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60" r:id="rId4"/>
    <p:sldId id="416" r:id="rId5"/>
    <p:sldId id="397" r:id="rId6"/>
    <p:sldId id="404" r:id="rId7"/>
    <p:sldId id="424" r:id="rId8"/>
    <p:sldId id="400" r:id="rId9"/>
    <p:sldId id="425" r:id="rId10"/>
    <p:sldId id="403" r:id="rId11"/>
    <p:sldId id="261" r:id="rId12"/>
    <p:sldId id="427" r:id="rId13"/>
    <p:sldId id="426" r:id="rId14"/>
    <p:sldId id="420" r:id="rId15"/>
    <p:sldId id="422" r:id="rId16"/>
    <p:sldId id="423" r:id="rId17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99" d="100"/>
          <a:sy n="99" d="100"/>
        </p:scale>
        <p:origin x="5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24911-C20B-4F6A-9ABE-B7183616BC67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7C64-C435-42D9-8F9C-092002F42E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63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</a:xfrm>
      </p:grpSpPr>
      <p:sp>
        <p:nvSpPr>
          <p:cNvPr id="1719" name="Google Shape;1719;g213efa5c86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13efa5c86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0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</a:xfrm>
      </p:grpSpPr>
      <p:sp>
        <p:nvSpPr>
          <p:cNvPr id="2655" name="Google Shape;2655;g213efa5c9ba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213efa5c9ba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8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</a:xfrm>
      </p:grpSpPr>
      <p:sp>
        <p:nvSpPr>
          <p:cNvPr id="4582" name="Google Shape;4582;g213efa5c9ba_1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3" name="Google Shape;4583;g213efa5c9ba_1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56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</a:xfrm>
      </p:grpSpPr>
      <p:sp>
        <p:nvSpPr>
          <p:cNvPr id="2655" name="Google Shape;2655;g213efa5c9ba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213efa5c9ba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81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</a:xfrm>
      </p:grpSpPr>
      <p:sp>
        <p:nvSpPr>
          <p:cNvPr id="1719" name="Google Shape;1719;g213efa5c86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13efa5c86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29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368"/>
        <p:cNvGrpSpPr/>
        <p:nvPr/>
      </p:nvGrpSpPr>
      <p:grpSpPr>
        <a:xfrm>
          <a:off x="0" y="0"/>
          <a:ext cx="0" cy="0"/>
        </a:xfrm>
      </p:grpSpPr>
      <p:sp>
        <p:nvSpPr>
          <p:cNvPr id="2369" name="Google Shape;2369;g213efa5c9b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" name="Google Shape;2370;g213efa5c9b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29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</a:xfrm>
      </p:grpSpPr>
      <p:sp>
        <p:nvSpPr>
          <p:cNvPr id="1719" name="Google Shape;1719;g213efa5c86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13efa5c86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71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</a:xfrm>
      </p:grpSpPr>
      <p:sp>
        <p:nvSpPr>
          <p:cNvPr id="2521" name="Google Shape;2521;g213efa5c9ba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213efa5c9ba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01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</a:xfrm>
      </p:grpSpPr>
      <p:sp>
        <p:nvSpPr>
          <p:cNvPr id="1719" name="Google Shape;1719;g213efa5c86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13efa5c86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07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</a:xfrm>
      </p:grpSpPr>
      <p:sp>
        <p:nvSpPr>
          <p:cNvPr id="1719" name="Google Shape;1719;g213efa5c86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13efa5c86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01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</a:xfrm>
      </p:grpSpPr>
      <p:sp>
        <p:nvSpPr>
          <p:cNvPr id="2655" name="Google Shape;2655;g213efa5c9ba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213efa5c9ba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2754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94548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06549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41345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857250"/>
            <a:ext cx="4669800" cy="30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5200"/>
              <a:buNone/>
              <a:defRPr sz="5200" b="1">
                <a:latin typeface="Asap"/>
                <a:ea typeface="Asap"/>
                <a:cs typeface="Asap"/>
                <a:sym typeface="Asap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675"/>
            <a:ext cx="4672500" cy="39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1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4400" y="-695325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01166029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710000" y="2322589"/>
            <a:ext cx="5724000" cy="13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56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60450" y="708489"/>
            <a:ext cx="12231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67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10000" y="3955814"/>
            <a:ext cx="572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5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4936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14375"/>
            <a:ext cx="7704000" cy="3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700"/>
              <a:buFont typeface="Cabin"/>
              <a:buChar char="●"/>
              <a:defRPr sz="1400"/>
            </a:lvl1pPr>
            <a:lvl2pPr marL="914400" lvl="1" indent="-330200">
              <a:spcBef>
                <a:spcPct val="0"/>
              </a:spcBef>
              <a:spcAft>
                <a:spcPct val="0"/>
              </a:spcAft>
              <a:buClr>
                <a:srgbClr val="00004D"/>
              </a:buClr>
              <a:buSzPts val="1600"/>
              <a:buFont typeface="Didact Gothic"/>
              <a:buChar char="○"/>
              <a:defRPr/>
            </a:lvl2pPr>
            <a:lvl3pPr marL="1371600" lvl="2" indent="-330200">
              <a:spcBef>
                <a:spcPct val="0"/>
              </a:spcBef>
              <a:spcAft>
                <a:spcPct val="0"/>
              </a:spcAft>
              <a:buClr>
                <a:srgbClr val="00004D"/>
              </a:buClr>
              <a:buSzPts val="1600"/>
              <a:buFont typeface="Didact Gothic"/>
              <a:buChar char="■"/>
              <a:defRPr/>
            </a:lvl3pPr>
            <a:lvl4pPr marL="1828800" lvl="3" indent="-330200">
              <a:spcBef>
                <a:spcPct val="0"/>
              </a:spcBef>
              <a:spcAft>
                <a:spcPct val="0"/>
              </a:spcAft>
              <a:buClr>
                <a:srgbClr val="00004D"/>
              </a:buClr>
              <a:buSzPts val="1600"/>
              <a:buFont typeface="Didact Gothic"/>
              <a:buChar char="●"/>
              <a:defRPr/>
            </a:lvl4pPr>
            <a:lvl5pPr marL="2286000" lvl="4" indent="-330200">
              <a:spcBef>
                <a:spcPct val="0"/>
              </a:spcBef>
              <a:spcAft>
                <a:spcPct val="0"/>
              </a:spcAft>
              <a:buClr>
                <a:srgbClr val="00004D"/>
              </a:buClr>
              <a:buSzPts val="1600"/>
              <a:buFont typeface="Didact Gothic"/>
              <a:buChar char="○"/>
              <a:defRPr/>
            </a:lvl5pPr>
            <a:lvl6pPr marL="2743200" lvl="5" indent="-330200">
              <a:spcBef>
                <a:spcPct val="0"/>
              </a:spcBef>
              <a:spcAft>
                <a:spcPct val="0"/>
              </a:spcAft>
              <a:buClr>
                <a:srgbClr val="00004D"/>
              </a:buClr>
              <a:buSzPts val="1600"/>
              <a:buFont typeface="Didact Gothic"/>
              <a:buChar char="■"/>
              <a:defRPr/>
            </a:lvl6pPr>
            <a:lvl7pPr marL="3200400" lvl="6" indent="-330200">
              <a:spcBef>
                <a:spcPct val="0"/>
              </a:spcBef>
              <a:spcAft>
                <a:spcPct val="0"/>
              </a:spcAft>
              <a:buClr>
                <a:srgbClr val="00004D"/>
              </a:buClr>
              <a:buSzPts val="1600"/>
              <a:buFont typeface="Didact Gothic"/>
              <a:buChar char="●"/>
              <a:defRPr/>
            </a:lvl7pPr>
            <a:lvl8pPr marL="3657600" lvl="7" indent="-330200">
              <a:spcBef>
                <a:spcPct val="0"/>
              </a:spcBef>
              <a:spcAft>
                <a:spcPct val="0"/>
              </a:spcAft>
              <a:buClr>
                <a:srgbClr val="00004D"/>
              </a:buClr>
              <a:buSzPts val="1600"/>
              <a:buFont typeface="Didact Gothic"/>
              <a:buChar char="○"/>
              <a:defRPr/>
            </a:lvl8pPr>
            <a:lvl9pPr marL="4114800" lvl="8" indent="-330200">
              <a:spcBef>
                <a:spcPct val="0"/>
              </a:spcBef>
              <a:spcAft>
                <a:spcPct val="0"/>
              </a:spcAft>
              <a:buClr>
                <a:srgbClr val="00004D"/>
              </a:buClr>
              <a:buSzPts val="1600"/>
              <a:buFont typeface="Didact Gothic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flipH="1">
            <a:off x="681751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0" name="Google Shape;20;p4"/>
          <p:cNvSpPr/>
          <p:nvPr/>
        </p:nvSpPr>
        <p:spPr>
          <a:xfrm rot="10800000" flipH="1">
            <a:off x="452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1" name="Google Shape;21;p4"/>
          <p:cNvSpPr/>
          <p:nvPr/>
        </p:nvSpPr>
        <p:spPr>
          <a:xfrm>
            <a:off x="-945362" y="205431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6197823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2039700"/>
            <a:ext cx="352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2"/>
          </p:nvPr>
        </p:nvSpPr>
        <p:spPr>
          <a:xfrm>
            <a:off x="4901694" y="2039700"/>
            <a:ext cx="352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dk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20000" y="2357100"/>
            <a:ext cx="3522300" cy="22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○"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■"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●"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○"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■"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●"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○"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4901694" y="2357100"/>
            <a:ext cx="3522300" cy="22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○"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■"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●"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○"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■"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●"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○"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4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/>
          <p:nvPr/>
        </p:nvSpPr>
        <p:spPr>
          <a:xfrm flipH="1">
            <a:off x="681751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9" name="Google Shape;29;p5"/>
          <p:cNvSpPr/>
          <p:nvPr/>
        </p:nvSpPr>
        <p:spPr>
          <a:xfrm rot="10800000" flipH="1">
            <a:off x="452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30" name="Google Shape;30;p5"/>
          <p:cNvGrpSpPr/>
          <p:nvPr/>
        </p:nvGrpSpPr>
        <p:grpSpPr>
          <a:xfrm>
            <a:off x="8101019" y="4166900"/>
            <a:ext cx="923050" cy="890875"/>
            <a:chOff x="3847650" y="558225"/>
            <a:chExt cx="923050" cy="890875"/>
          </a:xfrm>
        </p:grpSpPr>
        <p:sp>
          <p:nvSpPr>
            <p:cNvPr id="31" name="Google Shape;31;p5"/>
            <p:cNvSpPr/>
            <p:nvPr/>
          </p:nvSpPr>
          <p:spPr>
            <a:xfrm>
              <a:off x="3847650" y="803000"/>
              <a:ext cx="586825" cy="646100"/>
            </a:xfrm>
            <a:custGeom>
              <a:rect l="l" t="t" r="r" b="b"/>
              <a:pathLst>
                <a:path w="23473" h="25844" extrusionOk="0">
                  <a:moveTo>
                    <a:pt x="15649" y="1"/>
                  </a:moveTo>
                  <a:lnTo>
                    <a:pt x="6374" y="5356"/>
                  </a:lnTo>
                  <a:lnTo>
                    <a:pt x="19419" y="12890"/>
                  </a:lnTo>
                  <a:lnTo>
                    <a:pt x="23473" y="12890"/>
                  </a:lnTo>
                  <a:lnTo>
                    <a:pt x="15649" y="1"/>
                  </a:lnTo>
                  <a:close/>
                  <a:moveTo>
                    <a:pt x="9282" y="12954"/>
                  </a:moveTo>
                  <a:lnTo>
                    <a:pt x="0" y="18309"/>
                  </a:lnTo>
                  <a:lnTo>
                    <a:pt x="13045" y="25843"/>
                  </a:lnTo>
                  <a:lnTo>
                    <a:pt x="17106" y="25843"/>
                  </a:lnTo>
                  <a:lnTo>
                    <a:pt x="9282" y="1295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4095075" y="636575"/>
              <a:ext cx="675275" cy="389825"/>
            </a:xfrm>
            <a:custGeom>
              <a:rect l="l" t="t" r="r" b="b"/>
              <a:pathLst>
                <a:path w="27010" h="15593" extrusionOk="0">
                  <a:moveTo>
                    <a:pt x="13505" y="1"/>
                  </a:moveTo>
                  <a:lnTo>
                    <a:pt x="0" y="7797"/>
                  </a:lnTo>
                  <a:lnTo>
                    <a:pt x="13505" y="15592"/>
                  </a:lnTo>
                  <a:lnTo>
                    <a:pt x="27010" y="7797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4325525" y="768325"/>
              <a:ext cx="444650" cy="258075"/>
            </a:xfrm>
            <a:custGeom>
              <a:rect l="l" t="t" r="r" b="b"/>
              <a:pathLst>
                <a:path w="17786" h="10323" extrusionOk="0">
                  <a:moveTo>
                    <a:pt x="13420" y="1"/>
                  </a:moveTo>
                  <a:cubicBezTo>
                    <a:pt x="12699" y="532"/>
                    <a:pt x="11807" y="885"/>
                    <a:pt x="11079" y="1338"/>
                  </a:cubicBezTo>
                  <a:cubicBezTo>
                    <a:pt x="9565" y="2272"/>
                    <a:pt x="8023" y="3107"/>
                    <a:pt x="6459" y="3956"/>
                  </a:cubicBezTo>
                  <a:cubicBezTo>
                    <a:pt x="5681" y="4373"/>
                    <a:pt x="4959" y="4889"/>
                    <a:pt x="4181" y="5314"/>
                  </a:cubicBezTo>
                  <a:cubicBezTo>
                    <a:pt x="3410" y="5731"/>
                    <a:pt x="2561" y="5993"/>
                    <a:pt x="1783" y="6403"/>
                  </a:cubicBezTo>
                  <a:cubicBezTo>
                    <a:pt x="1097" y="6771"/>
                    <a:pt x="545" y="7316"/>
                    <a:pt x="0" y="7846"/>
                  </a:cubicBezTo>
                  <a:lnTo>
                    <a:pt x="4287" y="10322"/>
                  </a:lnTo>
                  <a:lnTo>
                    <a:pt x="17785" y="2534"/>
                  </a:lnTo>
                  <a:lnTo>
                    <a:pt x="13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4095075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1"/>
                  </a:moveTo>
                  <a:lnTo>
                    <a:pt x="0" y="4019"/>
                  </a:lnTo>
                  <a:lnTo>
                    <a:pt x="13505" y="11815"/>
                  </a:lnTo>
                  <a:lnTo>
                    <a:pt x="13505" y="7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4432700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13505" y="1"/>
                  </a:moveTo>
                  <a:lnTo>
                    <a:pt x="0" y="7796"/>
                  </a:lnTo>
                  <a:lnTo>
                    <a:pt x="0" y="11815"/>
                  </a:lnTo>
                  <a:lnTo>
                    <a:pt x="13505" y="4019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rgbClr val="708A4F">
                <a:alpha val="82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128850" y="558225"/>
              <a:ext cx="641850" cy="457025"/>
            </a:xfrm>
            <a:custGeom>
              <a:rect l="l" t="t" r="r" b="b"/>
              <a:pathLst>
                <a:path w="25673" h="18281" extrusionOk="0">
                  <a:moveTo>
                    <a:pt x="25673" y="10492"/>
                  </a:moveTo>
                  <a:cubicBezTo>
                    <a:pt x="14644" y="6198"/>
                    <a:pt x="13491" y="1"/>
                    <a:pt x="13491" y="1"/>
                  </a:cubicBezTo>
                  <a:lnTo>
                    <a:pt x="1" y="7790"/>
                  </a:lnTo>
                  <a:cubicBezTo>
                    <a:pt x="1" y="7790"/>
                    <a:pt x="1154" y="13987"/>
                    <a:pt x="12183" y="1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4292275" y="995600"/>
              <a:ext cx="272375" cy="84025"/>
            </a:xfrm>
            <a:custGeom>
              <a:rect l="l" t="t" r="r" b="b"/>
              <a:pathLst>
                <a:path w="10895" h="3361" extrusionOk="0">
                  <a:moveTo>
                    <a:pt x="0" y="1"/>
                  </a:moveTo>
                  <a:lnTo>
                    <a:pt x="0" y="1"/>
                  </a:lnTo>
                  <a:cubicBezTo>
                    <a:pt x="913" y="574"/>
                    <a:pt x="1840" y="1140"/>
                    <a:pt x="2766" y="1691"/>
                  </a:cubicBezTo>
                  <a:cubicBezTo>
                    <a:pt x="3693" y="2243"/>
                    <a:pt x="4627" y="2788"/>
                    <a:pt x="5561" y="3333"/>
                  </a:cubicBezTo>
                  <a:lnTo>
                    <a:pt x="5617" y="3361"/>
                  </a:lnTo>
                  <a:lnTo>
                    <a:pt x="5667" y="3333"/>
                  </a:lnTo>
                  <a:cubicBezTo>
                    <a:pt x="6544" y="2816"/>
                    <a:pt x="7428" y="2314"/>
                    <a:pt x="8298" y="1783"/>
                  </a:cubicBezTo>
                  <a:cubicBezTo>
                    <a:pt x="9169" y="1260"/>
                    <a:pt x="10039" y="729"/>
                    <a:pt x="10895" y="192"/>
                  </a:cubicBezTo>
                  <a:lnTo>
                    <a:pt x="10895" y="192"/>
                  </a:lnTo>
                  <a:cubicBezTo>
                    <a:pt x="9996" y="666"/>
                    <a:pt x="9105" y="1147"/>
                    <a:pt x="8214" y="1642"/>
                  </a:cubicBezTo>
                  <a:cubicBezTo>
                    <a:pt x="7343" y="2123"/>
                    <a:pt x="6480" y="2625"/>
                    <a:pt x="5617" y="3113"/>
                  </a:cubicBezTo>
                  <a:cubicBezTo>
                    <a:pt x="4698" y="2590"/>
                    <a:pt x="3778" y="2059"/>
                    <a:pt x="2851" y="1543"/>
                  </a:cubicBezTo>
                  <a:cubicBezTo>
                    <a:pt x="1910" y="1019"/>
                    <a:pt x="955" y="503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4619450" y="874450"/>
              <a:ext cx="124000" cy="71475"/>
            </a:xfrm>
            <a:custGeom>
              <a:rect l="l" t="t" r="r" b="b"/>
              <a:pathLst>
                <a:path w="4960" h="2859" extrusionOk="0">
                  <a:moveTo>
                    <a:pt x="4960" y="1"/>
                  </a:moveTo>
                  <a:cubicBezTo>
                    <a:pt x="3906" y="496"/>
                    <a:pt x="1267" y="1981"/>
                    <a:pt x="1" y="2859"/>
                  </a:cubicBezTo>
                  <a:cubicBezTo>
                    <a:pt x="1401" y="2201"/>
                    <a:pt x="4005" y="659"/>
                    <a:pt x="496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4574000" y="989950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0"/>
                  </a:moveTo>
                  <a:lnTo>
                    <a:pt x="2300" y="0"/>
                  </a:lnTo>
                  <a:cubicBezTo>
                    <a:pt x="1508" y="396"/>
                    <a:pt x="736" y="842"/>
                    <a:pt x="1" y="1330"/>
                  </a:cubicBezTo>
                  <a:cubicBezTo>
                    <a:pt x="786" y="934"/>
                    <a:pt x="1557" y="488"/>
                    <a:pt x="230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4141950" y="893725"/>
              <a:ext cx="100300" cy="57875"/>
            </a:xfrm>
            <a:custGeom>
              <a:rect l="l" t="t" r="r" b="b"/>
              <a:pathLst>
                <a:path w="4012" h="2315" extrusionOk="0">
                  <a:moveTo>
                    <a:pt x="0" y="1"/>
                  </a:moveTo>
                  <a:lnTo>
                    <a:pt x="0" y="1"/>
                  </a:lnTo>
                  <a:cubicBezTo>
                    <a:pt x="778" y="538"/>
                    <a:pt x="2879" y="1783"/>
                    <a:pt x="4011" y="2314"/>
                  </a:cubicBezTo>
                  <a:cubicBezTo>
                    <a:pt x="2992" y="1607"/>
                    <a:pt x="856" y="404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937675" y="958825"/>
              <a:ext cx="675075" cy="389800"/>
            </a:xfrm>
            <a:custGeom>
              <a:rect l="l" t="t" r="r" b="b"/>
              <a:pathLst>
                <a:path w="27003" h="15592" extrusionOk="0">
                  <a:moveTo>
                    <a:pt x="13505" y="0"/>
                  </a:moveTo>
                  <a:lnTo>
                    <a:pt x="0" y="7796"/>
                  </a:lnTo>
                  <a:lnTo>
                    <a:pt x="13505" y="15592"/>
                  </a:lnTo>
                  <a:lnTo>
                    <a:pt x="27003" y="7796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3937675" y="115372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0"/>
                  </a:moveTo>
                  <a:lnTo>
                    <a:pt x="0" y="4018"/>
                  </a:lnTo>
                  <a:lnTo>
                    <a:pt x="13505" y="11814"/>
                  </a:lnTo>
                  <a:lnTo>
                    <a:pt x="13505" y="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4275300" y="1153725"/>
              <a:ext cx="337450" cy="295375"/>
            </a:xfrm>
            <a:custGeom>
              <a:rect l="l" t="t" r="r" b="b"/>
              <a:pathLst>
                <a:path w="13498" h="11815" extrusionOk="0">
                  <a:moveTo>
                    <a:pt x="13498" y="0"/>
                  </a:moveTo>
                  <a:lnTo>
                    <a:pt x="0" y="7796"/>
                  </a:lnTo>
                  <a:lnTo>
                    <a:pt x="0" y="11814"/>
                  </a:lnTo>
                  <a:lnTo>
                    <a:pt x="13498" y="4018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3937675" y="958825"/>
              <a:ext cx="671200" cy="380975"/>
            </a:xfrm>
            <a:custGeom>
              <a:rect l="l" t="t" r="r" b="b"/>
              <a:pathLst>
                <a:path w="26848" h="15239" extrusionOk="0">
                  <a:moveTo>
                    <a:pt x="13505" y="0"/>
                  </a:moveTo>
                  <a:lnTo>
                    <a:pt x="0" y="7796"/>
                  </a:lnTo>
                  <a:cubicBezTo>
                    <a:pt x="0" y="7796"/>
                    <a:pt x="5186" y="10817"/>
                    <a:pt x="13420" y="15238"/>
                  </a:cubicBezTo>
                  <a:cubicBezTo>
                    <a:pt x="17736" y="13349"/>
                    <a:pt x="23331" y="9833"/>
                    <a:pt x="26847" y="6218"/>
                  </a:cubicBezTo>
                  <a:cubicBezTo>
                    <a:pt x="18783" y="3375"/>
                    <a:pt x="13505" y="0"/>
                    <a:pt x="1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4134875" y="1317850"/>
              <a:ext cx="272375" cy="84200"/>
            </a:xfrm>
            <a:custGeom>
              <a:rect l="l" t="t" r="r" b="b"/>
              <a:pathLst>
                <a:path w="10895" h="3368" extrusionOk="0">
                  <a:moveTo>
                    <a:pt x="0" y="0"/>
                  </a:moveTo>
                  <a:cubicBezTo>
                    <a:pt x="913" y="573"/>
                    <a:pt x="1832" y="1139"/>
                    <a:pt x="2766" y="1691"/>
                  </a:cubicBezTo>
                  <a:cubicBezTo>
                    <a:pt x="3693" y="2243"/>
                    <a:pt x="4627" y="2787"/>
                    <a:pt x="5561" y="3332"/>
                  </a:cubicBezTo>
                  <a:lnTo>
                    <a:pt x="5617" y="3367"/>
                  </a:lnTo>
                  <a:lnTo>
                    <a:pt x="5667" y="3332"/>
                  </a:lnTo>
                  <a:cubicBezTo>
                    <a:pt x="6544" y="2816"/>
                    <a:pt x="7428" y="2313"/>
                    <a:pt x="8298" y="1790"/>
                  </a:cubicBezTo>
                  <a:cubicBezTo>
                    <a:pt x="9168" y="1259"/>
                    <a:pt x="10039" y="736"/>
                    <a:pt x="10895" y="198"/>
                  </a:cubicBezTo>
                  <a:lnTo>
                    <a:pt x="10895" y="198"/>
                  </a:lnTo>
                  <a:cubicBezTo>
                    <a:pt x="9996" y="665"/>
                    <a:pt x="9105" y="1146"/>
                    <a:pt x="8213" y="1648"/>
                  </a:cubicBezTo>
                  <a:cubicBezTo>
                    <a:pt x="7343" y="2129"/>
                    <a:pt x="6480" y="2625"/>
                    <a:pt x="5617" y="3120"/>
                  </a:cubicBezTo>
                  <a:cubicBezTo>
                    <a:pt x="4690" y="2589"/>
                    <a:pt x="3778" y="2066"/>
                    <a:pt x="2851" y="1549"/>
                  </a:cubicBezTo>
                  <a:cubicBezTo>
                    <a:pt x="1903" y="1019"/>
                    <a:pt x="955" y="502"/>
                    <a:pt x="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4462050" y="119652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4953" y="0"/>
                  </a:moveTo>
                  <a:cubicBezTo>
                    <a:pt x="3899" y="502"/>
                    <a:pt x="1260" y="1988"/>
                    <a:pt x="1" y="2865"/>
                  </a:cubicBezTo>
                  <a:cubicBezTo>
                    <a:pt x="1394" y="2207"/>
                    <a:pt x="4005" y="665"/>
                    <a:pt x="4953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4416600" y="1312175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1"/>
                  </a:moveTo>
                  <a:lnTo>
                    <a:pt x="2300" y="1"/>
                  </a:lnTo>
                  <a:cubicBezTo>
                    <a:pt x="1507" y="397"/>
                    <a:pt x="736" y="843"/>
                    <a:pt x="1" y="1331"/>
                  </a:cubicBezTo>
                  <a:cubicBezTo>
                    <a:pt x="793" y="934"/>
                    <a:pt x="1557" y="489"/>
                    <a:pt x="230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3984525" y="1215975"/>
              <a:ext cx="100325" cy="57850"/>
            </a:xfrm>
            <a:custGeom>
              <a:rect l="l" t="t" r="r" b="b"/>
              <a:pathLst>
                <a:path w="4013" h="2314" extrusionOk="0">
                  <a:moveTo>
                    <a:pt x="1" y="0"/>
                  </a:moveTo>
                  <a:cubicBezTo>
                    <a:pt x="772" y="538"/>
                    <a:pt x="2880" y="1783"/>
                    <a:pt x="4012" y="2314"/>
                  </a:cubicBezTo>
                  <a:cubicBezTo>
                    <a:pt x="2993" y="1606"/>
                    <a:pt x="857" y="403"/>
                    <a:pt x="1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338233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</a:xfrm>
      </p:grpSpPr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2548500" y="1675350"/>
            <a:ext cx="4047000" cy="2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200"/>
              <a:buChar char="●"/>
              <a:defRPr sz="1400"/>
            </a:lvl1pPr>
            <a:lvl2pPr marL="914400" lvl="1" indent="-279400" rtl="0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 rtl="0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 rtl="0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 rtl="0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 rtl="0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 rtl="0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 rtl="0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 rtl="0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93173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Main point">
  <p:cSld name="Main point">
    <p:spTree>
      <p:nvGrpSpPr>
        <p:cNvPr id="1" name="Shape 57"/>
        <p:cNvGrpSpPr/>
        <p:nvPr/>
      </p:nvGrpSpPr>
      <p:grpSpPr>
        <a:xfrm>
          <a:off x="0" y="0"/>
          <a: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3600" y="833975"/>
            <a:ext cx="5753700" cy="3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85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8"/>
          <p:cNvSpPr/>
          <p:nvPr/>
        </p:nvSpPr>
        <p:spPr>
          <a:xfrm rot="10800000" flipH="1">
            <a:off x="54763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63075114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</a:xfrm>
      </p:grpSpPr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2850300" y="1390650"/>
            <a:ext cx="3443400" cy="2362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62615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Big number">
  <p:cSld name="Big number">
    <p:spTree>
      <p:nvGrpSpPr>
        <p:cNvPr id="1" name="Shape 66"/>
        <p:cNvGrpSpPr/>
        <p:nvPr/>
      </p:nvGrpSpPr>
      <p:grpSpPr>
        <a:xfrm>
          <a:off x="0" y="0"/>
          <a: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2823975" y="1533875"/>
            <a:ext cx="5610600" cy="13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SzPts val="10000"/>
              <a:buNone/>
              <a:defRPr sz="8500">
                <a:solidFill>
                  <a:schemeClr val="lt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2823975" y="2944224"/>
            <a:ext cx="56106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5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5585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645762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able of contents">
  <p:cSld name="Table of contents">
    <p:spTree>
      <p:nvGrpSpPr>
        <p:cNvPr id="1" name="Shape 70"/>
        <p:cNvGrpSpPr/>
        <p:nvPr/>
      </p:nvGrpSpPr>
      <p:grpSpPr>
        <a:xfrm>
          <a:off x="0" y="0"/>
          <a: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1841550" y="1397225"/>
            <a:ext cx="370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1841550" y="2206124"/>
            <a:ext cx="3707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5606574" y="1397228"/>
            <a:ext cx="258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5606574" y="2208873"/>
            <a:ext cx="258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4"/>
          </p:nvPr>
        </p:nvSpPr>
        <p:spPr>
          <a:xfrm>
            <a:off x="1841550" y="3018323"/>
            <a:ext cx="3707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5"/>
          </p:nvPr>
        </p:nvSpPr>
        <p:spPr>
          <a:xfrm>
            <a:off x="1841550" y="3830522"/>
            <a:ext cx="3707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6"/>
          </p:nvPr>
        </p:nvSpPr>
        <p:spPr>
          <a:xfrm>
            <a:off x="5606574" y="3020519"/>
            <a:ext cx="258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606574" y="3832165"/>
            <a:ext cx="258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953526" y="1395578"/>
            <a:ext cx="775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953526" y="3018869"/>
            <a:ext cx="775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3" hasCustomPrompt="1"/>
          </p:nvPr>
        </p:nvSpPr>
        <p:spPr>
          <a:xfrm>
            <a:off x="953526" y="2207223"/>
            <a:ext cx="775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4" hasCustomPrompt="1"/>
          </p:nvPr>
        </p:nvSpPr>
        <p:spPr>
          <a:xfrm>
            <a:off x="953526" y="3830515"/>
            <a:ext cx="775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85" name="Google Shape;85;p13"/>
          <p:cNvSpPr/>
          <p:nvPr/>
        </p:nvSpPr>
        <p:spPr>
          <a:xfrm rot="10800000">
            <a:off x="68270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86" name="Google Shape;86;p13"/>
          <p:cNvSpPr/>
          <p:nvPr/>
        </p:nvSpPr>
        <p:spPr>
          <a:xfrm flipH="1">
            <a:off x="7817638" y="205431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87" name="Google Shape;87;p13"/>
          <p:cNvGrpSpPr/>
          <p:nvPr/>
        </p:nvGrpSpPr>
        <p:grpSpPr>
          <a:xfrm>
            <a:off x="-4" y="4445194"/>
            <a:ext cx="1194554" cy="900030"/>
            <a:chOff x="2590175" y="4621050"/>
            <a:chExt cx="1041550" cy="784750"/>
          </a:xfrm>
        </p:grpSpPr>
        <p:sp>
          <p:nvSpPr>
            <p:cNvPr id="88" name="Google Shape;88;p13"/>
            <p:cNvSpPr/>
            <p:nvPr/>
          </p:nvSpPr>
          <p:spPr>
            <a:xfrm>
              <a:off x="2590175" y="4894475"/>
              <a:ext cx="729575" cy="511325"/>
            </a:xfrm>
            <a:custGeom>
              <a:rect l="l" t="t" r="r" b="b"/>
              <a:pathLst>
                <a:path w="29183" h="20453" extrusionOk="0">
                  <a:moveTo>
                    <a:pt x="9954" y="0"/>
                  </a:moveTo>
                  <a:lnTo>
                    <a:pt x="1" y="5752"/>
                  </a:lnTo>
                  <a:lnTo>
                    <a:pt x="25461" y="20452"/>
                  </a:lnTo>
                  <a:lnTo>
                    <a:pt x="29182" y="20452"/>
                  </a:lnTo>
                  <a:lnTo>
                    <a:pt x="99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677200" y="4929300"/>
              <a:ext cx="954525" cy="476500"/>
            </a:xfrm>
            <a:custGeom>
              <a:rect l="l" t="t" r="r" b="b"/>
              <a:pathLst>
                <a:path w="38181" h="19060" extrusionOk="0">
                  <a:moveTo>
                    <a:pt x="0" y="1"/>
                  </a:moveTo>
                  <a:lnTo>
                    <a:pt x="0" y="4217"/>
                  </a:lnTo>
                  <a:lnTo>
                    <a:pt x="25701" y="19059"/>
                  </a:lnTo>
                  <a:lnTo>
                    <a:pt x="38181" y="11857"/>
                  </a:lnTo>
                  <a:lnTo>
                    <a:pt x="38181" y="7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856525" y="4967325"/>
              <a:ext cx="144000" cy="254175"/>
            </a:xfrm>
            <a:custGeom>
              <a:rect l="l" t="t" r="r" b="b"/>
              <a:pathLst>
                <a:path w="5760" h="10167" extrusionOk="0">
                  <a:moveTo>
                    <a:pt x="1" y="1"/>
                  </a:moveTo>
                  <a:lnTo>
                    <a:pt x="1" y="6842"/>
                  </a:lnTo>
                  <a:lnTo>
                    <a:pt x="5759" y="10167"/>
                  </a:lnTo>
                  <a:lnTo>
                    <a:pt x="5759" y="1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036400" y="5028000"/>
              <a:ext cx="265850" cy="366300"/>
            </a:xfrm>
            <a:custGeom>
              <a:rect l="l" t="t" r="r" b="b"/>
              <a:pathLst>
                <a:path w="10634" h="14652" extrusionOk="0">
                  <a:moveTo>
                    <a:pt x="5377" y="0"/>
                  </a:moveTo>
                  <a:cubicBezTo>
                    <a:pt x="4627" y="439"/>
                    <a:pt x="3813" y="771"/>
                    <a:pt x="3078" y="1238"/>
                  </a:cubicBezTo>
                  <a:cubicBezTo>
                    <a:pt x="2031" y="1889"/>
                    <a:pt x="1033" y="2632"/>
                    <a:pt x="0" y="3311"/>
                  </a:cubicBezTo>
                  <a:lnTo>
                    <a:pt x="0" y="8567"/>
                  </a:lnTo>
                  <a:lnTo>
                    <a:pt x="10541" y="14651"/>
                  </a:lnTo>
                  <a:lnTo>
                    <a:pt x="10541" y="10463"/>
                  </a:lnTo>
                  <a:cubicBezTo>
                    <a:pt x="10541" y="10315"/>
                    <a:pt x="10520" y="9883"/>
                    <a:pt x="10633" y="9869"/>
                  </a:cubicBezTo>
                  <a:cubicBezTo>
                    <a:pt x="10605" y="8115"/>
                    <a:pt x="10378" y="6395"/>
                    <a:pt x="10138" y="4655"/>
                  </a:cubicBezTo>
                  <a:cubicBezTo>
                    <a:pt x="9961" y="3417"/>
                    <a:pt x="9940" y="2115"/>
                    <a:pt x="9742" y="877"/>
                  </a:cubicBezTo>
                  <a:lnTo>
                    <a:pt x="53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344825" y="5050100"/>
              <a:ext cx="286900" cy="70250"/>
            </a:xfrm>
            <a:custGeom>
              <a:rect l="l" t="t" r="r" b="b"/>
              <a:pathLst>
                <a:path w="11476" h="2810" extrusionOk="0">
                  <a:moveTo>
                    <a:pt x="58" y="1"/>
                  </a:moveTo>
                  <a:lnTo>
                    <a:pt x="1" y="510"/>
                  </a:lnTo>
                  <a:lnTo>
                    <a:pt x="11476" y="2809"/>
                  </a:lnTo>
                  <a:lnTo>
                    <a:pt x="11476" y="280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2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319725" y="5062825"/>
              <a:ext cx="312000" cy="342975"/>
            </a:xfrm>
            <a:custGeom>
              <a:rect l="l" t="t" r="r" b="b"/>
              <a:pathLst>
                <a:path w="12480" h="13719" extrusionOk="0">
                  <a:moveTo>
                    <a:pt x="1005" y="1"/>
                  </a:moveTo>
                  <a:lnTo>
                    <a:pt x="0" y="9502"/>
                  </a:lnTo>
                  <a:lnTo>
                    <a:pt x="0" y="13718"/>
                  </a:lnTo>
                  <a:lnTo>
                    <a:pt x="7910" y="9148"/>
                  </a:lnTo>
                  <a:lnTo>
                    <a:pt x="12480" y="6516"/>
                  </a:lnTo>
                  <a:lnTo>
                    <a:pt x="12480" y="23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027200" y="5132525"/>
              <a:ext cx="157250" cy="195100"/>
            </a:xfrm>
            <a:custGeom>
              <a:rect l="l" t="t" r="r" b="b"/>
              <a:pathLst>
                <a:path w="6290" h="7803" extrusionOk="0">
                  <a:moveTo>
                    <a:pt x="991" y="0"/>
                  </a:moveTo>
                  <a:lnTo>
                    <a:pt x="0" y="4174"/>
                  </a:lnTo>
                  <a:lnTo>
                    <a:pt x="6290" y="7803"/>
                  </a:lnTo>
                  <a:lnTo>
                    <a:pt x="6290" y="3615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717175" y="4772250"/>
              <a:ext cx="914550" cy="528125"/>
            </a:xfrm>
            <a:custGeom>
              <a:rect l="l" t="t" r="r" b="b"/>
              <a:pathLst>
                <a:path w="36582" h="21125" extrusionOk="0">
                  <a:moveTo>
                    <a:pt x="12472" y="1"/>
                  </a:moveTo>
                  <a:lnTo>
                    <a:pt x="0" y="7209"/>
                  </a:lnTo>
                  <a:lnTo>
                    <a:pt x="24102" y="21125"/>
                  </a:lnTo>
                  <a:lnTo>
                    <a:pt x="36582" y="13923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FE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677200" y="4749450"/>
              <a:ext cx="954525" cy="551100"/>
            </a:xfrm>
            <a:custGeom>
              <a:rect l="l" t="t" r="r" b="b"/>
              <a:pathLst>
                <a:path w="38181" h="22044" extrusionOk="0">
                  <a:moveTo>
                    <a:pt x="12479" y="0"/>
                  </a:moveTo>
                  <a:lnTo>
                    <a:pt x="0" y="7202"/>
                  </a:lnTo>
                  <a:lnTo>
                    <a:pt x="25701" y="22044"/>
                  </a:lnTo>
                  <a:lnTo>
                    <a:pt x="38181" y="14842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856700" y="4853425"/>
              <a:ext cx="685000" cy="369500"/>
            </a:xfrm>
            <a:custGeom>
              <a:rect l="l" t="t" r="r" b="b"/>
              <a:pathLst>
                <a:path w="27400" h="14780" extrusionOk="0">
                  <a:moveTo>
                    <a:pt x="12480" y="1"/>
                  </a:moveTo>
                  <a:lnTo>
                    <a:pt x="1" y="7203"/>
                  </a:lnTo>
                  <a:lnTo>
                    <a:pt x="13152" y="14779"/>
                  </a:lnTo>
                  <a:lnTo>
                    <a:pt x="20106" y="10768"/>
                  </a:lnTo>
                  <a:lnTo>
                    <a:pt x="21875" y="11787"/>
                  </a:lnTo>
                  <a:lnTo>
                    <a:pt x="27400" y="8596"/>
                  </a:lnTo>
                  <a:lnTo>
                    <a:pt x="12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812850" y="4835925"/>
              <a:ext cx="518750" cy="292200"/>
            </a:xfrm>
            <a:custGeom>
              <a:rect l="l" t="t" r="r" b="b"/>
              <a:pathLst>
                <a:path w="20750" h="11688" extrusionOk="0">
                  <a:moveTo>
                    <a:pt x="11956" y="0"/>
                  </a:moveTo>
                  <a:lnTo>
                    <a:pt x="11885" y="36"/>
                  </a:lnTo>
                  <a:lnTo>
                    <a:pt x="13647" y="354"/>
                  </a:lnTo>
                  <a:lnTo>
                    <a:pt x="13512" y="276"/>
                  </a:lnTo>
                  <a:lnTo>
                    <a:pt x="11956" y="0"/>
                  </a:lnTo>
                  <a:close/>
                  <a:moveTo>
                    <a:pt x="11256" y="404"/>
                  </a:moveTo>
                  <a:lnTo>
                    <a:pt x="11185" y="439"/>
                  </a:lnTo>
                  <a:lnTo>
                    <a:pt x="14991" y="1132"/>
                  </a:lnTo>
                  <a:lnTo>
                    <a:pt x="14856" y="1055"/>
                  </a:lnTo>
                  <a:lnTo>
                    <a:pt x="11256" y="404"/>
                  </a:lnTo>
                  <a:close/>
                  <a:moveTo>
                    <a:pt x="10555" y="807"/>
                  </a:moveTo>
                  <a:lnTo>
                    <a:pt x="10492" y="842"/>
                  </a:lnTo>
                  <a:lnTo>
                    <a:pt x="16335" y="1903"/>
                  </a:lnTo>
                  <a:lnTo>
                    <a:pt x="16335" y="1903"/>
                  </a:lnTo>
                  <a:lnTo>
                    <a:pt x="16201" y="1833"/>
                  </a:lnTo>
                  <a:lnTo>
                    <a:pt x="10555" y="807"/>
                  </a:lnTo>
                  <a:close/>
                  <a:moveTo>
                    <a:pt x="9855" y="1210"/>
                  </a:moveTo>
                  <a:lnTo>
                    <a:pt x="9791" y="1246"/>
                  </a:lnTo>
                  <a:lnTo>
                    <a:pt x="17686" y="2682"/>
                  </a:lnTo>
                  <a:lnTo>
                    <a:pt x="17686" y="2682"/>
                  </a:lnTo>
                  <a:lnTo>
                    <a:pt x="17552" y="2611"/>
                  </a:lnTo>
                  <a:lnTo>
                    <a:pt x="9855" y="1210"/>
                  </a:lnTo>
                  <a:close/>
                  <a:moveTo>
                    <a:pt x="9162" y="1613"/>
                  </a:moveTo>
                  <a:lnTo>
                    <a:pt x="9091" y="1656"/>
                  </a:lnTo>
                  <a:lnTo>
                    <a:pt x="19037" y="3460"/>
                  </a:lnTo>
                  <a:lnTo>
                    <a:pt x="19037" y="3460"/>
                  </a:lnTo>
                  <a:lnTo>
                    <a:pt x="18896" y="3382"/>
                  </a:lnTo>
                  <a:lnTo>
                    <a:pt x="9162" y="1613"/>
                  </a:lnTo>
                  <a:close/>
                  <a:moveTo>
                    <a:pt x="8461" y="2017"/>
                  </a:moveTo>
                  <a:lnTo>
                    <a:pt x="8391" y="2059"/>
                  </a:lnTo>
                  <a:lnTo>
                    <a:pt x="20382" y="4238"/>
                  </a:lnTo>
                  <a:lnTo>
                    <a:pt x="20247" y="4160"/>
                  </a:lnTo>
                  <a:lnTo>
                    <a:pt x="8461" y="2017"/>
                  </a:lnTo>
                  <a:close/>
                  <a:moveTo>
                    <a:pt x="7761" y="2420"/>
                  </a:moveTo>
                  <a:lnTo>
                    <a:pt x="7690" y="2455"/>
                  </a:lnTo>
                  <a:lnTo>
                    <a:pt x="20679" y="4818"/>
                  </a:lnTo>
                  <a:lnTo>
                    <a:pt x="20749" y="4783"/>
                  </a:lnTo>
                  <a:lnTo>
                    <a:pt x="7761" y="2420"/>
                  </a:lnTo>
                  <a:close/>
                  <a:moveTo>
                    <a:pt x="7061" y="2823"/>
                  </a:moveTo>
                  <a:lnTo>
                    <a:pt x="6990" y="2866"/>
                  </a:lnTo>
                  <a:lnTo>
                    <a:pt x="19985" y="5228"/>
                  </a:lnTo>
                  <a:lnTo>
                    <a:pt x="20049" y="5186"/>
                  </a:lnTo>
                  <a:lnTo>
                    <a:pt x="7061" y="2823"/>
                  </a:lnTo>
                  <a:close/>
                  <a:moveTo>
                    <a:pt x="6360" y="3226"/>
                  </a:moveTo>
                  <a:lnTo>
                    <a:pt x="6289" y="3269"/>
                  </a:lnTo>
                  <a:lnTo>
                    <a:pt x="19285" y="5632"/>
                  </a:lnTo>
                  <a:lnTo>
                    <a:pt x="19349" y="5589"/>
                  </a:lnTo>
                  <a:lnTo>
                    <a:pt x="6360" y="3226"/>
                  </a:lnTo>
                  <a:close/>
                  <a:moveTo>
                    <a:pt x="5660" y="3630"/>
                  </a:moveTo>
                  <a:lnTo>
                    <a:pt x="5589" y="3672"/>
                  </a:lnTo>
                  <a:lnTo>
                    <a:pt x="18585" y="6035"/>
                  </a:lnTo>
                  <a:lnTo>
                    <a:pt x="18655" y="5992"/>
                  </a:lnTo>
                  <a:lnTo>
                    <a:pt x="5660" y="3630"/>
                  </a:lnTo>
                  <a:close/>
                  <a:moveTo>
                    <a:pt x="4967" y="4033"/>
                  </a:moveTo>
                  <a:lnTo>
                    <a:pt x="4896" y="4075"/>
                  </a:lnTo>
                  <a:lnTo>
                    <a:pt x="17884" y="6438"/>
                  </a:lnTo>
                  <a:lnTo>
                    <a:pt x="17955" y="6396"/>
                  </a:lnTo>
                  <a:lnTo>
                    <a:pt x="4967" y="4033"/>
                  </a:lnTo>
                  <a:close/>
                  <a:moveTo>
                    <a:pt x="4266" y="4436"/>
                  </a:moveTo>
                  <a:lnTo>
                    <a:pt x="4195" y="4479"/>
                  </a:lnTo>
                  <a:lnTo>
                    <a:pt x="17184" y="6841"/>
                  </a:lnTo>
                  <a:lnTo>
                    <a:pt x="17255" y="6799"/>
                  </a:lnTo>
                  <a:lnTo>
                    <a:pt x="4266" y="4436"/>
                  </a:lnTo>
                  <a:close/>
                  <a:moveTo>
                    <a:pt x="3566" y="4839"/>
                  </a:moveTo>
                  <a:lnTo>
                    <a:pt x="3495" y="4882"/>
                  </a:lnTo>
                  <a:lnTo>
                    <a:pt x="16491" y="7245"/>
                  </a:lnTo>
                  <a:lnTo>
                    <a:pt x="16554" y="7202"/>
                  </a:lnTo>
                  <a:lnTo>
                    <a:pt x="3566" y="4839"/>
                  </a:lnTo>
                  <a:close/>
                  <a:moveTo>
                    <a:pt x="2865" y="5250"/>
                  </a:moveTo>
                  <a:lnTo>
                    <a:pt x="2795" y="5285"/>
                  </a:lnTo>
                  <a:lnTo>
                    <a:pt x="15790" y="7648"/>
                  </a:lnTo>
                  <a:lnTo>
                    <a:pt x="15861" y="7613"/>
                  </a:lnTo>
                  <a:lnTo>
                    <a:pt x="2865" y="5250"/>
                  </a:lnTo>
                  <a:close/>
                  <a:moveTo>
                    <a:pt x="2165" y="5653"/>
                  </a:moveTo>
                  <a:lnTo>
                    <a:pt x="2094" y="5688"/>
                  </a:lnTo>
                  <a:lnTo>
                    <a:pt x="15090" y="8051"/>
                  </a:lnTo>
                  <a:lnTo>
                    <a:pt x="15161" y="8016"/>
                  </a:lnTo>
                  <a:lnTo>
                    <a:pt x="2165" y="5653"/>
                  </a:lnTo>
                  <a:close/>
                  <a:moveTo>
                    <a:pt x="1472" y="6049"/>
                  </a:moveTo>
                  <a:lnTo>
                    <a:pt x="1401" y="6092"/>
                  </a:lnTo>
                  <a:lnTo>
                    <a:pt x="14390" y="8454"/>
                  </a:lnTo>
                  <a:lnTo>
                    <a:pt x="14460" y="8412"/>
                  </a:lnTo>
                  <a:lnTo>
                    <a:pt x="1472" y="6049"/>
                  </a:lnTo>
                  <a:close/>
                  <a:moveTo>
                    <a:pt x="771" y="6459"/>
                  </a:moveTo>
                  <a:lnTo>
                    <a:pt x="701" y="6495"/>
                  </a:lnTo>
                  <a:lnTo>
                    <a:pt x="13689" y="8858"/>
                  </a:lnTo>
                  <a:lnTo>
                    <a:pt x="13760" y="8822"/>
                  </a:lnTo>
                  <a:lnTo>
                    <a:pt x="771" y="6459"/>
                  </a:lnTo>
                  <a:close/>
                  <a:moveTo>
                    <a:pt x="64" y="6856"/>
                  </a:moveTo>
                  <a:lnTo>
                    <a:pt x="0" y="6891"/>
                  </a:lnTo>
                  <a:cubicBezTo>
                    <a:pt x="15" y="6898"/>
                    <a:pt x="12989" y="9261"/>
                    <a:pt x="12989" y="9261"/>
                  </a:cubicBezTo>
                  <a:lnTo>
                    <a:pt x="13060" y="9218"/>
                  </a:lnTo>
                  <a:lnTo>
                    <a:pt x="64" y="6856"/>
                  </a:lnTo>
                  <a:close/>
                  <a:moveTo>
                    <a:pt x="1231" y="7598"/>
                  </a:moveTo>
                  <a:lnTo>
                    <a:pt x="1366" y="7683"/>
                  </a:lnTo>
                  <a:lnTo>
                    <a:pt x="12288" y="9664"/>
                  </a:lnTo>
                  <a:lnTo>
                    <a:pt x="12359" y="9629"/>
                  </a:lnTo>
                  <a:lnTo>
                    <a:pt x="1231" y="7598"/>
                  </a:lnTo>
                  <a:close/>
                  <a:moveTo>
                    <a:pt x="2575" y="8377"/>
                  </a:moveTo>
                  <a:lnTo>
                    <a:pt x="2710" y="8454"/>
                  </a:lnTo>
                  <a:lnTo>
                    <a:pt x="11588" y="10067"/>
                  </a:lnTo>
                  <a:lnTo>
                    <a:pt x="11659" y="10032"/>
                  </a:lnTo>
                  <a:lnTo>
                    <a:pt x="2575" y="8377"/>
                  </a:lnTo>
                  <a:close/>
                  <a:moveTo>
                    <a:pt x="3927" y="9155"/>
                  </a:moveTo>
                  <a:lnTo>
                    <a:pt x="4061" y="9233"/>
                  </a:lnTo>
                  <a:lnTo>
                    <a:pt x="10895" y="10471"/>
                  </a:lnTo>
                  <a:lnTo>
                    <a:pt x="10966" y="10435"/>
                  </a:lnTo>
                  <a:lnTo>
                    <a:pt x="3927" y="9155"/>
                  </a:lnTo>
                  <a:close/>
                  <a:moveTo>
                    <a:pt x="5271" y="9933"/>
                  </a:moveTo>
                  <a:lnTo>
                    <a:pt x="5405" y="10011"/>
                  </a:lnTo>
                  <a:lnTo>
                    <a:pt x="10194" y="10881"/>
                  </a:lnTo>
                  <a:lnTo>
                    <a:pt x="10265" y="10838"/>
                  </a:lnTo>
                  <a:lnTo>
                    <a:pt x="5271" y="9933"/>
                  </a:lnTo>
                  <a:close/>
                  <a:moveTo>
                    <a:pt x="6622" y="10711"/>
                  </a:moveTo>
                  <a:lnTo>
                    <a:pt x="6756" y="10789"/>
                  </a:lnTo>
                  <a:lnTo>
                    <a:pt x="9494" y="11284"/>
                  </a:lnTo>
                  <a:lnTo>
                    <a:pt x="9565" y="11242"/>
                  </a:lnTo>
                  <a:lnTo>
                    <a:pt x="6622" y="10711"/>
                  </a:lnTo>
                  <a:close/>
                  <a:moveTo>
                    <a:pt x="7966" y="11482"/>
                  </a:moveTo>
                  <a:lnTo>
                    <a:pt x="8100" y="11560"/>
                  </a:lnTo>
                  <a:lnTo>
                    <a:pt x="8794" y="11687"/>
                  </a:lnTo>
                  <a:lnTo>
                    <a:pt x="8865" y="11645"/>
                  </a:lnTo>
                  <a:lnTo>
                    <a:pt x="7966" y="114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227750" y="4966975"/>
              <a:ext cx="375675" cy="216675"/>
            </a:xfrm>
            <a:custGeom>
              <a:rect l="l" t="t" r="r" b="b"/>
              <a:pathLst>
                <a:path w="15026" h="8667" extrusionOk="0">
                  <a:moveTo>
                    <a:pt x="5526" y="1"/>
                  </a:moveTo>
                  <a:lnTo>
                    <a:pt x="1" y="3191"/>
                  </a:lnTo>
                  <a:lnTo>
                    <a:pt x="9502" y="8667"/>
                  </a:lnTo>
                  <a:lnTo>
                    <a:pt x="15027" y="5476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047350" y="5118025"/>
              <a:ext cx="274350" cy="171575"/>
            </a:xfrm>
            <a:custGeom>
              <a:rect l="l" t="t" r="r" b="b"/>
              <a:pathLst>
                <a:path w="10974" h="6863" extrusionOk="0">
                  <a:moveTo>
                    <a:pt x="1777" y="0"/>
                  </a:moveTo>
                  <a:lnTo>
                    <a:pt x="1" y="1026"/>
                  </a:lnTo>
                  <a:lnTo>
                    <a:pt x="10103" y="6862"/>
                  </a:lnTo>
                  <a:lnTo>
                    <a:pt x="10973" y="530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967950" y="4930350"/>
              <a:ext cx="270975" cy="146825"/>
            </a:xfrm>
            <a:custGeom>
              <a:rect l="l" t="t" r="r" b="b"/>
              <a:pathLst>
                <a:path w="10839" h="5873" extrusionOk="0">
                  <a:moveTo>
                    <a:pt x="6294" y="1"/>
                  </a:moveTo>
                  <a:cubicBezTo>
                    <a:pt x="4817" y="1"/>
                    <a:pt x="3374" y="313"/>
                    <a:pt x="2286" y="942"/>
                  </a:cubicBezTo>
                  <a:cubicBezTo>
                    <a:pt x="1" y="2258"/>
                    <a:pt x="121" y="4472"/>
                    <a:pt x="2561" y="5873"/>
                  </a:cubicBezTo>
                  <a:cubicBezTo>
                    <a:pt x="2561" y="5873"/>
                    <a:pt x="2562" y="5873"/>
                    <a:pt x="2562" y="5873"/>
                  </a:cubicBezTo>
                  <a:cubicBezTo>
                    <a:pt x="2593" y="5873"/>
                    <a:pt x="10838" y="1112"/>
                    <a:pt x="10838" y="1112"/>
                  </a:cubicBezTo>
                  <a:cubicBezTo>
                    <a:pt x="9561" y="373"/>
                    <a:pt x="7907" y="1"/>
                    <a:pt x="6294" y="1"/>
                  </a:cubicBezTo>
                  <a:close/>
                </a:path>
              </a:pathLst>
            </a:custGeom>
            <a:solidFill>
              <a:srgbClr val="D4A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001025" y="4936550"/>
              <a:ext cx="320850" cy="185375"/>
            </a:xfrm>
            <a:custGeom>
              <a:rect l="l" t="t" r="r" b="b"/>
              <a:pathLst>
                <a:path w="12834" h="7415" extrusionOk="0">
                  <a:moveTo>
                    <a:pt x="12494" y="1"/>
                  </a:moveTo>
                  <a:lnTo>
                    <a:pt x="0" y="7217"/>
                  </a:lnTo>
                  <a:lnTo>
                    <a:pt x="347" y="7415"/>
                  </a:lnTo>
                  <a:lnTo>
                    <a:pt x="12833" y="206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rgbClr val="7F7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946550" y="4767300"/>
              <a:ext cx="135500" cy="78200"/>
            </a:xfrm>
            <a:custGeom>
              <a:rect l="l" t="t" r="r" b="b"/>
              <a:pathLst>
                <a:path w="5420" h="3128" extrusionOk="0">
                  <a:moveTo>
                    <a:pt x="1755" y="1"/>
                  </a:moveTo>
                  <a:lnTo>
                    <a:pt x="1" y="1012"/>
                  </a:lnTo>
                  <a:lnTo>
                    <a:pt x="3665" y="3127"/>
                  </a:lnTo>
                  <a:lnTo>
                    <a:pt x="5420" y="2116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26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318475" y="5003950"/>
              <a:ext cx="112175" cy="58750"/>
            </a:xfrm>
            <a:custGeom>
              <a:rect l="l" t="t" r="r" b="b"/>
              <a:pathLst>
                <a:path w="4487" h="2350" extrusionOk="0">
                  <a:moveTo>
                    <a:pt x="2873" y="0"/>
                  </a:moveTo>
                  <a:lnTo>
                    <a:pt x="1338" y="778"/>
                  </a:lnTo>
                  <a:lnTo>
                    <a:pt x="1395" y="870"/>
                  </a:lnTo>
                  <a:cubicBezTo>
                    <a:pt x="1417" y="870"/>
                    <a:pt x="1439" y="870"/>
                    <a:pt x="1460" y="870"/>
                  </a:cubicBezTo>
                  <a:cubicBezTo>
                    <a:pt x="1829" y="870"/>
                    <a:pt x="2094" y="928"/>
                    <a:pt x="2328" y="1061"/>
                  </a:cubicBezTo>
                  <a:cubicBezTo>
                    <a:pt x="2625" y="1231"/>
                    <a:pt x="2739" y="1528"/>
                    <a:pt x="2173" y="1854"/>
                  </a:cubicBezTo>
                  <a:cubicBezTo>
                    <a:pt x="1912" y="2005"/>
                    <a:pt x="1618" y="2097"/>
                    <a:pt x="1340" y="2097"/>
                  </a:cubicBezTo>
                  <a:cubicBezTo>
                    <a:pt x="1150" y="2097"/>
                    <a:pt x="968" y="2054"/>
                    <a:pt x="807" y="1960"/>
                  </a:cubicBezTo>
                  <a:cubicBezTo>
                    <a:pt x="489" y="1776"/>
                    <a:pt x="539" y="1556"/>
                    <a:pt x="694" y="1358"/>
                  </a:cubicBezTo>
                  <a:cubicBezTo>
                    <a:pt x="737" y="1323"/>
                    <a:pt x="722" y="1245"/>
                    <a:pt x="666" y="1224"/>
                  </a:cubicBezTo>
                  <a:cubicBezTo>
                    <a:pt x="590" y="1188"/>
                    <a:pt x="508" y="1170"/>
                    <a:pt x="426" y="1170"/>
                  </a:cubicBezTo>
                  <a:cubicBezTo>
                    <a:pt x="349" y="1170"/>
                    <a:pt x="271" y="1186"/>
                    <a:pt x="199" y="1217"/>
                  </a:cubicBezTo>
                  <a:cubicBezTo>
                    <a:pt x="1" y="1330"/>
                    <a:pt x="29" y="1684"/>
                    <a:pt x="623" y="2030"/>
                  </a:cubicBezTo>
                  <a:cubicBezTo>
                    <a:pt x="1007" y="2253"/>
                    <a:pt x="1395" y="2350"/>
                    <a:pt x="1754" y="2350"/>
                  </a:cubicBezTo>
                  <a:cubicBezTo>
                    <a:pt x="2104" y="2350"/>
                    <a:pt x="2428" y="2258"/>
                    <a:pt x="2696" y="2101"/>
                  </a:cubicBezTo>
                  <a:cubicBezTo>
                    <a:pt x="3305" y="1755"/>
                    <a:pt x="3213" y="1351"/>
                    <a:pt x="2668" y="1033"/>
                  </a:cubicBezTo>
                  <a:cubicBezTo>
                    <a:pt x="2385" y="884"/>
                    <a:pt x="2081" y="792"/>
                    <a:pt x="1769" y="778"/>
                  </a:cubicBezTo>
                  <a:cubicBezTo>
                    <a:pt x="1769" y="764"/>
                    <a:pt x="2675" y="361"/>
                    <a:pt x="2675" y="361"/>
                  </a:cubicBezTo>
                  <a:cubicBezTo>
                    <a:pt x="2713" y="337"/>
                    <a:pt x="2757" y="325"/>
                    <a:pt x="2801" y="325"/>
                  </a:cubicBezTo>
                  <a:cubicBezTo>
                    <a:pt x="2849" y="325"/>
                    <a:pt x="2897" y="339"/>
                    <a:pt x="2937" y="368"/>
                  </a:cubicBezTo>
                  <a:lnTo>
                    <a:pt x="4076" y="1026"/>
                  </a:lnTo>
                  <a:lnTo>
                    <a:pt x="4479" y="920"/>
                  </a:lnTo>
                  <a:lnTo>
                    <a:pt x="4486" y="88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378800" y="5042550"/>
              <a:ext cx="112150" cy="54850"/>
            </a:xfrm>
            <a:custGeom>
              <a:rect l="l" t="t" r="r" b="b"/>
              <a:pathLst>
                <a:path w="4486" h="2194" extrusionOk="0">
                  <a:moveTo>
                    <a:pt x="3192" y="233"/>
                  </a:moveTo>
                  <a:cubicBezTo>
                    <a:pt x="3338" y="233"/>
                    <a:pt x="3469" y="261"/>
                    <a:pt x="3580" y="324"/>
                  </a:cubicBezTo>
                  <a:cubicBezTo>
                    <a:pt x="4018" y="578"/>
                    <a:pt x="3502" y="1017"/>
                    <a:pt x="2802" y="1420"/>
                  </a:cubicBezTo>
                  <a:cubicBezTo>
                    <a:pt x="2282" y="1720"/>
                    <a:pt x="1731" y="1961"/>
                    <a:pt x="1302" y="1961"/>
                  </a:cubicBezTo>
                  <a:cubicBezTo>
                    <a:pt x="1153" y="1961"/>
                    <a:pt x="1019" y="1932"/>
                    <a:pt x="906" y="1866"/>
                  </a:cubicBezTo>
                  <a:cubicBezTo>
                    <a:pt x="474" y="1618"/>
                    <a:pt x="984" y="1180"/>
                    <a:pt x="1684" y="777"/>
                  </a:cubicBezTo>
                  <a:cubicBezTo>
                    <a:pt x="2207" y="475"/>
                    <a:pt x="2762" y="233"/>
                    <a:pt x="3192" y="233"/>
                  </a:cubicBezTo>
                  <a:close/>
                  <a:moveTo>
                    <a:pt x="2826" y="1"/>
                  </a:moveTo>
                  <a:cubicBezTo>
                    <a:pt x="2306" y="1"/>
                    <a:pt x="1755" y="199"/>
                    <a:pt x="1217" y="508"/>
                  </a:cubicBezTo>
                  <a:cubicBezTo>
                    <a:pt x="361" y="1003"/>
                    <a:pt x="0" y="1519"/>
                    <a:pt x="757" y="1958"/>
                  </a:cubicBezTo>
                  <a:cubicBezTo>
                    <a:pt x="1043" y="2121"/>
                    <a:pt x="1349" y="2193"/>
                    <a:pt x="1666" y="2193"/>
                  </a:cubicBezTo>
                  <a:cubicBezTo>
                    <a:pt x="2187" y="2193"/>
                    <a:pt x="2736" y="1997"/>
                    <a:pt x="3269" y="1689"/>
                  </a:cubicBezTo>
                  <a:cubicBezTo>
                    <a:pt x="4132" y="1194"/>
                    <a:pt x="4485" y="677"/>
                    <a:pt x="3728" y="239"/>
                  </a:cubicBezTo>
                  <a:cubicBezTo>
                    <a:pt x="3446" y="73"/>
                    <a:pt x="3142" y="1"/>
                    <a:pt x="2826" y="1"/>
                  </a:cubicBez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439625" y="5077650"/>
              <a:ext cx="111975" cy="54750"/>
            </a:xfrm>
            <a:custGeom>
              <a:rect l="l" t="t" r="r" b="b"/>
              <a:pathLst>
                <a:path w="4479" h="2190" extrusionOk="0">
                  <a:moveTo>
                    <a:pt x="3182" y="233"/>
                  </a:moveTo>
                  <a:cubicBezTo>
                    <a:pt x="3329" y="233"/>
                    <a:pt x="3462" y="262"/>
                    <a:pt x="3573" y="328"/>
                  </a:cubicBezTo>
                  <a:cubicBezTo>
                    <a:pt x="4012" y="575"/>
                    <a:pt x="3503" y="1014"/>
                    <a:pt x="2802" y="1417"/>
                  </a:cubicBezTo>
                  <a:cubicBezTo>
                    <a:pt x="2279" y="1718"/>
                    <a:pt x="1720" y="1960"/>
                    <a:pt x="1291" y="1960"/>
                  </a:cubicBezTo>
                  <a:cubicBezTo>
                    <a:pt x="1146" y="1960"/>
                    <a:pt x="1016" y="1932"/>
                    <a:pt x="906" y="1870"/>
                  </a:cubicBezTo>
                  <a:cubicBezTo>
                    <a:pt x="468" y="1615"/>
                    <a:pt x="984" y="1176"/>
                    <a:pt x="1685" y="773"/>
                  </a:cubicBezTo>
                  <a:cubicBezTo>
                    <a:pt x="2205" y="474"/>
                    <a:pt x="2756" y="233"/>
                    <a:pt x="3182" y="233"/>
                  </a:cubicBezTo>
                  <a:close/>
                  <a:moveTo>
                    <a:pt x="2820" y="0"/>
                  </a:moveTo>
                  <a:cubicBezTo>
                    <a:pt x="2298" y="0"/>
                    <a:pt x="1748" y="196"/>
                    <a:pt x="1211" y="504"/>
                  </a:cubicBezTo>
                  <a:cubicBezTo>
                    <a:pt x="355" y="1000"/>
                    <a:pt x="1" y="1516"/>
                    <a:pt x="751" y="1955"/>
                  </a:cubicBezTo>
                  <a:cubicBezTo>
                    <a:pt x="1037" y="2118"/>
                    <a:pt x="1343" y="2190"/>
                    <a:pt x="1660" y="2190"/>
                  </a:cubicBezTo>
                  <a:cubicBezTo>
                    <a:pt x="2181" y="2190"/>
                    <a:pt x="2732" y="1994"/>
                    <a:pt x="3269" y="1686"/>
                  </a:cubicBezTo>
                  <a:cubicBezTo>
                    <a:pt x="4125" y="1191"/>
                    <a:pt x="4479" y="674"/>
                    <a:pt x="3729" y="236"/>
                  </a:cubicBezTo>
                  <a:cubicBezTo>
                    <a:pt x="3443" y="73"/>
                    <a:pt x="3137" y="0"/>
                    <a:pt x="2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720175" y="4906675"/>
              <a:ext cx="71300" cy="37250"/>
            </a:xfrm>
            <a:custGeom>
              <a:rect l="l" t="t" r="r" b="b"/>
              <a:pathLst>
                <a:path w="2852" h="1490" extrusionOk="0">
                  <a:moveTo>
                    <a:pt x="1826" y="0"/>
                  </a:moveTo>
                  <a:lnTo>
                    <a:pt x="849" y="495"/>
                  </a:lnTo>
                  <a:lnTo>
                    <a:pt x="892" y="552"/>
                  </a:lnTo>
                  <a:cubicBezTo>
                    <a:pt x="918" y="550"/>
                    <a:pt x="943" y="549"/>
                    <a:pt x="969" y="549"/>
                  </a:cubicBezTo>
                  <a:cubicBezTo>
                    <a:pt x="1148" y="549"/>
                    <a:pt x="1324" y="592"/>
                    <a:pt x="1479" y="672"/>
                  </a:cubicBezTo>
                  <a:cubicBezTo>
                    <a:pt x="1670" y="778"/>
                    <a:pt x="1748" y="969"/>
                    <a:pt x="1380" y="1182"/>
                  </a:cubicBezTo>
                  <a:cubicBezTo>
                    <a:pt x="1217" y="1277"/>
                    <a:pt x="1033" y="1334"/>
                    <a:pt x="858" y="1334"/>
                  </a:cubicBezTo>
                  <a:cubicBezTo>
                    <a:pt x="736" y="1334"/>
                    <a:pt x="619" y="1306"/>
                    <a:pt x="517" y="1245"/>
                  </a:cubicBezTo>
                  <a:cubicBezTo>
                    <a:pt x="312" y="1132"/>
                    <a:pt x="347" y="991"/>
                    <a:pt x="439" y="863"/>
                  </a:cubicBezTo>
                  <a:cubicBezTo>
                    <a:pt x="474" y="842"/>
                    <a:pt x="467" y="785"/>
                    <a:pt x="425" y="778"/>
                  </a:cubicBezTo>
                  <a:cubicBezTo>
                    <a:pt x="377" y="753"/>
                    <a:pt x="324" y="740"/>
                    <a:pt x="270" y="740"/>
                  </a:cubicBezTo>
                  <a:cubicBezTo>
                    <a:pt x="221" y="740"/>
                    <a:pt x="172" y="751"/>
                    <a:pt x="128" y="771"/>
                  </a:cubicBezTo>
                  <a:cubicBezTo>
                    <a:pt x="0" y="842"/>
                    <a:pt x="22" y="1068"/>
                    <a:pt x="397" y="1288"/>
                  </a:cubicBezTo>
                  <a:cubicBezTo>
                    <a:pt x="641" y="1428"/>
                    <a:pt x="888" y="1489"/>
                    <a:pt x="1118" y="1489"/>
                  </a:cubicBezTo>
                  <a:cubicBezTo>
                    <a:pt x="1340" y="1489"/>
                    <a:pt x="1545" y="1431"/>
                    <a:pt x="1712" y="1330"/>
                  </a:cubicBezTo>
                  <a:cubicBezTo>
                    <a:pt x="2101" y="1118"/>
                    <a:pt x="2038" y="856"/>
                    <a:pt x="1691" y="658"/>
                  </a:cubicBezTo>
                  <a:cubicBezTo>
                    <a:pt x="1514" y="566"/>
                    <a:pt x="1323" y="510"/>
                    <a:pt x="1125" y="495"/>
                  </a:cubicBezTo>
                  <a:cubicBezTo>
                    <a:pt x="1125" y="488"/>
                    <a:pt x="1698" y="234"/>
                    <a:pt x="1698" y="234"/>
                  </a:cubicBezTo>
                  <a:cubicBezTo>
                    <a:pt x="1723" y="216"/>
                    <a:pt x="1751" y="207"/>
                    <a:pt x="1780" y="207"/>
                  </a:cubicBezTo>
                  <a:cubicBezTo>
                    <a:pt x="1808" y="207"/>
                    <a:pt x="1836" y="216"/>
                    <a:pt x="1861" y="234"/>
                  </a:cubicBezTo>
                  <a:lnTo>
                    <a:pt x="2590" y="651"/>
                  </a:lnTo>
                  <a:lnTo>
                    <a:pt x="2844" y="580"/>
                  </a:lnTo>
                  <a:cubicBezTo>
                    <a:pt x="2851" y="559"/>
                    <a:pt x="188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758550" y="4931350"/>
              <a:ext cx="71300" cy="34850"/>
            </a:xfrm>
            <a:custGeom>
              <a:rect l="l" t="t" r="r" b="b"/>
              <a:pathLst>
                <a:path w="2852" h="1394" extrusionOk="0">
                  <a:moveTo>
                    <a:pt x="2022" y="149"/>
                  </a:moveTo>
                  <a:cubicBezTo>
                    <a:pt x="2116" y="149"/>
                    <a:pt x="2200" y="167"/>
                    <a:pt x="2271" y="209"/>
                  </a:cubicBezTo>
                  <a:cubicBezTo>
                    <a:pt x="2547" y="364"/>
                    <a:pt x="2222" y="647"/>
                    <a:pt x="1776" y="902"/>
                  </a:cubicBezTo>
                  <a:cubicBezTo>
                    <a:pt x="1445" y="1091"/>
                    <a:pt x="1094" y="1245"/>
                    <a:pt x="823" y="1245"/>
                  </a:cubicBezTo>
                  <a:cubicBezTo>
                    <a:pt x="729" y="1245"/>
                    <a:pt x="644" y="1227"/>
                    <a:pt x="574" y="1185"/>
                  </a:cubicBezTo>
                  <a:cubicBezTo>
                    <a:pt x="298" y="1029"/>
                    <a:pt x="623" y="746"/>
                    <a:pt x="1069" y="492"/>
                  </a:cubicBezTo>
                  <a:cubicBezTo>
                    <a:pt x="1400" y="303"/>
                    <a:pt x="1750" y="149"/>
                    <a:pt x="2022" y="149"/>
                  </a:cubicBezTo>
                  <a:close/>
                  <a:moveTo>
                    <a:pt x="1789" y="1"/>
                  </a:moveTo>
                  <a:cubicBezTo>
                    <a:pt x="1458" y="1"/>
                    <a:pt x="1109" y="125"/>
                    <a:pt x="772" y="322"/>
                  </a:cubicBezTo>
                  <a:cubicBezTo>
                    <a:pt x="227" y="633"/>
                    <a:pt x="1" y="966"/>
                    <a:pt x="482" y="1242"/>
                  </a:cubicBezTo>
                  <a:cubicBezTo>
                    <a:pt x="664" y="1347"/>
                    <a:pt x="860" y="1393"/>
                    <a:pt x="1061" y="1393"/>
                  </a:cubicBezTo>
                  <a:cubicBezTo>
                    <a:pt x="1390" y="1393"/>
                    <a:pt x="1736" y="1269"/>
                    <a:pt x="2073" y="1072"/>
                  </a:cubicBezTo>
                  <a:cubicBezTo>
                    <a:pt x="2611" y="761"/>
                    <a:pt x="2851" y="428"/>
                    <a:pt x="2370" y="152"/>
                  </a:cubicBezTo>
                  <a:cubicBezTo>
                    <a:pt x="2188" y="47"/>
                    <a:pt x="1991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797100" y="4953650"/>
              <a:ext cx="71300" cy="34775"/>
            </a:xfrm>
            <a:custGeom>
              <a:rect l="l" t="t" r="r" b="b"/>
              <a:pathLst>
                <a:path w="2852" h="1391" extrusionOk="0">
                  <a:moveTo>
                    <a:pt x="2022" y="148"/>
                  </a:moveTo>
                  <a:cubicBezTo>
                    <a:pt x="2116" y="148"/>
                    <a:pt x="2201" y="166"/>
                    <a:pt x="2272" y="208"/>
                  </a:cubicBezTo>
                  <a:cubicBezTo>
                    <a:pt x="2555" y="364"/>
                    <a:pt x="2229" y="640"/>
                    <a:pt x="1783" y="901"/>
                  </a:cubicBezTo>
                  <a:cubicBezTo>
                    <a:pt x="1452" y="1091"/>
                    <a:pt x="1102" y="1245"/>
                    <a:pt x="827" y="1245"/>
                  </a:cubicBezTo>
                  <a:cubicBezTo>
                    <a:pt x="732" y="1245"/>
                    <a:pt x="647" y="1226"/>
                    <a:pt x="574" y="1184"/>
                  </a:cubicBezTo>
                  <a:cubicBezTo>
                    <a:pt x="298" y="1029"/>
                    <a:pt x="623" y="746"/>
                    <a:pt x="1069" y="491"/>
                  </a:cubicBezTo>
                  <a:cubicBezTo>
                    <a:pt x="1400" y="302"/>
                    <a:pt x="1751" y="148"/>
                    <a:pt x="2022" y="148"/>
                  </a:cubicBezTo>
                  <a:close/>
                  <a:moveTo>
                    <a:pt x="1789" y="0"/>
                  </a:moveTo>
                  <a:cubicBezTo>
                    <a:pt x="1458" y="0"/>
                    <a:pt x="1110" y="124"/>
                    <a:pt x="772" y="321"/>
                  </a:cubicBezTo>
                  <a:cubicBezTo>
                    <a:pt x="227" y="633"/>
                    <a:pt x="1" y="965"/>
                    <a:pt x="482" y="1241"/>
                  </a:cubicBezTo>
                  <a:cubicBezTo>
                    <a:pt x="663" y="1345"/>
                    <a:pt x="856" y="1391"/>
                    <a:pt x="1056" y="1391"/>
                  </a:cubicBezTo>
                  <a:cubicBezTo>
                    <a:pt x="1387" y="1391"/>
                    <a:pt x="1737" y="1265"/>
                    <a:pt x="2081" y="1071"/>
                  </a:cubicBezTo>
                  <a:cubicBezTo>
                    <a:pt x="2625" y="753"/>
                    <a:pt x="2852" y="427"/>
                    <a:pt x="2371" y="152"/>
                  </a:cubicBezTo>
                  <a:cubicBezTo>
                    <a:pt x="2188" y="47"/>
                    <a:pt x="1992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417350" y="5148075"/>
              <a:ext cx="120100" cy="57150"/>
            </a:xfrm>
            <a:custGeom>
              <a:rect l="l" t="t" r="r" b="b"/>
              <a:pathLst>
                <a:path w="4804" h="2286" extrusionOk="0">
                  <a:moveTo>
                    <a:pt x="3396" y="1"/>
                  </a:moveTo>
                  <a:lnTo>
                    <a:pt x="3361" y="86"/>
                  </a:lnTo>
                  <a:lnTo>
                    <a:pt x="4769" y="340"/>
                  </a:lnTo>
                  <a:lnTo>
                    <a:pt x="4804" y="263"/>
                  </a:lnTo>
                  <a:lnTo>
                    <a:pt x="3396" y="1"/>
                  </a:lnTo>
                  <a:close/>
                  <a:moveTo>
                    <a:pt x="2979" y="248"/>
                  </a:moveTo>
                  <a:lnTo>
                    <a:pt x="2943" y="326"/>
                  </a:lnTo>
                  <a:lnTo>
                    <a:pt x="4351" y="588"/>
                  </a:lnTo>
                  <a:lnTo>
                    <a:pt x="4387" y="503"/>
                  </a:lnTo>
                  <a:lnTo>
                    <a:pt x="2979" y="248"/>
                  </a:lnTo>
                  <a:close/>
                  <a:moveTo>
                    <a:pt x="2554" y="489"/>
                  </a:moveTo>
                  <a:lnTo>
                    <a:pt x="2519" y="567"/>
                  </a:lnTo>
                  <a:lnTo>
                    <a:pt x="3927" y="828"/>
                  </a:lnTo>
                  <a:lnTo>
                    <a:pt x="3969" y="751"/>
                  </a:lnTo>
                  <a:lnTo>
                    <a:pt x="2554" y="489"/>
                  </a:lnTo>
                  <a:close/>
                  <a:moveTo>
                    <a:pt x="2137" y="729"/>
                  </a:moveTo>
                  <a:lnTo>
                    <a:pt x="2102" y="807"/>
                  </a:lnTo>
                  <a:lnTo>
                    <a:pt x="3509" y="1069"/>
                  </a:lnTo>
                  <a:lnTo>
                    <a:pt x="3545" y="991"/>
                  </a:lnTo>
                  <a:lnTo>
                    <a:pt x="2137" y="729"/>
                  </a:lnTo>
                  <a:close/>
                  <a:moveTo>
                    <a:pt x="1720" y="970"/>
                  </a:moveTo>
                  <a:lnTo>
                    <a:pt x="1677" y="1055"/>
                  </a:lnTo>
                  <a:lnTo>
                    <a:pt x="3092" y="1310"/>
                  </a:lnTo>
                  <a:lnTo>
                    <a:pt x="3127" y="1232"/>
                  </a:lnTo>
                  <a:lnTo>
                    <a:pt x="1720" y="970"/>
                  </a:lnTo>
                  <a:close/>
                  <a:moveTo>
                    <a:pt x="1295" y="1218"/>
                  </a:moveTo>
                  <a:lnTo>
                    <a:pt x="1260" y="1295"/>
                  </a:lnTo>
                  <a:lnTo>
                    <a:pt x="2667" y="1557"/>
                  </a:lnTo>
                  <a:lnTo>
                    <a:pt x="2703" y="1472"/>
                  </a:lnTo>
                  <a:lnTo>
                    <a:pt x="1295" y="1218"/>
                  </a:lnTo>
                  <a:close/>
                  <a:moveTo>
                    <a:pt x="878" y="1458"/>
                  </a:moveTo>
                  <a:lnTo>
                    <a:pt x="842" y="1536"/>
                  </a:lnTo>
                  <a:lnTo>
                    <a:pt x="2250" y="1798"/>
                  </a:lnTo>
                  <a:lnTo>
                    <a:pt x="2285" y="1720"/>
                  </a:lnTo>
                  <a:lnTo>
                    <a:pt x="878" y="1458"/>
                  </a:lnTo>
                  <a:close/>
                  <a:moveTo>
                    <a:pt x="453" y="1699"/>
                  </a:moveTo>
                  <a:lnTo>
                    <a:pt x="418" y="1776"/>
                  </a:lnTo>
                  <a:lnTo>
                    <a:pt x="1826" y="2038"/>
                  </a:lnTo>
                  <a:lnTo>
                    <a:pt x="1868" y="1960"/>
                  </a:lnTo>
                  <a:lnTo>
                    <a:pt x="453" y="1699"/>
                  </a:lnTo>
                  <a:close/>
                  <a:moveTo>
                    <a:pt x="36" y="1939"/>
                  </a:moveTo>
                  <a:lnTo>
                    <a:pt x="0" y="2024"/>
                  </a:lnTo>
                  <a:lnTo>
                    <a:pt x="1408" y="2286"/>
                  </a:lnTo>
                  <a:lnTo>
                    <a:pt x="1444" y="2201"/>
                  </a:lnTo>
                  <a:lnTo>
                    <a:pt x="36" y="1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981575" y="4789175"/>
              <a:ext cx="60325" cy="31475"/>
            </a:xfrm>
            <a:custGeom>
              <a:rect l="l" t="t" r="r" b="b"/>
              <a:pathLst>
                <a:path w="2413" h="1259" extrusionOk="0">
                  <a:moveTo>
                    <a:pt x="1144" y="85"/>
                  </a:moveTo>
                  <a:cubicBezTo>
                    <a:pt x="1397" y="85"/>
                    <a:pt x="1655" y="143"/>
                    <a:pt x="1854" y="258"/>
                  </a:cubicBezTo>
                  <a:cubicBezTo>
                    <a:pt x="2229" y="477"/>
                    <a:pt x="2250" y="823"/>
                    <a:pt x="1896" y="1029"/>
                  </a:cubicBezTo>
                  <a:cubicBezTo>
                    <a:pt x="1723" y="1130"/>
                    <a:pt x="1497" y="1180"/>
                    <a:pt x="1265" y="1180"/>
                  </a:cubicBezTo>
                  <a:cubicBezTo>
                    <a:pt x="1014" y="1180"/>
                    <a:pt x="758" y="1122"/>
                    <a:pt x="559" y="1007"/>
                  </a:cubicBezTo>
                  <a:cubicBezTo>
                    <a:pt x="177" y="788"/>
                    <a:pt x="156" y="441"/>
                    <a:pt x="510" y="236"/>
                  </a:cubicBezTo>
                  <a:cubicBezTo>
                    <a:pt x="683" y="135"/>
                    <a:pt x="911" y="85"/>
                    <a:pt x="1144" y="85"/>
                  </a:cubicBezTo>
                  <a:close/>
                  <a:moveTo>
                    <a:pt x="1133" y="1"/>
                  </a:moveTo>
                  <a:cubicBezTo>
                    <a:pt x="867" y="1"/>
                    <a:pt x="607" y="58"/>
                    <a:pt x="411" y="173"/>
                  </a:cubicBezTo>
                  <a:cubicBezTo>
                    <a:pt x="0" y="406"/>
                    <a:pt x="22" y="809"/>
                    <a:pt x="460" y="1057"/>
                  </a:cubicBezTo>
                  <a:cubicBezTo>
                    <a:pt x="691" y="1191"/>
                    <a:pt x="991" y="1258"/>
                    <a:pt x="1284" y="1258"/>
                  </a:cubicBezTo>
                  <a:cubicBezTo>
                    <a:pt x="1549" y="1258"/>
                    <a:pt x="1808" y="1203"/>
                    <a:pt x="2002" y="1092"/>
                  </a:cubicBezTo>
                  <a:cubicBezTo>
                    <a:pt x="2413" y="852"/>
                    <a:pt x="2391" y="449"/>
                    <a:pt x="1953" y="201"/>
                  </a:cubicBezTo>
                  <a:cubicBezTo>
                    <a:pt x="1720" y="68"/>
                    <a:pt x="1423" y="1"/>
                    <a:pt x="1133" y="1"/>
                  </a:cubicBezTo>
                  <a:close/>
                </a:path>
              </a:pathLst>
            </a:custGeom>
            <a:solidFill>
              <a:srgbClr val="F4C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924450" y="4896050"/>
              <a:ext cx="351250" cy="202900"/>
            </a:xfrm>
            <a:custGeom>
              <a:rect l="l" t="t" r="r" b="b"/>
              <a:pathLst>
                <a:path w="14050" h="8116" extrusionOk="0">
                  <a:moveTo>
                    <a:pt x="5596" y="1"/>
                  </a:moveTo>
                  <a:lnTo>
                    <a:pt x="5617" y="340"/>
                  </a:lnTo>
                  <a:lnTo>
                    <a:pt x="5150" y="524"/>
                  </a:lnTo>
                  <a:lnTo>
                    <a:pt x="5716" y="637"/>
                  </a:lnTo>
                  <a:lnTo>
                    <a:pt x="5907" y="963"/>
                  </a:lnTo>
                  <a:lnTo>
                    <a:pt x="6233" y="694"/>
                  </a:lnTo>
                  <a:lnTo>
                    <a:pt x="6827" y="708"/>
                  </a:lnTo>
                  <a:lnTo>
                    <a:pt x="6459" y="432"/>
                  </a:lnTo>
                  <a:lnTo>
                    <a:pt x="6629" y="114"/>
                  </a:lnTo>
                  <a:lnTo>
                    <a:pt x="6077" y="213"/>
                  </a:lnTo>
                  <a:lnTo>
                    <a:pt x="5596" y="1"/>
                  </a:lnTo>
                  <a:close/>
                  <a:moveTo>
                    <a:pt x="9374" y="72"/>
                  </a:moveTo>
                  <a:lnTo>
                    <a:pt x="9402" y="411"/>
                  </a:lnTo>
                  <a:lnTo>
                    <a:pt x="8935" y="595"/>
                  </a:lnTo>
                  <a:lnTo>
                    <a:pt x="9501" y="708"/>
                  </a:lnTo>
                  <a:lnTo>
                    <a:pt x="9692" y="1034"/>
                  </a:lnTo>
                  <a:lnTo>
                    <a:pt x="10018" y="765"/>
                  </a:lnTo>
                  <a:lnTo>
                    <a:pt x="10605" y="779"/>
                  </a:lnTo>
                  <a:lnTo>
                    <a:pt x="10237" y="503"/>
                  </a:lnTo>
                  <a:lnTo>
                    <a:pt x="10414" y="185"/>
                  </a:lnTo>
                  <a:lnTo>
                    <a:pt x="9862" y="284"/>
                  </a:lnTo>
                  <a:lnTo>
                    <a:pt x="9374" y="72"/>
                  </a:lnTo>
                  <a:close/>
                  <a:moveTo>
                    <a:pt x="2278" y="1062"/>
                  </a:moveTo>
                  <a:lnTo>
                    <a:pt x="2299" y="1401"/>
                  </a:lnTo>
                  <a:lnTo>
                    <a:pt x="1833" y="1585"/>
                  </a:lnTo>
                  <a:lnTo>
                    <a:pt x="2398" y="1699"/>
                  </a:lnTo>
                  <a:lnTo>
                    <a:pt x="2597" y="2024"/>
                  </a:lnTo>
                  <a:lnTo>
                    <a:pt x="2915" y="1755"/>
                  </a:lnTo>
                  <a:lnTo>
                    <a:pt x="3502" y="1769"/>
                  </a:lnTo>
                  <a:lnTo>
                    <a:pt x="3141" y="1493"/>
                  </a:lnTo>
                  <a:lnTo>
                    <a:pt x="3311" y="1175"/>
                  </a:lnTo>
                  <a:lnTo>
                    <a:pt x="2759" y="1274"/>
                  </a:lnTo>
                  <a:lnTo>
                    <a:pt x="2278" y="1062"/>
                  </a:lnTo>
                  <a:close/>
                  <a:moveTo>
                    <a:pt x="12819" y="1253"/>
                  </a:moveTo>
                  <a:lnTo>
                    <a:pt x="12847" y="1593"/>
                  </a:lnTo>
                  <a:lnTo>
                    <a:pt x="12380" y="1784"/>
                  </a:lnTo>
                  <a:lnTo>
                    <a:pt x="12946" y="1890"/>
                  </a:lnTo>
                  <a:lnTo>
                    <a:pt x="13137" y="2222"/>
                  </a:lnTo>
                  <a:lnTo>
                    <a:pt x="13463" y="1946"/>
                  </a:lnTo>
                  <a:lnTo>
                    <a:pt x="14050" y="1960"/>
                  </a:lnTo>
                  <a:lnTo>
                    <a:pt x="14050" y="1960"/>
                  </a:lnTo>
                  <a:lnTo>
                    <a:pt x="13682" y="1684"/>
                  </a:lnTo>
                  <a:lnTo>
                    <a:pt x="13852" y="1366"/>
                  </a:lnTo>
                  <a:lnTo>
                    <a:pt x="13300" y="1465"/>
                  </a:lnTo>
                  <a:lnTo>
                    <a:pt x="12819" y="1253"/>
                  </a:lnTo>
                  <a:close/>
                  <a:moveTo>
                    <a:pt x="446" y="2979"/>
                  </a:moveTo>
                  <a:lnTo>
                    <a:pt x="467" y="3319"/>
                  </a:lnTo>
                  <a:lnTo>
                    <a:pt x="0" y="3503"/>
                  </a:lnTo>
                  <a:lnTo>
                    <a:pt x="566" y="3616"/>
                  </a:lnTo>
                  <a:lnTo>
                    <a:pt x="757" y="3941"/>
                  </a:lnTo>
                  <a:lnTo>
                    <a:pt x="1083" y="3672"/>
                  </a:lnTo>
                  <a:lnTo>
                    <a:pt x="1670" y="3687"/>
                  </a:lnTo>
                  <a:lnTo>
                    <a:pt x="1309" y="3411"/>
                  </a:lnTo>
                  <a:lnTo>
                    <a:pt x="1479" y="3092"/>
                  </a:lnTo>
                  <a:lnTo>
                    <a:pt x="927" y="3191"/>
                  </a:lnTo>
                  <a:lnTo>
                    <a:pt x="446" y="2979"/>
                  </a:lnTo>
                  <a:close/>
                  <a:moveTo>
                    <a:pt x="566" y="5158"/>
                  </a:moveTo>
                  <a:lnTo>
                    <a:pt x="595" y="5498"/>
                  </a:lnTo>
                  <a:lnTo>
                    <a:pt x="121" y="5689"/>
                  </a:lnTo>
                  <a:lnTo>
                    <a:pt x="686" y="5802"/>
                  </a:lnTo>
                  <a:lnTo>
                    <a:pt x="885" y="6127"/>
                  </a:lnTo>
                  <a:lnTo>
                    <a:pt x="1203" y="5858"/>
                  </a:lnTo>
                  <a:lnTo>
                    <a:pt x="1797" y="5872"/>
                  </a:lnTo>
                  <a:lnTo>
                    <a:pt x="1429" y="5590"/>
                  </a:lnTo>
                  <a:lnTo>
                    <a:pt x="1599" y="5271"/>
                  </a:lnTo>
                  <a:lnTo>
                    <a:pt x="1047" y="5370"/>
                  </a:lnTo>
                  <a:lnTo>
                    <a:pt x="566" y="5158"/>
                  </a:lnTo>
                  <a:close/>
                  <a:moveTo>
                    <a:pt x="2618" y="7146"/>
                  </a:moveTo>
                  <a:lnTo>
                    <a:pt x="2639" y="7485"/>
                  </a:lnTo>
                  <a:lnTo>
                    <a:pt x="2172" y="7676"/>
                  </a:lnTo>
                  <a:lnTo>
                    <a:pt x="2738" y="7790"/>
                  </a:lnTo>
                  <a:lnTo>
                    <a:pt x="2929" y="8115"/>
                  </a:lnTo>
                  <a:lnTo>
                    <a:pt x="3254" y="7846"/>
                  </a:lnTo>
                  <a:lnTo>
                    <a:pt x="3842" y="7860"/>
                  </a:lnTo>
                  <a:lnTo>
                    <a:pt x="3842" y="7860"/>
                  </a:lnTo>
                  <a:lnTo>
                    <a:pt x="3474" y="7577"/>
                  </a:lnTo>
                  <a:lnTo>
                    <a:pt x="3651" y="7259"/>
                  </a:lnTo>
                  <a:lnTo>
                    <a:pt x="3099" y="7358"/>
                  </a:lnTo>
                  <a:lnTo>
                    <a:pt x="2618" y="7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904100" y="4880675"/>
              <a:ext cx="474200" cy="273800"/>
            </a:xfrm>
            <a:custGeom>
              <a:rect l="l" t="t" r="r" b="b"/>
              <a:pathLst>
                <a:path w="18968" h="10952" extrusionOk="0">
                  <a:moveTo>
                    <a:pt x="12508" y="0"/>
                  </a:moveTo>
                  <a:lnTo>
                    <a:pt x="1" y="7223"/>
                  </a:lnTo>
                  <a:lnTo>
                    <a:pt x="6467" y="10951"/>
                  </a:lnTo>
                  <a:lnTo>
                    <a:pt x="18967" y="3736"/>
                  </a:lnTo>
                  <a:lnTo>
                    <a:pt x="12508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904100" y="5061250"/>
              <a:ext cx="161675" cy="197925"/>
            </a:xfrm>
            <a:custGeom>
              <a:rect l="l" t="t" r="r" b="b"/>
              <a:pathLst>
                <a:path w="6467" h="7917" extrusionOk="0">
                  <a:moveTo>
                    <a:pt x="1" y="0"/>
                  </a:moveTo>
                  <a:lnTo>
                    <a:pt x="1" y="4188"/>
                  </a:lnTo>
                  <a:lnTo>
                    <a:pt x="6467" y="7916"/>
                  </a:lnTo>
                  <a:lnTo>
                    <a:pt x="6467" y="37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901975" y="4879425"/>
              <a:ext cx="330925" cy="295925"/>
            </a:xfrm>
            <a:custGeom>
              <a:rect l="l" t="t" r="r" b="b"/>
              <a:pathLst>
                <a:path w="13237" h="11837" extrusionOk="0">
                  <a:moveTo>
                    <a:pt x="12501" y="1"/>
                  </a:moveTo>
                  <a:lnTo>
                    <a:pt x="1" y="7224"/>
                  </a:lnTo>
                  <a:lnTo>
                    <a:pt x="1" y="11412"/>
                  </a:lnTo>
                  <a:lnTo>
                    <a:pt x="729" y="11836"/>
                  </a:lnTo>
                  <a:lnTo>
                    <a:pt x="729" y="7641"/>
                  </a:lnTo>
                  <a:lnTo>
                    <a:pt x="13237" y="425"/>
                  </a:lnTo>
                  <a:lnTo>
                    <a:pt x="1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050375" y="4965200"/>
              <a:ext cx="330925" cy="295750"/>
            </a:xfrm>
            <a:custGeom>
              <a:rect l="l" t="t" r="r" b="b"/>
              <a:pathLst>
                <a:path w="13237" h="11830" extrusionOk="0">
                  <a:moveTo>
                    <a:pt x="12508" y="1"/>
                  </a:moveTo>
                  <a:lnTo>
                    <a:pt x="0" y="7217"/>
                  </a:lnTo>
                  <a:lnTo>
                    <a:pt x="0" y="11405"/>
                  </a:lnTo>
                  <a:lnTo>
                    <a:pt x="729" y="11829"/>
                  </a:lnTo>
                  <a:lnTo>
                    <a:pt x="729" y="7641"/>
                  </a:lnTo>
                  <a:lnTo>
                    <a:pt x="13236" y="418"/>
                  </a:lnTo>
                  <a:lnTo>
                    <a:pt x="12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901975" y="5060000"/>
              <a:ext cx="18250" cy="115350"/>
            </a:xfrm>
            <a:custGeom>
              <a:rect l="l" t="t" r="r" b="b"/>
              <a:pathLst>
                <a:path w="730" h="4614" extrusionOk="0">
                  <a:moveTo>
                    <a:pt x="1" y="1"/>
                  </a:moveTo>
                  <a:lnTo>
                    <a:pt x="1" y="4189"/>
                  </a:lnTo>
                  <a:lnTo>
                    <a:pt x="729" y="4613"/>
                  </a:lnTo>
                  <a:lnTo>
                    <a:pt x="729" y="4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050375" y="5145600"/>
              <a:ext cx="18225" cy="115350"/>
            </a:xfrm>
            <a:custGeom>
              <a:rect l="l" t="t" r="r" b="b"/>
              <a:pathLst>
                <a:path w="729" h="4614" extrusionOk="0">
                  <a:moveTo>
                    <a:pt x="0" y="1"/>
                  </a:moveTo>
                  <a:lnTo>
                    <a:pt x="0" y="4189"/>
                  </a:lnTo>
                  <a:lnTo>
                    <a:pt x="729" y="4613"/>
                  </a:lnTo>
                  <a:lnTo>
                    <a:pt x="729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2703725" y="4766425"/>
              <a:ext cx="580825" cy="429600"/>
            </a:xfrm>
            <a:custGeom>
              <a:rect l="l" t="t" r="r" b="b"/>
              <a:pathLst>
                <a:path w="23233" h="17184" extrusionOk="0">
                  <a:moveTo>
                    <a:pt x="10237" y="0"/>
                  </a:moveTo>
                  <a:lnTo>
                    <a:pt x="0" y="5907"/>
                  </a:lnTo>
                  <a:lnTo>
                    <a:pt x="19533" y="17184"/>
                  </a:lnTo>
                  <a:lnTo>
                    <a:pt x="23233" y="17177"/>
                  </a:lnTo>
                  <a:lnTo>
                    <a:pt x="1023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702675" y="4776850"/>
              <a:ext cx="582400" cy="418825"/>
            </a:xfrm>
            <a:custGeom>
              <a:rect l="l" t="t" r="r" b="b"/>
              <a:pathLst>
                <a:path w="23296" h="16753" extrusionOk="0">
                  <a:moveTo>
                    <a:pt x="0" y="1"/>
                  </a:moveTo>
                  <a:lnTo>
                    <a:pt x="0" y="3304"/>
                  </a:lnTo>
                  <a:lnTo>
                    <a:pt x="23296" y="16753"/>
                  </a:lnTo>
                  <a:lnTo>
                    <a:pt x="23296" y="5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3285050" y="4924175"/>
              <a:ext cx="269750" cy="271500"/>
            </a:xfrm>
            <a:custGeom>
              <a:rect l="l" t="t" r="r" b="b"/>
              <a:pathLst>
                <a:path w="10790" h="10860" extrusionOk="0">
                  <a:moveTo>
                    <a:pt x="1" y="1"/>
                  </a:moveTo>
                  <a:lnTo>
                    <a:pt x="1" y="10860"/>
                  </a:lnTo>
                  <a:lnTo>
                    <a:pt x="10789" y="4627"/>
                  </a:lnTo>
                  <a:lnTo>
                    <a:pt x="1078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2702475" y="4621050"/>
              <a:ext cx="852500" cy="492225"/>
            </a:xfrm>
            <a:custGeom>
              <a:rect l="l" t="t" r="r" b="b"/>
              <a:pathLst>
                <a:path w="34100" h="19689" extrusionOk="0">
                  <a:moveTo>
                    <a:pt x="10796" y="0"/>
                  </a:moveTo>
                  <a:lnTo>
                    <a:pt x="1" y="6233"/>
                  </a:lnTo>
                  <a:lnTo>
                    <a:pt x="23304" y="19688"/>
                  </a:lnTo>
                  <a:lnTo>
                    <a:pt x="34099" y="13456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2724425" y="4633075"/>
              <a:ext cx="809675" cy="467450"/>
            </a:xfrm>
            <a:custGeom>
              <a:rect l="l" t="t" r="r" b="b"/>
              <a:pathLst>
                <a:path w="32387" h="18698" extrusionOk="0">
                  <a:moveTo>
                    <a:pt x="8970" y="1052"/>
                  </a:moveTo>
                  <a:cubicBezTo>
                    <a:pt x="9298" y="1052"/>
                    <a:pt x="9637" y="1128"/>
                    <a:pt x="9897" y="1281"/>
                  </a:cubicBezTo>
                  <a:lnTo>
                    <a:pt x="30179" y="12989"/>
                  </a:lnTo>
                  <a:cubicBezTo>
                    <a:pt x="30675" y="13279"/>
                    <a:pt x="30710" y="13724"/>
                    <a:pt x="30250" y="13986"/>
                  </a:cubicBezTo>
                  <a:lnTo>
                    <a:pt x="24173" y="17488"/>
                  </a:lnTo>
                  <a:cubicBezTo>
                    <a:pt x="23958" y="17616"/>
                    <a:pt x="23670" y="17678"/>
                    <a:pt x="23374" y="17678"/>
                  </a:cubicBezTo>
                  <a:cubicBezTo>
                    <a:pt x="23046" y="17678"/>
                    <a:pt x="22707" y="17601"/>
                    <a:pt x="22447" y="17453"/>
                  </a:cubicBezTo>
                  <a:lnTo>
                    <a:pt x="2165" y="5737"/>
                  </a:lnTo>
                  <a:cubicBezTo>
                    <a:pt x="1670" y="5455"/>
                    <a:pt x="1634" y="5009"/>
                    <a:pt x="2094" y="4740"/>
                  </a:cubicBezTo>
                  <a:lnTo>
                    <a:pt x="8171" y="1238"/>
                  </a:lnTo>
                  <a:cubicBezTo>
                    <a:pt x="8386" y="1114"/>
                    <a:pt x="8674" y="1052"/>
                    <a:pt x="8970" y="1052"/>
                  </a:cubicBezTo>
                  <a:close/>
                  <a:moveTo>
                    <a:pt x="9720" y="0"/>
                  </a:moveTo>
                  <a:lnTo>
                    <a:pt x="0" y="5610"/>
                  </a:lnTo>
                  <a:lnTo>
                    <a:pt x="22666" y="18698"/>
                  </a:lnTo>
                  <a:lnTo>
                    <a:pt x="32387" y="13088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2952200" y="4775425"/>
              <a:ext cx="354275" cy="182750"/>
            </a:xfrm>
            <a:custGeom>
              <a:rect l="l" t="t" r="r" b="b"/>
              <a:pathLst>
                <a:path w="14171" h="7310" extrusionOk="0">
                  <a:moveTo>
                    <a:pt x="8142" y="49"/>
                  </a:moveTo>
                  <a:cubicBezTo>
                    <a:pt x="9544" y="49"/>
                    <a:pt x="10871" y="328"/>
                    <a:pt x="11858" y="899"/>
                  </a:cubicBezTo>
                  <a:cubicBezTo>
                    <a:pt x="14086" y="2180"/>
                    <a:pt x="13746" y="4465"/>
                    <a:pt x="11115" y="5986"/>
                  </a:cubicBezTo>
                  <a:cubicBezTo>
                    <a:pt x="9653" y="6827"/>
                    <a:pt x="7784" y="7262"/>
                    <a:pt x="6030" y="7262"/>
                  </a:cubicBezTo>
                  <a:cubicBezTo>
                    <a:pt x="4625" y="7262"/>
                    <a:pt x="3295" y="6983"/>
                    <a:pt x="2307" y="6410"/>
                  </a:cubicBezTo>
                  <a:cubicBezTo>
                    <a:pt x="86" y="5130"/>
                    <a:pt x="418" y="2845"/>
                    <a:pt x="3050" y="1331"/>
                  </a:cubicBezTo>
                  <a:cubicBezTo>
                    <a:pt x="4517" y="486"/>
                    <a:pt x="6388" y="49"/>
                    <a:pt x="8142" y="49"/>
                  </a:cubicBezTo>
                  <a:close/>
                  <a:moveTo>
                    <a:pt x="8134" y="1"/>
                  </a:moveTo>
                  <a:cubicBezTo>
                    <a:pt x="6361" y="1"/>
                    <a:pt x="4472" y="440"/>
                    <a:pt x="2993" y="1296"/>
                  </a:cubicBezTo>
                  <a:cubicBezTo>
                    <a:pt x="333" y="2831"/>
                    <a:pt x="1" y="5144"/>
                    <a:pt x="2258" y="6446"/>
                  </a:cubicBezTo>
                  <a:cubicBezTo>
                    <a:pt x="3260" y="7026"/>
                    <a:pt x="4610" y="7309"/>
                    <a:pt x="6034" y="7309"/>
                  </a:cubicBezTo>
                  <a:cubicBezTo>
                    <a:pt x="7808" y="7309"/>
                    <a:pt x="9696" y="6870"/>
                    <a:pt x="11171" y="6014"/>
                  </a:cubicBezTo>
                  <a:cubicBezTo>
                    <a:pt x="13838" y="4479"/>
                    <a:pt x="14171" y="2166"/>
                    <a:pt x="11914" y="864"/>
                  </a:cubicBezTo>
                  <a:cubicBezTo>
                    <a:pt x="10909" y="284"/>
                    <a:pt x="9558" y="1"/>
                    <a:pt x="813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958750" y="4778950"/>
              <a:ext cx="341200" cy="175700"/>
            </a:xfrm>
            <a:custGeom>
              <a:rect l="l" t="t" r="r" b="b"/>
              <a:pathLst>
                <a:path w="13648" h="7027" extrusionOk="0">
                  <a:moveTo>
                    <a:pt x="7885" y="1"/>
                  </a:moveTo>
                  <a:cubicBezTo>
                    <a:pt x="6176" y="1"/>
                    <a:pt x="4349" y="426"/>
                    <a:pt x="2915" y="1254"/>
                  </a:cubicBezTo>
                  <a:cubicBezTo>
                    <a:pt x="333" y="2739"/>
                    <a:pt x="1" y="4961"/>
                    <a:pt x="2158" y="6206"/>
                  </a:cubicBezTo>
                  <a:cubicBezTo>
                    <a:pt x="3115" y="6758"/>
                    <a:pt x="4401" y="7027"/>
                    <a:pt x="5763" y="7027"/>
                  </a:cubicBezTo>
                  <a:cubicBezTo>
                    <a:pt x="7474" y="7027"/>
                    <a:pt x="9302" y="6601"/>
                    <a:pt x="10740" y="5774"/>
                  </a:cubicBezTo>
                  <a:cubicBezTo>
                    <a:pt x="13322" y="4289"/>
                    <a:pt x="13647" y="2067"/>
                    <a:pt x="11489" y="822"/>
                  </a:cubicBezTo>
                  <a:cubicBezTo>
                    <a:pt x="10533" y="270"/>
                    <a:pt x="9246" y="1"/>
                    <a:pt x="7885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2983350" y="4791650"/>
              <a:ext cx="291825" cy="150300"/>
            </a:xfrm>
            <a:custGeom>
              <a:rect l="l" t="t" r="r" b="b"/>
              <a:pathLst>
                <a:path w="11673" h="6012" extrusionOk="0">
                  <a:moveTo>
                    <a:pt x="6753" y="1"/>
                  </a:moveTo>
                  <a:cubicBezTo>
                    <a:pt x="5289" y="1"/>
                    <a:pt x="3725" y="368"/>
                    <a:pt x="2497" y="1078"/>
                  </a:cubicBezTo>
                  <a:cubicBezTo>
                    <a:pt x="290" y="2345"/>
                    <a:pt x="0" y="4240"/>
                    <a:pt x="1854" y="5309"/>
                  </a:cubicBezTo>
                  <a:cubicBezTo>
                    <a:pt x="2670" y="5781"/>
                    <a:pt x="3766" y="6011"/>
                    <a:pt x="4926" y="6011"/>
                  </a:cubicBezTo>
                  <a:cubicBezTo>
                    <a:pt x="6390" y="6011"/>
                    <a:pt x="7955" y="5644"/>
                    <a:pt x="9183" y="4934"/>
                  </a:cubicBezTo>
                  <a:cubicBezTo>
                    <a:pt x="11383" y="3667"/>
                    <a:pt x="11673" y="1771"/>
                    <a:pt x="9826" y="703"/>
                  </a:cubicBezTo>
                  <a:cubicBezTo>
                    <a:pt x="9010" y="231"/>
                    <a:pt x="7913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216800" y="4959900"/>
              <a:ext cx="26550" cy="15425"/>
            </a:xfrm>
            <a:custGeom>
              <a:rect l="l" t="t" r="r" b="b"/>
              <a:pathLst>
                <a:path w="1062" h="617" extrusionOk="0">
                  <a:moveTo>
                    <a:pt x="283" y="1"/>
                  </a:moveTo>
                  <a:lnTo>
                    <a:pt x="0" y="163"/>
                  </a:lnTo>
                  <a:lnTo>
                    <a:pt x="778" y="616"/>
                  </a:lnTo>
                  <a:lnTo>
                    <a:pt x="1061" y="45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246500" y="4977050"/>
              <a:ext cx="90750" cy="52375"/>
            </a:xfrm>
            <a:custGeom>
              <a:rect l="l" t="t" r="r" b="b"/>
              <a:pathLst>
                <a:path w="3630" h="2095" extrusionOk="0">
                  <a:moveTo>
                    <a:pt x="284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841675" y="4743425"/>
              <a:ext cx="26550" cy="15225"/>
            </a:xfrm>
            <a:custGeom>
              <a:rect l="l" t="t" r="r" b="b"/>
              <a:pathLst>
                <a:path w="1062" h="609" extrusionOk="0">
                  <a:moveTo>
                    <a:pt x="291" y="1"/>
                  </a:moveTo>
                  <a:lnTo>
                    <a:pt x="0" y="163"/>
                  </a:lnTo>
                  <a:lnTo>
                    <a:pt x="779" y="609"/>
                  </a:lnTo>
                  <a:lnTo>
                    <a:pt x="1062" y="44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2871375" y="4760575"/>
              <a:ext cx="90775" cy="52375"/>
            </a:xfrm>
            <a:custGeom>
              <a:rect l="l" t="t" r="r" b="b"/>
              <a:pathLst>
                <a:path w="3631" h="2095" extrusionOk="0">
                  <a:moveTo>
                    <a:pt x="291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942300" y="4673025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1"/>
                  </a:moveTo>
                  <a:lnTo>
                    <a:pt x="1" y="227"/>
                  </a:lnTo>
                  <a:lnTo>
                    <a:pt x="4040" y="2562"/>
                  </a:lnTo>
                  <a:lnTo>
                    <a:pt x="4429" y="23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351200" y="4909150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0"/>
                  </a:moveTo>
                  <a:lnTo>
                    <a:pt x="1" y="227"/>
                  </a:lnTo>
                  <a:lnTo>
                    <a:pt x="4040" y="2561"/>
                  </a:lnTo>
                  <a:lnTo>
                    <a:pt x="4429" y="233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243500" y="5017550"/>
              <a:ext cx="34325" cy="21425"/>
            </a:xfrm>
            <a:custGeom>
              <a:rect l="l" t="t" r="r" b="b"/>
              <a:pathLst>
                <a:path w="1373" h="857" extrusionOk="0">
                  <a:moveTo>
                    <a:pt x="941" y="1"/>
                  </a:moveTo>
                  <a:lnTo>
                    <a:pt x="892" y="29"/>
                  </a:lnTo>
                  <a:lnTo>
                    <a:pt x="970" y="93"/>
                  </a:lnTo>
                  <a:cubicBezTo>
                    <a:pt x="1005" y="121"/>
                    <a:pt x="1005" y="135"/>
                    <a:pt x="955" y="171"/>
                  </a:cubicBezTo>
                  <a:lnTo>
                    <a:pt x="283" y="553"/>
                  </a:lnTo>
                  <a:cubicBezTo>
                    <a:pt x="266" y="567"/>
                    <a:pt x="246" y="574"/>
                    <a:pt x="227" y="574"/>
                  </a:cubicBezTo>
                  <a:cubicBezTo>
                    <a:pt x="207" y="574"/>
                    <a:pt x="188" y="567"/>
                    <a:pt x="170" y="553"/>
                  </a:cubicBezTo>
                  <a:lnTo>
                    <a:pt x="57" y="496"/>
                  </a:lnTo>
                  <a:lnTo>
                    <a:pt x="0" y="531"/>
                  </a:lnTo>
                  <a:lnTo>
                    <a:pt x="559" y="857"/>
                  </a:lnTo>
                  <a:lnTo>
                    <a:pt x="616" y="821"/>
                  </a:lnTo>
                  <a:lnTo>
                    <a:pt x="517" y="758"/>
                  </a:lnTo>
                  <a:cubicBezTo>
                    <a:pt x="481" y="737"/>
                    <a:pt x="474" y="722"/>
                    <a:pt x="524" y="694"/>
                  </a:cubicBezTo>
                  <a:lnTo>
                    <a:pt x="1373" y="199"/>
                  </a:lnTo>
                  <a:cubicBezTo>
                    <a:pt x="1373" y="185"/>
                    <a:pt x="941" y="1"/>
                    <a:pt x="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264725" y="5031075"/>
              <a:ext cx="40000" cy="19275"/>
            </a:xfrm>
            <a:custGeom>
              <a:rect l="l" t="t" r="r" b="b"/>
              <a:pathLst>
                <a:path w="1600" h="771" extrusionOk="0">
                  <a:moveTo>
                    <a:pt x="1141" y="110"/>
                  </a:moveTo>
                  <a:cubicBezTo>
                    <a:pt x="1176" y="110"/>
                    <a:pt x="1206" y="117"/>
                    <a:pt x="1231" y="132"/>
                  </a:cubicBezTo>
                  <a:cubicBezTo>
                    <a:pt x="1366" y="210"/>
                    <a:pt x="1104" y="372"/>
                    <a:pt x="941" y="464"/>
                  </a:cubicBezTo>
                  <a:cubicBezTo>
                    <a:pt x="810" y="544"/>
                    <a:pt x="601" y="656"/>
                    <a:pt x="455" y="656"/>
                  </a:cubicBezTo>
                  <a:cubicBezTo>
                    <a:pt x="419" y="656"/>
                    <a:pt x="387" y="649"/>
                    <a:pt x="361" y="634"/>
                  </a:cubicBezTo>
                  <a:cubicBezTo>
                    <a:pt x="234" y="563"/>
                    <a:pt x="488" y="394"/>
                    <a:pt x="658" y="302"/>
                  </a:cubicBezTo>
                  <a:cubicBezTo>
                    <a:pt x="789" y="222"/>
                    <a:pt x="998" y="110"/>
                    <a:pt x="1141" y="110"/>
                  </a:cubicBezTo>
                  <a:close/>
                  <a:moveTo>
                    <a:pt x="938" y="1"/>
                  </a:moveTo>
                  <a:cubicBezTo>
                    <a:pt x="751" y="1"/>
                    <a:pt x="566" y="66"/>
                    <a:pt x="404" y="160"/>
                  </a:cubicBezTo>
                  <a:cubicBezTo>
                    <a:pt x="142" y="309"/>
                    <a:pt x="0" y="500"/>
                    <a:pt x="297" y="677"/>
                  </a:cubicBezTo>
                  <a:cubicBezTo>
                    <a:pt x="413" y="743"/>
                    <a:pt x="535" y="770"/>
                    <a:pt x="655" y="770"/>
                  </a:cubicBezTo>
                  <a:cubicBezTo>
                    <a:pt x="843" y="770"/>
                    <a:pt x="1029" y="704"/>
                    <a:pt x="1189" y="613"/>
                  </a:cubicBezTo>
                  <a:cubicBezTo>
                    <a:pt x="1458" y="457"/>
                    <a:pt x="1599" y="266"/>
                    <a:pt x="1302" y="97"/>
                  </a:cubicBezTo>
                  <a:cubicBezTo>
                    <a:pt x="1184" y="29"/>
                    <a:pt x="1061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286825" y="5043825"/>
              <a:ext cx="39825" cy="19250"/>
            </a:xfrm>
            <a:custGeom>
              <a:rect l="l" t="t" r="r" b="b"/>
              <a:pathLst>
                <a:path w="1592" h="770" extrusionOk="0">
                  <a:moveTo>
                    <a:pt x="1145" y="112"/>
                  </a:moveTo>
                  <a:cubicBezTo>
                    <a:pt x="1178" y="112"/>
                    <a:pt x="1208" y="118"/>
                    <a:pt x="1232" y="131"/>
                  </a:cubicBezTo>
                  <a:cubicBezTo>
                    <a:pt x="1366" y="209"/>
                    <a:pt x="1104" y="372"/>
                    <a:pt x="941" y="464"/>
                  </a:cubicBezTo>
                  <a:cubicBezTo>
                    <a:pt x="808" y="545"/>
                    <a:pt x="590" y="659"/>
                    <a:pt x="445" y="659"/>
                  </a:cubicBezTo>
                  <a:cubicBezTo>
                    <a:pt x="413" y="659"/>
                    <a:pt x="385" y="653"/>
                    <a:pt x="361" y="641"/>
                  </a:cubicBezTo>
                  <a:lnTo>
                    <a:pt x="361" y="634"/>
                  </a:lnTo>
                  <a:cubicBezTo>
                    <a:pt x="234" y="563"/>
                    <a:pt x="489" y="400"/>
                    <a:pt x="651" y="301"/>
                  </a:cubicBezTo>
                  <a:cubicBezTo>
                    <a:pt x="789" y="221"/>
                    <a:pt x="1002" y="112"/>
                    <a:pt x="1145" y="112"/>
                  </a:cubicBezTo>
                  <a:close/>
                  <a:moveTo>
                    <a:pt x="938" y="0"/>
                  </a:moveTo>
                  <a:cubicBezTo>
                    <a:pt x="751" y="0"/>
                    <a:pt x="566" y="66"/>
                    <a:pt x="404" y="160"/>
                  </a:cubicBezTo>
                  <a:cubicBezTo>
                    <a:pt x="142" y="308"/>
                    <a:pt x="1" y="506"/>
                    <a:pt x="298" y="676"/>
                  </a:cubicBezTo>
                  <a:cubicBezTo>
                    <a:pt x="411" y="742"/>
                    <a:pt x="532" y="770"/>
                    <a:pt x="653" y="770"/>
                  </a:cubicBezTo>
                  <a:cubicBezTo>
                    <a:pt x="841" y="770"/>
                    <a:pt x="1030" y="703"/>
                    <a:pt x="1189" y="612"/>
                  </a:cubicBezTo>
                  <a:cubicBezTo>
                    <a:pt x="1458" y="457"/>
                    <a:pt x="1592" y="266"/>
                    <a:pt x="1302" y="96"/>
                  </a:cubicBezTo>
                  <a:cubicBezTo>
                    <a:pt x="1184" y="29"/>
                    <a:pt x="1061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434850" y="4918875"/>
              <a:ext cx="23200" cy="14175"/>
            </a:xfrm>
            <a:custGeom>
              <a:rect l="l" t="t" r="r" b="b"/>
              <a:pathLst>
                <a:path w="927" h="567" extrusionOk="0">
                  <a:moveTo>
                    <a:pt x="630" y="0"/>
                  </a:moveTo>
                  <a:lnTo>
                    <a:pt x="602" y="15"/>
                  </a:lnTo>
                  <a:lnTo>
                    <a:pt x="659" y="57"/>
                  </a:lnTo>
                  <a:cubicBezTo>
                    <a:pt x="680" y="78"/>
                    <a:pt x="680" y="92"/>
                    <a:pt x="645" y="106"/>
                  </a:cubicBezTo>
                  <a:lnTo>
                    <a:pt x="192" y="368"/>
                  </a:lnTo>
                  <a:cubicBezTo>
                    <a:pt x="181" y="375"/>
                    <a:pt x="169" y="379"/>
                    <a:pt x="156" y="379"/>
                  </a:cubicBezTo>
                  <a:cubicBezTo>
                    <a:pt x="144" y="379"/>
                    <a:pt x="132" y="375"/>
                    <a:pt x="121" y="368"/>
                  </a:cubicBezTo>
                  <a:lnTo>
                    <a:pt x="43" y="333"/>
                  </a:lnTo>
                  <a:lnTo>
                    <a:pt x="1" y="354"/>
                  </a:lnTo>
                  <a:lnTo>
                    <a:pt x="383" y="566"/>
                  </a:lnTo>
                  <a:lnTo>
                    <a:pt x="418" y="545"/>
                  </a:lnTo>
                  <a:lnTo>
                    <a:pt x="355" y="503"/>
                  </a:lnTo>
                  <a:cubicBezTo>
                    <a:pt x="326" y="488"/>
                    <a:pt x="326" y="481"/>
                    <a:pt x="355" y="460"/>
                  </a:cubicBezTo>
                  <a:lnTo>
                    <a:pt x="928" y="135"/>
                  </a:lnTo>
                  <a:cubicBezTo>
                    <a:pt x="928" y="121"/>
                    <a:pt x="630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449175" y="4927750"/>
              <a:ext cx="26750" cy="12875"/>
            </a:xfrm>
            <a:custGeom>
              <a:rect l="l" t="t" r="r" b="b"/>
              <a:pathLst>
                <a:path w="1070" h="515" extrusionOk="0">
                  <a:moveTo>
                    <a:pt x="767" y="78"/>
                  </a:moveTo>
                  <a:cubicBezTo>
                    <a:pt x="790" y="78"/>
                    <a:pt x="811" y="82"/>
                    <a:pt x="829" y="91"/>
                  </a:cubicBezTo>
                  <a:cubicBezTo>
                    <a:pt x="913" y="141"/>
                    <a:pt x="737" y="247"/>
                    <a:pt x="630" y="310"/>
                  </a:cubicBezTo>
                  <a:cubicBezTo>
                    <a:pt x="543" y="363"/>
                    <a:pt x="399" y="443"/>
                    <a:pt x="303" y="443"/>
                  </a:cubicBezTo>
                  <a:cubicBezTo>
                    <a:pt x="282" y="443"/>
                    <a:pt x="264" y="440"/>
                    <a:pt x="248" y="431"/>
                  </a:cubicBezTo>
                  <a:lnTo>
                    <a:pt x="241" y="424"/>
                  </a:lnTo>
                  <a:cubicBezTo>
                    <a:pt x="156" y="374"/>
                    <a:pt x="333" y="268"/>
                    <a:pt x="439" y="204"/>
                  </a:cubicBezTo>
                  <a:cubicBezTo>
                    <a:pt x="526" y="153"/>
                    <a:pt x="668" y="78"/>
                    <a:pt x="767" y="78"/>
                  </a:cubicBezTo>
                  <a:close/>
                  <a:moveTo>
                    <a:pt x="631" y="0"/>
                  </a:moveTo>
                  <a:cubicBezTo>
                    <a:pt x="504" y="0"/>
                    <a:pt x="377" y="45"/>
                    <a:pt x="270" y="105"/>
                  </a:cubicBezTo>
                  <a:cubicBezTo>
                    <a:pt x="93" y="211"/>
                    <a:pt x="1" y="339"/>
                    <a:pt x="199" y="452"/>
                  </a:cubicBezTo>
                  <a:cubicBezTo>
                    <a:pt x="276" y="496"/>
                    <a:pt x="357" y="514"/>
                    <a:pt x="437" y="514"/>
                  </a:cubicBezTo>
                  <a:cubicBezTo>
                    <a:pt x="563" y="514"/>
                    <a:pt x="688" y="470"/>
                    <a:pt x="800" y="409"/>
                  </a:cubicBezTo>
                  <a:cubicBezTo>
                    <a:pt x="977" y="303"/>
                    <a:pt x="1069" y="183"/>
                    <a:pt x="871" y="63"/>
                  </a:cubicBezTo>
                  <a:cubicBezTo>
                    <a:pt x="794" y="19"/>
                    <a:pt x="712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464050" y="493635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63" y="73"/>
                  </a:moveTo>
                  <a:cubicBezTo>
                    <a:pt x="785" y="73"/>
                    <a:pt x="805" y="77"/>
                    <a:pt x="821" y="87"/>
                  </a:cubicBezTo>
                  <a:cubicBezTo>
                    <a:pt x="913" y="143"/>
                    <a:pt x="736" y="249"/>
                    <a:pt x="630" y="313"/>
                  </a:cubicBezTo>
                  <a:cubicBezTo>
                    <a:pt x="544" y="365"/>
                    <a:pt x="397" y="440"/>
                    <a:pt x="299" y="440"/>
                  </a:cubicBezTo>
                  <a:cubicBezTo>
                    <a:pt x="277" y="440"/>
                    <a:pt x="257" y="436"/>
                    <a:pt x="241" y="426"/>
                  </a:cubicBezTo>
                  <a:cubicBezTo>
                    <a:pt x="149" y="377"/>
                    <a:pt x="326" y="263"/>
                    <a:pt x="432" y="200"/>
                  </a:cubicBezTo>
                  <a:cubicBezTo>
                    <a:pt x="523" y="148"/>
                    <a:pt x="667" y="73"/>
                    <a:pt x="763" y="73"/>
                  </a:cubicBezTo>
                  <a:close/>
                  <a:moveTo>
                    <a:pt x="624" y="1"/>
                  </a:moveTo>
                  <a:cubicBezTo>
                    <a:pt x="499" y="1"/>
                    <a:pt x="375" y="44"/>
                    <a:pt x="269" y="108"/>
                  </a:cubicBezTo>
                  <a:cubicBezTo>
                    <a:pt x="92" y="207"/>
                    <a:pt x="0" y="341"/>
                    <a:pt x="198" y="454"/>
                  </a:cubicBezTo>
                  <a:cubicBezTo>
                    <a:pt x="276" y="499"/>
                    <a:pt x="356" y="517"/>
                    <a:pt x="436" y="517"/>
                  </a:cubicBezTo>
                  <a:cubicBezTo>
                    <a:pt x="561" y="517"/>
                    <a:pt x="685" y="472"/>
                    <a:pt x="792" y="412"/>
                  </a:cubicBezTo>
                  <a:cubicBezTo>
                    <a:pt x="969" y="306"/>
                    <a:pt x="1068" y="179"/>
                    <a:pt x="870" y="65"/>
                  </a:cubicBezTo>
                  <a:cubicBezTo>
                    <a:pt x="791" y="20"/>
                    <a:pt x="70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991825" y="4662950"/>
              <a:ext cx="23200" cy="14350"/>
            </a:xfrm>
            <a:custGeom>
              <a:rect l="l" t="t" r="r" b="b"/>
              <a:pathLst>
                <a:path w="927" h="574" extrusionOk="0">
                  <a:moveTo>
                    <a:pt x="630" y="1"/>
                  </a:moveTo>
                  <a:lnTo>
                    <a:pt x="602" y="22"/>
                  </a:lnTo>
                  <a:lnTo>
                    <a:pt x="659" y="64"/>
                  </a:lnTo>
                  <a:cubicBezTo>
                    <a:pt x="680" y="86"/>
                    <a:pt x="680" y="93"/>
                    <a:pt x="644" y="114"/>
                  </a:cubicBezTo>
                  <a:lnTo>
                    <a:pt x="199" y="376"/>
                  </a:lnTo>
                  <a:cubicBezTo>
                    <a:pt x="185" y="383"/>
                    <a:pt x="170" y="386"/>
                    <a:pt x="157" y="386"/>
                  </a:cubicBezTo>
                  <a:cubicBezTo>
                    <a:pt x="144" y="386"/>
                    <a:pt x="131" y="383"/>
                    <a:pt x="121" y="376"/>
                  </a:cubicBezTo>
                  <a:lnTo>
                    <a:pt x="43" y="333"/>
                  </a:lnTo>
                  <a:lnTo>
                    <a:pt x="1" y="362"/>
                  </a:lnTo>
                  <a:lnTo>
                    <a:pt x="383" y="574"/>
                  </a:lnTo>
                  <a:lnTo>
                    <a:pt x="418" y="553"/>
                  </a:lnTo>
                  <a:lnTo>
                    <a:pt x="354" y="510"/>
                  </a:lnTo>
                  <a:cubicBezTo>
                    <a:pt x="326" y="496"/>
                    <a:pt x="326" y="489"/>
                    <a:pt x="354" y="468"/>
                  </a:cubicBezTo>
                  <a:lnTo>
                    <a:pt x="927" y="135"/>
                  </a:lnTo>
                  <a:cubicBezTo>
                    <a:pt x="927" y="128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006150" y="467200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70" y="78"/>
                  </a:moveTo>
                  <a:cubicBezTo>
                    <a:pt x="792" y="78"/>
                    <a:pt x="812" y="82"/>
                    <a:pt x="828" y="92"/>
                  </a:cubicBezTo>
                  <a:cubicBezTo>
                    <a:pt x="913" y="141"/>
                    <a:pt x="736" y="254"/>
                    <a:pt x="630" y="318"/>
                  </a:cubicBezTo>
                  <a:cubicBezTo>
                    <a:pt x="544" y="370"/>
                    <a:pt x="402" y="444"/>
                    <a:pt x="303" y="444"/>
                  </a:cubicBezTo>
                  <a:cubicBezTo>
                    <a:pt x="279" y="444"/>
                    <a:pt x="259" y="440"/>
                    <a:pt x="241" y="431"/>
                  </a:cubicBezTo>
                  <a:cubicBezTo>
                    <a:pt x="156" y="382"/>
                    <a:pt x="333" y="268"/>
                    <a:pt x="439" y="205"/>
                  </a:cubicBezTo>
                  <a:cubicBezTo>
                    <a:pt x="525" y="153"/>
                    <a:pt x="672" y="78"/>
                    <a:pt x="770" y="78"/>
                  </a:cubicBezTo>
                  <a:close/>
                  <a:moveTo>
                    <a:pt x="632" y="1"/>
                  </a:moveTo>
                  <a:cubicBezTo>
                    <a:pt x="507" y="1"/>
                    <a:pt x="382" y="45"/>
                    <a:pt x="269" y="106"/>
                  </a:cubicBezTo>
                  <a:cubicBezTo>
                    <a:pt x="93" y="212"/>
                    <a:pt x="1" y="339"/>
                    <a:pt x="199" y="452"/>
                  </a:cubicBezTo>
                  <a:cubicBezTo>
                    <a:pt x="278" y="498"/>
                    <a:pt x="362" y="517"/>
                    <a:pt x="445" y="517"/>
                  </a:cubicBezTo>
                  <a:cubicBezTo>
                    <a:pt x="570" y="517"/>
                    <a:pt x="694" y="474"/>
                    <a:pt x="800" y="410"/>
                  </a:cubicBezTo>
                  <a:cubicBezTo>
                    <a:pt x="977" y="311"/>
                    <a:pt x="1069" y="183"/>
                    <a:pt x="871" y="63"/>
                  </a:cubicBezTo>
                  <a:cubicBezTo>
                    <a:pt x="793" y="19"/>
                    <a:pt x="713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021000" y="4680625"/>
              <a:ext cx="26750" cy="12925"/>
            </a:xfrm>
            <a:custGeom>
              <a:rect l="l" t="t" r="r" b="b"/>
              <a:pathLst>
                <a:path w="1070" h="517" extrusionOk="0">
                  <a:moveTo>
                    <a:pt x="763" y="73"/>
                  </a:moveTo>
                  <a:cubicBezTo>
                    <a:pt x="786" y="73"/>
                    <a:pt x="805" y="77"/>
                    <a:pt x="821" y="86"/>
                  </a:cubicBezTo>
                  <a:cubicBezTo>
                    <a:pt x="913" y="136"/>
                    <a:pt x="737" y="249"/>
                    <a:pt x="630" y="312"/>
                  </a:cubicBezTo>
                  <a:cubicBezTo>
                    <a:pt x="544" y="364"/>
                    <a:pt x="398" y="439"/>
                    <a:pt x="300" y="439"/>
                  </a:cubicBezTo>
                  <a:cubicBezTo>
                    <a:pt x="277" y="439"/>
                    <a:pt x="257" y="435"/>
                    <a:pt x="241" y="426"/>
                  </a:cubicBezTo>
                  <a:cubicBezTo>
                    <a:pt x="149" y="376"/>
                    <a:pt x="326" y="263"/>
                    <a:pt x="439" y="199"/>
                  </a:cubicBezTo>
                  <a:cubicBezTo>
                    <a:pt x="526" y="148"/>
                    <a:pt x="668" y="73"/>
                    <a:pt x="763" y="73"/>
                  </a:cubicBezTo>
                  <a:close/>
                  <a:moveTo>
                    <a:pt x="625" y="0"/>
                  </a:moveTo>
                  <a:cubicBezTo>
                    <a:pt x="500" y="0"/>
                    <a:pt x="376" y="44"/>
                    <a:pt x="270" y="107"/>
                  </a:cubicBezTo>
                  <a:cubicBezTo>
                    <a:pt x="93" y="206"/>
                    <a:pt x="1" y="334"/>
                    <a:pt x="199" y="454"/>
                  </a:cubicBezTo>
                  <a:cubicBezTo>
                    <a:pt x="276" y="498"/>
                    <a:pt x="357" y="516"/>
                    <a:pt x="437" y="516"/>
                  </a:cubicBezTo>
                  <a:cubicBezTo>
                    <a:pt x="562" y="516"/>
                    <a:pt x="685" y="472"/>
                    <a:pt x="793" y="411"/>
                  </a:cubicBezTo>
                  <a:cubicBezTo>
                    <a:pt x="970" y="305"/>
                    <a:pt x="1069" y="178"/>
                    <a:pt x="871" y="65"/>
                  </a:cubicBezTo>
                  <a:cubicBezTo>
                    <a:pt x="792" y="20"/>
                    <a:pt x="70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757850" y="4757225"/>
              <a:ext cx="119400" cy="65675"/>
            </a:xfrm>
            <a:custGeom>
              <a:rect l="l" t="t" r="r" b="b"/>
              <a:pathLst>
                <a:path w="4776" h="2627" extrusionOk="0">
                  <a:moveTo>
                    <a:pt x="1430" y="0"/>
                  </a:moveTo>
                  <a:cubicBezTo>
                    <a:pt x="1396" y="0"/>
                    <a:pt x="1362" y="7"/>
                    <a:pt x="1330" y="22"/>
                  </a:cubicBezTo>
                  <a:lnTo>
                    <a:pt x="1267" y="57"/>
                  </a:lnTo>
                  <a:cubicBezTo>
                    <a:pt x="1217" y="78"/>
                    <a:pt x="1210" y="142"/>
                    <a:pt x="1252" y="177"/>
                  </a:cubicBezTo>
                  <a:lnTo>
                    <a:pt x="1344" y="255"/>
                  </a:lnTo>
                  <a:lnTo>
                    <a:pt x="474" y="757"/>
                  </a:lnTo>
                  <a:lnTo>
                    <a:pt x="354" y="694"/>
                  </a:lnTo>
                  <a:cubicBezTo>
                    <a:pt x="319" y="680"/>
                    <a:pt x="281" y="672"/>
                    <a:pt x="244" y="672"/>
                  </a:cubicBezTo>
                  <a:cubicBezTo>
                    <a:pt x="207" y="672"/>
                    <a:pt x="170" y="680"/>
                    <a:pt x="135" y="694"/>
                  </a:cubicBezTo>
                  <a:lnTo>
                    <a:pt x="64" y="736"/>
                  </a:lnTo>
                  <a:cubicBezTo>
                    <a:pt x="0" y="771"/>
                    <a:pt x="7" y="828"/>
                    <a:pt x="71" y="871"/>
                  </a:cubicBezTo>
                  <a:lnTo>
                    <a:pt x="828" y="1302"/>
                  </a:lnTo>
                  <a:cubicBezTo>
                    <a:pt x="865" y="1324"/>
                    <a:pt x="906" y="1335"/>
                    <a:pt x="946" y="1335"/>
                  </a:cubicBezTo>
                  <a:cubicBezTo>
                    <a:pt x="984" y="1335"/>
                    <a:pt x="1021" y="1326"/>
                    <a:pt x="1054" y="1309"/>
                  </a:cubicBezTo>
                  <a:lnTo>
                    <a:pt x="1125" y="1267"/>
                  </a:lnTo>
                  <a:cubicBezTo>
                    <a:pt x="1182" y="1238"/>
                    <a:pt x="1182" y="1182"/>
                    <a:pt x="1132" y="1146"/>
                  </a:cubicBezTo>
                  <a:lnTo>
                    <a:pt x="1026" y="1076"/>
                  </a:lnTo>
                  <a:lnTo>
                    <a:pt x="2151" y="425"/>
                  </a:lnTo>
                  <a:cubicBezTo>
                    <a:pt x="2179" y="411"/>
                    <a:pt x="2193" y="375"/>
                    <a:pt x="2186" y="340"/>
                  </a:cubicBezTo>
                  <a:cubicBezTo>
                    <a:pt x="2179" y="319"/>
                    <a:pt x="2165" y="298"/>
                    <a:pt x="2115" y="269"/>
                  </a:cubicBezTo>
                  <a:lnTo>
                    <a:pt x="1535" y="22"/>
                  </a:lnTo>
                  <a:cubicBezTo>
                    <a:pt x="1500" y="7"/>
                    <a:pt x="1465" y="0"/>
                    <a:pt x="1430" y="0"/>
                  </a:cubicBezTo>
                  <a:close/>
                  <a:moveTo>
                    <a:pt x="2573" y="721"/>
                  </a:moveTo>
                  <a:cubicBezTo>
                    <a:pt x="2305" y="721"/>
                    <a:pt x="2022" y="802"/>
                    <a:pt x="1748" y="962"/>
                  </a:cubicBezTo>
                  <a:cubicBezTo>
                    <a:pt x="1252" y="1245"/>
                    <a:pt x="1196" y="1550"/>
                    <a:pt x="1606" y="1783"/>
                  </a:cubicBezTo>
                  <a:cubicBezTo>
                    <a:pt x="1801" y="1892"/>
                    <a:pt x="2015" y="1944"/>
                    <a:pt x="2230" y="1944"/>
                  </a:cubicBezTo>
                  <a:cubicBezTo>
                    <a:pt x="2365" y="1944"/>
                    <a:pt x="2501" y="1923"/>
                    <a:pt x="2632" y="1882"/>
                  </a:cubicBezTo>
                  <a:lnTo>
                    <a:pt x="2632" y="1882"/>
                  </a:lnTo>
                  <a:cubicBezTo>
                    <a:pt x="2441" y="2087"/>
                    <a:pt x="2497" y="2300"/>
                    <a:pt x="2795" y="2469"/>
                  </a:cubicBezTo>
                  <a:cubicBezTo>
                    <a:pt x="2979" y="2574"/>
                    <a:pt x="3184" y="2626"/>
                    <a:pt x="3400" y="2626"/>
                  </a:cubicBezTo>
                  <a:cubicBezTo>
                    <a:pt x="3665" y="2626"/>
                    <a:pt x="3947" y="2548"/>
                    <a:pt x="4224" y="2392"/>
                  </a:cubicBezTo>
                  <a:cubicBezTo>
                    <a:pt x="4726" y="2101"/>
                    <a:pt x="4775" y="1804"/>
                    <a:pt x="4358" y="1564"/>
                  </a:cubicBezTo>
                  <a:cubicBezTo>
                    <a:pt x="4168" y="1460"/>
                    <a:pt x="3956" y="1406"/>
                    <a:pt x="3743" y="1406"/>
                  </a:cubicBezTo>
                  <a:cubicBezTo>
                    <a:pt x="3607" y="1406"/>
                    <a:pt x="3471" y="1428"/>
                    <a:pt x="3339" y="1472"/>
                  </a:cubicBezTo>
                  <a:cubicBezTo>
                    <a:pt x="3530" y="1260"/>
                    <a:pt x="3474" y="1054"/>
                    <a:pt x="3177" y="878"/>
                  </a:cubicBezTo>
                  <a:cubicBezTo>
                    <a:pt x="2994" y="773"/>
                    <a:pt x="2788" y="721"/>
                    <a:pt x="2573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762275" y="4759525"/>
              <a:ext cx="46350" cy="28675"/>
            </a:xfrm>
            <a:custGeom>
              <a:rect l="l" t="t" r="r" b="b"/>
              <a:pathLst>
                <a:path w="1853" h="1147" extrusionOk="0">
                  <a:moveTo>
                    <a:pt x="1266" y="0"/>
                  </a:moveTo>
                  <a:lnTo>
                    <a:pt x="1203" y="36"/>
                  </a:lnTo>
                  <a:lnTo>
                    <a:pt x="1309" y="128"/>
                  </a:lnTo>
                  <a:cubicBezTo>
                    <a:pt x="1358" y="163"/>
                    <a:pt x="1358" y="184"/>
                    <a:pt x="1288" y="227"/>
                  </a:cubicBezTo>
                  <a:lnTo>
                    <a:pt x="389" y="743"/>
                  </a:lnTo>
                  <a:cubicBezTo>
                    <a:pt x="364" y="761"/>
                    <a:pt x="336" y="770"/>
                    <a:pt x="309" y="770"/>
                  </a:cubicBezTo>
                  <a:cubicBezTo>
                    <a:pt x="281" y="770"/>
                    <a:pt x="255" y="761"/>
                    <a:pt x="234" y="743"/>
                  </a:cubicBezTo>
                  <a:lnTo>
                    <a:pt x="78" y="672"/>
                  </a:lnTo>
                  <a:lnTo>
                    <a:pt x="0" y="715"/>
                  </a:lnTo>
                  <a:lnTo>
                    <a:pt x="757" y="1146"/>
                  </a:lnTo>
                  <a:lnTo>
                    <a:pt x="835" y="1104"/>
                  </a:lnTo>
                  <a:lnTo>
                    <a:pt x="700" y="1019"/>
                  </a:lnTo>
                  <a:cubicBezTo>
                    <a:pt x="651" y="984"/>
                    <a:pt x="644" y="962"/>
                    <a:pt x="708" y="927"/>
                  </a:cubicBezTo>
                  <a:lnTo>
                    <a:pt x="1854" y="269"/>
                  </a:lnTo>
                  <a:cubicBezTo>
                    <a:pt x="1854" y="248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790925" y="4777575"/>
              <a:ext cx="53600" cy="26000"/>
            </a:xfrm>
            <a:custGeom>
              <a:rect l="l" t="t" r="r" b="b"/>
              <a:pathLst>
                <a:path w="2144" h="1040" extrusionOk="0">
                  <a:moveTo>
                    <a:pt x="1539" y="150"/>
                  </a:moveTo>
                  <a:cubicBezTo>
                    <a:pt x="1584" y="150"/>
                    <a:pt x="1624" y="158"/>
                    <a:pt x="1656" y="177"/>
                  </a:cubicBezTo>
                  <a:cubicBezTo>
                    <a:pt x="1832" y="276"/>
                    <a:pt x="1486" y="495"/>
                    <a:pt x="1266" y="630"/>
                  </a:cubicBezTo>
                  <a:cubicBezTo>
                    <a:pt x="1083" y="733"/>
                    <a:pt x="797" y="883"/>
                    <a:pt x="605" y="883"/>
                  </a:cubicBezTo>
                  <a:cubicBezTo>
                    <a:pt x="560" y="883"/>
                    <a:pt x="520" y="875"/>
                    <a:pt x="488" y="856"/>
                  </a:cubicBezTo>
                  <a:cubicBezTo>
                    <a:pt x="311" y="750"/>
                    <a:pt x="658" y="531"/>
                    <a:pt x="877" y="403"/>
                  </a:cubicBezTo>
                  <a:cubicBezTo>
                    <a:pt x="1061" y="300"/>
                    <a:pt x="1347" y="150"/>
                    <a:pt x="1539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0"/>
                    <a:pt x="545" y="219"/>
                  </a:cubicBezTo>
                  <a:cubicBezTo>
                    <a:pt x="184" y="424"/>
                    <a:pt x="0" y="686"/>
                    <a:pt x="396" y="913"/>
                  </a:cubicBezTo>
                  <a:cubicBezTo>
                    <a:pt x="552" y="1001"/>
                    <a:pt x="716" y="1039"/>
                    <a:pt x="880" y="1039"/>
                  </a:cubicBezTo>
                  <a:cubicBezTo>
                    <a:pt x="1133" y="1039"/>
                    <a:pt x="1384" y="949"/>
                    <a:pt x="1599" y="821"/>
                  </a:cubicBezTo>
                  <a:cubicBezTo>
                    <a:pt x="1960" y="615"/>
                    <a:pt x="2144" y="361"/>
                    <a:pt x="1748" y="127"/>
                  </a:cubicBezTo>
                  <a:cubicBezTo>
                    <a:pt x="1592" y="38"/>
                    <a:pt x="1427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820625" y="4794725"/>
              <a:ext cx="53450" cy="26000"/>
            </a:xfrm>
            <a:custGeom>
              <a:rect l="l" t="t" r="r" b="b"/>
              <a:pathLst>
                <a:path w="2138" h="1040" extrusionOk="0">
                  <a:moveTo>
                    <a:pt x="1536" y="150"/>
                  </a:moveTo>
                  <a:cubicBezTo>
                    <a:pt x="1582" y="150"/>
                    <a:pt x="1623" y="158"/>
                    <a:pt x="1656" y="177"/>
                  </a:cubicBezTo>
                  <a:cubicBezTo>
                    <a:pt x="1826" y="283"/>
                    <a:pt x="1486" y="502"/>
                    <a:pt x="1260" y="630"/>
                  </a:cubicBezTo>
                  <a:cubicBezTo>
                    <a:pt x="1082" y="733"/>
                    <a:pt x="797" y="883"/>
                    <a:pt x="601" y="883"/>
                  </a:cubicBezTo>
                  <a:cubicBezTo>
                    <a:pt x="556" y="883"/>
                    <a:pt x="515" y="875"/>
                    <a:pt x="482" y="856"/>
                  </a:cubicBezTo>
                  <a:cubicBezTo>
                    <a:pt x="305" y="757"/>
                    <a:pt x="651" y="538"/>
                    <a:pt x="878" y="403"/>
                  </a:cubicBezTo>
                  <a:cubicBezTo>
                    <a:pt x="1056" y="300"/>
                    <a:pt x="1341" y="150"/>
                    <a:pt x="1536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1"/>
                    <a:pt x="545" y="219"/>
                  </a:cubicBezTo>
                  <a:cubicBezTo>
                    <a:pt x="185" y="425"/>
                    <a:pt x="1" y="679"/>
                    <a:pt x="397" y="913"/>
                  </a:cubicBezTo>
                  <a:cubicBezTo>
                    <a:pt x="552" y="1002"/>
                    <a:pt x="716" y="1039"/>
                    <a:pt x="879" y="1039"/>
                  </a:cubicBezTo>
                  <a:cubicBezTo>
                    <a:pt x="1130" y="1039"/>
                    <a:pt x="1380" y="950"/>
                    <a:pt x="1599" y="821"/>
                  </a:cubicBezTo>
                  <a:cubicBezTo>
                    <a:pt x="1953" y="616"/>
                    <a:pt x="2137" y="354"/>
                    <a:pt x="1748" y="127"/>
                  </a:cubicBezTo>
                  <a:cubicBezTo>
                    <a:pt x="1592" y="39"/>
                    <a:pt x="1428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277975" y="4942900"/>
              <a:ext cx="96950" cy="50475"/>
            </a:xfrm>
            <a:custGeom>
              <a:rect l="l" t="t" r="r" b="b"/>
              <a:pathLst>
                <a:path w="3878" h="2019" extrusionOk="0">
                  <a:moveTo>
                    <a:pt x="1812" y="113"/>
                  </a:moveTo>
                  <a:cubicBezTo>
                    <a:pt x="2230" y="113"/>
                    <a:pt x="2661" y="211"/>
                    <a:pt x="2993" y="405"/>
                  </a:cubicBezTo>
                  <a:cubicBezTo>
                    <a:pt x="3630" y="766"/>
                    <a:pt x="3672" y="1331"/>
                    <a:pt x="3085" y="1671"/>
                  </a:cubicBezTo>
                  <a:cubicBezTo>
                    <a:pt x="2807" y="1829"/>
                    <a:pt x="2440" y="1907"/>
                    <a:pt x="2064" y="1907"/>
                  </a:cubicBezTo>
                  <a:cubicBezTo>
                    <a:pt x="1648" y="1907"/>
                    <a:pt x="1220" y="1811"/>
                    <a:pt x="885" y="1622"/>
                  </a:cubicBezTo>
                  <a:cubicBezTo>
                    <a:pt x="256" y="1254"/>
                    <a:pt x="213" y="688"/>
                    <a:pt x="800" y="348"/>
                  </a:cubicBezTo>
                  <a:cubicBezTo>
                    <a:pt x="1074" y="191"/>
                    <a:pt x="1438" y="113"/>
                    <a:pt x="1812" y="113"/>
                  </a:cubicBezTo>
                  <a:close/>
                  <a:moveTo>
                    <a:pt x="1797" y="1"/>
                  </a:moveTo>
                  <a:cubicBezTo>
                    <a:pt x="1376" y="1"/>
                    <a:pt x="967" y="90"/>
                    <a:pt x="659" y="270"/>
                  </a:cubicBezTo>
                  <a:cubicBezTo>
                    <a:pt x="1" y="645"/>
                    <a:pt x="50" y="1282"/>
                    <a:pt x="758" y="1692"/>
                  </a:cubicBezTo>
                  <a:cubicBezTo>
                    <a:pt x="1130" y="1908"/>
                    <a:pt x="1613" y="2019"/>
                    <a:pt x="2083" y="2019"/>
                  </a:cubicBezTo>
                  <a:cubicBezTo>
                    <a:pt x="2504" y="2019"/>
                    <a:pt x="2915" y="1930"/>
                    <a:pt x="3227" y="1749"/>
                  </a:cubicBezTo>
                  <a:cubicBezTo>
                    <a:pt x="3878" y="1374"/>
                    <a:pt x="3828" y="737"/>
                    <a:pt x="3121" y="327"/>
                  </a:cubicBezTo>
                  <a:cubicBezTo>
                    <a:pt x="2748" y="111"/>
                    <a:pt x="2265" y="1"/>
                    <a:pt x="1797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902875" y="4726325"/>
              <a:ext cx="96925" cy="50425"/>
            </a:xfrm>
            <a:custGeom>
              <a:rect l="l" t="t" r="r" b="b"/>
              <a:pathLst>
                <a:path w="3877" h="2017" extrusionOk="0">
                  <a:moveTo>
                    <a:pt x="1818" y="111"/>
                  </a:moveTo>
                  <a:cubicBezTo>
                    <a:pt x="2234" y="111"/>
                    <a:pt x="2662" y="208"/>
                    <a:pt x="2993" y="402"/>
                  </a:cubicBezTo>
                  <a:cubicBezTo>
                    <a:pt x="3629" y="762"/>
                    <a:pt x="3665" y="1335"/>
                    <a:pt x="3085" y="1668"/>
                  </a:cubicBezTo>
                  <a:cubicBezTo>
                    <a:pt x="2806" y="1829"/>
                    <a:pt x="2437" y="1909"/>
                    <a:pt x="2060" y="1909"/>
                  </a:cubicBezTo>
                  <a:cubicBezTo>
                    <a:pt x="1643" y="1909"/>
                    <a:pt x="1215" y="1812"/>
                    <a:pt x="884" y="1618"/>
                  </a:cubicBezTo>
                  <a:cubicBezTo>
                    <a:pt x="255" y="1251"/>
                    <a:pt x="212" y="685"/>
                    <a:pt x="800" y="352"/>
                  </a:cubicBezTo>
                  <a:cubicBezTo>
                    <a:pt x="1075" y="191"/>
                    <a:pt x="1442" y="111"/>
                    <a:pt x="1818" y="111"/>
                  </a:cubicBezTo>
                  <a:close/>
                  <a:moveTo>
                    <a:pt x="1802" y="0"/>
                  </a:moveTo>
                  <a:cubicBezTo>
                    <a:pt x="1379" y="0"/>
                    <a:pt x="967" y="89"/>
                    <a:pt x="658" y="267"/>
                  </a:cubicBezTo>
                  <a:cubicBezTo>
                    <a:pt x="0" y="642"/>
                    <a:pt x="50" y="1279"/>
                    <a:pt x="757" y="1689"/>
                  </a:cubicBezTo>
                  <a:cubicBezTo>
                    <a:pt x="1132" y="1906"/>
                    <a:pt x="1617" y="2016"/>
                    <a:pt x="2089" y="2016"/>
                  </a:cubicBezTo>
                  <a:cubicBezTo>
                    <a:pt x="2508" y="2016"/>
                    <a:pt x="2916" y="1929"/>
                    <a:pt x="3226" y="1753"/>
                  </a:cubicBezTo>
                  <a:cubicBezTo>
                    <a:pt x="3877" y="1371"/>
                    <a:pt x="3834" y="734"/>
                    <a:pt x="3120" y="324"/>
                  </a:cubicBezTo>
                  <a:cubicBezTo>
                    <a:pt x="2749" y="108"/>
                    <a:pt x="2268" y="0"/>
                    <a:pt x="1802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305575" y="4952300"/>
              <a:ext cx="49375" cy="27975"/>
            </a:xfrm>
            <a:custGeom>
              <a:rect l="l" t="t" r="r" b="b"/>
              <a:pathLst>
                <a:path w="1975" h="1119" extrusionOk="0">
                  <a:moveTo>
                    <a:pt x="795" y="0"/>
                  </a:moveTo>
                  <a:cubicBezTo>
                    <a:pt x="761" y="0"/>
                    <a:pt x="727" y="7"/>
                    <a:pt x="701" y="22"/>
                  </a:cubicBezTo>
                  <a:lnTo>
                    <a:pt x="85" y="375"/>
                  </a:lnTo>
                  <a:cubicBezTo>
                    <a:pt x="36" y="397"/>
                    <a:pt x="0" y="446"/>
                    <a:pt x="0" y="510"/>
                  </a:cubicBezTo>
                  <a:lnTo>
                    <a:pt x="43" y="1076"/>
                  </a:lnTo>
                  <a:lnTo>
                    <a:pt x="78" y="1090"/>
                  </a:lnTo>
                  <a:lnTo>
                    <a:pt x="1055" y="1118"/>
                  </a:lnTo>
                  <a:cubicBezTo>
                    <a:pt x="1132" y="1118"/>
                    <a:pt x="1217" y="1104"/>
                    <a:pt x="1281" y="1069"/>
                  </a:cubicBezTo>
                  <a:lnTo>
                    <a:pt x="1896" y="715"/>
                  </a:lnTo>
                  <a:cubicBezTo>
                    <a:pt x="1974" y="672"/>
                    <a:pt x="1925" y="588"/>
                    <a:pt x="1819" y="573"/>
                  </a:cubicBezTo>
                  <a:cubicBezTo>
                    <a:pt x="1705" y="566"/>
                    <a:pt x="1613" y="510"/>
                    <a:pt x="1550" y="418"/>
                  </a:cubicBezTo>
                  <a:lnTo>
                    <a:pt x="1536" y="382"/>
                  </a:lnTo>
                  <a:cubicBezTo>
                    <a:pt x="1472" y="298"/>
                    <a:pt x="1380" y="241"/>
                    <a:pt x="1274" y="234"/>
                  </a:cubicBezTo>
                  <a:lnTo>
                    <a:pt x="1210" y="227"/>
                  </a:lnTo>
                  <a:cubicBezTo>
                    <a:pt x="1104" y="220"/>
                    <a:pt x="1012" y="163"/>
                    <a:pt x="948" y="78"/>
                  </a:cubicBezTo>
                  <a:cubicBezTo>
                    <a:pt x="930" y="27"/>
                    <a:pt x="862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930100" y="4735625"/>
              <a:ext cx="49550" cy="28000"/>
            </a:xfrm>
            <a:custGeom>
              <a:rect l="l" t="t" r="r" b="b"/>
              <a:pathLst>
                <a:path w="1982" h="1120" extrusionOk="0">
                  <a:moveTo>
                    <a:pt x="799" y="1"/>
                  </a:moveTo>
                  <a:cubicBezTo>
                    <a:pt x="769" y="1"/>
                    <a:pt x="738" y="8"/>
                    <a:pt x="708" y="23"/>
                  </a:cubicBezTo>
                  <a:lnTo>
                    <a:pt x="93" y="376"/>
                  </a:lnTo>
                  <a:cubicBezTo>
                    <a:pt x="36" y="397"/>
                    <a:pt x="1" y="447"/>
                    <a:pt x="1" y="504"/>
                  </a:cubicBezTo>
                  <a:lnTo>
                    <a:pt x="43" y="1070"/>
                  </a:lnTo>
                  <a:lnTo>
                    <a:pt x="78" y="1091"/>
                  </a:lnTo>
                  <a:lnTo>
                    <a:pt x="1062" y="1119"/>
                  </a:lnTo>
                  <a:cubicBezTo>
                    <a:pt x="1140" y="1119"/>
                    <a:pt x="1217" y="1105"/>
                    <a:pt x="1288" y="1070"/>
                  </a:cubicBezTo>
                  <a:lnTo>
                    <a:pt x="1904" y="716"/>
                  </a:lnTo>
                  <a:cubicBezTo>
                    <a:pt x="1981" y="666"/>
                    <a:pt x="1932" y="588"/>
                    <a:pt x="1819" y="567"/>
                  </a:cubicBezTo>
                  <a:cubicBezTo>
                    <a:pt x="1713" y="567"/>
                    <a:pt x="1614" y="511"/>
                    <a:pt x="1557" y="419"/>
                  </a:cubicBezTo>
                  <a:lnTo>
                    <a:pt x="1536" y="383"/>
                  </a:lnTo>
                  <a:cubicBezTo>
                    <a:pt x="1479" y="291"/>
                    <a:pt x="1380" y="242"/>
                    <a:pt x="1281" y="235"/>
                  </a:cubicBezTo>
                  <a:lnTo>
                    <a:pt x="1210" y="221"/>
                  </a:lnTo>
                  <a:cubicBezTo>
                    <a:pt x="1104" y="214"/>
                    <a:pt x="1012" y="164"/>
                    <a:pt x="956" y="72"/>
                  </a:cubicBezTo>
                  <a:cubicBezTo>
                    <a:pt x="914" y="26"/>
                    <a:pt x="857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031100" y="4813250"/>
              <a:ext cx="194200" cy="103025"/>
            </a:xfrm>
            <a:custGeom>
              <a:rect l="l" t="t" r="r" b="b"/>
              <a:pathLst>
                <a:path w="7768" h="4121" extrusionOk="0">
                  <a:moveTo>
                    <a:pt x="5203" y="510"/>
                  </a:moveTo>
                  <a:cubicBezTo>
                    <a:pt x="5452" y="510"/>
                    <a:pt x="5709" y="566"/>
                    <a:pt x="5928" y="681"/>
                  </a:cubicBezTo>
                  <a:lnTo>
                    <a:pt x="4563" y="1466"/>
                  </a:lnTo>
                  <a:cubicBezTo>
                    <a:pt x="4266" y="1183"/>
                    <a:pt x="4188" y="872"/>
                    <a:pt x="4549" y="667"/>
                  </a:cubicBezTo>
                  <a:cubicBezTo>
                    <a:pt x="4730" y="563"/>
                    <a:pt x="4962" y="510"/>
                    <a:pt x="5203" y="510"/>
                  </a:cubicBezTo>
                  <a:close/>
                  <a:moveTo>
                    <a:pt x="3707" y="2485"/>
                  </a:moveTo>
                  <a:lnTo>
                    <a:pt x="3707" y="2485"/>
                  </a:lnTo>
                  <a:cubicBezTo>
                    <a:pt x="3983" y="2825"/>
                    <a:pt x="3976" y="3178"/>
                    <a:pt x="3530" y="3440"/>
                  </a:cubicBezTo>
                  <a:cubicBezTo>
                    <a:pt x="3312" y="3556"/>
                    <a:pt x="3074" y="3615"/>
                    <a:pt x="2836" y="3615"/>
                  </a:cubicBezTo>
                  <a:cubicBezTo>
                    <a:pt x="2582" y="3615"/>
                    <a:pt x="2328" y="3547"/>
                    <a:pt x="2101" y="3412"/>
                  </a:cubicBezTo>
                  <a:lnTo>
                    <a:pt x="3707" y="2485"/>
                  </a:lnTo>
                  <a:close/>
                  <a:moveTo>
                    <a:pt x="4461" y="1"/>
                  </a:moveTo>
                  <a:cubicBezTo>
                    <a:pt x="4009" y="1"/>
                    <a:pt x="3568" y="100"/>
                    <a:pt x="3176" y="327"/>
                  </a:cubicBezTo>
                  <a:cubicBezTo>
                    <a:pt x="2483" y="731"/>
                    <a:pt x="2646" y="1261"/>
                    <a:pt x="3120" y="1827"/>
                  </a:cubicBezTo>
                  <a:lnTo>
                    <a:pt x="3396" y="2145"/>
                  </a:lnTo>
                  <a:lnTo>
                    <a:pt x="1648" y="3157"/>
                  </a:lnTo>
                  <a:cubicBezTo>
                    <a:pt x="1521" y="3044"/>
                    <a:pt x="1358" y="2789"/>
                    <a:pt x="1755" y="2223"/>
                  </a:cubicBezTo>
                  <a:cubicBezTo>
                    <a:pt x="1839" y="2082"/>
                    <a:pt x="1832" y="1990"/>
                    <a:pt x="1634" y="1877"/>
                  </a:cubicBezTo>
                  <a:cubicBezTo>
                    <a:pt x="1509" y="1805"/>
                    <a:pt x="1254" y="1744"/>
                    <a:pt x="1000" y="1744"/>
                  </a:cubicBezTo>
                  <a:cubicBezTo>
                    <a:pt x="825" y="1744"/>
                    <a:pt x="649" y="1773"/>
                    <a:pt x="517" y="1848"/>
                  </a:cubicBezTo>
                  <a:cubicBezTo>
                    <a:pt x="269" y="1997"/>
                    <a:pt x="0" y="2542"/>
                    <a:pt x="1309" y="3355"/>
                  </a:cubicBezTo>
                  <a:lnTo>
                    <a:pt x="531" y="3794"/>
                  </a:lnTo>
                  <a:lnTo>
                    <a:pt x="983" y="4063"/>
                  </a:lnTo>
                  <a:lnTo>
                    <a:pt x="1762" y="3617"/>
                  </a:lnTo>
                  <a:cubicBezTo>
                    <a:pt x="2217" y="3879"/>
                    <a:pt x="2934" y="4120"/>
                    <a:pt x="3670" y="4120"/>
                  </a:cubicBezTo>
                  <a:cubicBezTo>
                    <a:pt x="4124" y="4120"/>
                    <a:pt x="4584" y="4029"/>
                    <a:pt x="4995" y="3794"/>
                  </a:cubicBezTo>
                  <a:cubicBezTo>
                    <a:pt x="5808" y="3320"/>
                    <a:pt x="5653" y="2775"/>
                    <a:pt x="5094" y="2110"/>
                  </a:cubicBezTo>
                  <a:lnTo>
                    <a:pt x="4846" y="1827"/>
                  </a:lnTo>
                  <a:lnTo>
                    <a:pt x="6381" y="943"/>
                  </a:lnTo>
                  <a:lnTo>
                    <a:pt x="6381" y="943"/>
                  </a:lnTo>
                  <a:cubicBezTo>
                    <a:pt x="6558" y="1084"/>
                    <a:pt x="6615" y="1311"/>
                    <a:pt x="6296" y="1735"/>
                  </a:cubicBezTo>
                  <a:cubicBezTo>
                    <a:pt x="6218" y="1848"/>
                    <a:pt x="6226" y="1926"/>
                    <a:pt x="6402" y="2032"/>
                  </a:cubicBezTo>
                  <a:cubicBezTo>
                    <a:pt x="6508" y="2090"/>
                    <a:pt x="6791" y="2200"/>
                    <a:pt x="7074" y="2200"/>
                  </a:cubicBezTo>
                  <a:cubicBezTo>
                    <a:pt x="7208" y="2200"/>
                    <a:pt x="7341" y="2176"/>
                    <a:pt x="7456" y="2110"/>
                  </a:cubicBezTo>
                  <a:cubicBezTo>
                    <a:pt x="7768" y="1933"/>
                    <a:pt x="7768" y="1374"/>
                    <a:pt x="6721" y="745"/>
                  </a:cubicBezTo>
                  <a:lnTo>
                    <a:pt x="7315" y="405"/>
                  </a:lnTo>
                  <a:lnTo>
                    <a:pt x="6862" y="143"/>
                  </a:lnTo>
                  <a:lnTo>
                    <a:pt x="6268" y="490"/>
                  </a:lnTo>
                  <a:cubicBezTo>
                    <a:pt x="5716" y="188"/>
                    <a:pt x="5079" y="1"/>
                    <a:pt x="4461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144100" y="4971925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4" y="1"/>
                  </a:moveTo>
                  <a:lnTo>
                    <a:pt x="1" y="64"/>
                  </a:lnTo>
                  <a:lnTo>
                    <a:pt x="1981" y="1210"/>
                  </a:lnTo>
                  <a:lnTo>
                    <a:pt x="2095" y="114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892975" y="4826900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3" y="1"/>
                  </a:moveTo>
                  <a:lnTo>
                    <a:pt x="0" y="71"/>
                  </a:lnTo>
                  <a:lnTo>
                    <a:pt x="1981" y="1210"/>
                  </a:lnTo>
                  <a:lnTo>
                    <a:pt x="2094" y="11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2934525" y="4754925"/>
              <a:ext cx="386100" cy="223050"/>
            </a:xfrm>
            <a:custGeom>
              <a:rect l="l" t="t" r="r" b="b"/>
              <a:pathLst>
                <a:path w="15444" h="8922" extrusionOk="0">
                  <a:moveTo>
                    <a:pt x="10796" y="0"/>
                  </a:moveTo>
                  <a:lnTo>
                    <a:pt x="1" y="6233"/>
                  </a:lnTo>
                  <a:lnTo>
                    <a:pt x="4648" y="8921"/>
                  </a:lnTo>
                  <a:lnTo>
                    <a:pt x="15444" y="2689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2934525" y="4910725"/>
              <a:ext cx="116225" cy="150375"/>
            </a:xfrm>
            <a:custGeom>
              <a:rect l="l" t="t" r="r" b="b"/>
              <a:pathLst>
                <a:path w="4649" h="6015" extrusionOk="0">
                  <a:moveTo>
                    <a:pt x="1" y="1"/>
                  </a:moveTo>
                  <a:lnTo>
                    <a:pt x="1" y="3333"/>
                  </a:lnTo>
                  <a:lnTo>
                    <a:pt x="4648" y="6014"/>
                  </a:lnTo>
                  <a:lnTo>
                    <a:pt x="4648" y="2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932750" y="4754050"/>
              <a:ext cx="284425" cy="247450"/>
            </a:xfrm>
            <a:custGeom>
              <a:rect l="l" t="t" r="r" b="b"/>
              <a:pathLst>
                <a:path w="11377" h="9898" extrusionOk="0">
                  <a:moveTo>
                    <a:pt x="10796" y="0"/>
                  </a:moveTo>
                  <a:lnTo>
                    <a:pt x="1" y="6233"/>
                  </a:lnTo>
                  <a:lnTo>
                    <a:pt x="1" y="9558"/>
                  </a:lnTo>
                  <a:lnTo>
                    <a:pt x="581" y="9897"/>
                  </a:lnTo>
                  <a:lnTo>
                    <a:pt x="581" y="6565"/>
                  </a:lnTo>
                  <a:lnTo>
                    <a:pt x="11376" y="333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038525" y="4815050"/>
              <a:ext cx="284400" cy="247450"/>
            </a:xfrm>
            <a:custGeom>
              <a:rect l="l" t="t" r="r" b="b"/>
              <a:pathLst>
                <a:path w="11376" h="9898" extrusionOk="0">
                  <a:moveTo>
                    <a:pt x="10796" y="1"/>
                  </a:moveTo>
                  <a:lnTo>
                    <a:pt x="0" y="6233"/>
                  </a:lnTo>
                  <a:lnTo>
                    <a:pt x="0" y="9558"/>
                  </a:lnTo>
                  <a:lnTo>
                    <a:pt x="580" y="9898"/>
                  </a:lnTo>
                  <a:lnTo>
                    <a:pt x="580" y="6566"/>
                  </a:lnTo>
                  <a:lnTo>
                    <a:pt x="11376" y="333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2932750" y="4909850"/>
              <a:ext cx="14525" cy="91650"/>
            </a:xfrm>
            <a:custGeom>
              <a:rect l="l" t="t" r="r" b="b"/>
              <a:pathLst>
                <a:path w="581" h="3665" extrusionOk="0">
                  <a:moveTo>
                    <a:pt x="1" y="1"/>
                  </a:moveTo>
                  <a:lnTo>
                    <a:pt x="1" y="3326"/>
                  </a:lnTo>
                  <a:lnTo>
                    <a:pt x="581" y="3665"/>
                  </a:lnTo>
                  <a:lnTo>
                    <a:pt x="581" y="3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038525" y="4970875"/>
              <a:ext cx="14525" cy="91625"/>
            </a:xfrm>
            <a:custGeom>
              <a:rect l="l" t="t" r="r" b="b"/>
              <a:pathLst>
                <a:path w="581" h="3665" extrusionOk="0">
                  <a:moveTo>
                    <a:pt x="0" y="0"/>
                  </a:moveTo>
                  <a:lnTo>
                    <a:pt x="0" y="3325"/>
                  </a:lnTo>
                  <a:lnTo>
                    <a:pt x="580" y="3665"/>
                  </a:lnTo>
                  <a:lnTo>
                    <a:pt x="580" y="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427812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Numbers and text">
  <p:cSld name="Numbers and text">
    <p:spTree>
      <p:nvGrpSpPr>
        <p:cNvPr id="1" name="Shape 159"/>
        <p:cNvGrpSpPr/>
        <p:nvPr/>
      </p:nvGrpSpPr>
      <p:grpSpPr>
        <a:xfrm>
          <a:off x="0" y="0"/>
          <a: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 hasCustomPrompt="1"/>
          </p:nvPr>
        </p:nvSpPr>
        <p:spPr>
          <a:xfrm>
            <a:off x="929100" y="1037924"/>
            <a:ext cx="3376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1"/>
          </p:nvPr>
        </p:nvSpPr>
        <p:spPr>
          <a:xfrm>
            <a:off x="929100" y="1863703"/>
            <a:ext cx="33762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5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 hasCustomPrompt="1"/>
          </p:nvPr>
        </p:nvSpPr>
        <p:spPr>
          <a:xfrm>
            <a:off x="4838700" y="1037924"/>
            <a:ext cx="3376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3"/>
          </p:nvPr>
        </p:nvSpPr>
        <p:spPr>
          <a:xfrm>
            <a:off x="4838700" y="1863703"/>
            <a:ext cx="33762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5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4" hasCustomPrompt="1"/>
          </p:nvPr>
        </p:nvSpPr>
        <p:spPr>
          <a:xfrm>
            <a:off x="4838700" y="2856499"/>
            <a:ext cx="3376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subTitle" idx="5"/>
          </p:nvPr>
        </p:nvSpPr>
        <p:spPr>
          <a:xfrm>
            <a:off x="4838700" y="3682278"/>
            <a:ext cx="33762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5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title" idx="6" hasCustomPrompt="1"/>
          </p:nvPr>
        </p:nvSpPr>
        <p:spPr>
          <a:xfrm>
            <a:off x="929100" y="2856499"/>
            <a:ext cx="3376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ubTitle" idx="7"/>
          </p:nvPr>
        </p:nvSpPr>
        <p:spPr>
          <a:xfrm>
            <a:off x="929100" y="3682278"/>
            <a:ext cx="33762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5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 flipH="1">
            <a:off x="6827038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169" name="Google Shape;169;p14"/>
          <p:cNvSpPr/>
          <p:nvPr/>
        </p:nvSpPr>
        <p:spPr>
          <a:xfrm rot="10800000" flipH="1">
            <a:off x="54763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170" name="Google Shape;170;p14"/>
          <p:cNvGrpSpPr/>
          <p:nvPr/>
        </p:nvGrpSpPr>
        <p:grpSpPr>
          <a:xfrm flipH="1">
            <a:off x="7894684" y="4140394"/>
            <a:ext cx="1194554" cy="900030"/>
            <a:chOff x="2590175" y="4621050"/>
            <a:chExt cx="1041550" cy="784750"/>
          </a:xfrm>
        </p:grpSpPr>
        <p:sp>
          <p:nvSpPr>
            <p:cNvPr id="171" name="Google Shape;171;p14"/>
            <p:cNvSpPr/>
            <p:nvPr/>
          </p:nvSpPr>
          <p:spPr>
            <a:xfrm>
              <a:off x="2590175" y="4894475"/>
              <a:ext cx="729575" cy="511325"/>
            </a:xfrm>
            <a:custGeom>
              <a:rect l="l" t="t" r="r" b="b"/>
              <a:pathLst>
                <a:path w="29183" h="20453" extrusionOk="0">
                  <a:moveTo>
                    <a:pt x="9954" y="0"/>
                  </a:moveTo>
                  <a:lnTo>
                    <a:pt x="1" y="5752"/>
                  </a:lnTo>
                  <a:lnTo>
                    <a:pt x="25461" y="20452"/>
                  </a:lnTo>
                  <a:lnTo>
                    <a:pt x="29182" y="20452"/>
                  </a:lnTo>
                  <a:lnTo>
                    <a:pt x="99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2677200" y="4929300"/>
              <a:ext cx="954525" cy="476500"/>
            </a:xfrm>
            <a:custGeom>
              <a:rect l="l" t="t" r="r" b="b"/>
              <a:pathLst>
                <a:path w="38181" h="19060" extrusionOk="0">
                  <a:moveTo>
                    <a:pt x="0" y="1"/>
                  </a:moveTo>
                  <a:lnTo>
                    <a:pt x="0" y="4217"/>
                  </a:lnTo>
                  <a:lnTo>
                    <a:pt x="25701" y="19059"/>
                  </a:lnTo>
                  <a:lnTo>
                    <a:pt x="38181" y="11857"/>
                  </a:lnTo>
                  <a:lnTo>
                    <a:pt x="38181" y="7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2856525" y="4967325"/>
              <a:ext cx="144000" cy="254175"/>
            </a:xfrm>
            <a:custGeom>
              <a:rect l="l" t="t" r="r" b="b"/>
              <a:pathLst>
                <a:path w="5760" h="10167" extrusionOk="0">
                  <a:moveTo>
                    <a:pt x="1" y="1"/>
                  </a:moveTo>
                  <a:lnTo>
                    <a:pt x="1" y="6842"/>
                  </a:lnTo>
                  <a:lnTo>
                    <a:pt x="5759" y="10167"/>
                  </a:lnTo>
                  <a:lnTo>
                    <a:pt x="5759" y="1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3036400" y="5028000"/>
              <a:ext cx="265850" cy="366300"/>
            </a:xfrm>
            <a:custGeom>
              <a:rect l="l" t="t" r="r" b="b"/>
              <a:pathLst>
                <a:path w="10634" h="14652" extrusionOk="0">
                  <a:moveTo>
                    <a:pt x="5377" y="0"/>
                  </a:moveTo>
                  <a:cubicBezTo>
                    <a:pt x="4627" y="439"/>
                    <a:pt x="3813" y="771"/>
                    <a:pt x="3078" y="1238"/>
                  </a:cubicBezTo>
                  <a:cubicBezTo>
                    <a:pt x="2031" y="1889"/>
                    <a:pt x="1033" y="2632"/>
                    <a:pt x="0" y="3311"/>
                  </a:cubicBezTo>
                  <a:lnTo>
                    <a:pt x="0" y="8567"/>
                  </a:lnTo>
                  <a:lnTo>
                    <a:pt x="10541" y="14651"/>
                  </a:lnTo>
                  <a:lnTo>
                    <a:pt x="10541" y="10463"/>
                  </a:lnTo>
                  <a:cubicBezTo>
                    <a:pt x="10541" y="10315"/>
                    <a:pt x="10520" y="9883"/>
                    <a:pt x="10633" y="9869"/>
                  </a:cubicBezTo>
                  <a:cubicBezTo>
                    <a:pt x="10605" y="8115"/>
                    <a:pt x="10378" y="6395"/>
                    <a:pt x="10138" y="4655"/>
                  </a:cubicBezTo>
                  <a:cubicBezTo>
                    <a:pt x="9961" y="3417"/>
                    <a:pt x="9940" y="2115"/>
                    <a:pt x="9742" y="877"/>
                  </a:cubicBezTo>
                  <a:lnTo>
                    <a:pt x="53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3344825" y="5050100"/>
              <a:ext cx="286900" cy="70250"/>
            </a:xfrm>
            <a:custGeom>
              <a:rect l="l" t="t" r="r" b="b"/>
              <a:pathLst>
                <a:path w="11476" h="2810" extrusionOk="0">
                  <a:moveTo>
                    <a:pt x="58" y="1"/>
                  </a:moveTo>
                  <a:lnTo>
                    <a:pt x="1" y="510"/>
                  </a:lnTo>
                  <a:lnTo>
                    <a:pt x="11476" y="2809"/>
                  </a:lnTo>
                  <a:lnTo>
                    <a:pt x="11476" y="280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2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3319725" y="5062825"/>
              <a:ext cx="312000" cy="342975"/>
            </a:xfrm>
            <a:custGeom>
              <a:rect l="l" t="t" r="r" b="b"/>
              <a:pathLst>
                <a:path w="12480" h="13719" extrusionOk="0">
                  <a:moveTo>
                    <a:pt x="1005" y="1"/>
                  </a:moveTo>
                  <a:lnTo>
                    <a:pt x="0" y="9502"/>
                  </a:lnTo>
                  <a:lnTo>
                    <a:pt x="0" y="13718"/>
                  </a:lnTo>
                  <a:lnTo>
                    <a:pt x="7910" y="9148"/>
                  </a:lnTo>
                  <a:lnTo>
                    <a:pt x="12480" y="6516"/>
                  </a:lnTo>
                  <a:lnTo>
                    <a:pt x="12480" y="23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3027200" y="5132525"/>
              <a:ext cx="157250" cy="195100"/>
            </a:xfrm>
            <a:custGeom>
              <a:rect l="l" t="t" r="r" b="b"/>
              <a:pathLst>
                <a:path w="6290" h="7803" extrusionOk="0">
                  <a:moveTo>
                    <a:pt x="991" y="0"/>
                  </a:moveTo>
                  <a:lnTo>
                    <a:pt x="0" y="4174"/>
                  </a:lnTo>
                  <a:lnTo>
                    <a:pt x="6290" y="7803"/>
                  </a:lnTo>
                  <a:lnTo>
                    <a:pt x="6290" y="3615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2717175" y="4772250"/>
              <a:ext cx="914550" cy="528125"/>
            </a:xfrm>
            <a:custGeom>
              <a:rect l="l" t="t" r="r" b="b"/>
              <a:pathLst>
                <a:path w="36582" h="21125" extrusionOk="0">
                  <a:moveTo>
                    <a:pt x="12472" y="1"/>
                  </a:moveTo>
                  <a:lnTo>
                    <a:pt x="0" y="7209"/>
                  </a:lnTo>
                  <a:lnTo>
                    <a:pt x="24102" y="21125"/>
                  </a:lnTo>
                  <a:lnTo>
                    <a:pt x="36582" y="13923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FE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2677200" y="4749450"/>
              <a:ext cx="954525" cy="551100"/>
            </a:xfrm>
            <a:custGeom>
              <a:rect l="l" t="t" r="r" b="b"/>
              <a:pathLst>
                <a:path w="38181" h="22044" extrusionOk="0">
                  <a:moveTo>
                    <a:pt x="12479" y="0"/>
                  </a:moveTo>
                  <a:lnTo>
                    <a:pt x="0" y="7202"/>
                  </a:lnTo>
                  <a:lnTo>
                    <a:pt x="25701" y="22044"/>
                  </a:lnTo>
                  <a:lnTo>
                    <a:pt x="38181" y="14842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2856700" y="4853425"/>
              <a:ext cx="685000" cy="369500"/>
            </a:xfrm>
            <a:custGeom>
              <a:rect l="l" t="t" r="r" b="b"/>
              <a:pathLst>
                <a:path w="27400" h="14780" extrusionOk="0">
                  <a:moveTo>
                    <a:pt x="12480" y="1"/>
                  </a:moveTo>
                  <a:lnTo>
                    <a:pt x="1" y="7203"/>
                  </a:lnTo>
                  <a:lnTo>
                    <a:pt x="13152" y="14779"/>
                  </a:lnTo>
                  <a:lnTo>
                    <a:pt x="20106" y="10768"/>
                  </a:lnTo>
                  <a:lnTo>
                    <a:pt x="21875" y="11787"/>
                  </a:lnTo>
                  <a:lnTo>
                    <a:pt x="27400" y="8596"/>
                  </a:lnTo>
                  <a:lnTo>
                    <a:pt x="12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2812850" y="4835925"/>
              <a:ext cx="518750" cy="292200"/>
            </a:xfrm>
            <a:custGeom>
              <a:rect l="l" t="t" r="r" b="b"/>
              <a:pathLst>
                <a:path w="20750" h="11688" extrusionOk="0">
                  <a:moveTo>
                    <a:pt x="11956" y="0"/>
                  </a:moveTo>
                  <a:lnTo>
                    <a:pt x="11885" y="36"/>
                  </a:lnTo>
                  <a:lnTo>
                    <a:pt x="13647" y="354"/>
                  </a:lnTo>
                  <a:lnTo>
                    <a:pt x="13512" y="276"/>
                  </a:lnTo>
                  <a:lnTo>
                    <a:pt x="11956" y="0"/>
                  </a:lnTo>
                  <a:close/>
                  <a:moveTo>
                    <a:pt x="11256" y="404"/>
                  </a:moveTo>
                  <a:lnTo>
                    <a:pt x="11185" y="439"/>
                  </a:lnTo>
                  <a:lnTo>
                    <a:pt x="14991" y="1132"/>
                  </a:lnTo>
                  <a:lnTo>
                    <a:pt x="14856" y="1055"/>
                  </a:lnTo>
                  <a:lnTo>
                    <a:pt x="11256" y="404"/>
                  </a:lnTo>
                  <a:close/>
                  <a:moveTo>
                    <a:pt x="10555" y="807"/>
                  </a:moveTo>
                  <a:lnTo>
                    <a:pt x="10492" y="842"/>
                  </a:lnTo>
                  <a:lnTo>
                    <a:pt x="16335" y="1903"/>
                  </a:lnTo>
                  <a:lnTo>
                    <a:pt x="16335" y="1903"/>
                  </a:lnTo>
                  <a:lnTo>
                    <a:pt x="16201" y="1833"/>
                  </a:lnTo>
                  <a:lnTo>
                    <a:pt x="10555" y="807"/>
                  </a:lnTo>
                  <a:close/>
                  <a:moveTo>
                    <a:pt x="9855" y="1210"/>
                  </a:moveTo>
                  <a:lnTo>
                    <a:pt x="9791" y="1246"/>
                  </a:lnTo>
                  <a:lnTo>
                    <a:pt x="17686" y="2682"/>
                  </a:lnTo>
                  <a:lnTo>
                    <a:pt x="17686" y="2682"/>
                  </a:lnTo>
                  <a:lnTo>
                    <a:pt x="17552" y="2611"/>
                  </a:lnTo>
                  <a:lnTo>
                    <a:pt x="9855" y="1210"/>
                  </a:lnTo>
                  <a:close/>
                  <a:moveTo>
                    <a:pt x="9162" y="1613"/>
                  </a:moveTo>
                  <a:lnTo>
                    <a:pt x="9091" y="1656"/>
                  </a:lnTo>
                  <a:lnTo>
                    <a:pt x="19037" y="3460"/>
                  </a:lnTo>
                  <a:lnTo>
                    <a:pt x="19037" y="3460"/>
                  </a:lnTo>
                  <a:lnTo>
                    <a:pt x="18896" y="3382"/>
                  </a:lnTo>
                  <a:lnTo>
                    <a:pt x="9162" y="1613"/>
                  </a:lnTo>
                  <a:close/>
                  <a:moveTo>
                    <a:pt x="8461" y="2017"/>
                  </a:moveTo>
                  <a:lnTo>
                    <a:pt x="8391" y="2059"/>
                  </a:lnTo>
                  <a:lnTo>
                    <a:pt x="20382" y="4238"/>
                  </a:lnTo>
                  <a:lnTo>
                    <a:pt x="20247" y="4160"/>
                  </a:lnTo>
                  <a:lnTo>
                    <a:pt x="8461" y="2017"/>
                  </a:lnTo>
                  <a:close/>
                  <a:moveTo>
                    <a:pt x="7761" y="2420"/>
                  </a:moveTo>
                  <a:lnTo>
                    <a:pt x="7690" y="2455"/>
                  </a:lnTo>
                  <a:lnTo>
                    <a:pt x="20679" y="4818"/>
                  </a:lnTo>
                  <a:lnTo>
                    <a:pt x="20749" y="4783"/>
                  </a:lnTo>
                  <a:lnTo>
                    <a:pt x="7761" y="2420"/>
                  </a:lnTo>
                  <a:close/>
                  <a:moveTo>
                    <a:pt x="7061" y="2823"/>
                  </a:moveTo>
                  <a:lnTo>
                    <a:pt x="6990" y="2866"/>
                  </a:lnTo>
                  <a:lnTo>
                    <a:pt x="19985" y="5228"/>
                  </a:lnTo>
                  <a:lnTo>
                    <a:pt x="20049" y="5186"/>
                  </a:lnTo>
                  <a:lnTo>
                    <a:pt x="7061" y="2823"/>
                  </a:lnTo>
                  <a:close/>
                  <a:moveTo>
                    <a:pt x="6360" y="3226"/>
                  </a:moveTo>
                  <a:lnTo>
                    <a:pt x="6289" y="3269"/>
                  </a:lnTo>
                  <a:lnTo>
                    <a:pt x="19285" y="5632"/>
                  </a:lnTo>
                  <a:lnTo>
                    <a:pt x="19349" y="5589"/>
                  </a:lnTo>
                  <a:lnTo>
                    <a:pt x="6360" y="3226"/>
                  </a:lnTo>
                  <a:close/>
                  <a:moveTo>
                    <a:pt x="5660" y="3630"/>
                  </a:moveTo>
                  <a:lnTo>
                    <a:pt x="5589" y="3672"/>
                  </a:lnTo>
                  <a:lnTo>
                    <a:pt x="18585" y="6035"/>
                  </a:lnTo>
                  <a:lnTo>
                    <a:pt x="18655" y="5992"/>
                  </a:lnTo>
                  <a:lnTo>
                    <a:pt x="5660" y="3630"/>
                  </a:lnTo>
                  <a:close/>
                  <a:moveTo>
                    <a:pt x="4967" y="4033"/>
                  </a:moveTo>
                  <a:lnTo>
                    <a:pt x="4896" y="4075"/>
                  </a:lnTo>
                  <a:lnTo>
                    <a:pt x="17884" y="6438"/>
                  </a:lnTo>
                  <a:lnTo>
                    <a:pt x="17955" y="6396"/>
                  </a:lnTo>
                  <a:lnTo>
                    <a:pt x="4967" y="4033"/>
                  </a:lnTo>
                  <a:close/>
                  <a:moveTo>
                    <a:pt x="4266" y="4436"/>
                  </a:moveTo>
                  <a:lnTo>
                    <a:pt x="4195" y="4479"/>
                  </a:lnTo>
                  <a:lnTo>
                    <a:pt x="17184" y="6841"/>
                  </a:lnTo>
                  <a:lnTo>
                    <a:pt x="17255" y="6799"/>
                  </a:lnTo>
                  <a:lnTo>
                    <a:pt x="4266" y="4436"/>
                  </a:lnTo>
                  <a:close/>
                  <a:moveTo>
                    <a:pt x="3566" y="4839"/>
                  </a:moveTo>
                  <a:lnTo>
                    <a:pt x="3495" y="4882"/>
                  </a:lnTo>
                  <a:lnTo>
                    <a:pt x="16491" y="7245"/>
                  </a:lnTo>
                  <a:lnTo>
                    <a:pt x="16554" y="7202"/>
                  </a:lnTo>
                  <a:lnTo>
                    <a:pt x="3566" y="4839"/>
                  </a:lnTo>
                  <a:close/>
                  <a:moveTo>
                    <a:pt x="2865" y="5250"/>
                  </a:moveTo>
                  <a:lnTo>
                    <a:pt x="2795" y="5285"/>
                  </a:lnTo>
                  <a:lnTo>
                    <a:pt x="15790" y="7648"/>
                  </a:lnTo>
                  <a:lnTo>
                    <a:pt x="15861" y="7613"/>
                  </a:lnTo>
                  <a:lnTo>
                    <a:pt x="2865" y="5250"/>
                  </a:lnTo>
                  <a:close/>
                  <a:moveTo>
                    <a:pt x="2165" y="5653"/>
                  </a:moveTo>
                  <a:lnTo>
                    <a:pt x="2094" y="5688"/>
                  </a:lnTo>
                  <a:lnTo>
                    <a:pt x="15090" y="8051"/>
                  </a:lnTo>
                  <a:lnTo>
                    <a:pt x="15161" y="8016"/>
                  </a:lnTo>
                  <a:lnTo>
                    <a:pt x="2165" y="5653"/>
                  </a:lnTo>
                  <a:close/>
                  <a:moveTo>
                    <a:pt x="1472" y="6049"/>
                  </a:moveTo>
                  <a:lnTo>
                    <a:pt x="1401" y="6092"/>
                  </a:lnTo>
                  <a:lnTo>
                    <a:pt x="14390" y="8454"/>
                  </a:lnTo>
                  <a:lnTo>
                    <a:pt x="14460" y="8412"/>
                  </a:lnTo>
                  <a:lnTo>
                    <a:pt x="1472" y="6049"/>
                  </a:lnTo>
                  <a:close/>
                  <a:moveTo>
                    <a:pt x="771" y="6459"/>
                  </a:moveTo>
                  <a:lnTo>
                    <a:pt x="701" y="6495"/>
                  </a:lnTo>
                  <a:lnTo>
                    <a:pt x="13689" y="8858"/>
                  </a:lnTo>
                  <a:lnTo>
                    <a:pt x="13760" y="8822"/>
                  </a:lnTo>
                  <a:lnTo>
                    <a:pt x="771" y="6459"/>
                  </a:lnTo>
                  <a:close/>
                  <a:moveTo>
                    <a:pt x="64" y="6856"/>
                  </a:moveTo>
                  <a:lnTo>
                    <a:pt x="0" y="6891"/>
                  </a:lnTo>
                  <a:cubicBezTo>
                    <a:pt x="15" y="6898"/>
                    <a:pt x="12989" y="9261"/>
                    <a:pt x="12989" y="9261"/>
                  </a:cubicBezTo>
                  <a:lnTo>
                    <a:pt x="13060" y="9218"/>
                  </a:lnTo>
                  <a:lnTo>
                    <a:pt x="64" y="6856"/>
                  </a:lnTo>
                  <a:close/>
                  <a:moveTo>
                    <a:pt x="1231" y="7598"/>
                  </a:moveTo>
                  <a:lnTo>
                    <a:pt x="1366" y="7683"/>
                  </a:lnTo>
                  <a:lnTo>
                    <a:pt x="12288" y="9664"/>
                  </a:lnTo>
                  <a:lnTo>
                    <a:pt x="12359" y="9629"/>
                  </a:lnTo>
                  <a:lnTo>
                    <a:pt x="1231" y="7598"/>
                  </a:lnTo>
                  <a:close/>
                  <a:moveTo>
                    <a:pt x="2575" y="8377"/>
                  </a:moveTo>
                  <a:lnTo>
                    <a:pt x="2710" y="8454"/>
                  </a:lnTo>
                  <a:lnTo>
                    <a:pt x="11588" y="10067"/>
                  </a:lnTo>
                  <a:lnTo>
                    <a:pt x="11659" y="10032"/>
                  </a:lnTo>
                  <a:lnTo>
                    <a:pt x="2575" y="8377"/>
                  </a:lnTo>
                  <a:close/>
                  <a:moveTo>
                    <a:pt x="3927" y="9155"/>
                  </a:moveTo>
                  <a:lnTo>
                    <a:pt x="4061" y="9233"/>
                  </a:lnTo>
                  <a:lnTo>
                    <a:pt x="10895" y="10471"/>
                  </a:lnTo>
                  <a:lnTo>
                    <a:pt x="10966" y="10435"/>
                  </a:lnTo>
                  <a:lnTo>
                    <a:pt x="3927" y="9155"/>
                  </a:lnTo>
                  <a:close/>
                  <a:moveTo>
                    <a:pt x="5271" y="9933"/>
                  </a:moveTo>
                  <a:lnTo>
                    <a:pt x="5405" y="10011"/>
                  </a:lnTo>
                  <a:lnTo>
                    <a:pt x="10194" y="10881"/>
                  </a:lnTo>
                  <a:lnTo>
                    <a:pt x="10265" y="10838"/>
                  </a:lnTo>
                  <a:lnTo>
                    <a:pt x="5271" y="9933"/>
                  </a:lnTo>
                  <a:close/>
                  <a:moveTo>
                    <a:pt x="6622" y="10711"/>
                  </a:moveTo>
                  <a:lnTo>
                    <a:pt x="6756" y="10789"/>
                  </a:lnTo>
                  <a:lnTo>
                    <a:pt x="9494" y="11284"/>
                  </a:lnTo>
                  <a:lnTo>
                    <a:pt x="9565" y="11242"/>
                  </a:lnTo>
                  <a:lnTo>
                    <a:pt x="6622" y="10711"/>
                  </a:lnTo>
                  <a:close/>
                  <a:moveTo>
                    <a:pt x="7966" y="11482"/>
                  </a:moveTo>
                  <a:lnTo>
                    <a:pt x="8100" y="11560"/>
                  </a:lnTo>
                  <a:lnTo>
                    <a:pt x="8794" y="11687"/>
                  </a:lnTo>
                  <a:lnTo>
                    <a:pt x="8865" y="11645"/>
                  </a:lnTo>
                  <a:lnTo>
                    <a:pt x="7966" y="114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3227750" y="4966975"/>
              <a:ext cx="375675" cy="216675"/>
            </a:xfrm>
            <a:custGeom>
              <a:rect l="l" t="t" r="r" b="b"/>
              <a:pathLst>
                <a:path w="15026" h="8667" extrusionOk="0">
                  <a:moveTo>
                    <a:pt x="5526" y="1"/>
                  </a:moveTo>
                  <a:lnTo>
                    <a:pt x="1" y="3191"/>
                  </a:lnTo>
                  <a:lnTo>
                    <a:pt x="9502" y="8667"/>
                  </a:lnTo>
                  <a:lnTo>
                    <a:pt x="15027" y="5476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047350" y="5118025"/>
              <a:ext cx="274350" cy="171575"/>
            </a:xfrm>
            <a:custGeom>
              <a:rect l="l" t="t" r="r" b="b"/>
              <a:pathLst>
                <a:path w="10974" h="6863" extrusionOk="0">
                  <a:moveTo>
                    <a:pt x="1777" y="0"/>
                  </a:moveTo>
                  <a:lnTo>
                    <a:pt x="1" y="1026"/>
                  </a:lnTo>
                  <a:lnTo>
                    <a:pt x="10103" y="6862"/>
                  </a:lnTo>
                  <a:lnTo>
                    <a:pt x="10973" y="530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2967950" y="4930350"/>
              <a:ext cx="270975" cy="146825"/>
            </a:xfrm>
            <a:custGeom>
              <a:rect l="l" t="t" r="r" b="b"/>
              <a:pathLst>
                <a:path w="10839" h="5873" extrusionOk="0">
                  <a:moveTo>
                    <a:pt x="6294" y="1"/>
                  </a:moveTo>
                  <a:cubicBezTo>
                    <a:pt x="4817" y="1"/>
                    <a:pt x="3374" y="313"/>
                    <a:pt x="2286" y="942"/>
                  </a:cubicBezTo>
                  <a:cubicBezTo>
                    <a:pt x="1" y="2258"/>
                    <a:pt x="121" y="4472"/>
                    <a:pt x="2561" y="5873"/>
                  </a:cubicBezTo>
                  <a:cubicBezTo>
                    <a:pt x="2561" y="5873"/>
                    <a:pt x="2562" y="5873"/>
                    <a:pt x="2562" y="5873"/>
                  </a:cubicBezTo>
                  <a:cubicBezTo>
                    <a:pt x="2593" y="5873"/>
                    <a:pt x="10838" y="1112"/>
                    <a:pt x="10838" y="1112"/>
                  </a:cubicBezTo>
                  <a:cubicBezTo>
                    <a:pt x="9561" y="373"/>
                    <a:pt x="7907" y="1"/>
                    <a:pt x="6294" y="1"/>
                  </a:cubicBezTo>
                  <a:close/>
                </a:path>
              </a:pathLst>
            </a:custGeom>
            <a:solidFill>
              <a:srgbClr val="D4A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3001025" y="4936550"/>
              <a:ext cx="320850" cy="185375"/>
            </a:xfrm>
            <a:custGeom>
              <a:rect l="l" t="t" r="r" b="b"/>
              <a:pathLst>
                <a:path w="12834" h="7415" extrusionOk="0">
                  <a:moveTo>
                    <a:pt x="12494" y="1"/>
                  </a:moveTo>
                  <a:lnTo>
                    <a:pt x="0" y="7217"/>
                  </a:lnTo>
                  <a:lnTo>
                    <a:pt x="347" y="7415"/>
                  </a:lnTo>
                  <a:lnTo>
                    <a:pt x="12833" y="206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rgbClr val="7F7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2946550" y="4767300"/>
              <a:ext cx="135500" cy="78200"/>
            </a:xfrm>
            <a:custGeom>
              <a:rect l="l" t="t" r="r" b="b"/>
              <a:pathLst>
                <a:path w="5420" h="3128" extrusionOk="0">
                  <a:moveTo>
                    <a:pt x="1755" y="1"/>
                  </a:moveTo>
                  <a:lnTo>
                    <a:pt x="1" y="1012"/>
                  </a:lnTo>
                  <a:lnTo>
                    <a:pt x="3665" y="3127"/>
                  </a:lnTo>
                  <a:lnTo>
                    <a:pt x="5420" y="2116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26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3318475" y="5003950"/>
              <a:ext cx="112175" cy="58750"/>
            </a:xfrm>
            <a:custGeom>
              <a:rect l="l" t="t" r="r" b="b"/>
              <a:pathLst>
                <a:path w="4487" h="2350" extrusionOk="0">
                  <a:moveTo>
                    <a:pt x="2873" y="0"/>
                  </a:moveTo>
                  <a:lnTo>
                    <a:pt x="1338" y="778"/>
                  </a:lnTo>
                  <a:lnTo>
                    <a:pt x="1395" y="870"/>
                  </a:lnTo>
                  <a:cubicBezTo>
                    <a:pt x="1417" y="870"/>
                    <a:pt x="1439" y="870"/>
                    <a:pt x="1460" y="870"/>
                  </a:cubicBezTo>
                  <a:cubicBezTo>
                    <a:pt x="1829" y="870"/>
                    <a:pt x="2094" y="928"/>
                    <a:pt x="2328" y="1061"/>
                  </a:cubicBezTo>
                  <a:cubicBezTo>
                    <a:pt x="2625" y="1231"/>
                    <a:pt x="2739" y="1528"/>
                    <a:pt x="2173" y="1854"/>
                  </a:cubicBezTo>
                  <a:cubicBezTo>
                    <a:pt x="1912" y="2005"/>
                    <a:pt x="1618" y="2097"/>
                    <a:pt x="1340" y="2097"/>
                  </a:cubicBezTo>
                  <a:cubicBezTo>
                    <a:pt x="1150" y="2097"/>
                    <a:pt x="968" y="2054"/>
                    <a:pt x="807" y="1960"/>
                  </a:cubicBezTo>
                  <a:cubicBezTo>
                    <a:pt x="489" y="1776"/>
                    <a:pt x="539" y="1556"/>
                    <a:pt x="694" y="1358"/>
                  </a:cubicBezTo>
                  <a:cubicBezTo>
                    <a:pt x="737" y="1323"/>
                    <a:pt x="722" y="1245"/>
                    <a:pt x="666" y="1224"/>
                  </a:cubicBezTo>
                  <a:cubicBezTo>
                    <a:pt x="590" y="1188"/>
                    <a:pt x="508" y="1170"/>
                    <a:pt x="426" y="1170"/>
                  </a:cubicBezTo>
                  <a:cubicBezTo>
                    <a:pt x="349" y="1170"/>
                    <a:pt x="271" y="1186"/>
                    <a:pt x="199" y="1217"/>
                  </a:cubicBezTo>
                  <a:cubicBezTo>
                    <a:pt x="1" y="1330"/>
                    <a:pt x="29" y="1684"/>
                    <a:pt x="623" y="2030"/>
                  </a:cubicBezTo>
                  <a:cubicBezTo>
                    <a:pt x="1007" y="2253"/>
                    <a:pt x="1395" y="2350"/>
                    <a:pt x="1754" y="2350"/>
                  </a:cubicBezTo>
                  <a:cubicBezTo>
                    <a:pt x="2104" y="2350"/>
                    <a:pt x="2428" y="2258"/>
                    <a:pt x="2696" y="2101"/>
                  </a:cubicBezTo>
                  <a:cubicBezTo>
                    <a:pt x="3305" y="1755"/>
                    <a:pt x="3213" y="1351"/>
                    <a:pt x="2668" y="1033"/>
                  </a:cubicBezTo>
                  <a:cubicBezTo>
                    <a:pt x="2385" y="884"/>
                    <a:pt x="2081" y="792"/>
                    <a:pt x="1769" y="778"/>
                  </a:cubicBezTo>
                  <a:cubicBezTo>
                    <a:pt x="1769" y="764"/>
                    <a:pt x="2675" y="361"/>
                    <a:pt x="2675" y="361"/>
                  </a:cubicBezTo>
                  <a:cubicBezTo>
                    <a:pt x="2713" y="337"/>
                    <a:pt x="2757" y="325"/>
                    <a:pt x="2801" y="325"/>
                  </a:cubicBezTo>
                  <a:cubicBezTo>
                    <a:pt x="2849" y="325"/>
                    <a:pt x="2897" y="339"/>
                    <a:pt x="2937" y="368"/>
                  </a:cubicBezTo>
                  <a:lnTo>
                    <a:pt x="4076" y="1026"/>
                  </a:lnTo>
                  <a:lnTo>
                    <a:pt x="4479" y="920"/>
                  </a:lnTo>
                  <a:lnTo>
                    <a:pt x="4486" y="88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3378800" y="5042550"/>
              <a:ext cx="112150" cy="54850"/>
            </a:xfrm>
            <a:custGeom>
              <a:rect l="l" t="t" r="r" b="b"/>
              <a:pathLst>
                <a:path w="4486" h="2194" extrusionOk="0">
                  <a:moveTo>
                    <a:pt x="3192" y="233"/>
                  </a:moveTo>
                  <a:cubicBezTo>
                    <a:pt x="3338" y="233"/>
                    <a:pt x="3469" y="261"/>
                    <a:pt x="3580" y="324"/>
                  </a:cubicBezTo>
                  <a:cubicBezTo>
                    <a:pt x="4018" y="578"/>
                    <a:pt x="3502" y="1017"/>
                    <a:pt x="2802" y="1420"/>
                  </a:cubicBezTo>
                  <a:cubicBezTo>
                    <a:pt x="2282" y="1720"/>
                    <a:pt x="1731" y="1961"/>
                    <a:pt x="1302" y="1961"/>
                  </a:cubicBezTo>
                  <a:cubicBezTo>
                    <a:pt x="1153" y="1961"/>
                    <a:pt x="1019" y="1932"/>
                    <a:pt x="906" y="1866"/>
                  </a:cubicBezTo>
                  <a:cubicBezTo>
                    <a:pt x="474" y="1618"/>
                    <a:pt x="984" y="1180"/>
                    <a:pt x="1684" y="777"/>
                  </a:cubicBezTo>
                  <a:cubicBezTo>
                    <a:pt x="2207" y="475"/>
                    <a:pt x="2762" y="233"/>
                    <a:pt x="3192" y="233"/>
                  </a:cubicBezTo>
                  <a:close/>
                  <a:moveTo>
                    <a:pt x="2826" y="1"/>
                  </a:moveTo>
                  <a:cubicBezTo>
                    <a:pt x="2306" y="1"/>
                    <a:pt x="1755" y="199"/>
                    <a:pt x="1217" y="508"/>
                  </a:cubicBezTo>
                  <a:cubicBezTo>
                    <a:pt x="361" y="1003"/>
                    <a:pt x="0" y="1519"/>
                    <a:pt x="757" y="1958"/>
                  </a:cubicBezTo>
                  <a:cubicBezTo>
                    <a:pt x="1043" y="2121"/>
                    <a:pt x="1349" y="2193"/>
                    <a:pt x="1666" y="2193"/>
                  </a:cubicBezTo>
                  <a:cubicBezTo>
                    <a:pt x="2187" y="2193"/>
                    <a:pt x="2736" y="1997"/>
                    <a:pt x="3269" y="1689"/>
                  </a:cubicBezTo>
                  <a:cubicBezTo>
                    <a:pt x="4132" y="1194"/>
                    <a:pt x="4485" y="677"/>
                    <a:pt x="3728" y="239"/>
                  </a:cubicBezTo>
                  <a:cubicBezTo>
                    <a:pt x="3446" y="73"/>
                    <a:pt x="3142" y="1"/>
                    <a:pt x="2826" y="1"/>
                  </a:cubicBez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3439625" y="5077650"/>
              <a:ext cx="111975" cy="54750"/>
            </a:xfrm>
            <a:custGeom>
              <a:rect l="l" t="t" r="r" b="b"/>
              <a:pathLst>
                <a:path w="4479" h="2190" extrusionOk="0">
                  <a:moveTo>
                    <a:pt x="3182" y="233"/>
                  </a:moveTo>
                  <a:cubicBezTo>
                    <a:pt x="3329" y="233"/>
                    <a:pt x="3462" y="262"/>
                    <a:pt x="3573" y="328"/>
                  </a:cubicBezTo>
                  <a:cubicBezTo>
                    <a:pt x="4012" y="575"/>
                    <a:pt x="3503" y="1014"/>
                    <a:pt x="2802" y="1417"/>
                  </a:cubicBezTo>
                  <a:cubicBezTo>
                    <a:pt x="2279" y="1718"/>
                    <a:pt x="1720" y="1960"/>
                    <a:pt x="1291" y="1960"/>
                  </a:cubicBezTo>
                  <a:cubicBezTo>
                    <a:pt x="1146" y="1960"/>
                    <a:pt x="1016" y="1932"/>
                    <a:pt x="906" y="1870"/>
                  </a:cubicBezTo>
                  <a:cubicBezTo>
                    <a:pt x="468" y="1615"/>
                    <a:pt x="984" y="1176"/>
                    <a:pt x="1685" y="773"/>
                  </a:cubicBezTo>
                  <a:cubicBezTo>
                    <a:pt x="2205" y="474"/>
                    <a:pt x="2756" y="233"/>
                    <a:pt x="3182" y="233"/>
                  </a:cubicBezTo>
                  <a:close/>
                  <a:moveTo>
                    <a:pt x="2820" y="0"/>
                  </a:moveTo>
                  <a:cubicBezTo>
                    <a:pt x="2298" y="0"/>
                    <a:pt x="1748" y="196"/>
                    <a:pt x="1211" y="504"/>
                  </a:cubicBezTo>
                  <a:cubicBezTo>
                    <a:pt x="355" y="1000"/>
                    <a:pt x="1" y="1516"/>
                    <a:pt x="751" y="1955"/>
                  </a:cubicBezTo>
                  <a:cubicBezTo>
                    <a:pt x="1037" y="2118"/>
                    <a:pt x="1343" y="2190"/>
                    <a:pt x="1660" y="2190"/>
                  </a:cubicBezTo>
                  <a:cubicBezTo>
                    <a:pt x="2181" y="2190"/>
                    <a:pt x="2732" y="1994"/>
                    <a:pt x="3269" y="1686"/>
                  </a:cubicBezTo>
                  <a:cubicBezTo>
                    <a:pt x="4125" y="1191"/>
                    <a:pt x="4479" y="674"/>
                    <a:pt x="3729" y="236"/>
                  </a:cubicBezTo>
                  <a:cubicBezTo>
                    <a:pt x="3443" y="73"/>
                    <a:pt x="3137" y="0"/>
                    <a:pt x="2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2720175" y="4906675"/>
              <a:ext cx="71300" cy="37250"/>
            </a:xfrm>
            <a:custGeom>
              <a:rect l="l" t="t" r="r" b="b"/>
              <a:pathLst>
                <a:path w="2852" h="1490" extrusionOk="0">
                  <a:moveTo>
                    <a:pt x="1826" y="0"/>
                  </a:moveTo>
                  <a:lnTo>
                    <a:pt x="849" y="495"/>
                  </a:lnTo>
                  <a:lnTo>
                    <a:pt x="892" y="552"/>
                  </a:lnTo>
                  <a:cubicBezTo>
                    <a:pt x="918" y="550"/>
                    <a:pt x="943" y="549"/>
                    <a:pt x="969" y="549"/>
                  </a:cubicBezTo>
                  <a:cubicBezTo>
                    <a:pt x="1148" y="549"/>
                    <a:pt x="1324" y="592"/>
                    <a:pt x="1479" y="672"/>
                  </a:cubicBezTo>
                  <a:cubicBezTo>
                    <a:pt x="1670" y="778"/>
                    <a:pt x="1748" y="969"/>
                    <a:pt x="1380" y="1182"/>
                  </a:cubicBezTo>
                  <a:cubicBezTo>
                    <a:pt x="1217" y="1277"/>
                    <a:pt x="1033" y="1334"/>
                    <a:pt x="858" y="1334"/>
                  </a:cubicBezTo>
                  <a:cubicBezTo>
                    <a:pt x="736" y="1334"/>
                    <a:pt x="619" y="1306"/>
                    <a:pt x="517" y="1245"/>
                  </a:cubicBezTo>
                  <a:cubicBezTo>
                    <a:pt x="312" y="1132"/>
                    <a:pt x="347" y="991"/>
                    <a:pt x="439" y="863"/>
                  </a:cubicBezTo>
                  <a:cubicBezTo>
                    <a:pt x="474" y="842"/>
                    <a:pt x="467" y="785"/>
                    <a:pt x="425" y="778"/>
                  </a:cubicBezTo>
                  <a:cubicBezTo>
                    <a:pt x="377" y="753"/>
                    <a:pt x="324" y="740"/>
                    <a:pt x="270" y="740"/>
                  </a:cubicBezTo>
                  <a:cubicBezTo>
                    <a:pt x="221" y="740"/>
                    <a:pt x="172" y="751"/>
                    <a:pt x="128" y="771"/>
                  </a:cubicBezTo>
                  <a:cubicBezTo>
                    <a:pt x="0" y="842"/>
                    <a:pt x="22" y="1068"/>
                    <a:pt x="397" y="1288"/>
                  </a:cubicBezTo>
                  <a:cubicBezTo>
                    <a:pt x="641" y="1428"/>
                    <a:pt x="888" y="1489"/>
                    <a:pt x="1118" y="1489"/>
                  </a:cubicBezTo>
                  <a:cubicBezTo>
                    <a:pt x="1340" y="1489"/>
                    <a:pt x="1545" y="1431"/>
                    <a:pt x="1712" y="1330"/>
                  </a:cubicBezTo>
                  <a:cubicBezTo>
                    <a:pt x="2101" y="1118"/>
                    <a:pt x="2038" y="856"/>
                    <a:pt x="1691" y="658"/>
                  </a:cubicBezTo>
                  <a:cubicBezTo>
                    <a:pt x="1514" y="566"/>
                    <a:pt x="1323" y="510"/>
                    <a:pt x="1125" y="495"/>
                  </a:cubicBezTo>
                  <a:cubicBezTo>
                    <a:pt x="1125" y="488"/>
                    <a:pt x="1698" y="234"/>
                    <a:pt x="1698" y="234"/>
                  </a:cubicBezTo>
                  <a:cubicBezTo>
                    <a:pt x="1723" y="216"/>
                    <a:pt x="1751" y="207"/>
                    <a:pt x="1780" y="207"/>
                  </a:cubicBezTo>
                  <a:cubicBezTo>
                    <a:pt x="1808" y="207"/>
                    <a:pt x="1836" y="216"/>
                    <a:pt x="1861" y="234"/>
                  </a:cubicBezTo>
                  <a:lnTo>
                    <a:pt x="2590" y="651"/>
                  </a:lnTo>
                  <a:lnTo>
                    <a:pt x="2844" y="580"/>
                  </a:lnTo>
                  <a:cubicBezTo>
                    <a:pt x="2851" y="559"/>
                    <a:pt x="188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2758550" y="4931350"/>
              <a:ext cx="71300" cy="34850"/>
            </a:xfrm>
            <a:custGeom>
              <a:rect l="l" t="t" r="r" b="b"/>
              <a:pathLst>
                <a:path w="2852" h="1394" extrusionOk="0">
                  <a:moveTo>
                    <a:pt x="2022" y="149"/>
                  </a:moveTo>
                  <a:cubicBezTo>
                    <a:pt x="2116" y="149"/>
                    <a:pt x="2200" y="167"/>
                    <a:pt x="2271" y="209"/>
                  </a:cubicBezTo>
                  <a:cubicBezTo>
                    <a:pt x="2547" y="364"/>
                    <a:pt x="2222" y="647"/>
                    <a:pt x="1776" y="902"/>
                  </a:cubicBezTo>
                  <a:cubicBezTo>
                    <a:pt x="1445" y="1091"/>
                    <a:pt x="1094" y="1245"/>
                    <a:pt x="823" y="1245"/>
                  </a:cubicBezTo>
                  <a:cubicBezTo>
                    <a:pt x="729" y="1245"/>
                    <a:pt x="644" y="1227"/>
                    <a:pt x="574" y="1185"/>
                  </a:cubicBezTo>
                  <a:cubicBezTo>
                    <a:pt x="298" y="1029"/>
                    <a:pt x="623" y="746"/>
                    <a:pt x="1069" y="492"/>
                  </a:cubicBezTo>
                  <a:cubicBezTo>
                    <a:pt x="1400" y="303"/>
                    <a:pt x="1750" y="149"/>
                    <a:pt x="2022" y="149"/>
                  </a:cubicBezTo>
                  <a:close/>
                  <a:moveTo>
                    <a:pt x="1789" y="1"/>
                  </a:moveTo>
                  <a:cubicBezTo>
                    <a:pt x="1458" y="1"/>
                    <a:pt x="1109" y="125"/>
                    <a:pt x="772" y="322"/>
                  </a:cubicBezTo>
                  <a:cubicBezTo>
                    <a:pt x="227" y="633"/>
                    <a:pt x="1" y="966"/>
                    <a:pt x="482" y="1242"/>
                  </a:cubicBezTo>
                  <a:cubicBezTo>
                    <a:pt x="664" y="1347"/>
                    <a:pt x="860" y="1393"/>
                    <a:pt x="1061" y="1393"/>
                  </a:cubicBezTo>
                  <a:cubicBezTo>
                    <a:pt x="1390" y="1393"/>
                    <a:pt x="1736" y="1269"/>
                    <a:pt x="2073" y="1072"/>
                  </a:cubicBezTo>
                  <a:cubicBezTo>
                    <a:pt x="2611" y="761"/>
                    <a:pt x="2851" y="428"/>
                    <a:pt x="2370" y="152"/>
                  </a:cubicBezTo>
                  <a:cubicBezTo>
                    <a:pt x="2188" y="47"/>
                    <a:pt x="1991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2797100" y="4953650"/>
              <a:ext cx="71300" cy="34775"/>
            </a:xfrm>
            <a:custGeom>
              <a:rect l="l" t="t" r="r" b="b"/>
              <a:pathLst>
                <a:path w="2852" h="1391" extrusionOk="0">
                  <a:moveTo>
                    <a:pt x="2022" y="148"/>
                  </a:moveTo>
                  <a:cubicBezTo>
                    <a:pt x="2116" y="148"/>
                    <a:pt x="2201" y="166"/>
                    <a:pt x="2272" y="208"/>
                  </a:cubicBezTo>
                  <a:cubicBezTo>
                    <a:pt x="2555" y="364"/>
                    <a:pt x="2229" y="640"/>
                    <a:pt x="1783" y="901"/>
                  </a:cubicBezTo>
                  <a:cubicBezTo>
                    <a:pt x="1452" y="1091"/>
                    <a:pt x="1102" y="1245"/>
                    <a:pt x="827" y="1245"/>
                  </a:cubicBezTo>
                  <a:cubicBezTo>
                    <a:pt x="732" y="1245"/>
                    <a:pt x="647" y="1226"/>
                    <a:pt x="574" y="1184"/>
                  </a:cubicBezTo>
                  <a:cubicBezTo>
                    <a:pt x="298" y="1029"/>
                    <a:pt x="623" y="746"/>
                    <a:pt x="1069" y="491"/>
                  </a:cubicBezTo>
                  <a:cubicBezTo>
                    <a:pt x="1400" y="302"/>
                    <a:pt x="1751" y="148"/>
                    <a:pt x="2022" y="148"/>
                  </a:cubicBezTo>
                  <a:close/>
                  <a:moveTo>
                    <a:pt x="1789" y="0"/>
                  </a:moveTo>
                  <a:cubicBezTo>
                    <a:pt x="1458" y="0"/>
                    <a:pt x="1110" y="124"/>
                    <a:pt x="772" y="321"/>
                  </a:cubicBezTo>
                  <a:cubicBezTo>
                    <a:pt x="227" y="633"/>
                    <a:pt x="1" y="965"/>
                    <a:pt x="482" y="1241"/>
                  </a:cubicBezTo>
                  <a:cubicBezTo>
                    <a:pt x="663" y="1345"/>
                    <a:pt x="856" y="1391"/>
                    <a:pt x="1056" y="1391"/>
                  </a:cubicBezTo>
                  <a:cubicBezTo>
                    <a:pt x="1387" y="1391"/>
                    <a:pt x="1737" y="1265"/>
                    <a:pt x="2081" y="1071"/>
                  </a:cubicBezTo>
                  <a:cubicBezTo>
                    <a:pt x="2625" y="753"/>
                    <a:pt x="2852" y="427"/>
                    <a:pt x="2371" y="152"/>
                  </a:cubicBezTo>
                  <a:cubicBezTo>
                    <a:pt x="2188" y="47"/>
                    <a:pt x="1992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3417350" y="5148075"/>
              <a:ext cx="120100" cy="57150"/>
            </a:xfrm>
            <a:custGeom>
              <a:rect l="l" t="t" r="r" b="b"/>
              <a:pathLst>
                <a:path w="4804" h="2286" extrusionOk="0">
                  <a:moveTo>
                    <a:pt x="3396" y="1"/>
                  </a:moveTo>
                  <a:lnTo>
                    <a:pt x="3361" y="86"/>
                  </a:lnTo>
                  <a:lnTo>
                    <a:pt x="4769" y="340"/>
                  </a:lnTo>
                  <a:lnTo>
                    <a:pt x="4804" y="263"/>
                  </a:lnTo>
                  <a:lnTo>
                    <a:pt x="3396" y="1"/>
                  </a:lnTo>
                  <a:close/>
                  <a:moveTo>
                    <a:pt x="2979" y="248"/>
                  </a:moveTo>
                  <a:lnTo>
                    <a:pt x="2943" y="326"/>
                  </a:lnTo>
                  <a:lnTo>
                    <a:pt x="4351" y="588"/>
                  </a:lnTo>
                  <a:lnTo>
                    <a:pt x="4387" y="503"/>
                  </a:lnTo>
                  <a:lnTo>
                    <a:pt x="2979" y="248"/>
                  </a:lnTo>
                  <a:close/>
                  <a:moveTo>
                    <a:pt x="2554" y="489"/>
                  </a:moveTo>
                  <a:lnTo>
                    <a:pt x="2519" y="567"/>
                  </a:lnTo>
                  <a:lnTo>
                    <a:pt x="3927" y="828"/>
                  </a:lnTo>
                  <a:lnTo>
                    <a:pt x="3969" y="751"/>
                  </a:lnTo>
                  <a:lnTo>
                    <a:pt x="2554" y="489"/>
                  </a:lnTo>
                  <a:close/>
                  <a:moveTo>
                    <a:pt x="2137" y="729"/>
                  </a:moveTo>
                  <a:lnTo>
                    <a:pt x="2102" y="807"/>
                  </a:lnTo>
                  <a:lnTo>
                    <a:pt x="3509" y="1069"/>
                  </a:lnTo>
                  <a:lnTo>
                    <a:pt x="3545" y="991"/>
                  </a:lnTo>
                  <a:lnTo>
                    <a:pt x="2137" y="729"/>
                  </a:lnTo>
                  <a:close/>
                  <a:moveTo>
                    <a:pt x="1720" y="970"/>
                  </a:moveTo>
                  <a:lnTo>
                    <a:pt x="1677" y="1055"/>
                  </a:lnTo>
                  <a:lnTo>
                    <a:pt x="3092" y="1310"/>
                  </a:lnTo>
                  <a:lnTo>
                    <a:pt x="3127" y="1232"/>
                  </a:lnTo>
                  <a:lnTo>
                    <a:pt x="1720" y="970"/>
                  </a:lnTo>
                  <a:close/>
                  <a:moveTo>
                    <a:pt x="1295" y="1218"/>
                  </a:moveTo>
                  <a:lnTo>
                    <a:pt x="1260" y="1295"/>
                  </a:lnTo>
                  <a:lnTo>
                    <a:pt x="2667" y="1557"/>
                  </a:lnTo>
                  <a:lnTo>
                    <a:pt x="2703" y="1472"/>
                  </a:lnTo>
                  <a:lnTo>
                    <a:pt x="1295" y="1218"/>
                  </a:lnTo>
                  <a:close/>
                  <a:moveTo>
                    <a:pt x="878" y="1458"/>
                  </a:moveTo>
                  <a:lnTo>
                    <a:pt x="842" y="1536"/>
                  </a:lnTo>
                  <a:lnTo>
                    <a:pt x="2250" y="1798"/>
                  </a:lnTo>
                  <a:lnTo>
                    <a:pt x="2285" y="1720"/>
                  </a:lnTo>
                  <a:lnTo>
                    <a:pt x="878" y="1458"/>
                  </a:lnTo>
                  <a:close/>
                  <a:moveTo>
                    <a:pt x="453" y="1699"/>
                  </a:moveTo>
                  <a:lnTo>
                    <a:pt x="418" y="1776"/>
                  </a:lnTo>
                  <a:lnTo>
                    <a:pt x="1826" y="2038"/>
                  </a:lnTo>
                  <a:lnTo>
                    <a:pt x="1868" y="1960"/>
                  </a:lnTo>
                  <a:lnTo>
                    <a:pt x="453" y="1699"/>
                  </a:lnTo>
                  <a:close/>
                  <a:moveTo>
                    <a:pt x="36" y="1939"/>
                  </a:moveTo>
                  <a:lnTo>
                    <a:pt x="0" y="2024"/>
                  </a:lnTo>
                  <a:lnTo>
                    <a:pt x="1408" y="2286"/>
                  </a:lnTo>
                  <a:lnTo>
                    <a:pt x="1444" y="2201"/>
                  </a:lnTo>
                  <a:lnTo>
                    <a:pt x="36" y="1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2981575" y="4789175"/>
              <a:ext cx="60325" cy="31475"/>
            </a:xfrm>
            <a:custGeom>
              <a:rect l="l" t="t" r="r" b="b"/>
              <a:pathLst>
                <a:path w="2413" h="1259" extrusionOk="0">
                  <a:moveTo>
                    <a:pt x="1144" y="85"/>
                  </a:moveTo>
                  <a:cubicBezTo>
                    <a:pt x="1397" y="85"/>
                    <a:pt x="1655" y="143"/>
                    <a:pt x="1854" y="258"/>
                  </a:cubicBezTo>
                  <a:cubicBezTo>
                    <a:pt x="2229" y="477"/>
                    <a:pt x="2250" y="823"/>
                    <a:pt x="1896" y="1029"/>
                  </a:cubicBezTo>
                  <a:cubicBezTo>
                    <a:pt x="1723" y="1130"/>
                    <a:pt x="1497" y="1180"/>
                    <a:pt x="1265" y="1180"/>
                  </a:cubicBezTo>
                  <a:cubicBezTo>
                    <a:pt x="1014" y="1180"/>
                    <a:pt x="758" y="1122"/>
                    <a:pt x="559" y="1007"/>
                  </a:cubicBezTo>
                  <a:cubicBezTo>
                    <a:pt x="177" y="788"/>
                    <a:pt x="156" y="441"/>
                    <a:pt x="510" y="236"/>
                  </a:cubicBezTo>
                  <a:cubicBezTo>
                    <a:pt x="683" y="135"/>
                    <a:pt x="911" y="85"/>
                    <a:pt x="1144" y="85"/>
                  </a:cubicBezTo>
                  <a:close/>
                  <a:moveTo>
                    <a:pt x="1133" y="1"/>
                  </a:moveTo>
                  <a:cubicBezTo>
                    <a:pt x="867" y="1"/>
                    <a:pt x="607" y="58"/>
                    <a:pt x="411" y="173"/>
                  </a:cubicBezTo>
                  <a:cubicBezTo>
                    <a:pt x="0" y="406"/>
                    <a:pt x="22" y="809"/>
                    <a:pt x="460" y="1057"/>
                  </a:cubicBezTo>
                  <a:cubicBezTo>
                    <a:pt x="691" y="1191"/>
                    <a:pt x="991" y="1258"/>
                    <a:pt x="1284" y="1258"/>
                  </a:cubicBezTo>
                  <a:cubicBezTo>
                    <a:pt x="1549" y="1258"/>
                    <a:pt x="1808" y="1203"/>
                    <a:pt x="2002" y="1092"/>
                  </a:cubicBezTo>
                  <a:cubicBezTo>
                    <a:pt x="2413" y="852"/>
                    <a:pt x="2391" y="449"/>
                    <a:pt x="1953" y="201"/>
                  </a:cubicBezTo>
                  <a:cubicBezTo>
                    <a:pt x="1720" y="68"/>
                    <a:pt x="1423" y="1"/>
                    <a:pt x="1133" y="1"/>
                  </a:cubicBezTo>
                  <a:close/>
                </a:path>
              </a:pathLst>
            </a:custGeom>
            <a:solidFill>
              <a:srgbClr val="F4C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2924450" y="4896050"/>
              <a:ext cx="351250" cy="202900"/>
            </a:xfrm>
            <a:custGeom>
              <a:rect l="l" t="t" r="r" b="b"/>
              <a:pathLst>
                <a:path w="14050" h="8116" extrusionOk="0">
                  <a:moveTo>
                    <a:pt x="5596" y="1"/>
                  </a:moveTo>
                  <a:lnTo>
                    <a:pt x="5617" y="340"/>
                  </a:lnTo>
                  <a:lnTo>
                    <a:pt x="5150" y="524"/>
                  </a:lnTo>
                  <a:lnTo>
                    <a:pt x="5716" y="637"/>
                  </a:lnTo>
                  <a:lnTo>
                    <a:pt x="5907" y="963"/>
                  </a:lnTo>
                  <a:lnTo>
                    <a:pt x="6233" y="694"/>
                  </a:lnTo>
                  <a:lnTo>
                    <a:pt x="6827" y="708"/>
                  </a:lnTo>
                  <a:lnTo>
                    <a:pt x="6459" y="432"/>
                  </a:lnTo>
                  <a:lnTo>
                    <a:pt x="6629" y="114"/>
                  </a:lnTo>
                  <a:lnTo>
                    <a:pt x="6077" y="213"/>
                  </a:lnTo>
                  <a:lnTo>
                    <a:pt x="5596" y="1"/>
                  </a:lnTo>
                  <a:close/>
                  <a:moveTo>
                    <a:pt x="9374" y="72"/>
                  </a:moveTo>
                  <a:lnTo>
                    <a:pt x="9402" y="411"/>
                  </a:lnTo>
                  <a:lnTo>
                    <a:pt x="8935" y="595"/>
                  </a:lnTo>
                  <a:lnTo>
                    <a:pt x="9501" y="708"/>
                  </a:lnTo>
                  <a:lnTo>
                    <a:pt x="9692" y="1034"/>
                  </a:lnTo>
                  <a:lnTo>
                    <a:pt x="10018" y="765"/>
                  </a:lnTo>
                  <a:lnTo>
                    <a:pt x="10605" y="779"/>
                  </a:lnTo>
                  <a:lnTo>
                    <a:pt x="10237" y="503"/>
                  </a:lnTo>
                  <a:lnTo>
                    <a:pt x="10414" y="185"/>
                  </a:lnTo>
                  <a:lnTo>
                    <a:pt x="9862" y="284"/>
                  </a:lnTo>
                  <a:lnTo>
                    <a:pt x="9374" y="72"/>
                  </a:lnTo>
                  <a:close/>
                  <a:moveTo>
                    <a:pt x="2278" y="1062"/>
                  </a:moveTo>
                  <a:lnTo>
                    <a:pt x="2299" y="1401"/>
                  </a:lnTo>
                  <a:lnTo>
                    <a:pt x="1833" y="1585"/>
                  </a:lnTo>
                  <a:lnTo>
                    <a:pt x="2398" y="1699"/>
                  </a:lnTo>
                  <a:lnTo>
                    <a:pt x="2597" y="2024"/>
                  </a:lnTo>
                  <a:lnTo>
                    <a:pt x="2915" y="1755"/>
                  </a:lnTo>
                  <a:lnTo>
                    <a:pt x="3502" y="1769"/>
                  </a:lnTo>
                  <a:lnTo>
                    <a:pt x="3141" y="1493"/>
                  </a:lnTo>
                  <a:lnTo>
                    <a:pt x="3311" y="1175"/>
                  </a:lnTo>
                  <a:lnTo>
                    <a:pt x="2759" y="1274"/>
                  </a:lnTo>
                  <a:lnTo>
                    <a:pt x="2278" y="1062"/>
                  </a:lnTo>
                  <a:close/>
                  <a:moveTo>
                    <a:pt x="12819" y="1253"/>
                  </a:moveTo>
                  <a:lnTo>
                    <a:pt x="12847" y="1593"/>
                  </a:lnTo>
                  <a:lnTo>
                    <a:pt x="12380" y="1784"/>
                  </a:lnTo>
                  <a:lnTo>
                    <a:pt x="12946" y="1890"/>
                  </a:lnTo>
                  <a:lnTo>
                    <a:pt x="13137" y="2222"/>
                  </a:lnTo>
                  <a:lnTo>
                    <a:pt x="13463" y="1946"/>
                  </a:lnTo>
                  <a:lnTo>
                    <a:pt x="14050" y="1960"/>
                  </a:lnTo>
                  <a:lnTo>
                    <a:pt x="14050" y="1960"/>
                  </a:lnTo>
                  <a:lnTo>
                    <a:pt x="13682" y="1684"/>
                  </a:lnTo>
                  <a:lnTo>
                    <a:pt x="13852" y="1366"/>
                  </a:lnTo>
                  <a:lnTo>
                    <a:pt x="13300" y="1465"/>
                  </a:lnTo>
                  <a:lnTo>
                    <a:pt x="12819" y="1253"/>
                  </a:lnTo>
                  <a:close/>
                  <a:moveTo>
                    <a:pt x="446" y="2979"/>
                  </a:moveTo>
                  <a:lnTo>
                    <a:pt x="467" y="3319"/>
                  </a:lnTo>
                  <a:lnTo>
                    <a:pt x="0" y="3503"/>
                  </a:lnTo>
                  <a:lnTo>
                    <a:pt x="566" y="3616"/>
                  </a:lnTo>
                  <a:lnTo>
                    <a:pt x="757" y="3941"/>
                  </a:lnTo>
                  <a:lnTo>
                    <a:pt x="1083" y="3672"/>
                  </a:lnTo>
                  <a:lnTo>
                    <a:pt x="1670" y="3687"/>
                  </a:lnTo>
                  <a:lnTo>
                    <a:pt x="1309" y="3411"/>
                  </a:lnTo>
                  <a:lnTo>
                    <a:pt x="1479" y="3092"/>
                  </a:lnTo>
                  <a:lnTo>
                    <a:pt x="927" y="3191"/>
                  </a:lnTo>
                  <a:lnTo>
                    <a:pt x="446" y="2979"/>
                  </a:lnTo>
                  <a:close/>
                  <a:moveTo>
                    <a:pt x="566" y="5158"/>
                  </a:moveTo>
                  <a:lnTo>
                    <a:pt x="595" y="5498"/>
                  </a:lnTo>
                  <a:lnTo>
                    <a:pt x="121" y="5689"/>
                  </a:lnTo>
                  <a:lnTo>
                    <a:pt x="686" y="5802"/>
                  </a:lnTo>
                  <a:lnTo>
                    <a:pt x="885" y="6127"/>
                  </a:lnTo>
                  <a:lnTo>
                    <a:pt x="1203" y="5858"/>
                  </a:lnTo>
                  <a:lnTo>
                    <a:pt x="1797" y="5872"/>
                  </a:lnTo>
                  <a:lnTo>
                    <a:pt x="1429" y="5590"/>
                  </a:lnTo>
                  <a:lnTo>
                    <a:pt x="1599" y="5271"/>
                  </a:lnTo>
                  <a:lnTo>
                    <a:pt x="1047" y="5370"/>
                  </a:lnTo>
                  <a:lnTo>
                    <a:pt x="566" y="5158"/>
                  </a:lnTo>
                  <a:close/>
                  <a:moveTo>
                    <a:pt x="2618" y="7146"/>
                  </a:moveTo>
                  <a:lnTo>
                    <a:pt x="2639" y="7485"/>
                  </a:lnTo>
                  <a:lnTo>
                    <a:pt x="2172" y="7676"/>
                  </a:lnTo>
                  <a:lnTo>
                    <a:pt x="2738" y="7790"/>
                  </a:lnTo>
                  <a:lnTo>
                    <a:pt x="2929" y="8115"/>
                  </a:lnTo>
                  <a:lnTo>
                    <a:pt x="3254" y="7846"/>
                  </a:lnTo>
                  <a:lnTo>
                    <a:pt x="3842" y="7860"/>
                  </a:lnTo>
                  <a:lnTo>
                    <a:pt x="3842" y="7860"/>
                  </a:lnTo>
                  <a:lnTo>
                    <a:pt x="3474" y="7577"/>
                  </a:lnTo>
                  <a:lnTo>
                    <a:pt x="3651" y="7259"/>
                  </a:lnTo>
                  <a:lnTo>
                    <a:pt x="3099" y="7358"/>
                  </a:lnTo>
                  <a:lnTo>
                    <a:pt x="2618" y="7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904100" y="4880675"/>
              <a:ext cx="474200" cy="273800"/>
            </a:xfrm>
            <a:custGeom>
              <a:rect l="l" t="t" r="r" b="b"/>
              <a:pathLst>
                <a:path w="18968" h="10952" extrusionOk="0">
                  <a:moveTo>
                    <a:pt x="12508" y="0"/>
                  </a:moveTo>
                  <a:lnTo>
                    <a:pt x="1" y="7223"/>
                  </a:lnTo>
                  <a:lnTo>
                    <a:pt x="6467" y="10951"/>
                  </a:lnTo>
                  <a:lnTo>
                    <a:pt x="18967" y="3736"/>
                  </a:lnTo>
                  <a:lnTo>
                    <a:pt x="12508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904100" y="5061250"/>
              <a:ext cx="161675" cy="197925"/>
            </a:xfrm>
            <a:custGeom>
              <a:rect l="l" t="t" r="r" b="b"/>
              <a:pathLst>
                <a:path w="6467" h="7917" extrusionOk="0">
                  <a:moveTo>
                    <a:pt x="1" y="0"/>
                  </a:moveTo>
                  <a:lnTo>
                    <a:pt x="1" y="4188"/>
                  </a:lnTo>
                  <a:lnTo>
                    <a:pt x="6467" y="7916"/>
                  </a:lnTo>
                  <a:lnTo>
                    <a:pt x="6467" y="37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901975" y="4879425"/>
              <a:ext cx="330925" cy="295925"/>
            </a:xfrm>
            <a:custGeom>
              <a:rect l="l" t="t" r="r" b="b"/>
              <a:pathLst>
                <a:path w="13237" h="11837" extrusionOk="0">
                  <a:moveTo>
                    <a:pt x="12501" y="1"/>
                  </a:moveTo>
                  <a:lnTo>
                    <a:pt x="1" y="7224"/>
                  </a:lnTo>
                  <a:lnTo>
                    <a:pt x="1" y="11412"/>
                  </a:lnTo>
                  <a:lnTo>
                    <a:pt x="729" y="11836"/>
                  </a:lnTo>
                  <a:lnTo>
                    <a:pt x="729" y="7641"/>
                  </a:lnTo>
                  <a:lnTo>
                    <a:pt x="13237" y="425"/>
                  </a:lnTo>
                  <a:lnTo>
                    <a:pt x="1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3050375" y="4965200"/>
              <a:ext cx="330925" cy="295750"/>
            </a:xfrm>
            <a:custGeom>
              <a:rect l="l" t="t" r="r" b="b"/>
              <a:pathLst>
                <a:path w="13237" h="11830" extrusionOk="0">
                  <a:moveTo>
                    <a:pt x="12508" y="1"/>
                  </a:moveTo>
                  <a:lnTo>
                    <a:pt x="0" y="7217"/>
                  </a:lnTo>
                  <a:lnTo>
                    <a:pt x="0" y="11405"/>
                  </a:lnTo>
                  <a:lnTo>
                    <a:pt x="729" y="11829"/>
                  </a:lnTo>
                  <a:lnTo>
                    <a:pt x="729" y="7641"/>
                  </a:lnTo>
                  <a:lnTo>
                    <a:pt x="13236" y="418"/>
                  </a:lnTo>
                  <a:lnTo>
                    <a:pt x="12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901975" y="5060000"/>
              <a:ext cx="18250" cy="115350"/>
            </a:xfrm>
            <a:custGeom>
              <a:rect l="l" t="t" r="r" b="b"/>
              <a:pathLst>
                <a:path w="730" h="4614" extrusionOk="0">
                  <a:moveTo>
                    <a:pt x="1" y="1"/>
                  </a:moveTo>
                  <a:lnTo>
                    <a:pt x="1" y="4189"/>
                  </a:lnTo>
                  <a:lnTo>
                    <a:pt x="729" y="4613"/>
                  </a:lnTo>
                  <a:lnTo>
                    <a:pt x="729" y="4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3050375" y="5145600"/>
              <a:ext cx="18225" cy="115350"/>
            </a:xfrm>
            <a:custGeom>
              <a:rect l="l" t="t" r="r" b="b"/>
              <a:pathLst>
                <a:path w="729" h="4614" extrusionOk="0">
                  <a:moveTo>
                    <a:pt x="0" y="1"/>
                  </a:moveTo>
                  <a:lnTo>
                    <a:pt x="0" y="4189"/>
                  </a:lnTo>
                  <a:lnTo>
                    <a:pt x="729" y="4613"/>
                  </a:lnTo>
                  <a:lnTo>
                    <a:pt x="729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703725" y="4766425"/>
              <a:ext cx="580825" cy="429600"/>
            </a:xfrm>
            <a:custGeom>
              <a:rect l="l" t="t" r="r" b="b"/>
              <a:pathLst>
                <a:path w="23233" h="17184" extrusionOk="0">
                  <a:moveTo>
                    <a:pt x="10237" y="0"/>
                  </a:moveTo>
                  <a:lnTo>
                    <a:pt x="0" y="5907"/>
                  </a:lnTo>
                  <a:lnTo>
                    <a:pt x="19533" y="17184"/>
                  </a:lnTo>
                  <a:lnTo>
                    <a:pt x="23233" y="17177"/>
                  </a:lnTo>
                  <a:lnTo>
                    <a:pt x="1023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702675" y="4776850"/>
              <a:ext cx="582400" cy="418825"/>
            </a:xfrm>
            <a:custGeom>
              <a:rect l="l" t="t" r="r" b="b"/>
              <a:pathLst>
                <a:path w="23296" h="16753" extrusionOk="0">
                  <a:moveTo>
                    <a:pt x="0" y="1"/>
                  </a:moveTo>
                  <a:lnTo>
                    <a:pt x="0" y="3304"/>
                  </a:lnTo>
                  <a:lnTo>
                    <a:pt x="23296" y="16753"/>
                  </a:lnTo>
                  <a:lnTo>
                    <a:pt x="23296" y="5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3285050" y="4924175"/>
              <a:ext cx="269750" cy="271500"/>
            </a:xfrm>
            <a:custGeom>
              <a:rect l="l" t="t" r="r" b="b"/>
              <a:pathLst>
                <a:path w="10790" h="10860" extrusionOk="0">
                  <a:moveTo>
                    <a:pt x="1" y="1"/>
                  </a:moveTo>
                  <a:lnTo>
                    <a:pt x="1" y="10860"/>
                  </a:lnTo>
                  <a:lnTo>
                    <a:pt x="10789" y="4627"/>
                  </a:lnTo>
                  <a:lnTo>
                    <a:pt x="1078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702475" y="4621050"/>
              <a:ext cx="852500" cy="492225"/>
            </a:xfrm>
            <a:custGeom>
              <a:rect l="l" t="t" r="r" b="b"/>
              <a:pathLst>
                <a:path w="34100" h="19689" extrusionOk="0">
                  <a:moveTo>
                    <a:pt x="10796" y="0"/>
                  </a:moveTo>
                  <a:lnTo>
                    <a:pt x="1" y="6233"/>
                  </a:lnTo>
                  <a:lnTo>
                    <a:pt x="23304" y="19688"/>
                  </a:lnTo>
                  <a:lnTo>
                    <a:pt x="34099" y="13456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724425" y="4633075"/>
              <a:ext cx="809675" cy="467450"/>
            </a:xfrm>
            <a:custGeom>
              <a:rect l="l" t="t" r="r" b="b"/>
              <a:pathLst>
                <a:path w="32387" h="18698" extrusionOk="0">
                  <a:moveTo>
                    <a:pt x="8970" y="1052"/>
                  </a:moveTo>
                  <a:cubicBezTo>
                    <a:pt x="9298" y="1052"/>
                    <a:pt x="9637" y="1128"/>
                    <a:pt x="9897" y="1281"/>
                  </a:cubicBezTo>
                  <a:lnTo>
                    <a:pt x="30179" y="12989"/>
                  </a:lnTo>
                  <a:cubicBezTo>
                    <a:pt x="30675" y="13279"/>
                    <a:pt x="30710" y="13724"/>
                    <a:pt x="30250" y="13986"/>
                  </a:cubicBezTo>
                  <a:lnTo>
                    <a:pt x="24173" y="17488"/>
                  </a:lnTo>
                  <a:cubicBezTo>
                    <a:pt x="23958" y="17616"/>
                    <a:pt x="23670" y="17678"/>
                    <a:pt x="23374" y="17678"/>
                  </a:cubicBezTo>
                  <a:cubicBezTo>
                    <a:pt x="23046" y="17678"/>
                    <a:pt x="22707" y="17601"/>
                    <a:pt x="22447" y="17453"/>
                  </a:cubicBezTo>
                  <a:lnTo>
                    <a:pt x="2165" y="5737"/>
                  </a:lnTo>
                  <a:cubicBezTo>
                    <a:pt x="1670" y="5455"/>
                    <a:pt x="1634" y="5009"/>
                    <a:pt x="2094" y="4740"/>
                  </a:cubicBezTo>
                  <a:lnTo>
                    <a:pt x="8171" y="1238"/>
                  </a:lnTo>
                  <a:cubicBezTo>
                    <a:pt x="8386" y="1114"/>
                    <a:pt x="8674" y="1052"/>
                    <a:pt x="8970" y="1052"/>
                  </a:cubicBezTo>
                  <a:close/>
                  <a:moveTo>
                    <a:pt x="9720" y="0"/>
                  </a:moveTo>
                  <a:lnTo>
                    <a:pt x="0" y="5610"/>
                  </a:lnTo>
                  <a:lnTo>
                    <a:pt x="22666" y="18698"/>
                  </a:lnTo>
                  <a:lnTo>
                    <a:pt x="32387" y="13088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952200" y="4775425"/>
              <a:ext cx="354275" cy="182750"/>
            </a:xfrm>
            <a:custGeom>
              <a:rect l="l" t="t" r="r" b="b"/>
              <a:pathLst>
                <a:path w="14171" h="7310" extrusionOk="0">
                  <a:moveTo>
                    <a:pt x="8142" y="49"/>
                  </a:moveTo>
                  <a:cubicBezTo>
                    <a:pt x="9544" y="49"/>
                    <a:pt x="10871" y="328"/>
                    <a:pt x="11858" y="899"/>
                  </a:cubicBezTo>
                  <a:cubicBezTo>
                    <a:pt x="14086" y="2180"/>
                    <a:pt x="13746" y="4465"/>
                    <a:pt x="11115" y="5986"/>
                  </a:cubicBezTo>
                  <a:cubicBezTo>
                    <a:pt x="9653" y="6827"/>
                    <a:pt x="7784" y="7262"/>
                    <a:pt x="6030" y="7262"/>
                  </a:cubicBezTo>
                  <a:cubicBezTo>
                    <a:pt x="4625" y="7262"/>
                    <a:pt x="3295" y="6983"/>
                    <a:pt x="2307" y="6410"/>
                  </a:cubicBezTo>
                  <a:cubicBezTo>
                    <a:pt x="86" y="5130"/>
                    <a:pt x="418" y="2845"/>
                    <a:pt x="3050" y="1331"/>
                  </a:cubicBezTo>
                  <a:cubicBezTo>
                    <a:pt x="4517" y="486"/>
                    <a:pt x="6388" y="49"/>
                    <a:pt x="8142" y="49"/>
                  </a:cubicBezTo>
                  <a:close/>
                  <a:moveTo>
                    <a:pt x="8134" y="1"/>
                  </a:moveTo>
                  <a:cubicBezTo>
                    <a:pt x="6361" y="1"/>
                    <a:pt x="4472" y="440"/>
                    <a:pt x="2993" y="1296"/>
                  </a:cubicBezTo>
                  <a:cubicBezTo>
                    <a:pt x="333" y="2831"/>
                    <a:pt x="1" y="5144"/>
                    <a:pt x="2258" y="6446"/>
                  </a:cubicBezTo>
                  <a:cubicBezTo>
                    <a:pt x="3260" y="7026"/>
                    <a:pt x="4610" y="7309"/>
                    <a:pt x="6034" y="7309"/>
                  </a:cubicBezTo>
                  <a:cubicBezTo>
                    <a:pt x="7808" y="7309"/>
                    <a:pt x="9696" y="6870"/>
                    <a:pt x="11171" y="6014"/>
                  </a:cubicBezTo>
                  <a:cubicBezTo>
                    <a:pt x="13838" y="4479"/>
                    <a:pt x="14171" y="2166"/>
                    <a:pt x="11914" y="864"/>
                  </a:cubicBezTo>
                  <a:cubicBezTo>
                    <a:pt x="10909" y="284"/>
                    <a:pt x="9558" y="1"/>
                    <a:pt x="813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958750" y="4778950"/>
              <a:ext cx="341200" cy="175700"/>
            </a:xfrm>
            <a:custGeom>
              <a:rect l="l" t="t" r="r" b="b"/>
              <a:pathLst>
                <a:path w="13648" h="7027" extrusionOk="0">
                  <a:moveTo>
                    <a:pt x="7885" y="1"/>
                  </a:moveTo>
                  <a:cubicBezTo>
                    <a:pt x="6176" y="1"/>
                    <a:pt x="4349" y="426"/>
                    <a:pt x="2915" y="1254"/>
                  </a:cubicBezTo>
                  <a:cubicBezTo>
                    <a:pt x="333" y="2739"/>
                    <a:pt x="1" y="4961"/>
                    <a:pt x="2158" y="6206"/>
                  </a:cubicBezTo>
                  <a:cubicBezTo>
                    <a:pt x="3115" y="6758"/>
                    <a:pt x="4401" y="7027"/>
                    <a:pt x="5763" y="7027"/>
                  </a:cubicBezTo>
                  <a:cubicBezTo>
                    <a:pt x="7474" y="7027"/>
                    <a:pt x="9302" y="6601"/>
                    <a:pt x="10740" y="5774"/>
                  </a:cubicBezTo>
                  <a:cubicBezTo>
                    <a:pt x="13322" y="4289"/>
                    <a:pt x="13647" y="2067"/>
                    <a:pt x="11489" y="822"/>
                  </a:cubicBezTo>
                  <a:cubicBezTo>
                    <a:pt x="10533" y="270"/>
                    <a:pt x="9246" y="1"/>
                    <a:pt x="7885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983350" y="4791650"/>
              <a:ext cx="291825" cy="150300"/>
            </a:xfrm>
            <a:custGeom>
              <a:rect l="l" t="t" r="r" b="b"/>
              <a:pathLst>
                <a:path w="11673" h="6012" extrusionOk="0">
                  <a:moveTo>
                    <a:pt x="6753" y="1"/>
                  </a:moveTo>
                  <a:cubicBezTo>
                    <a:pt x="5289" y="1"/>
                    <a:pt x="3725" y="368"/>
                    <a:pt x="2497" y="1078"/>
                  </a:cubicBezTo>
                  <a:cubicBezTo>
                    <a:pt x="290" y="2345"/>
                    <a:pt x="0" y="4240"/>
                    <a:pt x="1854" y="5309"/>
                  </a:cubicBezTo>
                  <a:cubicBezTo>
                    <a:pt x="2670" y="5781"/>
                    <a:pt x="3766" y="6011"/>
                    <a:pt x="4926" y="6011"/>
                  </a:cubicBezTo>
                  <a:cubicBezTo>
                    <a:pt x="6390" y="6011"/>
                    <a:pt x="7955" y="5644"/>
                    <a:pt x="9183" y="4934"/>
                  </a:cubicBezTo>
                  <a:cubicBezTo>
                    <a:pt x="11383" y="3667"/>
                    <a:pt x="11673" y="1771"/>
                    <a:pt x="9826" y="703"/>
                  </a:cubicBezTo>
                  <a:cubicBezTo>
                    <a:pt x="9010" y="231"/>
                    <a:pt x="7913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3216800" y="4959900"/>
              <a:ext cx="26550" cy="15425"/>
            </a:xfrm>
            <a:custGeom>
              <a:rect l="l" t="t" r="r" b="b"/>
              <a:pathLst>
                <a:path w="1062" h="617" extrusionOk="0">
                  <a:moveTo>
                    <a:pt x="283" y="1"/>
                  </a:moveTo>
                  <a:lnTo>
                    <a:pt x="0" y="163"/>
                  </a:lnTo>
                  <a:lnTo>
                    <a:pt x="778" y="616"/>
                  </a:lnTo>
                  <a:lnTo>
                    <a:pt x="1061" y="45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3246500" y="4977050"/>
              <a:ext cx="90750" cy="52375"/>
            </a:xfrm>
            <a:custGeom>
              <a:rect l="l" t="t" r="r" b="b"/>
              <a:pathLst>
                <a:path w="3630" h="2095" extrusionOk="0">
                  <a:moveTo>
                    <a:pt x="284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841675" y="4743425"/>
              <a:ext cx="26550" cy="15225"/>
            </a:xfrm>
            <a:custGeom>
              <a:rect l="l" t="t" r="r" b="b"/>
              <a:pathLst>
                <a:path w="1062" h="609" extrusionOk="0">
                  <a:moveTo>
                    <a:pt x="291" y="1"/>
                  </a:moveTo>
                  <a:lnTo>
                    <a:pt x="0" y="163"/>
                  </a:lnTo>
                  <a:lnTo>
                    <a:pt x="779" y="609"/>
                  </a:lnTo>
                  <a:lnTo>
                    <a:pt x="1062" y="44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871375" y="4760575"/>
              <a:ext cx="90775" cy="52375"/>
            </a:xfrm>
            <a:custGeom>
              <a:rect l="l" t="t" r="r" b="b"/>
              <a:pathLst>
                <a:path w="3631" h="2095" extrusionOk="0">
                  <a:moveTo>
                    <a:pt x="291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942300" y="4673025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1"/>
                  </a:moveTo>
                  <a:lnTo>
                    <a:pt x="1" y="227"/>
                  </a:lnTo>
                  <a:lnTo>
                    <a:pt x="4040" y="2562"/>
                  </a:lnTo>
                  <a:lnTo>
                    <a:pt x="4429" y="23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3351200" y="4909150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0"/>
                  </a:moveTo>
                  <a:lnTo>
                    <a:pt x="1" y="227"/>
                  </a:lnTo>
                  <a:lnTo>
                    <a:pt x="4040" y="2561"/>
                  </a:lnTo>
                  <a:lnTo>
                    <a:pt x="4429" y="233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3243500" y="5017550"/>
              <a:ext cx="34325" cy="21425"/>
            </a:xfrm>
            <a:custGeom>
              <a:rect l="l" t="t" r="r" b="b"/>
              <a:pathLst>
                <a:path w="1373" h="857" extrusionOk="0">
                  <a:moveTo>
                    <a:pt x="941" y="1"/>
                  </a:moveTo>
                  <a:lnTo>
                    <a:pt x="892" y="29"/>
                  </a:lnTo>
                  <a:lnTo>
                    <a:pt x="970" y="93"/>
                  </a:lnTo>
                  <a:cubicBezTo>
                    <a:pt x="1005" y="121"/>
                    <a:pt x="1005" y="135"/>
                    <a:pt x="955" y="171"/>
                  </a:cubicBezTo>
                  <a:lnTo>
                    <a:pt x="283" y="553"/>
                  </a:lnTo>
                  <a:cubicBezTo>
                    <a:pt x="266" y="567"/>
                    <a:pt x="246" y="574"/>
                    <a:pt x="227" y="574"/>
                  </a:cubicBezTo>
                  <a:cubicBezTo>
                    <a:pt x="207" y="574"/>
                    <a:pt x="188" y="567"/>
                    <a:pt x="170" y="553"/>
                  </a:cubicBezTo>
                  <a:lnTo>
                    <a:pt x="57" y="496"/>
                  </a:lnTo>
                  <a:lnTo>
                    <a:pt x="0" y="531"/>
                  </a:lnTo>
                  <a:lnTo>
                    <a:pt x="559" y="857"/>
                  </a:lnTo>
                  <a:lnTo>
                    <a:pt x="616" y="821"/>
                  </a:lnTo>
                  <a:lnTo>
                    <a:pt x="517" y="758"/>
                  </a:lnTo>
                  <a:cubicBezTo>
                    <a:pt x="481" y="737"/>
                    <a:pt x="474" y="722"/>
                    <a:pt x="524" y="694"/>
                  </a:cubicBezTo>
                  <a:lnTo>
                    <a:pt x="1373" y="199"/>
                  </a:lnTo>
                  <a:cubicBezTo>
                    <a:pt x="1373" y="185"/>
                    <a:pt x="941" y="1"/>
                    <a:pt x="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3264725" y="5031075"/>
              <a:ext cx="40000" cy="19275"/>
            </a:xfrm>
            <a:custGeom>
              <a:rect l="l" t="t" r="r" b="b"/>
              <a:pathLst>
                <a:path w="1600" h="771" extrusionOk="0">
                  <a:moveTo>
                    <a:pt x="1141" y="110"/>
                  </a:moveTo>
                  <a:cubicBezTo>
                    <a:pt x="1176" y="110"/>
                    <a:pt x="1206" y="117"/>
                    <a:pt x="1231" y="132"/>
                  </a:cubicBezTo>
                  <a:cubicBezTo>
                    <a:pt x="1366" y="210"/>
                    <a:pt x="1104" y="372"/>
                    <a:pt x="941" y="464"/>
                  </a:cubicBezTo>
                  <a:cubicBezTo>
                    <a:pt x="810" y="544"/>
                    <a:pt x="601" y="656"/>
                    <a:pt x="455" y="656"/>
                  </a:cubicBezTo>
                  <a:cubicBezTo>
                    <a:pt x="419" y="656"/>
                    <a:pt x="387" y="649"/>
                    <a:pt x="361" y="634"/>
                  </a:cubicBezTo>
                  <a:cubicBezTo>
                    <a:pt x="234" y="563"/>
                    <a:pt x="488" y="394"/>
                    <a:pt x="658" y="302"/>
                  </a:cubicBezTo>
                  <a:cubicBezTo>
                    <a:pt x="789" y="222"/>
                    <a:pt x="998" y="110"/>
                    <a:pt x="1141" y="110"/>
                  </a:cubicBezTo>
                  <a:close/>
                  <a:moveTo>
                    <a:pt x="938" y="1"/>
                  </a:moveTo>
                  <a:cubicBezTo>
                    <a:pt x="751" y="1"/>
                    <a:pt x="566" y="66"/>
                    <a:pt x="404" y="160"/>
                  </a:cubicBezTo>
                  <a:cubicBezTo>
                    <a:pt x="142" y="309"/>
                    <a:pt x="0" y="500"/>
                    <a:pt x="297" y="677"/>
                  </a:cubicBezTo>
                  <a:cubicBezTo>
                    <a:pt x="413" y="743"/>
                    <a:pt x="535" y="770"/>
                    <a:pt x="655" y="770"/>
                  </a:cubicBezTo>
                  <a:cubicBezTo>
                    <a:pt x="843" y="770"/>
                    <a:pt x="1029" y="704"/>
                    <a:pt x="1189" y="613"/>
                  </a:cubicBezTo>
                  <a:cubicBezTo>
                    <a:pt x="1458" y="457"/>
                    <a:pt x="1599" y="266"/>
                    <a:pt x="1302" y="97"/>
                  </a:cubicBezTo>
                  <a:cubicBezTo>
                    <a:pt x="1184" y="29"/>
                    <a:pt x="1061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3286825" y="5043825"/>
              <a:ext cx="39825" cy="19250"/>
            </a:xfrm>
            <a:custGeom>
              <a:rect l="l" t="t" r="r" b="b"/>
              <a:pathLst>
                <a:path w="1592" h="770" extrusionOk="0">
                  <a:moveTo>
                    <a:pt x="1145" y="112"/>
                  </a:moveTo>
                  <a:cubicBezTo>
                    <a:pt x="1178" y="112"/>
                    <a:pt x="1208" y="118"/>
                    <a:pt x="1232" y="131"/>
                  </a:cubicBezTo>
                  <a:cubicBezTo>
                    <a:pt x="1366" y="209"/>
                    <a:pt x="1104" y="372"/>
                    <a:pt x="941" y="464"/>
                  </a:cubicBezTo>
                  <a:cubicBezTo>
                    <a:pt x="808" y="545"/>
                    <a:pt x="590" y="659"/>
                    <a:pt x="445" y="659"/>
                  </a:cubicBezTo>
                  <a:cubicBezTo>
                    <a:pt x="413" y="659"/>
                    <a:pt x="385" y="653"/>
                    <a:pt x="361" y="641"/>
                  </a:cubicBezTo>
                  <a:lnTo>
                    <a:pt x="361" y="634"/>
                  </a:lnTo>
                  <a:cubicBezTo>
                    <a:pt x="234" y="563"/>
                    <a:pt x="489" y="400"/>
                    <a:pt x="651" y="301"/>
                  </a:cubicBezTo>
                  <a:cubicBezTo>
                    <a:pt x="789" y="221"/>
                    <a:pt x="1002" y="112"/>
                    <a:pt x="1145" y="112"/>
                  </a:cubicBezTo>
                  <a:close/>
                  <a:moveTo>
                    <a:pt x="938" y="0"/>
                  </a:moveTo>
                  <a:cubicBezTo>
                    <a:pt x="751" y="0"/>
                    <a:pt x="566" y="66"/>
                    <a:pt x="404" y="160"/>
                  </a:cubicBezTo>
                  <a:cubicBezTo>
                    <a:pt x="142" y="308"/>
                    <a:pt x="1" y="506"/>
                    <a:pt x="298" y="676"/>
                  </a:cubicBezTo>
                  <a:cubicBezTo>
                    <a:pt x="411" y="742"/>
                    <a:pt x="532" y="770"/>
                    <a:pt x="653" y="770"/>
                  </a:cubicBezTo>
                  <a:cubicBezTo>
                    <a:pt x="841" y="770"/>
                    <a:pt x="1030" y="703"/>
                    <a:pt x="1189" y="612"/>
                  </a:cubicBezTo>
                  <a:cubicBezTo>
                    <a:pt x="1458" y="457"/>
                    <a:pt x="1592" y="266"/>
                    <a:pt x="1302" y="96"/>
                  </a:cubicBezTo>
                  <a:cubicBezTo>
                    <a:pt x="1184" y="29"/>
                    <a:pt x="1061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3434850" y="4918875"/>
              <a:ext cx="23200" cy="14175"/>
            </a:xfrm>
            <a:custGeom>
              <a:rect l="l" t="t" r="r" b="b"/>
              <a:pathLst>
                <a:path w="927" h="567" extrusionOk="0">
                  <a:moveTo>
                    <a:pt x="630" y="0"/>
                  </a:moveTo>
                  <a:lnTo>
                    <a:pt x="602" y="15"/>
                  </a:lnTo>
                  <a:lnTo>
                    <a:pt x="659" y="57"/>
                  </a:lnTo>
                  <a:cubicBezTo>
                    <a:pt x="680" y="78"/>
                    <a:pt x="680" y="92"/>
                    <a:pt x="645" y="106"/>
                  </a:cubicBezTo>
                  <a:lnTo>
                    <a:pt x="192" y="368"/>
                  </a:lnTo>
                  <a:cubicBezTo>
                    <a:pt x="181" y="375"/>
                    <a:pt x="169" y="379"/>
                    <a:pt x="156" y="379"/>
                  </a:cubicBezTo>
                  <a:cubicBezTo>
                    <a:pt x="144" y="379"/>
                    <a:pt x="132" y="375"/>
                    <a:pt x="121" y="368"/>
                  </a:cubicBezTo>
                  <a:lnTo>
                    <a:pt x="43" y="333"/>
                  </a:lnTo>
                  <a:lnTo>
                    <a:pt x="1" y="354"/>
                  </a:lnTo>
                  <a:lnTo>
                    <a:pt x="383" y="566"/>
                  </a:lnTo>
                  <a:lnTo>
                    <a:pt x="418" y="545"/>
                  </a:lnTo>
                  <a:lnTo>
                    <a:pt x="355" y="503"/>
                  </a:lnTo>
                  <a:cubicBezTo>
                    <a:pt x="326" y="488"/>
                    <a:pt x="326" y="481"/>
                    <a:pt x="355" y="460"/>
                  </a:cubicBezTo>
                  <a:lnTo>
                    <a:pt x="928" y="135"/>
                  </a:lnTo>
                  <a:cubicBezTo>
                    <a:pt x="928" y="121"/>
                    <a:pt x="630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3449175" y="4927750"/>
              <a:ext cx="26750" cy="12875"/>
            </a:xfrm>
            <a:custGeom>
              <a:rect l="l" t="t" r="r" b="b"/>
              <a:pathLst>
                <a:path w="1070" h="515" extrusionOk="0">
                  <a:moveTo>
                    <a:pt x="767" y="78"/>
                  </a:moveTo>
                  <a:cubicBezTo>
                    <a:pt x="790" y="78"/>
                    <a:pt x="811" y="82"/>
                    <a:pt x="829" y="91"/>
                  </a:cubicBezTo>
                  <a:cubicBezTo>
                    <a:pt x="913" y="141"/>
                    <a:pt x="737" y="247"/>
                    <a:pt x="630" y="310"/>
                  </a:cubicBezTo>
                  <a:cubicBezTo>
                    <a:pt x="543" y="363"/>
                    <a:pt x="399" y="443"/>
                    <a:pt x="303" y="443"/>
                  </a:cubicBezTo>
                  <a:cubicBezTo>
                    <a:pt x="282" y="443"/>
                    <a:pt x="264" y="440"/>
                    <a:pt x="248" y="431"/>
                  </a:cubicBezTo>
                  <a:lnTo>
                    <a:pt x="241" y="424"/>
                  </a:lnTo>
                  <a:cubicBezTo>
                    <a:pt x="156" y="374"/>
                    <a:pt x="333" y="268"/>
                    <a:pt x="439" y="204"/>
                  </a:cubicBezTo>
                  <a:cubicBezTo>
                    <a:pt x="526" y="153"/>
                    <a:pt x="668" y="78"/>
                    <a:pt x="767" y="78"/>
                  </a:cubicBezTo>
                  <a:close/>
                  <a:moveTo>
                    <a:pt x="631" y="0"/>
                  </a:moveTo>
                  <a:cubicBezTo>
                    <a:pt x="504" y="0"/>
                    <a:pt x="377" y="45"/>
                    <a:pt x="270" y="105"/>
                  </a:cubicBezTo>
                  <a:cubicBezTo>
                    <a:pt x="93" y="211"/>
                    <a:pt x="1" y="339"/>
                    <a:pt x="199" y="452"/>
                  </a:cubicBezTo>
                  <a:cubicBezTo>
                    <a:pt x="276" y="496"/>
                    <a:pt x="357" y="514"/>
                    <a:pt x="437" y="514"/>
                  </a:cubicBezTo>
                  <a:cubicBezTo>
                    <a:pt x="563" y="514"/>
                    <a:pt x="688" y="470"/>
                    <a:pt x="800" y="409"/>
                  </a:cubicBezTo>
                  <a:cubicBezTo>
                    <a:pt x="977" y="303"/>
                    <a:pt x="1069" y="183"/>
                    <a:pt x="871" y="63"/>
                  </a:cubicBezTo>
                  <a:cubicBezTo>
                    <a:pt x="794" y="19"/>
                    <a:pt x="712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3464050" y="493635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63" y="73"/>
                  </a:moveTo>
                  <a:cubicBezTo>
                    <a:pt x="785" y="73"/>
                    <a:pt x="805" y="77"/>
                    <a:pt x="821" y="87"/>
                  </a:cubicBezTo>
                  <a:cubicBezTo>
                    <a:pt x="913" y="143"/>
                    <a:pt x="736" y="249"/>
                    <a:pt x="630" y="313"/>
                  </a:cubicBezTo>
                  <a:cubicBezTo>
                    <a:pt x="544" y="365"/>
                    <a:pt x="397" y="440"/>
                    <a:pt x="299" y="440"/>
                  </a:cubicBezTo>
                  <a:cubicBezTo>
                    <a:pt x="277" y="440"/>
                    <a:pt x="257" y="436"/>
                    <a:pt x="241" y="426"/>
                  </a:cubicBezTo>
                  <a:cubicBezTo>
                    <a:pt x="149" y="377"/>
                    <a:pt x="326" y="263"/>
                    <a:pt x="432" y="200"/>
                  </a:cubicBezTo>
                  <a:cubicBezTo>
                    <a:pt x="523" y="148"/>
                    <a:pt x="667" y="73"/>
                    <a:pt x="763" y="73"/>
                  </a:cubicBezTo>
                  <a:close/>
                  <a:moveTo>
                    <a:pt x="624" y="1"/>
                  </a:moveTo>
                  <a:cubicBezTo>
                    <a:pt x="499" y="1"/>
                    <a:pt x="375" y="44"/>
                    <a:pt x="269" y="108"/>
                  </a:cubicBezTo>
                  <a:cubicBezTo>
                    <a:pt x="92" y="207"/>
                    <a:pt x="0" y="341"/>
                    <a:pt x="198" y="454"/>
                  </a:cubicBezTo>
                  <a:cubicBezTo>
                    <a:pt x="276" y="499"/>
                    <a:pt x="356" y="517"/>
                    <a:pt x="436" y="517"/>
                  </a:cubicBezTo>
                  <a:cubicBezTo>
                    <a:pt x="561" y="517"/>
                    <a:pt x="685" y="472"/>
                    <a:pt x="792" y="412"/>
                  </a:cubicBezTo>
                  <a:cubicBezTo>
                    <a:pt x="969" y="306"/>
                    <a:pt x="1068" y="179"/>
                    <a:pt x="870" y="65"/>
                  </a:cubicBezTo>
                  <a:cubicBezTo>
                    <a:pt x="791" y="20"/>
                    <a:pt x="70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991825" y="4662950"/>
              <a:ext cx="23200" cy="14350"/>
            </a:xfrm>
            <a:custGeom>
              <a:rect l="l" t="t" r="r" b="b"/>
              <a:pathLst>
                <a:path w="927" h="574" extrusionOk="0">
                  <a:moveTo>
                    <a:pt x="630" y="1"/>
                  </a:moveTo>
                  <a:lnTo>
                    <a:pt x="602" y="22"/>
                  </a:lnTo>
                  <a:lnTo>
                    <a:pt x="659" y="64"/>
                  </a:lnTo>
                  <a:cubicBezTo>
                    <a:pt x="680" y="86"/>
                    <a:pt x="680" y="93"/>
                    <a:pt x="644" y="114"/>
                  </a:cubicBezTo>
                  <a:lnTo>
                    <a:pt x="199" y="376"/>
                  </a:lnTo>
                  <a:cubicBezTo>
                    <a:pt x="185" y="383"/>
                    <a:pt x="170" y="386"/>
                    <a:pt x="157" y="386"/>
                  </a:cubicBezTo>
                  <a:cubicBezTo>
                    <a:pt x="144" y="386"/>
                    <a:pt x="131" y="383"/>
                    <a:pt x="121" y="376"/>
                  </a:cubicBezTo>
                  <a:lnTo>
                    <a:pt x="43" y="333"/>
                  </a:lnTo>
                  <a:lnTo>
                    <a:pt x="1" y="362"/>
                  </a:lnTo>
                  <a:lnTo>
                    <a:pt x="383" y="574"/>
                  </a:lnTo>
                  <a:lnTo>
                    <a:pt x="418" y="553"/>
                  </a:lnTo>
                  <a:lnTo>
                    <a:pt x="354" y="510"/>
                  </a:lnTo>
                  <a:cubicBezTo>
                    <a:pt x="326" y="496"/>
                    <a:pt x="326" y="489"/>
                    <a:pt x="354" y="468"/>
                  </a:cubicBezTo>
                  <a:lnTo>
                    <a:pt x="927" y="135"/>
                  </a:lnTo>
                  <a:cubicBezTo>
                    <a:pt x="927" y="128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3006150" y="467200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70" y="78"/>
                  </a:moveTo>
                  <a:cubicBezTo>
                    <a:pt x="792" y="78"/>
                    <a:pt x="812" y="82"/>
                    <a:pt x="828" y="92"/>
                  </a:cubicBezTo>
                  <a:cubicBezTo>
                    <a:pt x="913" y="141"/>
                    <a:pt x="736" y="254"/>
                    <a:pt x="630" y="318"/>
                  </a:cubicBezTo>
                  <a:cubicBezTo>
                    <a:pt x="544" y="370"/>
                    <a:pt x="402" y="444"/>
                    <a:pt x="303" y="444"/>
                  </a:cubicBezTo>
                  <a:cubicBezTo>
                    <a:pt x="279" y="444"/>
                    <a:pt x="259" y="440"/>
                    <a:pt x="241" y="431"/>
                  </a:cubicBezTo>
                  <a:cubicBezTo>
                    <a:pt x="156" y="382"/>
                    <a:pt x="333" y="268"/>
                    <a:pt x="439" y="205"/>
                  </a:cubicBezTo>
                  <a:cubicBezTo>
                    <a:pt x="525" y="153"/>
                    <a:pt x="672" y="78"/>
                    <a:pt x="770" y="78"/>
                  </a:cubicBezTo>
                  <a:close/>
                  <a:moveTo>
                    <a:pt x="632" y="1"/>
                  </a:moveTo>
                  <a:cubicBezTo>
                    <a:pt x="507" y="1"/>
                    <a:pt x="382" y="45"/>
                    <a:pt x="269" y="106"/>
                  </a:cubicBezTo>
                  <a:cubicBezTo>
                    <a:pt x="93" y="212"/>
                    <a:pt x="1" y="339"/>
                    <a:pt x="199" y="452"/>
                  </a:cubicBezTo>
                  <a:cubicBezTo>
                    <a:pt x="278" y="498"/>
                    <a:pt x="362" y="517"/>
                    <a:pt x="445" y="517"/>
                  </a:cubicBezTo>
                  <a:cubicBezTo>
                    <a:pt x="570" y="517"/>
                    <a:pt x="694" y="474"/>
                    <a:pt x="800" y="410"/>
                  </a:cubicBezTo>
                  <a:cubicBezTo>
                    <a:pt x="977" y="311"/>
                    <a:pt x="1069" y="183"/>
                    <a:pt x="871" y="63"/>
                  </a:cubicBezTo>
                  <a:cubicBezTo>
                    <a:pt x="793" y="19"/>
                    <a:pt x="713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021000" y="4680625"/>
              <a:ext cx="26750" cy="12925"/>
            </a:xfrm>
            <a:custGeom>
              <a:rect l="l" t="t" r="r" b="b"/>
              <a:pathLst>
                <a:path w="1070" h="517" extrusionOk="0">
                  <a:moveTo>
                    <a:pt x="763" y="73"/>
                  </a:moveTo>
                  <a:cubicBezTo>
                    <a:pt x="786" y="73"/>
                    <a:pt x="805" y="77"/>
                    <a:pt x="821" y="86"/>
                  </a:cubicBezTo>
                  <a:cubicBezTo>
                    <a:pt x="913" y="136"/>
                    <a:pt x="737" y="249"/>
                    <a:pt x="630" y="312"/>
                  </a:cubicBezTo>
                  <a:cubicBezTo>
                    <a:pt x="544" y="364"/>
                    <a:pt x="398" y="439"/>
                    <a:pt x="300" y="439"/>
                  </a:cubicBezTo>
                  <a:cubicBezTo>
                    <a:pt x="277" y="439"/>
                    <a:pt x="257" y="435"/>
                    <a:pt x="241" y="426"/>
                  </a:cubicBezTo>
                  <a:cubicBezTo>
                    <a:pt x="149" y="376"/>
                    <a:pt x="326" y="263"/>
                    <a:pt x="439" y="199"/>
                  </a:cubicBezTo>
                  <a:cubicBezTo>
                    <a:pt x="526" y="148"/>
                    <a:pt x="668" y="73"/>
                    <a:pt x="763" y="73"/>
                  </a:cubicBezTo>
                  <a:close/>
                  <a:moveTo>
                    <a:pt x="625" y="0"/>
                  </a:moveTo>
                  <a:cubicBezTo>
                    <a:pt x="500" y="0"/>
                    <a:pt x="376" y="44"/>
                    <a:pt x="270" y="107"/>
                  </a:cubicBezTo>
                  <a:cubicBezTo>
                    <a:pt x="93" y="206"/>
                    <a:pt x="1" y="334"/>
                    <a:pt x="199" y="454"/>
                  </a:cubicBezTo>
                  <a:cubicBezTo>
                    <a:pt x="276" y="498"/>
                    <a:pt x="357" y="516"/>
                    <a:pt x="437" y="516"/>
                  </a:cubicBezTo>
                  <a:cubicBezTo>
                    <a:pt x="562" y="516"/>
                    <a:pt x="685" y="472"/>
                    <a:pt x="793" y="411"/>
                  </a:cubicBezTo>
                  <a:cubicBezTo>
                    <a:pt x="970" y="305"/>
                    <a:pt x="1069" y="178"/>
                    <a:pt x="871" y="65"/>
                  </a:cubicBezTo>
                  <a:cubicBezTo>
                    <a:pt x="792" y="20"/>
                    <a:pt x="70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57850" y="4757225"/>
              <a:ext cx="119400" cy="65675"/>
            </a:xfrm>
            <a:custGeom>
              <a:rect l="l" t="t" r="r" b="b"/>
              <a:pathLst>
                <a:path w="4776" h="2627" extrusionOk="0">
                  <a:moveTo>
                    <a:pt x="1430" y="0"/>
                  </a:moveTo>
                  <a:cubicBezTo>
                    <a:pt x="1396" y="0"/>
                    <a:pt x="1362" y="7"/>
                    <a:pt x="1330" y="22"/>
                  </a:cubicBezTo>
                  <a:lnTo>
                    <a:pt x="1267" y="57"/>
                  </a:lnTo>
                  <a:cubicBezTo>
                    <a:pt x="1217" y="78"/>
                    <a:pt x="1210" y="142"/>
                    <a:pt x="1252" y="177"/>
                  </a:cubicBezTo>
                  <a:lnTo>
                    <a:pt x="1344" y="255"/>
                  </a:lnTo>
                  <a:lnTo>
                    <a:pt x="474" y="757"/>
                  </a:lnTo>
                  <a:lnTo>
                    <a:pt x="354" y="694"/>
                  </a:lnTo>
                  <a:cubicBezTo>
                    <a:pt x="319" y="680"/>
                    <a:pt x="281" y="672"/>
                    <a:pt x="244" y="672"/>
                  </a:cubicBezTo>
                  <a:cubicBezTo>
                    <a:pt x="207" y="672"/>
                    <a:pt x="170" y="680"/>
                    <a:pt x="135" y="694"/>
                  </a:cubicBezTo>
                  <a:lnTo>
                    <a:pt x="64" y="736"/>
                  </a:lnTo>
                  <a:cubicBezTo>
                    <a:pt x="0" y="771"/>
                    <a:pt x="7" y="828"/>
                    <a:pt x="71" y="871"/>
                  </a:cubicBezTo>
                  <a:lnTo>
                    <a:pt x="828" y="1302"/>
                  </a:lnTo>
                  <a:cubicBezTo>
                    <a:pt x="865" y="1324"/>
                    <a:pt x="906" y="1335"/>
                    <a:pt x="946" y="1335"/>
                  </a:cubicBezTo>
                  <a:cubicBezTo>
                    <a:pt x="984" y="1335"/>
                    <a:pt x="1021" y="1326"/>
                    <a:pt x="1054" y="1309"/>
                  </a:cubicBezTo>
                  <a:lnTo>
                    <a:pt x="1125" y="1267"/>
                  </a:lnTo>
                  <a:cubicBezTo>
                    <a:pt x="1182" y="1238"/>
                    <a:pt x="1182" y="1182"/>
                    <a:pt x="1132" y="1146"/>
                  </a:cubicBezTo>
                  <a:lnTo>
                    <a:pt x="1026" y="1076"/>
                  </a:lnTo>
                  <a:lnTo>
                    <a:pt x="2151" y="425"/>
                  </a:lnTo>
                  <a:cubicBezTo>
                    <a:pt x="2179" y="411"/>
                    <a:pt x="2193" y="375"/>
                    <a:pt x="2186" y="340"/>
                  </a:cubicBezTo>
                  <a:cubicBezTo>
                    <a:pt x="2179" y="319"/>
                    <a:pt x="2165" y="298"/>
                    <a:pt x="2115" y="269"/>
                  </a:cubicBezTo>
                  <a:lnTo>
                    <a:pt x="1535" y="22"/>
                  </a:lnTo>
                  <a:cubicBezTo>
                    <a:pt x="1500" y="7"/>
                    <a:pt x="1465" y="0"/>
                    <a:pt x="1430" y="0"/>
                  </a:cubicBezTo>
                  <a:close/>
                  <a:moveTo>
                    <a:pt x="2573" y="721"/>
                  </a:moveTo>
                  <a:cubicBezTo>
                    <a:pt x="2305" y="721"/>
                    <a:pt x="2022" y="802"/>
                    <a:pt x="1748" y="962"/>
                  </a:cubicBezTo>
                  <a:cubicBezTo>
                    <a:pt x="1252" y="1245"/>
                    <a:pt x="1196" y="1550"/>
                    <a:pt x="1606" y="1783"/>
                  </a:cubicBezTo>
                  <a:cubicBezTo>
                    <a:pt x="1801" y="1892"/>
                    <a:pt x="2015" y="1944"/>
                    <a:pt x="2230" y="1944"/>
                  </a:cubicBezTo>
                  <a:cubicBezTo>
                    <a:pt x="2365" y="1944"/>
                    <a:pt x="2501" y="1923"/>
                    <a:pt x="2632" y="1882"/>
                  </a:cubicBezTo>
                  <a:lnTo>
                    <a:pt x="2632" y="1882"/>
                  </a:lnTo>
                  <a:cubicBezTo>
                    <a:pt x="2441" y="2087"/>
                    <a:pt x="2497" y="2300"/>
                    <a:pt x="2795" y="2469"/>
                  </a:cubicBezTo>
                  <a:cubicBezTo>
                    <a:pt x="2979" y="2574"/>
                    <a:pt x="3184" y="2626"/>
                    <a:pt x="3400" y="2626"/>
                  </a:cubicBezTo>
                  <a:cubicBezTo>
                    <a:pt x="3665" y="2626"/>
                    <a:pt x="3947" y="2548"/>
                    <a:pt x="4224" y="2392"/>
                  </a:cubicBezTo>
                  <a:cubicBezTo>
                    <a:pt x="4726" y="2101"/>
                    <a:pt x="4775" y="1804"/>
                    <a:pt x="4358" y="1564"/>
                  </a:cubicBezTo>
                  <a:cubicBezTo>
                    <a:pt x="4168" y="1460"/>
                    <a:pt x="3956" y="1406"/>
                    <a:pt x="3743" y="1406"/>
                  </a:cubicBezTo>
                  <a:cubicBezTo>
                    <a:pt x="3607" y="1406"/>
                    <a:pt x="3471" y="1428"/>
                    <a:pt x="3339" y="1472"/>
                  </a:cubicBezTo>
                  <a:cubicBezTo>
                    <a:pt x="3530" y="1260"/>
                    <a:pt x="3474" y="1054"/>
                    <a:pt x="3177" y="878"/>
                  </a:cubicBezTo>
                  <a:cubicBezTo>
                    <a:pt x="2994" y="773"/>
                    <a:pt x="2788" y="721"/>
                    <a:pt x="2573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62275" y="4759525"/>
              <a:ext cx="46350" cy="28675"/>
            </a:xfrm>
            <a:custGeom>
              <a:rect l="l" t="t" r="r" b="b"/>
              <a:pathLst>
                <a:path w="1853" h="1147" extrusionOk="0">
                  <a:moveTo>
                    <a:pt x="1266" y="0"/>
                  </a:moveTo>
                  <a:lnTo>
                    <a:pt x="1203" y="36"/>
                  </a:lnTo>
                  <a:lnTo>
                    <a:pt x="1309" y="128"/>
                  </a:lnTo>
                  <a:cubicBezTo>
                    <a:pt x="1358" y="163"/>
                    <a:pt x="1358" y="184"/>
                    <a:pt x="1288" y="227"/>
                  </a:cubicBezTo>
                  <a:lnTo>
                    <a:pt x="389" y="743"/>
                  </a:lnTo>
                  <a:cubicBezTo>
                    <a:pt x="364" y="761"/>
                    <a:pt x="336" y="770"/>
                    <a:pt x="309" y="770"/>
                  </a:cubicBezTo>
                  <a:cubicBezTo>
                    <a:pt x="281" y="770"/>
                    <a:pt x="255" y="761"/>
                    <a:pt x="234" y="743"/>
                  </a:cubicBezTo>
                  <a:lnTo>
                    <a:pt x="78" y="672"/>
                  </a:lnTo>
                  <a:lnTo>
                    <a:pt x="0" y="715"/>
                  </a:lnTo>
                  <a:lnTo>
                    <a:pt x="757" y="1146"/>
                  </a:lnTo>
                  <a:lnTo>
                    <a:pt x="835" y="1104"/>
                  </a:lnTo>
                  <a:lnTo>
                    <a:pt x="700" y="1019"/>
                  </a:lnTo>
                  <a:cubicBezTo>
                    <a:pt x="651" y="984"/>
                    <a:pt x="644" y="962"/>
                    <a:pt x="708" y="927"/>
                  </a:cubicBezTo>
                  <a:lnTo>
                    <a:pt x="1854" y="269"/>
                  </a:lnTo>
                  <a:cubicBezTo>
                    <a:pt x="1854" y="248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790925" y="4777575"/>
              <a:ext cx="53600" cy="26000"/>
            </a:xfrm>
            <a:custGeom>
              <a:rect l="l" t="t" r="r" b="b"/>
              <a:pathLst>
                <a:path w="2144" h="1040" extrusionOk="0">
                  <a:moveTo>
                    <a:pt x="1539" y="150"/>
                  </a:moveTo>
                  <a:cubicBezTo>
                    <a:pt x="1584" y="150"/>
                    <a:pt x="1624" y="158"/>
                    <a:pt x="1656" y="177"/>
                  </a:cubicBezTo>
                  <a:cubicBezTo>
                    <a:pt x="1832" y="276"/>
                    <a:pt x="1486" y="495"/>
                    <a:pt x="1266" y="630"/>
                  </a:cubicBezTo>
                  <a:cubicBezTo>
                    <a:pt x="1083" y="733"/>
                    <a:pt x="797" y="883"/>
                    <a:pt x="605" y="883"/>
                  </a:cubicBezTo>
                  <a:cubicBezTo>
                    <a:pt x="560" y="883"/>
                    <a:pt x="520" y="875"/>
                    <a:pt x="488" y="856"/>
                  </a:cubicBezTo>
                  <a:cubicBezTo>
                    <a:pt x="311" y="750"/>
                    <a:pt x="658" y="531"/>
                    <a:pt x="877" y="403"/>
                  </a:cubicBezTo>
                  <a:cubicBezTo>
                    <a:pt x="1061" y="300"/>
                    <a:pt x="1347" y="150"/>
                    <a:pt x="1539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0"/>
                    <a:pt x="545" y="219"/>
                  </a:cubicBezTo>
                  <a:cubicBezTo>
                    <a:pt x="184" y="424"/>
                    <a:pt x="0" y="686"/>
                    <a:pt x="396" y="913"/>
                  </a:cubicBezTo>
                  <a:cubicBezTo>
                    <a:pt x="552" y="1001"/>
                    <a:pt x="716" y="1039"/>
                    <a:pt x="880" y="1039"/>
                  </a:cubicBezTo>
                  <a:cubicBezTo>
                    <a:pt x="1133" y="1039"/>
                    <a:pt x="1384" y="949"/>
                    <a:pt x="1599" y="821"/>
                  </a:cubicBezTo>
                  <a:cubicBezTo>
                    <a:pt x="1960" y="615"/>
                    <a:pt x="2144" y="361"/>
                    <a:pt x="1748" y="127"/>
                  </a:cubicBezTo>
                  <a:cubicBezTo>
                    <a:pt x="1592" y="38"/>
                    <a:pt x="1427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20625" y="4794725"/>
              <a:ext cx="53450" cy="26000"/>
            </a:xfrm>
            <a:custGeom>
              <a:rect l="l" t="t" r="r" b="b"/>
              <a:pathLst>
                <a:path w="2138" h="1040" extrusionOk="0">
                  <a:moveTo>
                    <a:pt x="1536" y="150"/>
                  </a:moveTo>
                  <a:cubicBezTo>
                    <a:pt x="1582" y="150"/>
                    <a:pt x="1623" y="158"/>
                    <a:pt x="1656" y="177"/>
                  </a:cubicBezTo>
                  <a:cubicBezTo>
                    <a:pt x="1826" y="283"/>
                    <a:pt x="1486" y="502"/>
                    <a:pt x="1260" y="630"/>
                  </a:cubicBezTo>
                  <a:cubicBezTo>
                    <a:pt x="1082" y="733"/>
                    <a:pt x="797" y="883"/>
                    <a:pt x="601" y="883"/>
                  </a:cubicBezTo>
                  <a:cubicBezTo>
                    <a:pt x="556" y="883"/>
                    <a:pt x="515" y="875"/>
                    <a:pt x="482" y="856"/>
                  </a:cubicBezTo>
                  <a:cubicBezTo>
                    <a:pt x="305" y="757"/>
                    <a:pt x="651" y="538"/>
                    <a:pt x="878" y="403"/>
                  </a:cubicBezTo>
                  <a:cubicBezTo>
                    <a:pt x="1056" y="300"/>
                    <a:pt x="1341" y="150"/>
                    <a:pt x="1536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1"/>
                    <a:pt x="545" y="219"/>
                  </a:cubicBezTo>
                  <a:cubicBezTo>
                    <a:pt x="185" y="425"/>
                    <a:pt x="1" y="679"/>
                    <a:pt x="397" y="913"/>
                  </a:cubicBezTo>
                  <a:cubicBezTo>
                    <a:pt x="552" y="1002"/>
                    <a:pt x="716" y="1039"/>
                    <a:pt x="879" y="1039"/>
                  </a:cubicBezTo>
                  <a:cubicBezTo>
                    <a:pt x="1130" y="1039"/>
                    <a:pt x="1380" y="950"/>
                    <a:pt x="1599" y="821"/>
                  </a:cubicBezTo>
                  <a:cubicBezTo>
                    <a:pt x="1953" y="616"/>
                    <a:pt x="2137" y="354"/>
                    <a:pt x="1748" y="127"/>
                  </a:cubicBezTo>
                  <a:cubicBezTo>
                    <a:pt x="1592" y="39"/>
                    <a:pt x="1428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3277975" y="4942900"/>
              <a:ext cx="96950" cy="50475"/>
            </a:xfrm>
            <a:custGeom>
              <a:rect l="l" t="t" r="r" b="b"/>
              <a:pathLst>
                <a:path w="3878" h="2019" extrusionOk="0">
                  <a:moveTo>
                    <a:pt x="1812" y="113"/>
                  </a:moveTo>
                  <a:cubicBezTo>
                    <a:pt x="2230" y="113"/>
                    <a:pt x="2661" y="211"/>
                    <a:pt x="2993" y="405"/>
                  </a:cubicBezTo>
                  <a:cubicBezTo>
                    <a:pt x="3630" y="766"/>
                    <a:pt x="3672" y="1331"/>
                    <a:pt x="3085" y="1671"/>
                  </a:cubicBezTo>
                  <a:cubicBezTo>
                    <a:pt x="2807" y="1829"/>
                    <a:pt x="2440" y="1907"/>
                    <a:pt x="2064" y="1907"/>
                  </a:cubicBezTo>
                  <a:cubicBezTo>
                    <a:pt x="1648" y="1907"/>
                    <a:pt x="1220" y="1811"/>
                    <a:pt x="885" y="1622"/>
                  </a:cubicBezTo>
                  <a:cubicBezTo>
                    <a:pt x="256" y="1254"/>
                    <a:pt x="213" y="688"/>
                    <a:pt x="800" y="348"/>
                  </a:cubicBezTo>
                  <a:cubicBezTo>
                    <a:pt x="1074" y="191"/>
                    <a:pt x="1438" y="113"/>
                    <a:pt x="1812" y="113"/>
                  </a:cubicBezTo>
                  <a:close/>
                  <a:moveTo>
                    <a:pt x="1797" y="1"/>
                  </a:moveTo>
                  <a:cubicBezTo>
                    <a:pt x="1376" y="1"/>
                    <a:pt x="967" y="90"/>
                    <a:pt x="659" y="270"/>
                  </a:cubicBezTo>
                  <a:cubicBezTo>
                    <a:pt x="1" y="645"/>
                    <a:pt x="50" y="1282"/>
                    <a:pt x="758" y="1692"/>
                  </a:cubicBezTo>
                  <a:cubicBezTo>
                    <a:pt x="1130" y="1908"/>
                    <a:pt x="1613" y="2019"/>
                    <a:pt x="2083" y="2019"/>
                  </a:cubicBezTo>
                  <a:cubicBezTo>
                    <a:pt x="2504" y="2019"/>
                    <a:pt x="2915" y="1930"/>
                    <a:pt x="3227" y="1749"/>
                  </a:cubicBezTo>
                  <a:cubicBezTo>
                    <a:pt x="3878" y="1374"/>
                    <a:pt x="3828" y="737"/>
                    <a:pt x="3121" y="327"/>
                  </a:cubicBezTo>
                  <a:cubicBezTo>
                    <a:pt x="2748" y="111"/>
                    <a:pt x="2265" y="1"/>
                    <a:pt x="1797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902875" y="4726325"/>
              <a:ext cx="96925" cy="50425"/>
            </a:xfrm>
            <a:custGeom>
              <a:rect l="l" t="t" r="r" b="b"/>
              <a:pathLst>
                <a:path w="3877" h="2017" extrusionOk="0">
                  <a:moveTo>
                    <a:pt x="1818" y="111"/>
                  </a:moveTo>
                  <a:cubicBezTo>
                    <a:pt x="2234" y="111"/>
                    <a:pt x="2662" y="208"/>
                    <a:pt x="2993" y="402"/>
                  </a:cubicBezTo>
                  <a:cubicBezTo>
                    <a:pt x="3629" y="762"/>
                    <a:pt x="3665" y="1335"/>
                    <a:pt x="3085" y="1668"/>
                  </a:cubicBezTo>
                  <a:cubicBezTo>
                    <a:pt x="2806" y="1829"/>
                    <a:pt x="2437" y="1909"/>
                    <a:pt x="2060" y="1909"/>
                  </a:cubicBezTo>
                  <a:cubicBezTo>
                    <a:pt x="1643" y="1909"/>
                    <a:pt x="1215" y="1812"/>
                    <a:pt x="884" y="1618"/>
                  </a:cubicBezTo>
                  <a:cubicBezTo>
                    <a:pt x="255" y="1251"/>
                    <a:pt x="212" y="685"/>
                    <a:pt x="800" y="352"/>
                  </a:cubicBezTo>
                  <a:cubicBezTo>
                    <a:pt x="1075" y="191"/>
                    <a:pt x="1442" y="111"/>
                    <a:pt x="1818" y="111"/>
                  </a:cubicBezTo>
                  <a:close/>
                  <a:moveTo>
                    <a:pt x="1802" y="0"/>
                  </a:moveTo>
                  <a:cubicBezTo>
                    <a:pt x="1379" y="0"/>
                    <a:pt x="967" y="89"/>
                    <a:pt x="658" y="267"/>
                  </a:cubicBezTo>
                  <a:cubicBezTo>
                    <a:pt x="0" y="642"/>
                    <a:pt x="50" y="1279"/>
                    <a:pt x="757" y="1689"/>
                  </a:cubicBezTo>
                  <a:cubicBezTo>
                    <a:pt x="1132" y="1906"/>
                    <a:pt x="1617" y="2016"/>
                    <a:pt x="2089" y="2016"/>
                  </a:cubicBezTo>
                  <a:cubicBezTo>
                    <a:pt x="2508" y="2016"/>
                    <a:pt x="2916" y="1929"/>
                    <a:pt x="3226" y="1753"/>
                  </a:cubicBezTo>
                  <a:cubicBezTo>
                    <a:pt x="3877" y="1371"/>
                    <a:pt x="3834" y="734"/>
                    <a:pt x="3120" y="324"/>
                  </a:cubicBezTo>
                  <a:cubicBezTo>
                    <a:pt x="2749" y="108"/>
                    <a:pt x="2268" y="0"/>
                    <a:pt x="1802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305575" y="4952300"/>
              <a:ext cx="49375" cy="27975"/>
            </a:xfrm>
            <a:custGeom>
              <a:rect l="l" t="t" r="r" b="b"/>
              <a:pathLst>
                <a:path w="1975" h="1119" extrusionOk="0">
                  <a:moveTo>
                    <a:pt x="795" y="0"/>
                  </a:moveTo>
                  <a:cubicBezTo>
                    <a:pt x="761" y="0"/>
                    <a:pt x="727" y="7"/>
                    <a:pt x="701" y="22"/>
                  </a:cubicBezTo>
                  <a:lnTo>
                    <a:pt x="85" y="375"/>
                  </a:lnTo>
                  <a:cubicBezTo>
                    <a:pt x="36" y="397"/>
                    <a:pt x="0" y="446"/>
                    <a:pt x="0" y="510"/>
                  </a:cubicBezTo>
                  <a:lnTo>
                    <a:pt x="43" y="1076"/>
                  </a:lnTo>
                  <a:lnTo>
                    <a:pt x="78" y="1090"/>
                  </a:lnTo>
                  <a:lnTo>
                    <a:pt x="1055" y="1118"/>
                  </a:lnTo>
                  <a:cubicBezTo>
                    <a:pt x="1132" y="1118"/>
                    <a:pt x="1217" y="1104"/>
                    <a:pt x="1281" y="1069"/>
                  </a:cubicBezTo>
                  <a:lnTo>
                    <a:pt x="1896" y="715"/>
                  </a:lnTo>
                  <a:cubicBezTo>
                    <a:pt x="1974" y="672"/>
                    <a:pt x="1925" y="588"/>
                    <a:pt x="1819" y="573"/>
                  </a:cubicBezTo>
                  <a:cubicBezTo>
                    <a:pt x="1705" y="566"/>
                    <a:pt x="1613" y="510"/>
                    <a:pt x="1550" y="418"/>
                  </a:cubicBezTo>
                  <a:lnTo>
                    <a:pt x="1536" y="382"/>
                  </a:lnTo>
                  <a:cubicBezTo>
                    <a:pt x="1472" y="298"/>
                    <a:pt x="1380" y="241"/>
                    <a:pt x="1274" y="234"/>
                  </a:cubicBezTo>
                  <a:lnTo>
                    <a:pt x="1210" y="227"/>
                  </a:lnTo>
                  <a:cubicBezTo>
                    <a:pt x="1104" y="220"/>
                    <a:pt x="1012" y="163"/>
                    <a:pt x="948" y="78"/>
                  </a:cubicBezTo>
                  <a:cubicBezTo>
                    <a:pt x="930" y="27"/>
                    <a:pt x="862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930100" y="4735625"/>
              <a:ext cx="49550" cy="28000"/>
            </a:xfrm>
            <a:custGeom>
              <a:rect l="l" t="t" r="r" b="b"/>
              <a:pathLst>
                <a:path w="1982" h="1120" extrusionOk="0">
                  <a:moveTo>
                    <a:pt x="799" y="1"/>
                  </a:moveTo>
                  <a:cubicBezTo>
                    <a:pt x="769" y="1"/>
                    <a:pt x="738" y="8"/>
                    <a:pt x="708" y="23"/>
                  </a:cubicBezTo>
                  <a:lnTo>
                    <a:pt x="93" y="376"/>
                  </a:lnTo>
                  <a:cubicBezTo>
                    <a:pt x="36" y="397"/>
                    <a:pt x="1" y="447"/>
                    <a:pt x="1" y="504"/>
                  </a:cubicBezTo>
                  <a:lnTo>
                    <a:pt x="43" y="1070"/>
                  </a:lnTo>
                  <a:lnTo>
                    <a:pt x="78" y="1091"/>
                  </a:lnTo>
                  <a:lnTo>
                    <a:pt x="1062" y="1119"/>
                  </a:lnTo>
                  <a:cubicBezTo>
                    <a:pt x="1140" y="1119"/>
                    <a:pt x="1217" y="1105"/>
                    <a:pt x="1288" y="1070"/>
                  </a:cubicBezTo>
                  <a:lnTo>
                    <a:pt x="1904" y="716"/>
                  </a:lnTo>
                  <a:cubicBezTo>
                    <a:pt x="1981" y="666"/>
                    <a:pt x="1932" y="588"/>
                    <a:pt x="1819" y="567"/>
                  </a:cubicBezTo>
                  <a:cubicBezTo>
                    <a:pt x="1713" y="567"/>
                    <a:pt x="1614" y="511"/>
                    <a:pt x="1557" y="419"/>
                  </a:cubicBezTo>
                  <a:lnTo>
                    <a:pt x="1536" y="383"/>
                  </a:lnTo>
                  <a:cubicBezTo>
                    <a:pt x="1479" y="291"/>
                    <a:pt x="1380" y="242"/>
                    <a:pt x="1281" y="235"/>
                  </a:cubicBezTo>
                  <a:lnTo>
                    <a:pt x="1210" y="221"/>
                  </a:lnTo>
                  <a:cubicBezTo>
                    <a:pt x="1104" y="214"/>
                    <a:pt x="1012" y="164"/>
                    <a:pt x="956" y="72"/>
                  </a:cubicBezTo>
                  <a:cubicBezTo>
                    <a:pt x="914" y="26"/>
                    <a:pt x="857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031100" y="4813250"/>
              <a:ext cx="194200" cy="103025"/>
            </a:xfrm>
            <a:custGeom>
              <a:rect l="l" t="t" r="r" b="b"/>
              <a:pathLst>
                <a:path w="7768" h="4121" extrusionOk="0">
                  <a:moveTo>
                    <a:pt x="5203" y="510"/>
                  </a:moveTo>
                  <a:cubicBezTo>
                    <a:pt x="5452" y="510"/>
                    <a:pt x="5709" y="566"/>
                    <a:pt x="5928" y="681"/>
                  </a:cubicBezTo>
                  <a:lnTo>
                    <a:pt x="4563" y="1466"/>
                  </a:lnTo>
                  <a:cubicBezTo>
                    <a:pt x="4266" y="1183"/>
                    <a:pt x="4188" y="872"/>
                    <a:pt x="4549" y="667"/>
                  </a:cubicBezTo>
                  <a:cubicBezTo>
                    <a:pt x="4730" y="563"/>
                    <a:pt x="4962" y="510"/>
                    <a:pt x="5203" y="510"/>
                  </a:cubicBezTo>
                  <a:close/>
                  <a:moveTo>
                    <a:pt x="3707" y="2485"/>
                  </a:moveTo>
                  <a:lnTo>
                    <a:pt x="3707" y="2485"/>
                  </a:lnTo>
                  <a:cubicBezTo>
                    <a:pt x="3983" y="2825"/>
                    <a:pt x="3976" y="3178"/>
                    <a:pt x="3530" y="3440"/>
                  </a:cubicBezTo>
                  <a:cubicBezTo>
                    <a:pt x="3312" y="3556"/>
                    <a:pt x="3074" y="3615"/>
                    <a:pt x="2836" y="3615"/>
                  </a:cubicBezTo>
                  <a:cubicBezTo>
                    <a:pt x="2582" y="3615"/>
                    <a:pt x="2328" y="3547"/>
                    <a:pt x="2101" y="3412"/>
                  </a:cubicBezTo>
                  <a:lnTo>
                    <a:pt x="3707" y="2485"/>
                  </a:lnTo>
                  <a:close/>
                  <a:moveTo>
                    <a:pt x="4461" y="1"/>
                  </a:moveTo>
                  <a:cubicBezTo>
                    <a:pt x="4009" y="1"/>
                    <a:pt x="3568" y="100"/>
                    <a:pt x="3176" y="327"/>
                  </a:cubicBezTo>
                  <a:cubicBezTo>
                    <a:pt x="2483" y="731"/>
                    <a:pt x="2646" y="1261"/>
                    <a:pt x="3120" y="1827"/>
                  </a:cubicBezTo>
                  <a:lnTo>
                    <a:pt x="3396" y="2145"/>
                  </a:lnTo>
                  <a:lnTo>
                    <a:pt x="1648" y="3157"/>
                  </a:lnTo>
                  <a:cubicBezTo>
                    <a:pt x="1521" y="3044"/>
                    <a:pt x="1358" y="2789"/>
                    <a:pt x="1755" y="2223"/>
                  </a:cubicBezTo>
                  <a:cubicBezTo>
                    <a:pt x="1839" y="2082"/>
                    <a:pt x="1832" y="1990"/>
                    <a:pt x="1634" y="1877"/>
                  </a:cubicBezTo>
                  <a:cubicBezTo>
                    <a:pt x="1509" y="1805"/>
                    <a:pt x="1254" y="1744"/>
                    <a:pt x="1000" y="1744"/>
                  </a:cubicBezTo>
                  <a:cubicBezTo>
                    <a:pt x="825" y="1744"/>
                    <a:pt x="649" y="1773"/>
                    <a:pt x="517" y="1848"/>
                  </a:cubicBezTo>
                  <a:cubicBezTo>
                    <a:pt x="269" y="1997"/>
                    <a:pt x="0" y="2542"/>
                    <a:pt x="1309" y="3355"/>
                  </a:cubicBezTo>
                  <a:lnTo>
                    <a:pt x="531" y="3794"/>
                  </a:lnTo>
                  <a:lnTo>
                    <a:pt x="983" y="4063"/>
                  </a:lnTo>
                  <a:lnTo>
                    <a:pt x="1762" y="3617"/>
                  </a:lnTo>
                  <a:cubicBezTo>
                    <a:pt x="2217" y="3879"/>
                    <a:pt x="2934" y="4120"/>
                    <a:pt x="3670" y="4120"/>
                  </a:cubicBezTo>
                  <a:cubicBezTo>
                    <a:pt x="4124" y="4120"/>
                    <a:pt x="4584" y="4029"/>
                    <a:pt x="4995" y="3794"/>
                  </a:cubicBezTo>
                  <a:cubicBezTo>
                    <a:pt x="5808" y="3320"/>
                    <a:pt x="5653" y="2775"/>
                    <a:pt x="5094" y="2110"/>
                  </a:cubicBezTo>
                  <a:lnTo>
                    <a:pt x="4846" y="1827"/>
                  </a:lnTo>
                  <a:lnTo>
                    <a:pt x="6381" y="943"/>
                  </a:lnTo>
                  <a:lnTo>
                    <a:pt x="6381" y="943"/>
                  </a:lnTo>
                  <a:cubicBezTo>
                    <a:pt x="6558" y="1084"/>
                    <a:pt x="6615" y="1311"/>
                    <a:pt x="6296" y="1735"/>
                  </a:cubicBezTo>
                  <a:cubicBezTo>
                    <a:pt x="6218" y="1848"/>
                    <a:pt x="6226" y="1926"/>
                    <a:pt x="6402" y="2032"/>
                  </a:cubicBezTo>
                  <a:cubicBezTo>
                    <a:pt x="6508" y="2090"/>
                    <a:pt x="6791" y="2200"/>
                    <a:pt x="7074" y="2200"/>
                  </a:cubicBezTo>
                  <a:cubicBezTo>
                    <a:pt x="7208" y="2200"/>
                    <a:pt x="7341" y="2176"/>
                    <a:pt x="7456" y="2110"/>
                  </a:cubicBezTo>
                  <a:cubicBezTo>
                    <a:pt x="7768" y="1933"/>
                    <a:pt x="7768" y="1374"/>
                    <a:pt x="6721" y="745"/>
                  </a:cubicBezTo>
                  <a:lnTo>
                    <a:pt x="7315" y="405"/>
                  </a:lnTo>
                  <a:lnTo>
                    <a:pt x="6862" y="143"/>
                  </a:lnTo>
                  <a:lnTo>
                    <a:pt x="6268" y="490"/>
                  </a:lnTo>
                  <a:cubicBezTo>
                    <a:pt x="5716" y="188"/>
                    <a:pt x="5079" y="1"/>
                    <a:pt x="4461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144100" y="4971925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4" y="1"/>
                  </a:moveTo>
                  <a:lnTo>
                    <a:pt x="1" y="64"/>
                  </a:lnTo>
                  <a:lnTo>
                    <a:pt x="1981" y="1210"/>
                  </a:lnTo>
                  <a:lnTo>
                    <a:pt x="2095" y="114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892975" y="4826900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3" y="1"/>
                  </a:moveTo>
                  <a:lnTo>
                    <a:pt x="0" y="71"/>
                  </a:lnTo>
                  <a:lnTo>
                    <a:pt x="1981" y="1210"/>
                  </a:lnTo>
                  <a:lnTo>
                    <a:pt x="2094" y="11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934525" y="4754925"/>
              <a:ext cx="386100" cy="223050"/>
            </a:xfrm>
            <a:custGeom>
              <a:rect l="l" t="t" r="r" b="b"/>
              <a:pathLst>
                <a:path w="15444" h="8922" extrusionOk="0">
                  <a:moveTo>
                    <a:pt x="10796" y="0"/>
                  </a:moveTo>
                  <a:lnTo>
                    <a:pt x="1" y="6233"/>
                  </a:lnTo>
                  <a:lnTo>
                    <a:pt x="4648" y="8921"/>
                  </a:lnTo>
                  <a:lnTo>
                    <a:pt x="15444" y="2689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934525" y="4910725"/>
              <a:ext cx="116225" cy="150375"/>
            </a:xfrm>
            <a:custGeom>
              <a:rect l="l" t="t" r="r" b="b"/>
              <a:pathLst>
                <a:path w="4649" h="6015" extrusionOk="0">
                  <a:moveTo>
                    <a:pt x="1" y="1"/>
                  </a:moveTo>
                  <a:lnTo>
                    <a:pt x="1" y="3333"/>
                  </a:lnTo>
                  <a:lnTo>
                    <a:pt x="4648" y="6014"/>
                  </a:lnTo>
                  <a:lnTo>
                    <a:pt x="4648" y="2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932750" y="4754050"/>
              <a:ext cx="284425" cy="247450"/>
            </a:xfrm>
            <a:custGeom>
              <a:rect l="l" t="t" r="r" b="b"/>
              <a:pathLst>
                <a:path w="11377" h="9898" extrusionOk="0">
                  <a:moveTo>
                    <a:pt x="10796" y="0"/>
                  </a:moveTo>
                  <a:lnTo>
                    <a:pt x="1" y="6233"/>
                  </a:lnTo>
                  <a:lnTo>
                    <a:pt x="1" y="9558"/>
                  </a:lnTo>
                  <a:lnTo>
                    <a:pt x="581" y="9897"/>
                  </a:lnTo>
                  <a:lnTo>
                    <a:pt x="581" y="6565"/>
                  </a:lnTo>
                  <a:lnTo>
                    <a:pt x="11376" y="333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038525" y="4815050"/>
              <a:ext cx="284400" cy="247450"/>
            </a:xfrm>
            <a:custGeom>
              <a:rect l="l" t="t" r="r" b="b"/>
              <a:pathLst>
                <a:path w="11376" h="9898" extrusionOk="0">
                  <a:moveTo>
                    <a:pt x="10796" y="1"/>
                  </a:moveTo>
                  <a:lnTo>
                    <a:pt x="0" y="6233"/>
                  </a:lnTo>
                  <a:lnTo>
                    <a:pt x="0" y="9558"/>
                  </a:lnTo>
                  <a:lnTo>
                    <a:pt x="580" y="9898"/>
                  </a:lnTo>
                  <a:lnTo>
                    <a:pt x="580" y="6566"/>
                  </a:lnTo>
                  <a:lnTo>
                    <a:pt x="11376" y="333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932750" y="4909850"/>
              <a:ext cx="14525" cy="91650"/>
            </a:xfrm>
            <a:custGeom>
              <a:rect l="l" t="t" r="r" b="b"/>
              <a:pathLst>
                <a:path w="581" h="3665" extrusionOk="0">
                  <a:moveTo>
                    <a:pt x="1" y="1"/>
                  </a:moveTo>
                  <a:lnTo>
                    <a:pt x="1" y="3326"/>
                  </a:lnTo>
                  <a:lnTo>
                    <a:pt x="581" y="3665"/>
                  </a:lnTo>
                  <a:lnTo>
                    <a:pt x="581" y="3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038525" y="4970875"/>
              <a:ext cx="14525" cy="91625"/>
            </a:xfrm>
            <a:custGeom>
              <a:rect l="l" t="t" r="r" b="b"/>
              <a:pathLst>
                <a:path w="581" h="3665" extrusionOk="0">
                  <a:moveTo>
                    <a:pt x="0" y="0"/>
                  </a:moveTo>
                  <a:lnTo>
                    <a:pt x="0" y="3325"/>
                  </a:lnTo>
                  <a:lnTo>
                    <a:pt x="580" y="3665"/>
                  </a:lnTo>
                  <a:lnTo>
                    <a:pt x="580" y="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4"/>
          <p:cNvGrpSpPr/>
          <p:nvPr/>
        </p:nvGrpSpPr>
        <p:grpSpPr>
          <a:xfrm>
            <a:off x="-52381" y="76200"/>
            <a:ext cx="923050" cy="890875"/>
            <a:chOff x="3847650" y="558225"/>
            <a:chExt cx="923050" cy="890875"/>
          </a:xfrm>
        </p:grpSpPr>
        <p:sp>
          <p:nvSpPr>
            <p:cNvPr id="243" name="Google Shape;243;p14"/>
            <p:cNvSpPr/>
            <p:nvPr/>
          </p:nvSpPr>
          <p:spPr>
            <a:xfrm>
              <a:off x="3847650" y="803000"/>
              <a:ext cx="586825" cy="646100"/>
            </a:xfrm>
            <a:custGeom>
              <a:rect l="l" t="t" r="r" b="b"/>
              <a:pathLst>
                <a:path w="23473" h="25844" extrusionOk="0">
                  <a:moveTo>
                    <a:pt x="15649" y="1"/>
                  </a:moveTo>
                  <a:lnTo>
                    <a:pt x="6374" y="5356"/>
                  </a:lnTo>
                  <a:lnTo>
                    <a:pt x="19419" y="12890"/>
                  </a:lnTo>
                  <a:lnTo>
                    <a:pt x="23473" y="12890"/>
                  </a:lnTo>
                  <a:lnTo>
                    <a:pt x="15649" y="1"/>
                  </a:lnTo>
                  <a:close/>
                  <a:moveTo>
                    <a:pt x="9282" y="12954"/>
                  </a:moveTo>
                  <a:lnTo>
                    <a:pt x="0" y="18309"/>
                  </a:lnTo>
                  <a:lnTo>
                    <a:pt x="13045" y="25843"/>
                  </a:lnTo>
                  <a:lnTo>
                    <a:pt x="17106" y="25843"/>
                  </a:lnTo>
                  <a:lnTo>
                    <a:pt x="9282" y="1295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095075" y="636575"/>
              <a:ext cx="675275" cy="389825"/>
            </a:xfrm>
            <a:custGeom>
              <a:rect l="l" t="t" r="r" b="b"/>
              <a:pathLst>
                <a:path w="27010" h="15593" extrusionOk="0">
                  <a:moveTo>
                    <a:pt x="13505" y="1"/>
                  </a:moveTo>
                  <a:lnTo>
                    <a:pt x="0" y="7797"/>
                  </a:lnTo>
                  <a:lnTo>
                    <a:pt x="13505" y="15592"/>
                  </a:lnTo>
                  <a:lnTo>
                    <a:pt x="27010" y="7797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4325525" y="768325"/>
              <a:ext cx="444650" cy="258075"/>
            </a:xfrm>
            <a:custGeom>
              <a:rect l="l" t="t" r="r" b="b"/>
              <a:pathLst>
                <a:path w="17786" h="10323" extrusionOk="0">
                  <a:moveTo>
                    <a:pt x="13420" y="1"/>
                  </a:moveTo>
                  <a:cubicBezTo>
                    <a:pt x="12699" y="532"/>
                    <a:pt x="11807" y="885"/>
                    <a:pt x="11079" y="1338"/>
                  </a:cubicBezTo>
                  <a:cubicBezTo>
                    <a:pt x="9565" y="2272"/>
                    <a:pt x="8023" y="3107"/>
                    <a:pt x="6459" y="3956"/>
                  </a:cubicBezTo>
                  <a:cubicBezTo>
                    <a:pt x="5681" y="4373"/>
                    <a:pt x="4959" y="4889"/>
                    <a:pt x="4181" y="5314"/>
                  </a:cubicBezTo>
                  <a:cubicBezTo>
                    <a:pt x="3410" y="5731"/>
                    <a:pt x="2561" y="5993"/>
                    <a:pt x="1783" y="6403"/>
                  </a:cubicBezTo>
                  <a:cubicBezTo>
                    <a:pt x="1097" y="6771"/>
                    <a:pt x="545" y="7316"/>
                    <a:pt x="0" y="7846"/>
                  </a:cubicBezTo>
                  <a:lnTo>
                    <a:pt x="4287" y="10322"/>
                  </a:lnTo>
                  <a:lnTo>
                    <a:pt x="17785" y="2534"/>
                  </a:lnTo>
                  <a:lnTo>
                    <a:pt x="13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4095075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1"/>
                  </a:moveTo>
                  <a:lnTo>
                    <a:pt x="0" y="4019"/>
                  </a:lnTo>
                  <a:lnTo>
                    <a:pt x="13505" y="11815"/>
                  </a:lnTo>
                  <a:lnTo>
                    <a:pt x="13505" y="7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4432700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13505" y="1"/>
                  </a:moveTo>
                  <a:lnTo>
                    <a:pt x="0" y="7796"/>
                  </a:lnTo>
                  <a:lnTo>
                    <a:pt x="0" y="11815"/>
                  </a:lnTo>
                  <a:lnTo>
                    <a:pt x="13505" y="4019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rgbClr val="708A4F">
                <a:alpha val="82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4128850" y="558225"/>
              <a:ext cx="641850" cy="457025"/>
            </a:xfrm>
            <a:custGeom>
              <a:rect l="l" t="t" r="r" b="b"/>
              <a:pathLst>
                <a:path w="25673" h="18281" extrusionOk="0">
                  <a:moveTo>
                    <a:pt x="25673" y="10492"/>
                  </a:moveTo>
                  <a:cubicBezTo>
                    <a:pt x="14644" y="6198"/>
                    <a:pt x="13491" y="1"/>
                    <a:pt x="13491" y="1"/>
                  </a:cubicBezTo>
                  <a:lnTo>
                    <a:pt x="1" y="7790"/>
                  </a:lnTo>
                  <a:cubicBezTo>
                    <a:pt x="1" y="7790"/>
                    <a:pt x="1154" y="13987"/>
                    <a:pt x="12183" y="1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4292275" y="995600"/>
              <a:ext cx="272375" cy="84025"/>
            </a:xfrm>
            <a:custGeom>
              <a:rect l="l" t="t" r="r" b="b"/>
              <a:pathLst>
                <a:path w="10895" h="3361" extrusionOk="0">
                  <a:moveTo>
                    <a:pt x="0" y="1"/>
                  </a:moveTo>
                  <a:lnTo>
                    <a:pt x="0" y="1"/>
                  </a:lnTo>
                  <a:cubicBezTo>
                    <a:pt x="913" y="574"/>
                    <a:pt x="1840" y="1140"/>
                    <a:pt x="2766" y="1691"/>
                  </a:cubicBezTo>
                  <a:cubicBezTo>
                    <a:pt x="3693" y="2243"/>
                    <a:pt x="4627" y="2788"/>
                    <a:pt x="5561" y="3333"/>
                  </a:cubicBezTo>
                  <a:lnTo>
                    <a:pt x="5617" y="3361"/>
                  </a:lnTo>
                  <a:lnTo>
                    <a:pt x="5667" y="3333"/>
                  </a:lnTo>
                  <a:cubicBezTo>
                    <a:pt x="6544" y="2816"/>
                    <a:pt x="7428" y="2314"/>
                    <a:pt x="8298" y="1783"/>
                  </a:cubicBezTo>
                  <a:cubicBezTo>
                    <a:pt x="9169" y="1260"/>
                    <a:pt x="10039" y="729"/>
                    <a:pt x="10895" y="192"/>
                  </a:cubicBezTo>
                  <a:lnTo>
                    <a:pt x="10895" y="192"/>
                  </a:lnTo>
                  <a:cubicBezTo>
                    <a:pt x="9996" y="666"/>
                    <a:pt x="9105" y="1147"/>
                    <a:pt x="8214" y="1642"/>
                  </a:cubicBezTo>
                  <a:cubicBezTo>
                    <a:pt x="7343" y="2123"/>
                    <a:pt x="6480" y="2625"/>
                    <a:pt x="5617" y="3113"/>
                  </a:cubicBezTo>
                  <a:cubicBezTo>
                    <a:pt x="4698" y="2590"/>
                    <a:pt x="3778" y="2059"/>
                    <a:pt x="2851" y="1543"/>
                  </a:cubicBezTo>
                  <a:cubicBezTo>
                    <a:pt x="1910" y="1019"/>
                    <a:pt x="955" y="503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619450" y="874450"/>
              <a:ext cx="124000" cy="71475"/>
            </a:xfrm>
            <a:custGeom>
              <a:rect l="l" t="t" r="r" b="b"/>
              <a:pathLst>
                <a:path w="4960" h="2859" extrusionOk="0">
                  <a:moveTo>
                    <a:pt x="4960" y="1"/>
                  </a:moveTo>
                  <a:cubicBezTo>
                    <a:pt x="3906" y="496"/>
                    <a:pt x="1267" y="1981"/>
                    <a:pt x="1" y="2859"/>
                  </a:cubicBezTo>
                  <a:cubicBezTo>
                    <a:pt x="1401" y="2201"/>
                    <a:pt x="4005" y="659"/>
                    <a:pt x="496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4574000" y="989950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0"/>
                  </a:moveTo>
                  <a:lnTo>
                    <a:pt x="2300" y="0"/>
                  </a:lnTo>
                  <a:cubicBezTo>
                    <a:pt x="1508" y="396"/>
                    <a:pt x="736" y="842"/>
                    <a:pt x="1" y="1330"/>
                  </a:cubicBezTo>
                  <a:cubicBezTo>
                    <a:pt x="786" y="934"/>
                    <a:pt x="1557" y="488"/>
                    <a:pt x="230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141950" y="893725"/>
              <a:ext cx="100300" cy="57875"/>
            </a:xfrm>
            <a:custGeom>
              <a:rect l="l" t="t" r="r" b="b"/>
              <a:pathLst>
                <a:path w="4012" h="2315" extrusionOk="0">
                  <a:moveTo>
                    <a:pt x="0" y="1"/>
                  </a:moveTo>
                  <a:lnTo>
                    <a:pt x="0" y="1"/>
                  </a:lnTo>
                  <a:cubicBezTo>
                    <a:pt x="778" y="538"/>
                    <a:pt x="2879" y="1783"/>
                    <a:pt x="4011" y="2314"/>
                  </a:cubicBezTo>
                  <a:cubicBezTo>
                    <a:pt x="2992" y="1607"/>
                    <a:pt x="856" y="404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937675" y="958825"/>
              <a:ext cx="675075" cy="389800"/>
            </a:xfrm>
            <a:custGeom>
              <a:rect l="l" t="t" r="r" b="b"/>
              <a:pathLst>
                <a:path w="27003" h="15592" extrusionOk="0">
                  <a:moveTo>
                    <a:pt x="13505" y="0"/>
                  </a:moveTo>
                  <a:lnTo>
                    <a:pt x="0" y="7796"/>
                  </a:lnTo>
                  <a:lnTo>
                    <a:pt x="13505" y="15592"/>
                  </a:lnTo>
                  <a:lnTo>
                    <a:pt x="27003" y="7796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3937675" y="115372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0"/>
                  </a:moveTo>
                  <a:lnTo>
                    <a:pt x="0" y="4018"/>
                  </a:lnTo>
                  <a:lnTo>
                    <a:pt x="13505" y="11814"/>
                  </a:lnTo>
                  <a:lnTo>
                    <a:pt x="13505" y="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275300" y="1153725"/>
              <a:ext cx="337450" cy="295375"/>
            </a:xfrm>
            <a:custGeom>
              <a:rect l="l" t="t" r="r" b="b"/>
              <a:pathLst>
                <a:path w="13498" h="11815" extrusionOk="0">
                  <a:moveTo>
                    <a:pt x="13498" y="0"/>
                  </a:moveTo>
                  <a:lnTo>
                    <a:pt x="0" y="7796"/>
                  </a:lnTo>
                  <a:lnTo>
                    <a:pt x="0" y="11814"/>
                  </a:lnTo>
                  <a:lnTo>
                    <a:pt x="13498" y="4018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3937675" y="958825"/>
              <a:ext cx="671200" cy="380975"/>
            </a:xfrm>
            <a:custGeom>
              <a:rect l="l" t="t" r="r" b="b"/>
              <a:pathLst>
                <a:path w="26848" h="15239" extrusionOk="0">
                  <a:moveTo>
                    <a:pt x="13505" y="0"/>
                  </a:moveTo>
                  <a:lnTo>
                    <a:pt x="0" y="7796"/>
                  </a:lnTo>
                  <a:cubicBezTo>
                    <a:pt x="0" y="7796"/>
                    <a:pt x="5186" y="10817"/>
                    <a:pt x="13420" y="15238"/>
                  </a:cubicBezTo>
                  <a:cubicBezTo>
                    <a:pt x="17736" y="13349"/>
                    <a:pt x="23331" y="9833"/>
                    <a:pt x="26847" y="6218"/>
                  </a:cubicBezTo>
                  <a:cubicBezTo>
                    <a:pt x="18783" y="3375"/>
                    <a:pt x="13505" y="0"/>
                    <a:pt x="1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134875" y="1317850"/>
              <a:ext cx="272375" cy="84200"/>
            </a:xfrm>
            <a:custGeom>
              <a:rect l="l" t="t" r="r" b="b"/>
              <a:pathLst>
                <a:path w="10895" h="3368" extrusionOk="0">
                  <a:moveTo>
                    <a:pt x="0" y="0"/>
                  </a:moveTo>
                  <a:cubicBezTo>
                    <a:pt x="913" y="573"/>
                    <a:pt x="1832" y="1139"/>
                    <a:pt x="2766" y="1691"/>
                  </a:cubicBezTo>
                  <a:cubicBezTo>
                    <a:pt x="3693" y="2243"/>
                    <a:pt x="4627" y="2787"/>
                    <a:pt x="5561" y="3332"/>
                  </a:cubicBezTo>
                  <a:lnTo>
                    <a:pt x="5617" y="3367"/>
                  </a:lnTo>
                  <a:lnTo>
                    <a:pt x="5667" y="3332"/>
                  </a:lnTo>
                  <a:cubicBezTo>
                    <a:pt x="6544" y="2816"/>
                    <a:pt x="7428" y="2313"/>
                    <a:pt x="8298" y="1790"/>
                  </a:cubicBezTo>
                  <a:cubicBezTo>
                    <a:pt x="9168" y="1259"/>
                    <a:pt x="10039" y="736"/>
                    <a:pt x="10895" y="198"/>
                  </a:cubicBezTo>
                  <a:lnTo>
                    <a:pt x="10895" y="198"/>
                  </a:lnTo>
                  <a:cubicBezTo>
                    <a:pt x="9996" y="665"/>
                    <a:pt x="9105" y="1146"/>
                    <a:pt x="8213" y="1648"/>
                  </a:cubicBezTo>
                  <a:cubicBezTo>
                    <a:pt x="7343" y="2129"/>
                    <a:pt x="6480" y="2625"/>
                    <a:pt x="5617" y="3120"/>
                  </a:cubicBezTo>
                  <a:cubicBezTo>
                    <a:pt x="4690" y="2589"/>
                    <a:pt x="3778" y="2066"/>
                    <a:pt x="2851" y="1549"/>
                  </a:cubicBezTo>
                  <a:cubicBezTo>
                    <a:pt x="1903" y="1019"/>
                    <a:pt x="955" y="502"/>
                    <a:pt x="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4462050" y="119652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4953" y="0"/>
                  </a:moveTo>
                  <a:cubicBezTo>
                    <a:pt x="3899" y="502"/>
                    <a:pt x="1260" y="1988"/>
                    <a:pt x="1" y="2865"/>
                  </a:cubicBezTo>
                  <a:cubicBezTo>
                    <a:pt x="1394" y="2207"/>
                    <a:pt x="4005" y="665"/>
                    <a:pt x="4953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4416600" y="1312175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1"/>
                  </a:moveTo>
                  <a:lnTo>
                    <a:pt x="2300" y="1"/>
                  </a:lnTo>
                  <a:cubicBezTo>
                    <a:pt x="1507" y="397"/>
                    <a:pt x="736" y="843"/>
                    <a:pt x="1" y="1331"/>
                  </a:cubicBezTo>
                  <a:cubicBezTo>
                    <a:pt x="793" y="934"/>
                    <a:pt x="1557" y="489"/>
                    <a:pt x="230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3984525" y="1215975"/>
              <a:ext cx="100325" cy="57850"/>
            </a:xfrm>
            <a:custGeom>
              <a:rect l="l" t="t" r="r" b="b"/>
              <a:pathLst>
                <a:path w="4013" h="2314" extrusionOk="0">
                  <a:moveTo>
                    <a:pt x="1" y="0"/>
                  </a:moveTo>
                  <a:cubicBezTo>
                    <a:pt x="772" y="538"/>
                    <a:pt x="2880" y="1783"/>
                    <a:pt x="4012" y="2314"/>
                  </a:cubicBezTo>
                  <a:cubicBezTo>
                    <a:pt x="2993" y="1606"/>
                    <a:pt x="857" y="403"/>
                    <a:pt x="1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858461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Numbers and text 1">
  <p:cSld name="Numbers and text 1">
    <p:spTree>
      <p:nvGrpSpPr>
        <p:cNvPr id="1" name="Shape 261"/>
        <p:cNvGrpSpPr/>
        <p:nvPr/>
      </p:nvGrpSpPr>
      <p:grpSpPr>
        <a:xfrm>
          <a:off x="0" y="0"/>
          <a: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subTitle" idx="1"/>
          </p:nvPr>
        </p:nvSpPr>
        <p:spPr>
          <a:xfrm>
            <a:off x="796200" y="3819175"/>
            <a:ext cx="2404500" cy="7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subTitle" idx="2"/>
          </p:nvPr>
        </p:nvSpPr>
        <p:spPr>
          <a:xfrm>
            <a:off x="3369750" y="3819175"/>
            <a:ext cx="2404500" cy="7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subTitle" idx="3"/>
          </p:nvPr>
        </p:nvSpPr>
        <p:spPr>
          <a:xfrm>
            <a:off x="5943300" y="3819175"/>
            <a:ext cx="2404500" cy="7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subTitle" idx="4"/>
          </p:nvPr>
        </p:nvSpPr>
        <p:spPr>
          <a:xfrm>
            <a:off x="796200" y="3489075"/>
            <a:ext cx="24045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ubTitle" idx="5"/>
          </p:nvPr>
        </p:nvSpPr>
        <p:spPr>
          <a:xfrm>
            <a:off x="3369750" y="3489075"/>
            <a:ext cx="24045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6"/>
          </p:nvPr>
        </p:nvSpPr>
        <p:spPr>
          <a:xfrm>
            <a:off x="5943300" y="3489075"/>
            <a:ext cx="24045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title" hasCustomPrompt="1"/>
          </p:nvPr>
        </p:nvSpPr>
        <p:spPr>
          <a:xfrm>
            <a:off x="1534350" y="1231019"/>
            <a:ext cx="9282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22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7" hasCustomPrompt="1"/>
          </p:nvPr>
        </p:nvSpPr>
        <p:spPr>
          <a:xfrm>
            <a:off x="4107900" y="1231019"/>
            <a:ext cx="9282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22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8" hasCustomPrompt="1"/>
          </p:nvPr>
        </p:nvSpPr>
        <p:spPr>
          <a:xfrm>
            <a:off x="6681450" y="1231019"/>
            <a:ext cx="9282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22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9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/>
          <p:nvPr/>
        </p:nvSpPr>
        <p:spPr>
          <a:xfrm rot="10800000">
            <a:off x="68270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73" name="Google Shape;273;p15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74" name="Google Shape;274;p15"/>
          <p:cNvSpPr/>
          <p:nvPr/>
        </p:nvSpPr>
        <p:spPr>
          <a:xfrm rot="10800000" flipH="1">
            <a:off x="-966781" y="34045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75" name="Google Shape;275;p15"/>
          <p:cNvSpPr/>
          <p:nvPr/>
        </p:nvSpPr>
        <p:spPr>
          <a:xfrm flipH="1">
            <a:off x="7817638" y="205431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95217248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</a:xfrm>
      </p:grpSpPr>
      <p:sp>
        <p:nvSpPr>
          <p:cNvPr id="277" name="Google Shape;277;p16"/>
          <p:cNvSpPr txBox="1">
            <a:spLocks noGrp="1"/>
          </p:cNvSpPr>
          <p:nvPr>
            <p:ph type="title"/>
          </p:nvPr>
        </p:nvSpPr>
        <p:spPr>
          <a:xfrm>
            <a:off x="3208601" y="3678533"/>
            <a:ext cx="5221200" cy="4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5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1"/>
          </p:nvPr>
        </p:nvSpPr>
        <p:spPr>
          <a:xfrm>
            <a:off x="3208650" y="1060867"/>
            <a:ext cx="52212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6"/>
          <p:cNvSpPr/>
          <p:nvPr/>
        </p:nvSpPr>
        <p:spPr>
          <a:xfrm flipH="1">
            <a:off x="6799150" y="-442862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66921515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Section header 2">
  <p:cSld name="Section header 2">
    <p:spTree>
      <p:nvGrpSpPr>
        <p:cNvPr id="1" name="Shape 284"/>
        <p:cNvGrpSpPr/>
        <p:nvPr/>
      </p:nvGrpSpPr>
      <p:grpSpPr>
        <a:xfrm>
          <a:off x="0" y="0"/>
          <a:ext cx="0" cy="0"/>
        </a:xfrm>
      </p:grpSpPr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709875" y="2322589"/>
            <a:ext cx="5724000" cy="13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 sz="56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2" hasCustomPrompt="1"/>
          </p:nvPr>
        </p:nvSpPr>
        <p:spPr>
          <a:xfrm>
            <a:off x="709875" y="708489"/>
            <a:ext cx="12231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0000"/>
              <a:buNone/>
              <a:defRPr sz="67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1"/>
          </p:nvPr>
        </p:nvSpPr>
        <p:spPr>
          <a:xfrm>
            <a:off x="709875" y="3955814"/>
            <a:ext cx="572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5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77206157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Section header 3">
  <p:cSld name="Section header 3">
    <p:spTree>
      <p:nvGrpSpPr>
        <p:cNvPr id="1" name="Shape 289"/>
        <p:cNvGrpSpPr/>
        <p:nvPr/>
      </p:nvGrpSpPr>
      <p:grpSpPr>
        <a:xfrm>
          <a:off x="0" y="0"/>
          <a:ext cx="0" cy="0"/>
        </a:xfrm>
      </p:grpSpPr>
      <p:sp>
        <p:nvSpPr>
          <p:cNvPr id="290" name="Google Shape;290;p19"/>
          <p:cNvSpPr txBox="1">
            <a:spLocks noGrp="1"/>
          </p:cNvSpPr>
          <p:nvPr>
            <p:ph type="title"/>
          </p:nvPr>
        </p:nvSpPr>
        <p:spPr>
          <a:xfrm>
            <a:off x="1710000" y="2322589"/>
            <a:ext cx="5724000" cy="13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56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title" idx="2" hasCustomPrompt="1"/>
          </p:nvPr>
        </p:nvSpPr>
        <p:spPr>
          <a:xfrm>
            <a:off x="3960450" y="708489"/>
            <a:ext cx="12231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6700" b="0"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"/>
          </p:nvPr>
        </p:nvSpPr>
        <p:spPr>
          <a:xfrm>
            <a:off x="1710000" y="3955814"/>
            <a:ext cx="572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5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9"/>
          <p:cNvSpPr/>
          <p:nvPr/>
        </p:nvSpPr>
        <p:spPr>
          <a:xfrm rot="10800000" flipH="1">
            <a:off x="54763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94" name="Google Shape;294;p19"/>
          <p:cNvSpPr/>
          <p:nvPr/>
        </p:nvSpPr>
        <p:spPr>
          <a:xfrm flipH="1">
            <a:off x="6827038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53288914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only 1">
  <p:cSld name="Title only 1">
    <p:spTree>
      <p:nvGrpSpPr>
        <p:cNvPr id="1" name="Shape 295"/>
        <p:cNvGrpSpPr/>
        <p:nvPr/>
      </p:nvGrpSpPr>
      <p:grpSpPr>
        <a:xfrm>
          <a:off x="0" y="0"/>
          <a:ext cx="0" cy="0"/>
        </a:xfrm>
      </p:grpSpPr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0"/>
          <p:cNvSpPr/>
          <p:nvPr/>
        </p:nvSpPr>
        <p:spPr>
          <a:xfrm rot="10800000" flipH="1">
            <a:off x="54763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98" name="Google Shape;298;p20"/>
          <p:cNvSpPr/>
          <p:nvPr/>
        </p:nvSpPr>
        <p:spPr>
          <a:xfrm flipH="1">
            <a:off x="6827038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299" name="Google Shape;299;p20"/>
          <p:cNvSpPr/>
          <p:nvPr/>
        </p:nvSpPr>
        <p:spPr>
          <a:xfrm rot="10800000">
            <a:off x="7817638" y="3328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300" name="Google Shape;300;p20"/>
          <p:cNvGrpSpPr/>
          <p:nvPr/>
        </p:nvGrpSpPr>
        <p:grpSpPr>
          <a:xfrm>
            <a:off x="-52381" y="76200"/>
            <a:ext cx="923050" cy="890875"/>
            <a:chOff x="3847650" y="558225"/>
            <a:chExt cx="923050" cy="890875"/>
          </a:xfrm>
        </p:grpSpPr>
        <p:sp>
          <p:nvSpPr>
            <p:cNvPr id="301" name="Google Shape;301;p20"/>
            <p:cNvSpPr/>
            <p:nvPr/>
          </p:nvSpPr>
          <p:spPr>
            <a:xfrm>
              <a:off x="3847650" y="803000"/>
              <a:ext cx="586825" cy="646100"/>
            </a:xfrm>
            <a:custGeom>
              <a:rect l="l" t="t" r="r" b="b"/>
              <a:pathLst>
                <a:path w="23473" h="25844" extrusionOk="0">
                  <a:moveTo>
                    <a:pt x="15649" y="1"/>
                  </a:moveTo>
                  <a:lnTo>
                    <a:pt x="6374" y="5356"/>
                  </a:lnTo>
                  <a:lnTo>
                    <a:pt x="19419" y="12890"/>
                  </a:lnTo>
                  <a:lnTo>
                    <a:pt x="23473" y="12890"/>
                  </a:lnTo>
                  <a:lnTo>
                    <a:pt x="15649" y="1"/>
                  </a:lnTo>
                  <a:close/>
                  <a:moveTo>
                    <a:pt x="9282" y="12954"/>
                  </a:moveTo>
                  <a:lnTo>
                    <a:pt x="0" y="18309"/>
                  </a:lnTo>
                  <a:lnTo>
                    <a:pt x="13045" y="25843"/>
                  </a:lnTo>
                  <a:lnTo>
                    <a:pt x="17106" y="25843"/>
                  </a:lnTo>
                  <a:lnTo>
                    <a:pt x="9282" y="1295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4095075" y="636575"/>
              <a:ext cx="675275" cy="389825"/>
            </a:xfrm>
            <a:custGeom>
              <a:rect l="l" t="t" r="r" b="b"/>
              <a:pathLst>
                <a:path w="27010" h="15593" extrusionOk="0">
                  <a:moveTo>
                    <a:pt x="13505" y="1"/>
                  </a:moveTo>
                  <a:lnTo>
                    <a:pt x="0" y="7797"/>
                  </a:lnTo>
                  <a:lnTo>
                    <a:pt x="13505" y="15592"/>
                  </a:lnTo>
                  <a:lnTo>
                    <a:pt x="27010" y="7797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4325525" y="768325"/>
              <a:ext cx="444650" cy="258075"/>
            </a:xfrm>
            <a:custGeom>
              <a:rect l="l" t="t" r="r" b="b"/>
              <a:pathLst>
                <a:path w="17786" h="10323" extrusionOk="0">
                  <a:moveTo>
                    <a:pt x="13420" y="1"/>
                  </a:moveTo>
                  <a:cubicBezTo>
                    <a:pt x="12699" y="532"/>
                    <a:pt x="11807" y="885"/>
                    <a:pt x="11079" y="1338"/>
                  </a:cubicBezTo>
                  <a:cubicBezTo>
                    <a:pt x="9565" y="2272"/>
                    <a:pt x="8023" y="3107"/>
                    <a:pt x="6459" y="3956"/>
                  </a:cubicBezTo>
                  <a:cubicBezTo>
                    <a:pt x="5681" y="4373"/>
                    <a:pt x="4959" y="4889"/>
                    <a:pt x="4181" y="5314"/>
                  </a:cubicBezTo>
                  <a:cubicBezTo>
                    <a:pt x="3410" y="5731"/>
                    <a:pt x="2561" y="5993"/>
                    <a:pt x="1783" y="6403"/>
                  </a:cubicBezTo>
                  <a:cubicBezTo>
                    <a:pt x="1097" y="6771"/>
                    <a:pt x="545" y="7316"/>
                    <a:pt x="0" y="7846"/>
                  </a:cubicBezTo>
                  <a:lnTo>
                    <a:pt x="4287" y="10322"/>
                  </a:lnTo>
                  <a:lnTo>
                    <a:pt x="17785" y="2534"/>
                  </a:lnTo>
                  <a:lnTo>
                    <a:pt x="13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4095075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1"/>
                  </a:moveTo>
                  <a:lnTo>
                    <a:pt x="0" y="4019"/>
                  </a:lnTo>
                  <a:lnTo>
                    <a:pt x="13505" y="11815"/>
                  </a:lnTo>
                  <a:lnTo>
                    <a:pt x="13505" y="7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4432700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13505" y="1"/>
                  </a:moveTo>
                  <a:lnTo>
                    <a:pt x="0" y="7796"/>
                  </a:lnTo>
                  <a:lnTo>
                    <a:pt x="0" y="11815"/>
                  </a:lnTo>
                  <a:lnTo>
                    <a:pt x="13505" y="4019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rgbClr val="708A4F">
                <a:alpha val="82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4128850" y="558225"/>
              <a:ext cx="641850" cy="457025"/>
            </a:xfrm>
            <a:custGeom>
              <a:rect l="l" t="t" r="r" b="b"/>
              <a:pathLst>
                <a:path w="25673" h="18281" extrusionOk="0">
                  <a:moveTo>
                    <a:pt x="25673" y="10492"/>
                  </a:moveTo>
                  <a:cubicBezTo>
                    <a:pt x="14644" y="6198"/>
                    <a:pt x="13491" y="1"/>
                    <a:pt x="13491" y="1"/>
                  </a:cubicBezTo>
                  <a:lnTo>
                    <a:pt x="1" y="7790"/>
                  </a:lnTo>
                  <a:cubicBezTo>
                    <a:pt x="1" y="7790"/>
                    <a:pt x="1154" y="13987"/>
                    <a:pt x="12183" y="1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4292275" y="995600"/>
              <a:ext cx="272375" cy="84025"/>
            </a:xfrm>
            <a:custGeom>
              <a:rect l="l" t="t" r="r" b="b"/>
              <a:pathLst>
                <a:path w="10895" h="3361" extrusionOk="0">
                  <a:moveTo>
                    <a:pt x="0" y="1"/>
                  </a:moveTo>
                  <a:lnTo>
                    <a:pt x="0" y="1"/>
                  </a:lnTo>
                  <a:cubicBezTo>
                    <a:pt x="913" y="574"/>
                    <a:pt x="1840" y="1140"/>
                    <a:pt x="2766" y="1691"/>
                  </a:cubicBezTo>
                  <a:cubicBezTo>
                    <a:pt x="3693" y="2243"/>
                    <a:pt x="4627" y="2788"/>
                    <a:pt x="5561" y="3333"/>
                  </a:cubicBezTo>
                  <a:lnTo>
                    <a:pt x="5617" y="3361"/>
                  </a:lnTo>
                  <a:lnTo>
                    <a:pt x="5667" y="3333"/>
                  </a:lnTo>
                  <a:cubicBezTo>
                    <a:pt x="6544" y="2816"/>
                    <a:pt x="7428" y="2314"/>
                    <a:pt x="8298" y="1783"/>
                  </a:cubicBezTo>
                  <a:cubicBezTo>
                    <a:pt x="9169" y="1260"/>
                    <a:pt x="10039" y="729"/>
                    <a:pt x="10895" y="192"/>
                  </a:cubicBezTo>
                  <a:lnTo>
                    <a:pt x="10895" y="192"/>
                  </a:lnTo>
                  <a:cubicBezTo>
                    <a:pt x="9996" y="666"/>
                    <a:pt x="9105" y="1147"/>
                    <a:pt x="8214" y="1642"/>
                  </a:cubicBezTo>
                  <a:cubicBezTo>
                    <a:pt x="7343" y="2123"/>
                    <a:pt x="6480" y="2625"/>
                    <a:pt x="5617" y="3113"/>
                  </a:cubicBezTo>
                  <a:cubicBezTo>
                    <a:pt x="4698" y="2590"/>
                    <a:pt x="3778" y="2059"/>
                    <a:pt x="2851" y="1543"/>
                  </a:cubicBezTo>
                  <a:cubicBezTo>
                    <a:pt x="1910" y="1019"/>
                    <a:pt x="955" y="503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4619450" y="874450"/>
              <a:ext cx="124000" cy="71475"/>
            </a:xfrm>
            <a:custGeom>
              <a:rect l="l" t="t" r="r" b="b"/>
              <a:pathLst>
                <a:path w="4960" h="2859" extrusionOk="0">
                  <a:moveTo>
                    <a:pt x="4960" y="1"/>
                  </a:moveTo>
                  <a:cubicBezTo>
                    <a:pt x="3906" y="496"/>
                    <a:pt x="1267" y="1981"/>
                    <a:pt x="1" y="2859"/>
                  </a:cubicBezTo>
                  <a:cubicBezTo>
                    <a:pt x="1401" y="2201"/>
                    <a:pt x="4005" y="659"/>
                    <a:pt x="496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4574000" y="989950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0"/>
                  </a:moveTo>
                  <a:lnTo>
                    <a:pt x="2300" y="0"/>
                  </a:lnTo>
                  <a:cubicBezTo>
                    <a:pt x="1508" y="396"/>
                    <a:pt x="736" y="842"/>
                    <a:pt x="1" y="1330"/>
                  </a:cubicBezTo>
                  <a:cubicBezTo>
                    <a:pt x="786" y="934"/>
                    <a:pt x="1557" y="488"/>
                    <a:pt x="230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4141950" y="893725"/>
              <a:ext cx="100300" cy="57875"/>
            </a:xfrm>
            <a:custGeom>
              <a:rect l="l" t="t" r="r" b="b"/>
              <a:pathLst>
                <a:path w="4012" h="2315" extrusionOk="0">
                  <a:moveTo>
                    <a:pt x="0" y="1"/>
                  </a:moveTo>
                  <a:lnTo>
                    <a:pt x="0" y="1"/>
                  </a:lnTo>
                  <a:cubicBezTo>
                    <a:pt x="778" y="538"/>
                    <a:pt x="2879" y="1783"/>
                    <a:pt x="4011" y="2314"/>
                  </a:cubicBezTo>
                  <a:cubicBezTo>
                    <a:pt x="2992" y="1607"/>
                    <a:pt x="856" y="404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3937675" y="958825"/>
              <a:ext cx="675075" cy="389800"/>
            </a:xfrm>
            <a:custGeom>
              <a:rect l="l" t="t" r="r" b="b"/>
              <a:pathLst>
                <a:path w="27003" h="15592" extrusionOk="0">
                  <a:moveTo>
                    <a:pt x="13505" y="0"/>
                  </a:moveTo>
                  <a:lnTo>
                    <a:pt x="0" y="7796"/>
                  </a:lnTo>
                  <a:lnTo>
                    <a:pt x="13505" y="15592"/>
                  </a:lnTo>
                  <a:lnTo>
                    <a:pt x="27003" y="7796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3937675" y="115372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0"/>
                  </a:moveTo>
                  <a:lnTo>
                    <a:pt x="0" y="4018"/>
                  </a:lnTo>
                  <a:lnTo>
                    <a:pt x="13505" y="11814"/>
                  </a:lnTo>
                  <a:lnTo>
                    <a:pt x="13505" y="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4275300" y="1153725"/>
              <a:ext cx="337450" cy="295375"/>
            </a:xfrm>
            <a:custGeom>
              <a:rect l="l" t="t" r="r" b="b"/>
              <a:pathLst>
                <a:path w="13498" h="11815" extrusionOk="0">
                  <a:moveTo>
                    <a:pt x="13498" y="0"/>
                  </a:moveTo>
                  <a:lnTo>
                    <a:pt x="0" y="7796"/>
                  </a:lnTo>
                  <a:lnTo>
                    <a:pt x="0" y="11814"/>
                  </a:lnTo>
                  <a:lnTo>
                    <a:pt x="13498" y="4018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3937675" y="958825"/>
              <a:ext cx="671200" cy="380975"/>
            </a:xfrm>
            <a:custGeom>
              <a:rect l="l" t="t" r="r" b="b"/>
              <a:pathLst>
                <a:path w="26848" h="15239" extrusionOk="0">
                  <a:moveTo>
                    <a:pt x="13505" y="0"/>
                  </a:moveTo>
                  <a:lnTo>
                    <a:pt x="0" y="7796"/>
                  </a:lnTo>
                  <a:cubicBezTo>
                    <a:pt x="0" y="7796"/>
                    <a:pt x="5186" y="10817"/>
                    <a:pt x="13420" y="15238"/>
                  </a:cubicBezTo>
                  <a:cubicBezTo>
                    <a:pt x="17736" y="13349"/>
                    <a:pt x="23331" y="9833"/>
                    <a:pt x="26847" y="6218"/>
                  </a:cubicBezTo>
                  <a:cubicBezTo>
                    <a:pt x="18783" y="3375"/>
                    <a:pt x="13505" y="0"/>
                    <a:pt x="1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134875" y="1317850"/>
              <a:ext cx="272375" cy="84200"/>
            </a:xfrm>
            <a:custGeom>
              <a:rect l="l" t="t" r="r" b="b"/>
              <a:pathLst>
                <a:path w="10895" h="3368" extrusionOk="0">
                  <a:moveTo>
                    <a:pt x="0" y="0"/>
                  </a:moveTo>
                  <a:cubicBezTo>
                    <a:pt x="913" y="573"/>
                    <a:pt x="1832" y="1139"/>
                    <a:pt x="2766" y="1691"/>
                  </a:cubicBezTo>
                  <a:cubicBezTo>
                    <a:pt x="3693" y="2243"/>
                    <a:pt x="4627" y="2787"/>
                    <a:pt x="5561" y="3332"/>
                  </a:cubicBezTo>
                  <a:lnTo>
                    <a:pt x="5617" y="3367"/>
                  </a:lnTo>
                  <a:lnTo>
                    <a:pt x="5667" y="3332"/>
                  </a:lnTo>
                  <a:cubicBezTo>
                    <a:pt x="6544" y="2816"/>
                    <a:pt x="7428" y="2313"/>
                    <a:pt x="8298" y="1790"/>
                  </a:cubicBezTo>
                  <a:cubicBezTo>
                    <a:pt x="9168" y="1259"/>
                    <a:pt x="10039" y="736"/>
                    <a:pt x="10895" y="198"/>
                  </a:cubicBezTo>
                  <a:lnTo>
                    <a:pt x="10895" y="198"/>
                  </a:lnTo>
                  <a:cubicBezTo>
                    <a:pt x="9996" y="665"/>
                    <a:pt x="9105" y="1146"/>
                    <a:pt x="8213" y="1648"/>
                  </a:cubicBezTo>
                  <a:cubicBezTo>
                    <a:pt x="7343" y="2129"/>
                    <a:pt x="6480" y="2625"/>
                    <a:pt x="5617" y="3120"/>
                  </a:cubicBezTo>
                  <a:cubicBezTo>
                    <a:pt x="4690" y="2589"/>
                    <a:pt x="3778" y="2066"/>
                    <a:pt x="2851" y="1549"/>
                  </a:cubicBezTo>
                  <a:cubicBezTo>
                    <a:pt x="1903" y="1019"/>
                    <a:pt x="955" y="502"/>
                    <a:pt x="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4462050" y="119652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4953" y="0"/>
                  </a:moveTo>
                  <a:cubicBezTo>
                    <a:pt x="3899" y="502"/>
                    <a:pt x="1260" y="1988"/>
                    <a:pt x="1" y="2865"/>
                  </a:cubicBezTo>
                  <a:cubicBezTo>
                    <a:pt x="1394" y="2207"/>
                    <a:pt x="4005" y="665"/>
                    <a:pt x="4953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4416600" y="1312175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1"/>
                  </a:moveTo>
                  <a:lnTo>
                    <a:pt x="2300" y="1"/>
                  </a:lnTo>
                  <a:cubicBezTo>
                    <a:pt x="1507" y="397"/>
                    <a:pt x="736" y="843"/>
                    <a:pt x="1" y="1331"/>
                  </a:cubicBezTo>
                  <a:cubicBezTo>
                    <a:pt x="793" y="934"/>
                    <a:pt x="1557" y="489"/>
                    <a:pt x="230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984525" y="1215975"/>
              <a:ext cx="100325" cy="57850"/>
            </a:xfrm>
            <a:custGeom>
              <a:rect l="l" t="t" r="r" b="b"/>
              <a:pathLst>
                <a:path w="4013" h="2314" extrusionOk="0">
                  <a:moveTo>
                    <a:pt x="1" y="0"/>
                  </a:moveTo>
                  <a:cubicBezTo>
                    <a:pt x="772" y="538"/>
                    <a:pt x="2880" y="1783"/>
                    <a:pt x="4012" y="2314"/>
                  </a:cubicBezTo>
                  <a:cubicBezTo>
                    <a:pt x="2993" y="1606"/>
                    <a:pt x="857" y="403"/>
                    <a:pt x="1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807415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only 2">
  <p:cSld name="Title only 2">
    <p:spTree>
      <p:nvGrpSpPr>
        <p:cNvPr id="1" name="Shape 319"/>
        <p:cNvGrpSpPr/>
        <p:nvPr/>
      </p:nvGrpSpPr>
      <p:grpSpPr>
        <a:xfrm>
          <a:off x="0" y="0"/>
          <a:ext cx="0" cy="0"/>
        </a:xfrm>
      </p:grpSpPr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1"/>
          <p:cNvSpPr/>
          <p:nvPr/>
        </p:nvSpPr>
        <p:spPr>
          <a:xfrm rot="10800000">
            <a:off x="68270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322" name="Google Shape;322;p21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700001569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only 3">
  <p:cSld name="Title only 3">
    <p:spTree>
      <p:nvGrpSpPr>
        <p:cNvPr id="1" name="Shape 323"/>
        <p:cNvGrpSpPr/>
        <p:nvPr/>
      </p:nvGrpSpPr>
      <p:grpSpPr>
        <a:xfrm>
          <a:off x="0" y="0"/>
          <a:ext cx="0" cy="0"/>
        </a:xfrm>
      </p:grpSpPr>
      <p:sp>
        <p:nvSpPr>
          <p:cNvPr id="324" name="Google Shape;324;p2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2"/>
          <p:cNvSpPr/>
          <p:nvPr/>
        </p:nvSpPr>
        <p:spPr>
          <a:xfrm flipH="1">
            <a:off x="681751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326" name="Google Shape;326;p22"/>
          <p:cNvSpPr/>
          <p:nvPr/>
        </p:nvSpPr>
        <p:spPr>
          <a:xfrm rot="10800000" flipH="1">
            <a:off x="452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327" name="Google Shape;327;p22"/>
          <p:cNvSpPr/>
          <p:nvPr/>
        </p:nvSpPr>
        <p:spPr>
          <a:xfrm>
            <a:off x="-945362" y="205431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328" name="Google Shape;328;p22"/>
          <p:cNvSpPr/>
          <p:nvPr/>
        </p:nvSpPr>
        <p:spPr>
          <a:xfrm rot="10800000">
            <a:off x="7817638" y="3328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17673994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only 4">
  <p:cSld name="Title only 4">
    <p:spTree>
      <p:nvGrpSpPr>
        <p:cNvPr id="1" name="Shape 329"/>
        <p:cNvGrpSpPr/>
        <p:nvPr/>
      </p:nvGrpSpPr>
      <p:grpSpPr>
        <a:xfrm>
          <a:off x="0" y="0"/>
          <a:ext cx="0" cy="0"/>
        </a:xfrm>
      </p:grpSpPr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3"/>
          <p:cNvSpPr/>
          <p:nvPr/>
        </p:nvSpPr>
        <p:spPr>
          <a:xfrm rot="10800000" flipH="1">
            <a:off x="452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332" name="Google Shape;332;p23"/>
          <p:cNvSpPr/>
          <p:nvPr/>
        </p:nvSpPr>
        <p:spPr>
          <a:xfrm rot="10800000">
            <a:off x="7817638" y="3328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24179530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85851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text">
  <p:cSld name="Title and text">
    <p:spTree>
      <p:nvGrpSpPr>
        <p:cNvPr id="1" name="Shape 333"/>
        <p:cNvGrpSpPr/>
        <p:nvPr/>
      </p:nvGrpSpPr>
      <p:grpSpPr>
        <a:xfrm>
          <a:off x="0" y="0"/>
          <a:ext cx="0" cy="0"/>
        </a:xfrm>
      </p:grpSpPr>
      <p:sp>
        <p:nvSpPr>
          <p:cNvPr id="334" name="Google Shape;334;p24"/>
          <p:cNvSpPr txBox="1">
            <a:spLocks noGrp="1"/>
          </p:cNvSpPr>
          <p:nvPr>
            <p:ph type="title"/>
          </p:nvPr>
        </p:nvSpPr>
        <p:spPr>
          <a:xfrm>
            <a:off x="720000" y="904875"/>
            <a:ext cx="3413100" cy="22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>
                <a:solidFill>
                  <a:srgbClr val="191919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subTitle" idx="1"/>
          </p:nvPr>
        </p:nvSpPr>
        <p:spPr>
          <a:xfrm>
            <a:off x="720000" y="3269174"/>
            <a:ext cx="34131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4"/>
          <p:cNvSpPr>
            <a:spLocks noGrp="1"/>
          </p:cNvSpPr>
          <p:nvPr>
            <p:ph type="pic" idx="2"/>
          </p:nvPr>
        </p:nvSpPr>
        <p:spPr>
          <a:xfrm>
            <a:off x="4762500" y="0"/>
            <a:ext cx="43815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337" name="Google Shape;337;p24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338" name="Google Shape;338;p24"/>
          <p:cNvGrpSpPr/>
          <p:nvPr/>
        </p:nvGrpSpPr>
        <p:grpSpPr>
          <a:xfrm>
            <a:off x="-4" y="4445194"/>
            <a:ext cx="1194554" cy="900030"/>
            <a:chOff x="2590175" y="4621050"/>
            <a:chExt cx="1041550" cy="784750"/>
          </a:xfrm>
        </p:grpSpPr>
        <p:sp>
          <p:nvSpPr>
            <p:cNvPr id="339" name="Google Shape;339;p24"/>
            <p:cNvSpPr/>
            <p:nvPr/>
          </p:nvSpPr>
          <p:spPr>
            <a:xfrm>
              <a:off x="2590175" y="4894475"/>
              <a:ext cx="729575" cy="511325"/>
            </a:xfrm>
            <a:custGeom>
              <a:rect l="l" t="t" r="r" b="b"/>
              <a:pathLst>
                <a:path w="29183" h="20453" extrusionOk="0">
                  <a:moveTo>
                    <a:pt x="9954" y="0"/>
                  </a:moveTo>
                  <a:lnTo>
                    <a:pt x="1" y="5752"/>
                  </a:lnTo>
                  <a:lnTo>
                    <a:pt x="25461" y="20452"/>
                  </a:lnTo>
                  <a:lnTo>
                    <a:pt x="29182" y="20452"/>
                  </a:lnTo>
                  <a:lnTo>
                    <a:pt x="99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2677200" y="4929300"/>
              <a:ext cx="954525" cy="476500"/>
            </a:xfrm>
            <a:custGeom>
              <a:rect l="l" t="t" r="r" b="b"/>
              <a:pathLst>
                <a:path w="38181" h="19060" extrusionOk="0">
                  <a:moveTo>
                    <a:pt x="0" y="1"/>
                  </a:moveTo>
                  <a:lnTo>
                    <a:pt x="0" y="4217"/>
                  </a:lnTo>
                  <a:lnTo>
                    <a:pt x="25701" y="19059"/>
                  </a:lnTo>
                  <a:lnTo>
                    <a:pt x="38181" y="11857"/>
                  </a:lnTo>
                  <a:lnTo>
                    <a:pt x="38181" y="7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2856525" y="4967325"/>
              <a:ext cx="144000" cy="254175"/>
            </a:xfrm>
            <a:custGeom>
              <a:rect l="l" t="t" r="r" b="b"/>
              <a:pathLst>
                <a:path w="5760" h="10167" extrusionOk="0">
                  <a:moveTo>
                    <a:pt x="1" y="1"/>
                  </a:moveTo>
                  <a:lnTo>
                    <a:pt x="1" y="6842"/>
                  </a:lnTo>
                  <a:lnTo>
                    <a:pt x="5759" y="10167"/>
                  </a:lnTo>
                  <a:lnTo>
                    <a:pt x="5759" y="1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3036400" y="5028000"/>
              <a:ext cx="265850" cy="366300"/>
            </a:xfrm>
            <a:custGeom>
              <a:rect l="l" t="t" r="r" b="b"/>
              <a:pathLst>
                <a:path w="10634" h="14652" extrusionOk="0">
                  <a:moveTo>
                    <a:pt x="5377" y="0"/>
                  </a:moveTo>
                  <a:cubicBezTo>
                    <a:pt x="4627" y="439"/>
                    <a:pt x="3813" y="771"/>
                    <a:pt x="3078" y="1238"/>
                  </a:cubicBezTo>
                  <a:cubicBezTo>
                    <a:pt x="2031" y="1889"/>
                    <a:pt x="1033" y="2632"/>
                    <a:pt x="0" y="3311"/>
                  </a:cubicBezTo>
                  <a:lnTo>
                    <a:pt x="0" y="8567"/>
                  </a:lnTo>
                  <a:lnTo>
                    <a:pt x="10541" y="14651"/>
                  </a:lnTo>
                  <a:lnTo>
                    <a:pt x="10541" y="10463"/>
                  </a:lnTo>
                  <a:cubicBezTo>
                    <a:pt x="10541" y="10315"/>
                    <a:pt x="10520" y="9883"/>
                    <a:pt x="10633" y="9869"/>
                  </a:cubicBezTo>
                  <a:cubicBezTo>
                    <a:pt x="10605" y="8115"/>
                    <a:pt x="10378" y="6395"/>
                    <a:pt x="10138" y="4655"/>
                  </a:cubicBezTo>
                  <a:cubicBezTo>
                    <a:pt x="9961" y="3417"/>
                    <a:pt x="9940" y="2115"/>
                    <a:pt x="9742" y="877"/>
                  </a:cubicBezTo>
                  <a:lnTo>
                    <a:pt x="53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3344825" y="5050100"/>
              <a:ext cx="286900" cy="70250"/>
            </a:xfrm>
            <a:custGeom>
              <a:rect l="l" t="t" r="r" b="b"/>
              <a:pathLst>
                <a:path w="11476" h="2810" extrusionOk="0">
                  <a:moveTo>
                    <a:pt x="58" y="1"/>
                  </a:moveTo>
                  <a:lnTo>
                    <a:pt x="1" y="510"/>
                  </a:lnTo>
                  <a:lnTo>
                    <a:pt x="11476" y="2809"/>
                  </a:lnTo>
                  <a:lnTo>
                    <a:pt x="11476" y="280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2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3319725" y="5062825"/>
              <a:ext cx="312000" cy="342975"/>
            </a:xfrm>
            <a:custGeom>
              <a:rect l="l" t="t" r="r" b="b"/>
              <a:pathLst>
                <a:path w="12480" h="13719" extrusionOk="0">
                  <a:moveTo>
                    <a:pt x="1005" y="1"/>
                  </a:moveTo>
                  <a:lnTo>
                    <a:pt x="0" y="9502"/>
                  </a:lnTo>
                  <a:lnTo>
                    <a:pt x="0" y="13718"/>
                  </a:lnTo>
                  <a:lnTo>
                    <a:pt x="7910" y="9148"/>
                  </a:lnTo>
                  <a:lnTo>
                    <a:pt x="12480" y="6516"/>
                  </a:lnTo>
                  <a:lnTo>
                    <a:pt x="12480" y="23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3027200" y="5132525"/>
              <a:ext cx="157250" cy="195100"/>
            </a:xfrm>
            <a:custGeom>
              <a:rect l="l" t="t" r="r" b="b"/>
              <a:pathLst>
                <a:path w="6290" h="7803" extrusionOk="0">
                  <a:moveTo>
                    <a:pt x="991" y="0"/>
                  </a:moveTo>
                  <a:lnTo>
                    <a:pt x="0" y="4174"/>
                  </a:lnTo>
                  <a:lnTo>
                    <a:pt x="6290" y="7803"/>
                  </a:lnTo>
                  <a:lnTo>
                    <a:pt x="6290" y="3615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2717175" y="4772250"/>
              <a:ext cx="914550" cy="528125"/>
            </a:xfrm>
            <a:custGeom>
              <a:rect l="l" t="t" r="r" b="b"/>
              <a:pathLst>
                <a:path w="36582" h="21125" extrusionOk="0">
                  <a:moveTo>
                    <a:pt x="12472" y="1"/>
                  </a:moveTo>
                  <a:lnTo>
                    <a:pt x="0" y="7209"/>
                  </a:lnTo>
                  <a:lnTo>
                    <a:pt x="24102" y="21125"/>
                  </a:lnTo>
                  <a:lnTo>
                    <a:pt x="36582" y="13923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FE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2677200" y="4749450"/>
              <a:ext cx="954525" cy="551100"/>
            </a:xfrm>
            <a:custGeom>
              <a:rect l="l" t="t" r="r" b="b"/>
              <a:pathLst>
                <a:path w="38181" h="22044" extrusionOk="0">
                  <a:moveTo>
                    <a:pt x="12479" y="0"/>
                  </a:moveTo>
                  <a:lnTo>
                    <a:pt x="0" y="7202"/>
                  </a:lnTo>
                  <a:lnTo>
                    <a:pt x="25701" y="22044"/>
                  </a:lnTo>
                  <a:lnTo>
                    <a:pt x="38181" y="14842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2856700" y="4853425"/>
              <a:ext cx="685000" cy="369500"/>
            </a:xfrm>
            <a:custGeom>
              <a:rect l="l" t="t" r="r" b="b"/>
              <a:pathLst>
                <a:path w="27400" h="14780" extrusionOk="0">
                  <a:moveTo>
                    <a:pt x="12480" y="1"/>
                  </a:moveTo>
                  <a:lnTo>
                    <a:pt x="1" y="7203"/>
                  </a:lnTo>
                  <a:lnTo>
                    <a:pt x="13152" y="14779"/>
                  </a:lnTo>
                  <a:lnTo>
                    <a:pt x="20106" y="10768"/>
                  </a:lnTo>
                  <a:lnTo>
                    <a:pt x="21875" y="11787"/>
                  </a:lnTo>
                  <a:lnTo>
                    <a:pt x="27400" y="8596"/>
                  </a:lnTo>
                  <a:lnTo>
                    <a:pt x="12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2812850" y="4835925"/>
              <a:ext cx="518750" cy="292200"/>
            </a:xfrm>
            <a:custGeom>
              <a:rect l="l" t="t" r="r" b="b"/>
              <a:pathLst>
                <a:path w="20750" h="11688" extrusionOk="0">
                  <a:moveTo>
                    <a:pt x="11956" y="0"/>
                  </a:moveTo>
                  <a:lnTo>
                    <a:pt x="11885" y="36"/>
                  </a:lnTo>
                  <a:lnTo>
                    <a:pt x="13647" y="354"/>
                  </a:lnTo>
                  <a:lnTo>
                    <a:pt x="13512" y="276"/>
                  </a:lnTo>
                  <a:lnTo>
                    <a:pt x="11956" y="0"/>
                  </a:lnTo>
                  <a:close/>
                  <a:moveTo>
                    <a:pt x="11256" y="404"/>
                  </a:moveTo>
                  <a:lnTo>
                    <a:pt x="11185" y="439"/>
                  </a:lnTo>
                  <a:lnTo>
                    <a:pt x="14991" y="1132"/>
                  </a:lnTo>
                  <a:lnTo>
                    <a:pt x="14856" y="1055"/>
                  </a:lnTo>
                  <a:lnTo>
                    <a:pt x="11256" y="404"/>
                  </a:lnTo>
                  <a:close/>
                  <a:moveTo>
                    <a:pt x="10555" y="807"/>
                  </a:moveTo>
                  <a:lnTo>
                    <a:pt x="10492" y="842"/>
                  </a:lnTo>
                  <a:lnTo>
                    <a:pt x="16335" y="1903"/>
                  </a:lnTo>
                  <a:lnTo>
                    <a:pt x="16335" y="1903"/>
                  </a:lnTo>
                  <a:lnTo>
                    <a:pt x="16201" y="1833"/>
                  </a:lnTo>
                  <a:lnTo>
                    <a:pt x="10555" y="807"/>
                  </a:lnTo>
                  <a:close/>
                  <a:moveTo>
                    <a:pt x="9855" y="1210"/>
                  </a:moveTo>
                  <a:lnTo>
                    <a:pt x="9791" y="1246"/>
                  </a:lnTo>
                  <a:lnTo>
                    <a:pt x="17686" y="2682"/>
                  </a:lnTo>
                  <a:lnTo>
                    <a:pt x="17686" y="2682"/>
                  </a:lnTo>
                  <a:lnTo>
                    <a:pt x="17552" y="2611"/>
                  </a:lnTo>
                  <a:lnTo>
                    <a:pt x="9855" y="1210"/>
                  </a:lnTo>
                  <a:close/>
                  <a:moveTo>
                    <a:pt x="9162" y="1613"/>
                  </a:moveTo>
                  <a:lnTo>
                    <a:pt x="9091" y="1656"/>
                  </a:lnTo>
                  <a:lnTo>
                    <a:pt x="19037" y="3460"/>
                  </a:lnTo>
                  <a:lnTo>
                    <a:pt x="19037" y="3460"/>
                  </a:lnTo>
                  <a:lnTo>
                    <a:pt x="18896" y="3382"/>
                  </a:lnTo>
                  <a:lnTo>
                    <a:pt x="9162" y="1613"/>
                  </a:lnTo>
                  <a:close/>
                  <a:moveTo>
                    <a:pt x="8461" y="2017"/>
                  </a:moveTo>
                  <a:lnTo>
                    <a:pt x="8391" y="2059"/>
                  </a:lnTo>
                  <a:lnTo>
                    <a:pt x="20382" y="4238"/>
                  </a:lnTo>
                  <a:lnTo>
                    <a:pt x="20247" y="4160"/>
                  </a:lnTo>
                  <a:lnTo>
                    <a:pt x="8461" y="2017"/>
                  </a:lnTo>
                  <a:close/>
                  <a:moveTo>
                    <a:pt x="7761" y="2420"/>
                  </a:moveTo>
                  <a:lnTo>
                    <a:pt x="7690" y="2455"/>
                  </a:lnTo>
                  <a:lnTo>
                    <a:pt x="20679" y="4818"/>
                  </a:lnTo>
                  <a:lnTo>
                    <a:pt x="20749" y="4783"/>
                  </a:lnTo>
                  <a:lnTo>
                    <a:pt x="7761" y="2420"/>
                  </a:lnTo>
                  <a:close/>
                  <a:moveTo>
                    <a:pt x="7061" y="2823"/>
                  </a:moveTo>
                  <a:lnTo>
                    <a:pt x="6990" y="2866"/>
                  </a:lnTo>
                  <a:lnTo>
                    <a:pt x="19985" y="5228"/>
                  </a:lnTo>
                  <a:lnTo>
                    <a:pt x="20049" y="5186"/>
                  </a:lnTo>
                  <a:lnTo>
                    <a:pt x="7061" y="2823"/>
                  </a:lnTo>
                  <a:close/>
                  <a:moveTo>
                    <a:pt x="6360" y="3226"/>
                  </a:moveTo>
                  <a:lnTo>
                    <a:pt x="6289" y="3269"/>
                  </a:lnTo>
                  <a:lnTo>
                    <a:pt x="19285" y="5632"/>
                  </a:lnTo>
                  <a:lnTo>
                    <a:pt x="19349" y="5589"/>
                  </a:lnTo>
                  <a:lnTo>
                    <a:pt x="6360" y="3226"/>
                  </a:lnTo>
                  <a:close/>
                  <a:moveTo>
                    <a:pt x="5660" y="3630"/>
                  </a:moveTo>
                  <a:lnTo>
                    <a:pt x="5589" y="3672"/>
                  </a:lnTo>
                  <a:lnTo>
                    <a:pt x="18585" y="6035"/>
                  </a:lnTo>
                  <a:lnTo>
                    <a:pt x="18655" y="5992"/>
                  </a:lnTo>
                  <a:lnTo>
                    <a:pt x="5660" y="3630"/>
                  </a:lnTo>
                  <a:close/>
                  <a:moveTo>
                    <a:pt x="4967" y="4033"/>
                  </a:moveTo>
                  <a:lnTo>
                    <a:pt x="4896" y="4075"/>
                  </a:lnTo>
                  <a:lnTo>
                    <a:pt x="17884" y="6438"/>
                  </a:lnTo>
                  <a:lnTo>
                    <a:pt x="17955" y="6396"/>
                  </a:lnTo>
                  <a:lnTo>
                    <a:pt x="4967" y="4033"/>
                  </a:lnTo>
                  <a:close/>
                  <a:moveTo>
                    <a:pt x="4266" y="4436"/>
                  </a:moveTo>
                  <a:lnTo>
                    <a:pt x="4195" y="4479"/>
                  </a:lnTo>
                  <a:lnTo>
                    <a:pt x="17184" y="6841"/>
                  </a:lnTo>
                  <a:lnTo>
                    <a:pt x="17255" y="6799"/>
                  </a:lnTo>
                  <a:lnTo>
                    <a:pt x="4266" y="4436"/>
                  </a:lnTo>
                  <a:close/>
                  <a:moveTo>
                    <a:pt x="3566" y="4839"/>
                  </a:moveTo>
                  <a:lnTo>
                    <a:pt x="3495" y="4882"/>
                  </a:lnTo>
                  <a:lnTo>
                    <a:pt x="16491" y="7245"/>
                  </a:lnTo>
                  <a:lnTo>
                    <a:pt x="16554" y="7202"/>
                  </a:lnTo>
                  <a:lnTo>
                    <a:pt x="3566" y="4839"/>
                  </a:lnTo>
                  <a:close/>
                  <a:moveTo>
                    <a:pt x="2865" y="5250"/>
                  </a:moveTo>
                  <a:lnTo>
                    <a:pt x="2795" y="5285"/>
                  </a:lnTo>
                  <a:lnTo>
                    <a:pt x="15790" y="7648"/>
                  </a:lnTo>
                  <a:lnTo>
                    <a:pt x="15861" y="7613"/>
                  </a:lnTo>
                  <a:lnTo>
                    <a:pt x="2865" y="5250"/>
                  </a:lnTo>
                  <a:close/>
                  <a:moveTo>
                    <a:pt x="2165" y="5653"/>
                  </a:moveTo>
                  <a:lnTo>
                    <a:pt x="2094" y="5688"/>
                  </a:lnTo>
                  <a:lnTo>
                    <a:pt x="15090" y="8051"/>
                  </a:lnTo>
                  <a:lnTo>
                    <a:pt x="15161" y="8016"/>
                  </a:lnTo>
                  <a:lnTo>
                    <a:pt x="2165" y="5653"/>
                  </a:lnTo>
                  <a:close/>
                  <a:moveTo>
                    <a:pt x="1472" y="6049"/>
                  </a:moveTo>
                  <a:lnTo>
                    <a:pt x="1401" y="6092"/>
                  </a:lnTo>
                  <a:lnTo>
                    <a:pt x="14390" y="8454"/>
                  </a:lnTo>
                  <a:lnTo>
                    <a:pt x="14460" y="8412"/>
                  </a:lnTo>
                  <a:lnTo>
                    <a:pt x="1472" y="6049"/>
                  </a:lnTo>
                  <a:close/>
                  <a:moveTo>
                    <a:pt x="771" y="6459"/>
                  </a:moveTo>
                  <a:lnTo>
                    <a:pt x="701" y="6495"/>
                  </a:lnTo>
                  <a:lnTo>
                    <a:pt x="13689" y="8858"/>
                  </a:lnTo>
                  <a:lnTo>
                    <a:pt x="13760" y="8822"/>
                  </a:lnTo>
                  <a:lnTo>
                    <a:pt x="771" y="6459"/>
                  </a:lnTo>
                  <a:close/>
                  <a:moveTo>
                    <a:pt x="64" y="6856"/>
                  </a:moveTo>
                  <a:lnTo>
                    <a:pt x="0" y="6891"/>
                  </a:lnTo>
                  <a:cubicBezTo>
                    <a:pt x="15" y="6898"/>
                    <a:pt x="12989" y="9261"/>
                    <a:pt x="12989" y="9261"/>
                  </a:cubicBezTo>
                  <a:lnTo>
                    <a:pt x="13060" y="9218"/>
                  </a:lnTo>
                  <a:lnTo>
                    <a:pt x="64" y="6856"/>
                  </a:lnTo>
                  <a:close/>
                  <a:moveTo>
                    <a:pt x="1231" y="7598"/>
                  </a:moveTo>
                  <a:lnTo>
                    <a:pt x="1366" y="7683"/>
                  </a:lnTo>
                  <a:lnTo>
                    <a:pt x="12288" y="9664"/>
                  </a:lnTo>
                  <a:lnTo>
                    <a:pt x="12359" y="9629"/>
                  </a:lnTo>
                  <a:lnTo>
                    <a:pt x="1231" y="7598"/>
                  </a:lnTo>
                  <a:close/>
                  <a:moveTo>
                    <a:pt x="2575" y="8377"/>
                  </a:moveTo>
                  <a:lnTo>
                    <a:pt x="2710" y="8454"/>
                  </a:lnTo>
                  <a:lnTo>
                    <a:pt x="11588" y="10067"/>
                  </a:lnTo>
                  <a:lnTo>
                    <a:pt x="11659" y="10032"/>
                  </a:lnTo>
                  <a:lnTo>
                    <a:pt x="2575" y="8377"/>
                  </a:lnTo>
                  <a:close/>
                  <a:moveTo>
                    <a:pt x="3927" y="9155"/>
                  </a:moveTo>
                  <a:lnTo>
                    <a:pt x="4061" y="9233"/>
                  </a:lnTo>
                  <a:lnTo>
                    <a:pt x="10895" y="10471"/>
                  </a:lnTo>
                  <a:lnTo>
                    <a:pt x="10966" y="10435"/>
                  </a:lnTo>
                  <a:lnTo>
                    <a:pt x="3927" y="9155"/>
                  </a:lnTo>
                  <a:close/>
                  <a:moveTo>
                    <a:pt x="5271" y="9933"/>
                  </a:moveTo>
                  <a:lnTo>
                    <a:pt x="5405" y="10011"/>
                  </a:lnTo>
                  <a:lnTo>
                    <a:pt x="10194" y="10881"/>
                  </a:lnTo>
                  <a:lnTo>
                    <a:pt x="10265" y="10838"/>
                  </a:lnTo>
                  <a:lnTo>
                    <a:pt x="5271" y="9933"/>
                  </a:lnTo>
                  <a:close/>
                  <a:moveTo>
                    <a:pt x="6622" y="10711"/>
                  </a:moveTo>
                  <a:lnTo>
                    <a:pt x="6756" y="10789"/>
                  </a:lnTo>
                  <a:lnTo>
                    <a:pt x="9494" y="11284"/>
                  </a:lnTo>
                  <a:lnTo>
                    <a:pt x="9565" y="11242"/>
                  </a:lnTo>
                  <a:lnTo>
                    <a:pt x="6622" y="10711"/>
                  </a:lnTo>
                  <a:close/>
                  <a:moveTo>
                    <a:pt x="7966" y="11482"/>
                  </a:moveTo>
                  <a:lnTo>
                    <a:pt x="8100" y="11560"/>
                  </a:lnTo>
                  <a:lnTo>
                    <a:pt x="8794" y="11687"/>
                  </a:lnTo>
                  <a:lnTo>
                    <a:pt x="8865" y="11645"/>
                  </a:lnTo>
                  <a:lnTo>
                    <a:pt x="7966" y="114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3227750" y="4966975"/>
              <a:ext cx="375675" cy="216675"/>
            </a:xfrm>
            <a:custGeom>
              <a:rect l="l" t="t" r="r" b="b"/>
              <a:pathLst>
                <a:path w="15026" h="8667" extrusionOk="0">
                  <a:moveTo>
                    <a:pt x="5526" y="1"/>
                  </a:moveTo>
                  <a:lnTo>
                    <a:pt x="1" y="3191"/>
                  </a:lnTo>
                  <a:lnTo>
                    <a:pt x="9502" y="8667"/>
                  </a:lnTo>
                  <a:lnTo>
                    <a:pt x="15027" y="5476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3047350" y="5118025"/>
              <a:ext cx="274350" cy="171575"/>
            </a:xfrm>
            <a:custGeom>
              <a:rect l="l" t="t" r="r" b="b"/>
              <a:pathLst>
                <a:path w="10974" h="6863" extrusionOk="0">
                  <a:moveTo>
                    <a:pt x="1777" y="0"/>
                  </a:moveTo>
                  <a:lnTo>
                    <a:pt x="1" y="1026"/>
                  </a:lnTo>
                  <a:lnTo>
                    <a:pt x="10103" y="6862"/>
                  </a:lnTo>
                  <a:lnTo>
                    <a:pt x="10973" y="530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2967950" y="4930350"/>
              <a:ext cx="270975" cy="146825"/>
            </a:xfrm>
            <a:custGeom>
              <a:rect l="l" t="t" r="r" b="b"/>
              <a:pathLst>
                <a:path w="10839" h="5873" extrusionOk="0">
                  <a:moveTo>
                    <a:pt x="6294" y="1"/>
                  </a:moveTo>
                  <a:cubicBezTo>
                    <a:pt x="4817" y="1"/>
                    <a:pt x="3374" y="313"/>
                    <a:pt x="2286" y="942"/>
                  </a:cubicBezTo>
                  <a:cubicBezTo>
                    <a:pt x="1" y="2258"/>
                    <a:pt x="121" y="4472"/>
                    <a:pt x="2561" y="5873"/>
                  </a:cubicBezTo>
                  <a:cubicBezTo>
                    <a:pt x="2561" y="5873"/>
                    <a:pt x="2562" y="5873"/>
                    <a:pt x="2562" y="5873"/>
                  </a:cubicBezTo>
                  <a:cubicBezTo>
                    <a:pt x="2593" y="5873"/>
                    <a:pt x="10838" y="1112"/>
                    <a:pt x="10838" y="1112"/>
                  </a:cubicBezTo>
                  <a:cubicBezTo>
                    <a:pt x="9561" y="373"/>
                    <a:pt x="7907" y="1"/>
                    <a:pt x="6294" y="1"/>
                  </a:cubicBezTo>
                  <a:close/>
                </a:path>
              </a:pathLst>
            </a:custGeom>
            <a:solidFill>
              <a:srgbClr val="D4A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3001025" y="4936550"/>
              <a:ext cx="320850" cy="185375"/>
            </a:xfrm>
            <a:custGeom>
              <a:rect l="l" t="t" r="r" b="b"/>
              <a:pathLst>
                <a:path w="12834" h="7415" extrusionOk="0">
                  <a:moveTo>
                    <a:pt x="12494" y="1"/>
                  </a:moveTo>
                  <a:lnTo>
                    <a:pt x="0" y="7217"/>
                  </a:lnTo>
                  <a:lnTo>
                    <a:pt x="347" y="7415"/>
                  </a:lnTo>
                  <a:lnTo>
                    <a:pt x="12833" y="206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rgbClr val="7F7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2946550" y="4767300"/>
              <a:ext cx="135500" cy="78200"/>
            </a:xfrm>
            <a:custGeom>
              <a:rect l="l" t="t" r="r" b="b"/>
              <a:pathLst>
                <a:path w="5420" h="3128" extrusionOk="0">
                  <a:moveTo>
                    <a:pt x="1755" y="1"/>
                  </a:moveTo>
                  <a:lnTo>
                    <a:pt x="1" y="1012"/>
                  </a:lnTo>
                  <a:lnTo>
                    <a:pt x="3665" y="3127"/>
                  </a:lnTo>
                  <a:lnTo>
                    <a:pt x="5420" y="2116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26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3318475" y="5003950"/>
              <a:ext cx="112175" cy="58750"/>
            </a:xfrm>
            <a:custGeom>
              <a:rect l="l" t="t" r="r" b="b"/>
              <a:pathLst>
                <a:path w="4487" h="2350" extrusionOk="0">
                  <a:moveTo>
                    <a:pt x="2873" y="0"/>
                  </a:moveTo>
                  <a:lnTo>
                    <a:pt x="1338" y="778"/>
                  </a:lnTo>
                  <a:lnTo>
                    <a:pt x="1395" y="870"/>
                  </a:lnTo>
                  <a:cubicBezTo>
                    <a:pt x="1417" y="870"/>
                    <a:pt x="1439" y="870"/>
                    <a:pt x="1460" y="870"/>
                  </a:cubicBezTo>
                  <a:cubicBezTo>
                    <a:pt x="1829" y="870"/>
                    <a:pt x="2094" y="928"/>
                    <a:pt x="2328" y="1061"/>
                  </a:cubicBezTo>
                  <a:cubicBezTo>
                    <a:pt x="2625" y="1231"/>
                    <a:pt x="2739" y="1528"/>
                    <a:pt x="2173" y="1854"/>
                  </a:cubicBezTo>
                  <a:cubicBezTo>
                    <a:pt x="1912" y="2005"/>
                    <a:pt x="1618" y="2097"/>
                    <a:pt x="1340" y="2097"/>
                  </a:cubicBezTo>
                  <a:cubicBezTo>
                    <a:pt x="1150" y="2097"/>
                    <a:pt x="968" y="2054"/>
                    <a:pt x="807" y="1960"/>
                  </a:cubicBezTo>
                  <a:cubicBezTo>
                    <a:pt x="489" y="1776"/>
                    <a:pt x="539" y="1556"/>
                    <a:pt x="694" y="1358"/>
                  </a:cubicBezTo>
                  <a:cubicBezTo>
                    <a:pt x="737" y="1323"/>
                    <a:pt x="722" y="1245"/>
                    <a:pt x="666" y="1224"/>
                  </a:cubicBezTo>
                  <a:cubicBezTo>
                    <a:pt x="590" y="1188"/>
                    <a:pt x="508" y="1170"/>
                    <a:pt x="426" y="1170"/>
                  </a:cubicBezTo>
                  <a:cubicBezTo>
                    <a:pt x="349" y="1170"/>
                    <a:pt x="271" y="1186"/>
                    <a:pt x="199" y="1217"/>
                  </a:cubicBezTo>
                  <a:cubicBezTo>
                    <a:pt x="1" y="1330"/>
                    <a:pt x="29" y="1684"/>
                    <a:pt x="623" y="2030"/>
                  </a:cubicBezTo>
                  <a:cubicBezTo>
                    <a:pt x="1007" y="2253"/>
                    <a:pt x="1395" y="2350"/>
                    <a:pt x="1754" y="2350"/>
                  </a:cubicBezTo>
                  <a:cubicBezTo>
                    <a:pt x="2104" y="2350"/>
                    <a:pt x="2428" y="2258"/>
                    <a:pt x="2696" y="2101"/>
                  </a:cubicBezTo>
                  <a:cubicBezTo>
                    <a:pt x="3305" y="1755"/>
                    <a:pt x="3213" y="1351"/>
                    <a:pt x="2668" y="1033"/>
                  </a:cubicBezTo>
                  <a:cubicBezTo>
                    <a:pt x="2385" y="884"/>
                    <a:pt x="2081" y="792"/>
                    <a:pt x="1769" y="778"/>
                  </a:cubicBezTo>
                  <a:cubicBezTo>
                    <a:pt x="1769" y="764"/>
                    <a:pt x="2675" y="361"/>
                    <a:pt x="2675" y="361"/>
                  </a:cubicBezTo>
                  <a:cubicBezTo>
                    <a:pt x="2713" y="337"/>
                    <a:pt x="2757" y="325"/>
                    <a:pt x="2801" y="325"/>
                  </a:cubicBezTo>
                  <a:cubicBezTo>
                    <a:pt x="2849" y="325"/>
                    <a:pt x="2897" y="339"/>
                    <a:pt x="2937" y="368"/>
                  </a:cubicBezTo>
                  <a:lnTo>
                    <a:pt x="4076" y="1026"/>
                  </a:lnTo>
                  <a:lnTo>
                    <a:pt x="4479" y="920"/>
                  </a:lnTo>
                  <a:lnTo>
                    <a:pt x="4486" y="88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3378800" y="5042550"/>
              <a:ext cx="112150" cy="54850"/>
            </a:xfrm>
            <a:custGeom>
              <a:rect l="l" t="t" r="r" b="b"/>
              <a:pathLst>
                <a:path w="4486" h="2194" extrusionOk="0">
                  <a:moveTo>
                    <a:pt x="3192" y="233"/>
                  </a:moveTo>
                  <a:cubicBezTo>
                    <a:pt x="3338" y="233"/>
                    <a:pt x="3469" y="261"/>
                    <a:pt x="3580" y="324"/>
                  </a:cubicBezTo>
                  <a:cubicBezTo>
                    <a:pt x="4018" y="578"/>
                    <a:pt x="3502" y="1017"/>
                    <a:pt x="2802" y="1420"/>
                  </a:cubicBezTo>
                  <a:cubicBezTo>
                    <a:pt x="2282" y="1720"/>
                    <a:pt x="1731" y="1961"/>
                    <a:pt x="1302" y="1961"/>
                  </a:cubicBezTo>
                  <a:cubicBezTo>
                    <a:pt x="1153" y="1961"/>
                    <a:pt x="1019" y="1932"/>
                    <a:pt x="906" y="1866"/>
                  </a:cubicBezTo>
                  <a:cubicBezTo>
                    <a:pt x="474" y="1618"/>
                    <a:pt x="984" y="1180"/>
                    <a:pt x="1684" y="777"/>
                  </a:cubicBezTo>
                  <a:cubicBezTo>
                    <a:pt x="2207" y="475"/>
                    <a:pt x="2762" y="233"/>
                    <a:pt x="3192" y="233"/>
                  </a:cubicBezTo>
                  <a:close/>
                  <a:moveTo>
                    <a:pt x="2826" y="1"/>
                  </a:moveTo>
                  <a:cubicBezTo>
                    <a:pt x="2306" y="1"/>
                    <a:pt x="1755" y="199"/>
                    <a:pt x="1217" y="508"/>
                  </a:cubicBezTo>
                  <a:cubicBezTo>
                    <a:pt x="361" y="1003"/>
                    <a:pt x="0" y="1519"/>
                    <a:pt x="757" y="1958"/>
                  </a:cubicBezTo>
                  <a:cubicBezTo>
                    <a:pt x="1043" y="2121"/>
                    <a:pt x="1349" y="2193"/>
                    <a:pt x="1666" y="2193"/>
                  </a:cubicBezTo>
                  <a:cubicBezTo>
                    <a:pt x="2187" y="2193"/>
                    <a:pt x="2736" y="1997"/>
                    <a:pt x="3269" y="1689"/>
                  </a:cubicBezTo>
                  <a:cubicBezTo>
                    <a:pt x="4132" y="1194"/>
                    <a:pt x="4485" y="677"/>
                    <a:pt x="3728" y="239"/>
                  </a:cubicBezTo>
                  <a:cubicBezTo>
                    <a:pt x="3446" y="73"/>
                    <a:pt x="3142" y="1"/>
                    <a:pt x="2826" y="1"/>
                  </a:cubicBez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3439625" y="5077650"/>
              <a:ext cx="111975" cy="54750"/>
            </a:xfrm>
            <a:custGeom>
              <a:rect l="l" t="t" r="r" b="b"/>
              <a:pathLst>
                <a:path w="4479" h="2190" extrusionOk="0">
                  <a:moveTo>
                    <a:pt x="3182" y="233"/>
                  </a:moveTo>
                  <a:cubicBezTo>
                    <a:pt x="3329" y="233"/>
                    <a:pt x="3462" y="262"/>
                    <a:pt x="3573" y="328"/>
                  </a:cubicBezTo>
                  <a:cubicBezTo>
                    <a:pt x="4012" y="575"/>
                    <a:pt x="3503" y="1014"/>
                    <a:pt x="2802" y="1417"/>
                  </a:cubicBezTo>
                  <a:cubicBezTo>
                    <a:pt x="2279" y="1718"/>
                    <a:pt x="1720" y="1960"/>
                    <a:pt x="1291" y="1960"/>
                  </a:cubicBezTo>
                  <a:cubicBezTo>
                    <a:pt x="1146" y="1960"/>
                    <a:pt x="1016" y="1932"/>
                    <a:pt x="906" y="1870"/>
                  </a:cubicBezTo>
                  <a:cubicBezTo>
                    <a:pt x="468" y="1615"/>
                    <a:pt x="984" y="1176"/>
                    <a:pt x="1685" y="773"/>
                  </a:cubicBezTo>
                  <a:cubicBezTo>
                    <a:pt x="2205" y="474"/>
                    <a:pt x="2756" y="233"/>
                    <a:pt x="3182" y="233"/>
                  </a:cubicBezTo>
                  <a:close/>
                  <a:moveTo>
                    <a:pt x="2820" y="0"/>
                  </a:moveTo>
                  <a:cubicBezTo>
                    <a:pt x="2298" y="0"/>
                    <a:pt x="1748" y="196"/>
                    <a:pt x="1211" y="504"/>
                  </a:cubicBezTo>
                  <a:cubicBezTo>
                    <a:pt x="355" y="1000"/>
                    <a:pt x="1" y="1516"/>
                    <a:pt x="751" y="1955"/>
                  </a:cubicBezTo>
                  <a:cubicBezTo>
                    <a:pt x="1037" y="2118"/>
                    <a:pt x="1343" y="2190"/>
                    <a:pt x="1660" y="2190"/>
                  </a:cubicBezTo>
                  <a:cubicBezTo>
                    <a:pt x="2181" y="2190"/>
                    <a:pt x="2732" y="1994"/>
                    <a:pt x="3269" y="1686"/>
                  </a:cubicBezTo>
                  <a:cubicBezTo>
                    <a:pt x="4125" y="1191"/>
                    <a:pt x="4479" y="674"/>
                    <a:pt x="3729" y="236"/>
                  </a:cubicBezTo>
                  <a:cubicBezTo>
                    <a:pt x="3443" y="73"/>
                    <a:pt x="3137" y="0"/>
                    <a:pt x="2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2720175" y="4906675"/>
              <a:ext cx="71300" cy="37250"/>
            </a:xfrm>
            <a:custGeom>
              <a:rect l="l" t="t" r="r" b="b"/>
              <a:pathLst>
                <a:path w="2852" h="1490" extrusionOk="0">
                  <a:moveTo>
                    <a:pt x="1826" y="0"/>
                  </a:moveTo>
                  <a:lnTo>
                    <a:pt x="849" y="495"/>
                  </a:lnTo>
                  <a:lnTo>
                    <a:pt x="892" y="552"/>
                  </a:lnTo>
                  <a:cubicBezTo>
                    <a:pt x="918" y="550"/>
                    <a:pt x="943" y="549"/>
                    <a:pt x="969" y="549"/>
                  </a:cubicBezTo>
                  <a:cubicBezTo>
                    <a:pt x="1148" y="549"/>
                    <a:pt x="1324" y="592"/>
                    <a:pt x="1479" y="672"/>
                  </a:cubicBezTo>
                  <a:cubicBezTo>
                    <a:pt x="1670" y="778"/>
                    <a:pt x="1748" y="969"/>
                    <a:pt x="1380" y="1182"/>
                  </a:cubicBezTo>
                  <a:cubicBezTo>
                    <a:pt x="1217" y="1277"/>
                    <a:pt x="1033" y="1334"/>
                    <a:pt x="858" y="1334"/>
                  </a:cubicBezTo>
                  <a:cubicBezTo>
                    <a:pt x="736" y="1334"/>
                    <a:pt x="619" y="1306"/>
                    <a:pt x="517" y="1245"/>
                  </a:cubicBezTo>
                  <a:cubicBezTo>
                    <a:pt x="312" y="1132"/>
                    <a:pt x="347" y="991"/>
                    <a:pt x="439" y="863"/>
                  </a:cubicBezTo>
                  <a:cubicBezTo>
                    <a:pt x="474" y="842"/>
                    <a:pt x="467" y="785"/>
                    <a:pt x="425" y="778"/>
                  </a:cubicBezTo>
                  <a:cubicBezTo>
                    <a:pt x="377" y="753"/>
                    <a:pt x="324" y="740"/>
                    <a:pt x="270" y="740"/>
                  </a:cubicBezTo>
                  <a:cubicBezTo>
                    <a:pt x="221" y="740"/>
                    <a:pt x="172" y="751"/>
                    <a:pt x="128" y="771"/>
                  </a:cubicBezTo>
                  <a:cubicBezTo>
                    <a:pt x="0" y="842"/>
                    <a:pt x="22" y="1068"/>
                    <a:pt x="397" y="1288"/>
                  </a:cubicBezTo>
                  <a:cubicBezTo>
                    <a:pt x="641" y="1428"/>
                    <a:pt x="888" y="1489"/>
                    <a:pt x="1118" y="1489"/>
                  </a:cubicBezTo>
                  <a:cubicBezTo>
                    <a:pt x="1340" y="1489"/>
                    <a:pt x="1545" y="1431"/>
                    <a:pt x="1712" y="1330"/>
                  </a:cubicBezTo>
                  <a:cubicBezTo>
                    <a:pt x="2101" y="1118"/>
                    <a:pt x="2038" y="856"/>
                    <a:pt x="1691" y="658"/>
                  </a:cubicBezTo>
                  <a:cubicBezTo>
                    <a:pt x="1514" y="566"/>
                    <a:pt x="1323" y="510"/>
                    <a:pt x="1125" y="495"/>
                  </a:cubicBezTo>
                  <a:cubicBezTo>
                    <a:pt x="1125" y="488"/>
                    <a:pt x="1698" y="234"/>
                    <a:pt x="1698" y="234"/>
                  </a:cubicBezTo>
                  <a:cubicBezTo>
                    <a:pt x="1723" y="216"/>
                    <a:pt x="1751" y="207"/>
                    <a:pt x="1780" y="207"/>
                  </a:cubicBezTo>
                  <a:cubicBezTo>
                    <a:pt x="1808" y="207"/>
                    <a:pt x="1836" y="216"/>
                    <a:pt x="1861" y="234"/>
                  </a:cubicBezTo>
                  <a:lnTo>
                    <a:pt x="2590" y="651"/>
                  </a:lnTo>
                  <a:lnTo>
                    <a:pt x="2844" y="580"/>
                  </a:lnTo>
                  <a:cubicBezTo>
                    <a:pt x="2851" y="559"/>
                    <a:pt x="188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2758550" y="4931350"/>
              <a:ext cx="71300" cy="34850"/>
            </a:xfrm>
            <a:custGeom>
              <a:rect l="l" t="t" r="r" b="b"/>
              <a:pathLst>
                <a:path w="2852" h="1394" extrusionOk="0">
                  <a:moveTo>
                    <a:pt x="2022" y="149"/>
                  </a:moveTo>
                  <a:cubicBezTo>
                    <a:pt x="2116" y="149"/>
                    <a:pt x="2200" y="167"/>
                    <a:pt x="2271" y="209"/>
                  </a:cubicBezTo>
                  <a:cubicBezTo>
                    <a:pt x="2547" y="364"/>
                    <a:pt x="2222" y="647"/>
                    <a:pt x="1776" y="902"/>
                  </a:cubicBezTo>
                  <a:cubicBezTo>
                    <a:pt x="1445" y="1091"/>
                    <a:pt x="1094" y="1245"/>
                    <a:pt x="823" y="1245"/>
                  </a:cubicBezTo>
                  <a:cubicBezTo>
                    <a:pt x="729" y="1245"/>
                    <a:pt x="644" y="1227"/>
                    <a:pt x="574" y="1185"/>
                  </a:cubicBezTo>
                  <a:cubicBezTo>
                    <a:pt x="298" y="1029"/>
                    <a:pt x="623" y="746"/>
                    <a:pt x="1069" y="492"/>
                  </a:cubicBezTo>
                  <a:cubicBezTo>
                    <a:pt x="1400" y="303"/>
                    <a:pt x="1750" y="149"/>
                    <a:pt x="2022" y="149"/>
                  </a:cubicBezTo>
                  <a:close/>
                  <a:moveTo>
                    <a:pt x="1789" y="1"/>
                  </a:moveTo>
                  <a:cubicBezTo>
                    <a:pt x="1458" y="1"/>
                    <a:pt x="1109" y="125"/>
                    <a:pt x="772" y="322"/>
                  </a:cubicBezTo>
                  <a:cubicBezTo>
                    <a:pt x="227" y="633"/>
                    <a:pt x="1" y="966"/>
                    <a:pt x="482" y="1242"/>
                  </a:cubicBezTo>
                  <a:cubicBezTo>
                    <a:pt x="664" y="1347"/>
                    <a:pt x="860" y="1393"/>
                    <a:pt x="1061" y="1393"/>
                  </a:cubicBezTo>
                  <a:cubicBezTo>
                    <a:pt x="1390" y="1393"/>
                    <a:pt x="1736" y="1269"/>
                    <a:pt x="2073" y="1072"/>
                  </a:cubicBezTo>
                  <a:cubicBezTo>
                    <a:pt x="2611" y="761"/>
                    <a:pt x="2851" y="428"/>
                    <a:pt x="2370" y="152"/>
                  </a:cubicBezTo>
                  <a:cubicBezTo>
                    <a:pt x="2188" y="47"/>
                    <a:pt x="1991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797100" y="4953650"/>
              <a:ext cx="71300" cy="34775"/>
            </a:xfrm>
            <a:custGeom>
              <a:rect l="l" t="t" r="r" b="b"/>
              <a:pathLst>
                <a:path w="2852" h="1391" extrusionOk="0">
                  <a:moveTo>
                    <a:pt x="2022" y="148"/>
                  </a:moveTo>
                  <a:cubicBezTo>
                    <a:pt x="2116" y="148"/>
                    <a:pt x="2201" y="166"/>
                    <a:pt x="2272" y="208"/>
                  </a:cubicBezTo>
                  <a:cubicBezTo>
                    <a:pt x="2555" y="364"/>
                    <a:pt x="2229" y="640"/>
                    <a:pt x="1783" y="901"/>
                  </a:cubicBezTo>
                  <a:cubicBezTo>
                    <a:pt x="1452" y="1091"/>
                    <a:pt x="1102" y="1245"/>
                    <a:pt x="827" y="1245"/>
                  </a:cubicBezTo>
                  <a:cubicBezTo>
                    <a:pt x="732" y="1245"/>
                    <a:pt x="647" y="1226"/>
                    <a:pt x="574" y="1184"/>
                  </a:cubicBezTo>
                  <a:cubicBezTo>
                    <a:pt x="298" y="1029"/>
                    <a:pt x="623" y="746"/>
                    <a:pt x="1069" y="491"/>
                  </a:cubicBezTo>
                  <a:cubicBezTo>
                    <a:pt x="1400" y="302"/>
                    <a:pt x="1751" y="148"/>
                    <a:pt x="2022" y="148"/>
                  </a:cubicBezTo>
                  <a:close/>
                  <a:moveTo>
                    <a:pt x="1789" y="0"/>
                  </a:moveTo>
                  <a:cubicBezTo>
                    <a:pt x="1458" y="0"/>
                    <a:pt x="1110" y="124"/>
                    <a:pt x="772" y="321"/>
                  </a:cubicBezTo>
                  <a:cubicBezTo>
                    <a:pt x="227" y="633"/>
                    <a:pt x="1" y="965"/>
                    <a:pt x="482" y="1241"/>
                  </a:cubicBezTo>
                  <a:cubicBezTo>
                    <a:pt x="663" y="1345"/>
                    <a:pt x="856" y="1391"/>
                    <a:pt x="1056" y="1391"/>
                  </a:cubicBezTo>
                  <a:cubicBezTo>
                    <a:pt x="1387" y="1391"/>
                    <a:pt x="1737" y="1265"/>
                    <a:pt x="2081" y="1071"/>
                  </a:cubicBezTo>
                  <a:cubicBezTo>
                    <a:pt x="2625" y="753"/>
                    <a:pt x="2852" y="427"/>
                    <a:pt x="2371" y="152"/>
                  </a:cubicBezTo>
                  <a:cubicBezTo>
                    <a:pt x="2188" y="47"/>
                    <a:pt x="1992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3417350" y="5148075"/>
              <a:ext cx="120100" cy="57150"/>
            </a:xfrm>
            <a:custGeom>
              <a:rect l="l" t="t" r="r" b="b"/>
              <a:pathLst>
                <a:path w="4804" h="2286" extrusionOk="0">
                  <a:moveTo>
                    <a:pt x="3396" y="1"/>
                  </a:moveTo>
                  <a:lnTo>
                    <a:pt x="3361" y="86"/>
                  </a:lnTo>
                  <a:lnTo>
                    <a:pt x="4769" y="340"/>
                  </a:lnTo>
                  <a:lnTo>
                    <a:pt x="4804" y="263"/>
                  </a:lnTo>
                  <a:lnTo>
                    <a:pt x="3396" y="1"/>
                  </a:lnTo>
                  <a:close/>
                  <a:moveTo>
                    <a:pt x="2979" y="248"/>
                  </a:moveTo>
                  <a:lnTo>
                    <a:pt x="2943" y="326"/>
                  </a:lnTo>
                  <a:lnTo>
                    <a:pt x="4351" y="588"/>
                  </a:lnTo>
                  <a:lnTo>
                    <a:pt x="4387" y="503"/>
                  </a:lnTo>
                  <a:lnTo>
                    <a:pt x="2979" y="248"/>
                  </a:lnTo>
                  <a:close/>
                  <a:moveTo>
                    <a:pt x="2554" y="489"/>
                  </a:moveTo>
                  <a:lnTo>
                    <a:pt x="2519" y="567"/>
                  </a:lnTo>
                  <a:lnTo>
                    <a:pt x="3927" y="828"/>
                  </a:lnTo>
                  <a:lnTo>
                    <a:pt x="3969" y="751"/>
                  </a:lnTo>
                  <a:lnTo>
                    <a:pt x="2554" y="489"/>
                  </a:lnTo>
                  <a:close/>
                  <a:moveTo>
                    <a:pt x="2137" y="729"/>
                  </a:moveTo>
                  <a:lnTo>
                    <a:pt x="2102" y="807"/>
                  </a:lnTo>
                  <a:lnTo>
                    <a:pt x="3509" y="1069"/>
                  </a:lnTo>
                  <a:lnTo>
                    <a:pt x="3545" y="991"/>
                  </a:lnTo>
                  <a:lnTo>
                    <a:pt x="2137" y="729"/>
                  </a:lnTo>
                  <a:close/>
                  <a:moveTo>
                    <a:pt x="1720" y="970"/>
                  </a:moveTo>
                  <a:lnTo>
                    <a:pt x="1677" y="1055"/>
                  </a:lnTo>
                  <a:lnTo>
                    <a:pt x="3092" y="1310"/>
                  </a:lnTo>
                  <a:lnTo>
                    <a:pt x="3127" y="1232"/>
                  </a:lnTo>
                  <a:lnTo>
                    <a:pt x="1720" y="970"/>
                  </a:lnTo>
                  <a:close/>
                  <a:moveTo>
                    <a:pt x="1295" y="1218"/>
                  </a:moveTo>
                  <a:lnTo>
                    <a:pt x="1260" y="1295"/>
                  </a:lnTo>
                  <a:lnTo>
                    <a:pt x="2667" y="1557"/>
                  </a:lnTo>
                  <a:lnTo>
                    <a:pt x="2703" y="1472"/>
                  </a:lnTo>
                  <a:lnTo>
                    <a:pt x="1295" y="1218"/>
                  </a:lnTo>
                  <a:close/>
                  <a:moveTo>
                    <a:pt x="878" y="1458"/>
                  </a:moveTo>
                  <a:lnTo>
                    <a:pt x="842" y="1536"/>
                  </a:lnTo>
                  <a:lnTo>
                    <a:pt x="2250" y="1798"/>
                  </a:lnTo>
                  <a:lnTo>
                    <a:pt x="2285" y="1720"/>
                  </a:lnTo>
                  <a:lnTo>
                    <a:pt x="878" y="1458"/>
                  </a:lnTo>
                  <a:close/>
                  <a:moveTo>
                    <a:pt x="453" y="1699"/>
                  </a:moveTo>
                  <a:lnTo>
                    <a:pt x="418" y="1776"/>
                  </a:lnTo>
                  <a:lnTo>
                    <a:pt x="1826" y="2038"/>
                  </a:lnTo>
                  <a:lnTo>
                    <a:pt x="1868" y="1960"/>
                  </a:lnTo>
                  <a:lnTo>
                    <a:pt x="453" y="1699"/>
                  </a:lnTo>
                  <a:close/>
                  <a:moveTo>
                    <a:pt x="36" y="1939"/>
                  </a:moveTo>
                  <a:lnTo>
                    <a:pt x="0" y="2024"/>
                  </a:lnTo>
                  <a:lnTo>
                    <a:pt x="1408" y="2286"/>
                  </a:lnTo>
                  <a:lnTo>
                    <a:pt x="1444" y="2201"/>
                  </a:lnTo>
                  <a:lnTo>
                    <a:pt x="36" y="1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2981575" y="4789175"/>
              <a:ext cx="60325" cy="31475"/>
            </a:xfrm>
            <a:custGeom>
              <a:rect l="l" t="t" r="r" b="b"/>
              <a:pathLst>
                <a:path w="2413" h="1259" extrusionOk="0">
                  <a:moveTo>
                    <a:pt x="1144" y="85"/>
                  </a:moveTo>
                  <a:cubicBezTo>
                    <a:pt x="1397" y="85"/>
                    <a:pt x="1655" y="143"/>
                    <a:pt x="1854" y="258"/>
                  </a:cubicBezTo>
                  <a:cubicBezTo>
                    <a:pt x="2229" y="477"/>
                    <a:pt x="2250" y="823"/>
                    <a:pt x="1896" y="1029"/>
                  </a:cubicBezTo>
                  <a:cubicBezTo>
                    <a:pt x="1723" y="1130"/>
                    <a:pt x="1497" y="1180"/>
                    <a:pt x="1265" y="1180"/>
                  </a:cubicBezTo>
                  <a:cubicBezTo>
                    <a:pt x="1014" y="1180"/>
                    <a:pt x="758" y="1122"/>
                    <a:pt x="559" y="1007"/>
                  </a:cubicBezTo>
                  <a:cubicBezTo>
                    <a:pt x="177" y="788"/>
                    <a:pt x="156" y="441"/>
                    <a:pt x="510" y="236"/>
                  </a:cubicBezTo>
                  <a:cubicBezTo>
                    <a:pt x="683" y="135"/>
                    <a:pt x="911" y="85"/>
                    <a:pt x="1144" y="85"/>
                  </a:cubicBezTo>
                  <a:close/>
                  <a:moveTo>
                    <a:pt x="1133" y="1"/>
                  </a:moveTo>
                  <a:cubicBezTo>
                    <a:pt x="867" y="1"/>
                    <a:pt x="607" y="58"/>
                    <a:pt x="411" y="173"/>
                  </a:cubicBezTo>
                  <a:cubicBezTo>
                    <a:pt x="0" y="406"/>
                    <a:pt x="22" y="809"/>
                    <a:pt x="460" y="1057"/>
                  </a:cubicBezTo>
                  <a:cubicBezTo>
                    <a:pt x="691" y="1191"/>
                    <a:pt x="991" y="1258"/>
                    <a:pt x="1284" y="1258"/>
                  </a:cubicBezTo>
                  <a:cubicBezTo>
                    <a:pt x="1549" y="1258"/>
                    <a:pt x="1808" y="1203"/>
                    <a:pt x="2002" y="1092"/>
                  </a:cubicBezTo>
                  <a:cubicBezTo>
                    <a:pt x="2413" y="852"/>
                    <a:pt x="2391" y="449"/>
                    <a:pt x="1953" y="201"/>
                  </a:cubicBezTo>
                  <a:cubicBezTo>
                    <a:pt x="1720" y="68"/>
                    <a:pt x="1423" y="1"/>
                    <a:pt x="1133" y="1"/>
                  </a:cubicBezTo>
                  <a:close/>
                </a:path>
              </a:pathLst>
            </a:custGeom>
            <a:solidFill>
              <a:srgbClr val="F4C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924450" y="4896050"/>
              <a:ext cx="351250" cy="202900"/>
            </a:xfrm>
            <a:custGeom>
              <a:rect l="l" t="t" r="r" b="b"/>
              <a:pathLst>
                <a:path w="14050" h="8116" extrusionOk="0">
                  <a:moveTo>
                    <a:pt x="5596" y="1"/>
                  </a:moveTo>
                  <a:lnTo>
                    <a:pt x="5617" y="340"/>
                  </a:lnTo>
                  <a:lnTo>
                    <a:pt x="5150" y="524"/>
                  </a:lnTo>
                  <a:lnTo>
                    <a:pt x="5716" y="637"/>
                  </a:lnTo>
                  <a:lnTo>
                    <a:pt x="5907" y="963"/>
                  </a:lnTo>
                  <a:lnTo>
                    <a:pt x="6233" y="694"/>
                  </a:lnTo>
                  <a:lnTo>
                    <a:pt x="6827" y="708"/>
                  </a:lnTo>
                  <a:lnTo>
                    <a:pt x="6459" y="432"/>
                  </a:lnTo>
                  <a:lnTo>
                    <a:pt x="6629" y="114"/>
                  </a:lnTo>
                  <a:lnTo>
                    <a:pt x="6077" y="213"/>
                  </a:lnTo>
                  <a:lnTo>
                    <a:pt x="5596" y="1"/>
                  </a:lnTo>
                  <a:close/>
                  <a:moveTo>
                    <a:pt x="9374" y="72"/>
                  </a:moveTo>
                  <a:lnTo>
                    <a:pt x="9402" y="411"/>
                  </a:lnTo>
                  <a:lnTo>
                    <a:pt x="8935" y="595"/>
                  </a:lnTo>
                  <a:lnTo>
                    <a:pt x="9501" y="708"/>
                  </a:lnTo>
                  <a:lnTo>
                    <a:pt x="9692" y="1034"/>
                  </a:lnTo>
                  <a:lnTo>
                    <a:pt x="10018" y="765"/>
                  </a:lnTo>
                  <a:lnTo>
                    <a:pt x="10605" y="779"/>
                  </a:lnTo>
                  <a:lnTo>
                    <a:pt x="10237" y="503"/>
                  </a:lnTo>
                  <a:lnTo>
                    <a:pt x="10414" y="185"/>
                  </a:lnTo>
                  <a:lnTo>
                    <a:pt x="9862" y="284"/>
                  </a:lnTo>
                  <a:lnTo>
                    <a:pt x="9374" y="72"/>
                  </a:lnTo>
                  <a:close/>
                  <a:moveTo>
                    <a:pt x="2278" y="1062"/>
                  </a:moveTo>
                  <a:lnTo>
                    <a:pt x="2299" y="1401"/>
                  </a:lnTo>
                  <a:lnTo>
                    <a:pt x="1833" y="1585"/>
                  </a:lnTo>
                  <a:lnTo>
                    <a:pt x="2398" y="1699"/>
                  </a:lnTo>
                  <a:lnTo>
                    <a:pt x="2597" y="2024"/>
                  </a:lnTo>
                  <a:lnTo>
                    <a:pt x="2915" y="1755"/>
                  </a:lnTo>
                  <a:lnTo>
                    <a:pt x="3502" y="1769"/>
                  </a:lnTo>
                  <a:lnTo>
                    <a:pt x="3141" y="1493"/>
                  </a:lnTo>
                  <a:lnTo>
                    <a:pt x="3311" y="1175"/>
                  </a:lnTo>
                  <a:lnTo>
                    <a:pt x="2759" y="1274"/>
                  </a:lnTo>
                  <a:lnTo>
                    <a:pt x="2278" y="1062"/>
                  </a:lnTo>
                  <a:close/>
                  <a:moveTo>
                    <a:pt x="12819" y="1253"/>
                  </a:moveTo>
                  <a:lnTo>
                    <a:pt x="12847" y="1593"/>
                  </a:lnTo>
                  <a:lnTo>
                    <a:pt x="12380" y="1784"/>
                  </a:lnTo>
                  <a:lnTo>
                    <a:pt x="12946" y="1890"/>
                  </a:lnTo>
                  <a:lnTo>
                    <a:pt x="13137" y="2222"/>
                  </a:lnTo>
                  <a:lnTo>
                    <a:pt x="13463" y="1946"/>
                  </a:lnTo>
                  <a:lnTo>
                    <a:pt x="14050" y="1960"/>
                  </a:lnTo>
                  <a:lnTo>
                    <a:pt x="14050" y="1960"/>
                  </a:lnTo>
                  <a:lnTo>
                    <a:pt x="13682" y="1684"/>
                  </a:lnTo>
                  <a:lnTo>
                    <a:pt x="13852" y="1366"/>
                  </a:lnTo>
                  <a:lnTo>
                    <a:pt x="13300" y="1465"/>
                  </a:lnTo>
                  <a:lnTo>
                    <a:pt x="12819" y="1253"/>
                  </a:lnTo>
                  <a:close/>
                  <a:moveTo>
                    <a:pt x="446" y="2979"/>
                  </a:moveTo>
                  <a:lnTo>
                    <a:pt x="467" y="3319"/>
                  </a:lnTo>
                  <a:lnTo>
                    <a:pt x="0" y="3503"/>
                  </a:lnTo>
                  <a:lnTo>
                    <a:pt x="566" y="3616"/>
                  </a:lnTo>
                  <a:lnTo>
                    <a:pt x="757" y="3941"/>
                  </a:lnTo>
                  <a:lnTo>
                    <a:pt x="1083" y="3672"/>
                  </a:lnTo>
                  <a:lnTo>
                    <a:pt x="1670" y="3687"/>
                  </a:lnTo>
                  <a:lnTo>
                    <a:pt x="1309" y="3411"/>
                  </a:lnTo>
                  <a:lnTo>
                    <a:pt x="1479" y="3092"/>
                  </a:lnTo>
                  <a:lnTo>
                    <a:pt x="927" y="3191"/>
                  </a:lnTo>
                  <a:lnTo>
                    <a:pt x="446" y="2979"/>
                  </a:lnTo>
                  <a:close/>
                  <a:moveTo>
                    <a:pt x="566" y="5158"/>
                  </a:moveTo>
                  <a:lnTo>
                    <a:pt x="595" y="5498"/>
                  </a:lnTo>
                  <a:lnTo>
                    <a:pt x="121" y="5689"/>
                  </a:lnTo>
                  <a:lnTo>
                    <a:pt x="686" y="5802"/>
                  </a:lnTo>
                  <a:lnTo>
                    <a:pt x="885" y="6127"/>
                  </a:lnTo>
                  <a:lnTo>
                    <a:pt x="1203" y="5858"/>
                  </a:lnTo>
                  <a:lnTo>
                    <a:pt x="1797" y="5872"/>
                  </a:lnTo>
                  <a:lnTo>
                    <a:pt x="1429" y="5590"/>
                  </a:lnTo>
                  <a:lnTo>
                    <a:pt x="1599" y="5271"/>
                  </a:lnTo>
                  <a:lnTo>
                    <a:pt x="1047" y="5370"/>
                  </a:lnTo>
                  <a:lnTo>
                    <a:pt x="566" y="5158"/>
                  </a:lnTo>
                  <a:close/>
                  <a:moveTo>
                    <a:pt x="2618" y="7146"/>
                  </a:moveTo>
                  <a:lnTo>
                    <a:pt x="2639" y="7485"/>
                  </a:lnTo>
                  <a:lnTo>
                    <a:pt x="2172" y="7676"/>
                  </a:lnTo>
                  <a:lnTo>
                    <a:pt x="2738" y="7790"/>
                  </a:lnTo>
                  <a:lnTo>
                    <a:pt x="2929" y="8115"/>
                  </a:lnTo>
                  <a:lnTo>
                    <a:pt x="3254" y="7846"/>
                  </a:lnTo>
                  <a:lnTo>
                    <a:pt x="3842" y="7860"/>
                  </a:lnTo>
                  <a:lnTo>
                    <a:pt x="3842" y="7860"/>
                  </a:lnTo>
                  <a:lnTo>
                    <a:pt x="3474" y="7577"/>
                  </a:lnTo>
                  <a:lnTo>
                    <a:pt x="3651" y="7259"/>
                  </a:lnTo>
                  <a:lnTo>
                    <a:pt x="3099" y="7358"/>
                  </a:lnTo>
                  <a:lnTo>
                    <a:pt x="2618" y="7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2904100" y="4880675"/>
              <a:ext cx="474200" cy="273800"/>
            </a:xfrm>
            <a:custGeom>
              <a:rect l="l" t="t" r="r" b="b"/>
              <a:pathLst>
                <a:path w="18968" h="10952" extrusionOk="0">
                  <a:moveTo>
                    <a:pt x="12508" y="0"/>
                  </a:moveTo>
                  <a:lnTo>
                    <a:pt x="1" y="7223"/>
                  </a:lnTo>
                  <a:lnTo>
                    <a:pt x="6467" y="10951"/>
                  </a:lnTo>
                  <a:lnTo>
                    <a:pt x="18967" y="3736"/>
                  </a:lnTo>
                  <a:lnTo>
                    <a:pt x="12508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2904100" y="5061250"/>
              <a:ext cx="161675" cy="197925"/>
            </a:xfrm>
            <a:custGeom>
              <a:rect l="l" t="t" r="r" b="b"/>
              <a:pathLst>
                <a:path w="6467" h="7917" extrusionOk="0">
                  <a:moveTo>
                    <a:pt x="1" y="0"/>
                  </a:moveTo>
                  <a:lnTo>
                    <a:pt x="1" y="4188"/>
                  </a:lnTo>
                  <a:lnTo>
                    <a:pt x="6467" y="7916"/>
                  </a:lnTo>
                  <a:lnTo>
                    <a:pt x="6467" y="37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2901975" y="4879425"/>
              <a:ext cx="330925" cy="295925"/>
            </a:xfrm>
            <a:custGeom>
              <a:rect l="l" t="t" r="r" b="b"/>
              <a:pathLst>
                <a:path w="13237" h="11837" extrusionOk="0">
                  <a:moveTo>
                    <a:pt x="12501" y="1"/>
                  </a:moveTo>
                  <a:lnTo>
                    <a:pt x="1" y="7224"/>
                  </a:lnTo>
                  <a:lnTo>
                    <a:pt x="1" y="11412"/>
                  </a:lnTo>
                  <a:lnTo>
                    <a:pt x="729" y="11836"/>
                  </a:lnTo>
                  <a:lnTo>
                    <a:pt x="729" y="7641"/>
                  </a:lnTo>
                  <a:lnTo>
                    <a:pt x="13237" y="425"/>
                  </a:lnTo>
                  <a:lnTo>
                    <a:pt x="1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3050375" y="4965200"/>
              <a:ext cx="330925" cy="295750"/>
            </a:xfrm>
            <a:custGeom>
              <a:rect l="l" t="t" r="r" b="b"/>
              <a:pathLst>
                <a:path w="13237" h="11830" extrusionOk="0">
                  <a:moveTo>
                    <a:pt x="12508" y="1"/>
                  </a:moveTo>
                  <a:lnTo>
                    <a:pt x="0" y="7217"/>
                  </a:lnTo>
                  <a:lnTo>
                    <a:pt x="0" y="11405"/>
                  </a:lnTo>
                  <a:lnTo>
                    <a:pt x="729" y="11829"/>
                  </a:lnTo>
                  <a:lnTo>
                    <a:pt x="729" y="7641"/>
                  </a:lnTo>
                  <a:lnTo>
                    <a:pt x="13236" y="418"/>
                  </a:lnTo>
                  <a:lnTo>
                    <a:pt x="12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2901975" y="5060000"/>
              <a:ext cx="18250" cy="115350"/>
            </a:xfrm>
            <a:custGeom>
              <a:rect l="l" t="t" r="r" b="b"/>
              <a:pathLst>
                <a:path w="730" h="4614" extrusionOk="0">
                  <a:moveTo>
                    <a:pt x="1" y="1"/>
                  </a:moveTo>
                  <a:lnTo>
                    <a:pt x="1" y="4189"/>
                  </a:lnTo>
                  <a:lnTo>
                    <a:pt x="729" y="4613"/>
                  </a:lnTo>
                  <a:lnTo>
                    <a:pt x="729" y="4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3050375" y="5145600"/>
              <a:ext cx="18225" cy="115350"/>
            </a:xfrm>
            <a:custGeom>
              <a:rect l="l" t="t" r="r" b="b"/>
              <a:pathLst>
                <a:path w="729" h="4614" extrusionOk="0">
                  <a:moveTo>
                    <a:pt x="0" y="1"/>
                  </a:moveTo>
                  <a:lnTo>
                    <a:pt x="0" y="4189"/>
                  </a:lnTo>
                  <a:lnTo>
                    <a:pt x="729" y="4613"/>
                  </a:lnTo>
                  <a:lnTo>
                    <a:pt x="729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2703725" y="4766425"/>
              <a:ext cx="580825" cy="429600"/>
            </a:xfrm>
            <a:custGeom>
              <a:rect l="l" t="t" r="r" b="b"/>
              <a:pathLst>
                <a:path w="23233" h="17184" extrusionOk="0">
                  <a:moveTo>
                    <a:pt x="10237" y="0"/>
                  </a:moveTo>
                  <a:lnTo>
                    <a:pt x="0" y="5907"/>
                  </a:lnTo>
                  <a:lnTo>
                    <a:pt x="19533" y="17184"/>
                  </a:lnTo>
                  <a:lnTo>
                    <a:pt x="23233" y="17177"/>
                  </a:lnTo>
                  <a:lnTo>
                    <a:pt x="1023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2702675" y="4776850"/>
              <a:ext cx="582400" cy="418825"/>
            </a:xfrm>
            <a:custGeom>
              <a:rect l="l" t="t" r="r" b="b"/>
              <a:pathLst>
                <a:path w="23296" h="16753" extrusionOk="0">
                  <a:moveTo>
                    <a:pt x="0" y="1"/>
                  </a:moveTo>
                  <a:lnTo>
                    <a:pt x="0" y="3304"/>
                  </a:lnTo>
                  <a:lnTo>
                    <a:pt x="23296" y="16753"/>
                  </a:lnTo>
                  <a:lnTo>
                    <a:pt x="23296" y="5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3285050" y="4924175"/>
              <a:ext cx="269750" cy="271500"/>
            </a:xfrm>
            <a:custGeom>
              <a:rect l="l" t="t" r="r" b="b"/>
              <a:pathLst>
                <a:path w="10790" h="10860" extrusionOk="0">
                  <a:moveTo>
                    <a:pt x="1" y="1"/>
                  </a:moveTo>
                  <a:lnTo>
                    <a:pt x="1" y="10860"/>
                  </a:lnTo>
                  <a:lnTo>
                    <a:pt x="10789" y="4627"/>
                  </a:lnTo>
                  <a:lnTo>
                    <a:pt x="1078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2702475" y="4621050"/>
              <a:ext cx="852500" cy="492225"/>
            </a:xfrm>
            <a:custGeom>
              <a:rect l="l" t="t" r="r" b="b"/>
              <a:pathLst>
                <a:path w="34100" h="19689" extrusionOk="0">
                  <a:moveTo>
                    <a:pt x="10796" y="0"/>
                  </a:moveTo>
                  <a:lnTo>
                    <a:pt x="1" y="6233"/>
                  </a:lnTo>
                  <a:lnTo>
                    <a:pt x="23304" y="19688"/>
                  </a:lnTo>
                  <a:lnTo>
                    <a:pt x="34099" y="13456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2724425" y="4633075"/>
              <a:ext cx="809675" cy="467450"/>
            </a:xfrm>
            <a:custGeom>
              <a:rect l="l" t="t" r="r" b="b"/>
              <a:pathLst>
                <a:path w="32387" h="18698" extrusionOk="0">
                  <a:moveTo>
                    <a:pt x="8970" y="1052"/>
                  </a:moveTo>
                  <a:cubicBezTo>
                    <a:pt x="9298" y="1052"/>
                    <a:pt x="9637" y="1128"/>
                    <a:pt x="9897" y="1281"/>
                  </a:cubicBezTo>
                  <a:lnTo>
                    <a:pt x="30179" y="12989"/>
                  </a:lnTo>
                  <a:cubicBezTo>
                    <a:pt x="30675" y="13279"/>
                    <a:pt x="30710" y="13724"/>
                    <a:pt x="30250" y="13986"/>
                  </a:cubicBezTo>
                  <a:lnTo>
                    <a:pt x="24173" y="17488"/>
                  </a:lnTo>
                  <a:cubicBezTo>
                    <a:pt x="23958" y="17616"/>
                    <a:pt x="23670" y="17678"/>
                    <a:pt x="23374" y="17678"/>
                  </a:cubicBezTo>
                  <a:cubicBezTo>
                    <a:pt x="23046" y="17678"/>
                    <a:pt x="22707" y="17601"/>
                    <a:pt x="22447" y="17453"/>
                  </a:cubicBezTo>
                  <a:lnTo>
                    <a:pt x="2165" y="5737"/>
                  </a:lnTo>
                  <a:cubicBezTo>
                    <a:pt x="1670" y="5455"/>
                    <a:pt x="1634" y="5009"/>
                    <a:pt x="2094" y="4740"/>
                  </a:cubicBezTo>
                  <a:lnTo>
                    <a:pt x="8171" y="1238"/>
                  </a:lnTo>
                  <a:cubicBezTo>
                    <a:pt x="8386" y="1114"/>
                    <a:pt x="8674" y="1052"/>
                    <a:pt x="8970" y="1052"/>
                  </a:cubicBezTo>
                  <a:close/>
                  <a:moveTo>
                    <a:pt x="9720" y="0"/>
                  </a:moveTo>
                  <a:lnTo>
                    <a:pt x="0" y="5610"/>
                  </a:lnTo>
                  <a:lnTo>
                    <a:pt x="22666" y="18698"/>
                  </a:lnTo>
                  <a:lnTo>
                    <a:pt x="32387" y="13088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2952200" y="4775425"/>
              <a:ext cx="354275" cy="182750"/>
            </a:xfrm>
            <a:custGeom>
              <a:rect l="l" t="t" r="r" b="b"/>
              <a:pathLst>
                <a:path w="14171" h="7310" extrusionOk="0">
                  <a:moveTo>
                    <a:pt x="8142" y="49"/>
                  </a:moveTo>
                  <a:cubicBezTo>
                    <a:pt x="9544" y="49"/>
                    <a:pt x="10871" y="328"/>
                    <a:pt x="11858" y="899"/>
                  </a:cubicBezTo>
                  <a:cubicBezTo>
                    <a:pt x="14086" y="2180"/>
                    <a:pt x="13746" y="4465"/>
                    <a:pt x="11115" y="5986"/>
                  </a:cubicBezTo>
                  <a:cubicBezTo>
                    <a:pt x="9653" y="6827"/>
                    <a:pt x="7784" y="7262"/>
                    <a:pt x="6030" y="7262"/>
                  </a:cubicBezTo>
                  <a:cubicBezTo>
                    <a:pt x="4625" y="7262"/>
                    <a:pt x="3295" y="6983"/>
                    <a:pt x="2307" y="6410"/>
                  </a:cubicBezTo>
                  <a:cubicBezTo>
                    <a:pt x="86" y="5130"/>
                    <a:pt x="418" y="2845"/>
                    <a:pt x="3050" y="1331"/>
                  </a:cubicBezTo>
                  <a:cubicBezTo>
                    <a:pt x="4517" y="486"/>
                    <a:pt x="6388" y="49"/>
                    <a:pt x="8142" y="49"/>
                  </a:cubicBezTo>
                  <a:close/>
                  <a:moveTo>
                    <a:pt x="8134" y="1"/>
                  </a:moveTo>
                  <a:cubicBezTo>
                    <a:pt x="6361" y="1"/>
                    <a:pt x="4472" y="440"/>
                    <a:pt x="2993" y="1296"/>
                  </a:cubicBezTo>
                  <a:cubicBezTo>
                    <a:pt x="333" y="2831"/>
                    <a:pt x="1" y="5144"/>
                    <a:pt x="2258" y="6446"/>
                  </a:cubicBezTo>
                  <a:cubicBezTo>
                    <a:pt x="3260" y="7026"/>
                    <a:pt x="4610" y="7309"/>
                    <a:pt x="6034" y="7309"/>
                  </a:cubicBezTo>
                  <a:cubicBezTo>
                    <a:pt x="7808" y="7309"/>
                    <a:pt x="9696" y="6870"/>
                    <a:pt x="11171" y="6014"/>
                  </a:cubicBezTo>
                  <a:cubicBezTo>
                    <a:pt x="13838" y="4479"/>
                    <a:pt x="14171" y="2166"/>
                    <a:pt x="11914" y="864"/>
                  </a:cubicBezTo>
                  <a:cubicBezTo>
                    <a:pt x="10909" y="284"/>
                    <a:pt x="9558" y="1"/>
                    <a:pt x="813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2958750" y="4778950"/>
              <a:ext cx="341200" cy="175700"/>
            </a:xfrm>
            <a:custGeom>
              <a:rect l="l" t="t" r="r" b="b"/>
              <a:pathLst>
                <a:path w="13648" h="7027" extrusionOk="0">
                  <a:moveTo>
                    <a:pt x="7885" y="1"/>
                  </a:moveTo>
                  <a:cubicBezTo>
                    <a:pt x="6176" y="1"/>
                    <a:pt x="4349" y="426"/>
                    <a:pt x="2915" y="1254"/>
                  </a:cubicBezTo>
                  <a:cubicBezTo>
                    <a:pt x="333" y="2739"/>
                    <a:pt x="1" y="4961"/>
                    <a:pt x="2158" y="6206"/>
                  </a:cubicBezTo>
                  <a:cubicBezTo>
                    <a:pt x="3115" y="6758"/>
                    <a:pt x="4401" y="7027"/>
                    <a:pt x="5763" y="7027"/>
                  </a:cubicBezTo>
                  <a:cubicBezTo>
                    <a:pt x="7474" y="7027"/>
                    <a:pt x="9302" y="6601"/>
                    <a:pt x="10740" y="5774"/>
                  </a:cubicBezTo>
                  <a:cubicBezTo>
                    <a:pt x="13322" y="4289"/>
                    <a:pt x="13647" y="2067"/>
                    <a:pt x="11489" y="822"/>
                  </a:cubicBezTo>
                  <a:cubicBezTo>
                    <a:pt x="10533" y="270"/>
                    <a:pt x="9246" y="1"/>
                    <a:pt x="7885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2983350" y="4791650"/>
              <a:ext cx="291825" cy="150300"/>
            </a:xfrm>
            <a:custGeom>
              <a:rect l="l" t="t" r="r" b="b"/>
              <a:pathLst>
                <a:path w="11673" h="6012" extrusionOk="0">
                  <a:moveTo>
                    <a:pt x="6753" y="1"/>
                  </a:moveTo>
                  <a:cubicBezTo>
                    <a:pt x="5289" y="1"/>
                    <a:pt x="3725" y="368"/>
                    <a:pt x="2497" y="1078"/>
                  </a:cubicBezTo>
                  <a:cubicBezTo>
                    <a:pt x="290" y="2345"/>
                    <a:pt x="0" y="4240"/>
                    <a:pt x="1854" y="5309"/>
                  </a:cubicBezTo>
                  <a:cubicBezTo>
                    <a:pt x="2670" y="5781"/>
                    <a:pt x="3766" y="6011"/>
                    <a:pt x="4926" y="6011"/>
                  </a:cubicBezTo>
                  <a:cubicBezTo>
                    <a:pt x="6390" y="6011"/>
                    <a:pt x="7955" y="5644"/>
                    <a:pt x="9183" y="4934"/>
                  </a:cubicBezTo>
                  <a:cubicBezTo>
                    <a:pt x="11383" y="3667"/>
                    <a:pt x="11673" y="1771"/>
                    <a:pt x="9826" y="703"/>
                  </a:cubicBezTo>
                  <a:cubicBezTo>
                    <a:pt x="9010" y="231"/>
                    <a:pt x="7913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3216800" y="4959900"/>
              <a:ext cx="26550" cy="15425"/>
            </a:xfrm>
            <a:custGeom>
              <a:rect l="l" t="t" r="r" b="b"/>
              <a:pathLst>
                <a:path w="1062" h="617" extrusionOk="0">
                  <a:moveTo>
                    <a:pt x="283" y="1"/>
                  </a:moveTo>
                  <a:lnTo>
                    <a:pt x="0" y="163"/>
                  </a:lnTo>
                  <a:lnTo>
                    <a:pt x="778" y="616"/>
                  </a:lnTo>
                  <a:lnTo>
                    <a:pt x="1061" y="45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3246500" y="4977050"/>
              <a:ext cx="90750" cy="52375"/>
            </a:xfrm>
            <a:custGeom>
              <a:rect l="l" t="t" r="r" b="b"/>
              <a:pathLst>
                <a:path w="3630" h="2095" extrusionOk="0">
                  <a:moveTo>
                    <a:pt x="284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2841675" y="4743425"/>
              <a:ext cx="26550" cy="15225"/>
            </a:xfrm>
            <a:custGeom>
              <a:rect l="l" t="t" r="r" b="b"/>
              <a:pathLst>
                <a:path w="1062" h="609" extrusionOk="0">
                  <a:moveTo>
                    <a:pt x="291" y="1"/>
                  </a:moveTo>
                  <a:lnTo>
                    <a:pt x="0" y="163"/>
                  </a:lnTo>
                  <a:lnTo>
                    <a:pt x="779" y="609"/>
                  </a:lnTo>
                  <a:lnTo>
                    <a:pt x="1062" y="44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2871375" y="4760575"/>
              <a:ext cx="90775" cy="52375"/>
            </a:xfrm>
            <a:custGeom>
              <a:rect l="l" t="t" r="r" b="b"/>
              <a:pathLst>
                <a:path w="3631" h="2095" extrusionOk="0">
                  <a:moveTo>
                    <a:pt x="291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2942300" y="4673025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1"/>
                  </a:moveTo>
                  <a:lnTo>
                    <a:pt x="1" y="227"/>
                  </a:lnTo>
                  <a:lnTo>
                    <a:pt x="4040" y="2562"/>
                  </a:lnTo>
                  <a:lnTo>
                    <a:pt x="4429" y="23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3351200" y="4909150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0"/>
                  </a:moveTo>
                  <a:lnTo>
                    <a:pt x="1" y="227"/>
                  </a:lnTo>
                  <a:lnTo>
                    <a:pt x="4040" y="2561"/>
                  </a:lnTo>
                  <a:lnTo>
                    <a:pt x="4429" y="233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3243500" y="5017550"/>
              <a:ext cx="34325" cy="21425"/>
            </a:xfrm>
            <a:custGeom>
              <a:rect l="l" t="t" r="r" b="b"/>
              <a:pathLst>
                <a:path w="1373" h="857" extrusionOk="0">
                  <a:moveTo>
                    <a:pt x="941" y="1"/>
                  </a:moveTo>
                  <a:lnTo>
                    <a:pt x="892" y="29"/>
                  </a:lnTo>
                  <a:lnTo>
                    <a:pt x="970" y="93"/>
                  </a:lnTo>
                  <a:cubicBezTo>
                    <a:pt x="1005" y="121"/>
                    <a:pt x="1005" y="135"/>
                    <a:pt x="955" y="171"/>
                  </a:cubicBezTo>
                  <a:lnTo>
                    <a:pt x="283" y="553"/>
                  </a:lnTo>
                  <a:cubicBezTo>
                    <a:pt x="266" y="567"/>
                    <a:pt x="246" y="574"/>
                    <a:pt x="227" y="574"/>
                  </a:cubicBezTo>
                  <a:cubicBezTo>
                    <a:pt x="207" y="574"/>
                    <a:pt x="188" y="567"/>
                    <a:pt x="170" y="553"/>
                  </a:cubicBezTo>
                  <a:lnTo>
                    <a:pt x="57" y="496"/>
                  </a:lnTo>
                  <a:lnTo>
                    <a:pt x="0" y="531"/>
                  </a:lnTo>
                  <a:lnTo>
                    <a:pt x="559" y="857"/>
                  </a:lnTo>
                  <a:lnTo>
                    <a:pt x="616" y="821"/>
                  </a:lnTo>
                  <a:lnTo>
                    <a:pt x="517" y="758"/>
                  </a:lnTo>
                  <a:cubicBezTo>
                    <a:pt x="481" y="737"/>
                    <a:pt x="474" y="722"/>
                    <a:pt x="524" y="694"/>
                  </a:cubicBezTo>
                  <a:lnTo>
                    <a:pt x="1373" y="199"/>
                  </a:lnTo>
                  <a:cubicBezTo>
                    <a:pt x="1373" y="185"/>
                    <a:pt x="941" y="1"/>
                    <a:pt x="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3264725" y="5031075"/>
              <a:ext cx="40000" cy="19275"/>
            </a:xfrm>
            <a:custGeom>
              <a:rect l="l" t="t" r="r" b="b"/>
              <a:pathLst>
                <a:path w="1600" h="771" extrusionOk="0">
                  <a:moveTo>
                    <a:pt x="1141" y="110"/>
                  </a:moveTo>
                  <a:cubicBezTo>
                    <a:pt x="1176" y="110"/>
                    <a:pt x="1206" y="117"/>
                    <a:pt x="1231" y="132"/>
                  </a:cubicBezTo>
                  <a:cubicBezTo>
                    <a:pt x="1366" y="210"/>
                    <a:pt x="1104" y="372"/>
                    <a:pt x="941" y="464"/>
                  </a:cubicBezTo>
                  <a:cubicBezTo>
                    <a:pt x="810" y="544"/>
                    <a:pt x="601" y="656"/>
                    <a:pt x="455" y="656"/>
                  </a:cubicBezTo>
                  <a:cubicBezTo>
                    <a:pt x="419" y="656"/>
                    <a:pt x="387" y="649"/>
                    <a:pt x="361" y="634"/>
                  </a:cubicBezTo>
                  <a:cubicBezTo>
                    <a:pt x="234" y="563"/>
                    <a:pt x="488" y="394"/>
                    <a:pt x="658" y="302"/>
                  </a:cubicBezTo>
                  <a:cubicBezTo>
                    <a:pt x="789" y="222"/>
                    <a:pt x="998" y="110"/>
                    <a:pt x="1141" y="110"/>
                  </a:cubicBezTo>
                  <a:close/>
                  <a:moveTo>
                    <a:pt x="938" y="1"/>
                  </a:moveTo>
                  <a:cubicBezTo>
                    <a:pt x="751" y="1"/>
                    <a:pt x="566" y="66"/>
                    <a:pt x="404" y="160"/>
                  </a:cubicBezTo>
                  <a:cubicBezTo>
                    <a:pt x="142" y="309"/>
                    <a:pt x="0" y="500"/>
                    <a:pt x="297" y="677"/>
                  </a:cubicBezTo>
                  <a:cubicBezTo>
                    <a:pt x="413" y="743"/>
                    <a:pt x="535" y="770"/>
                    <a:pt x="655" y="770"/>
                  </a:cubicBezTo>
                  <a:cubicBezTo>
                    <a:pt x="843" y="770"/>
                    <a:pt x="1029" y="704"/>
                    <a:pt x="1189" y="613"/>
                  </a:cubicBezTo>
                  <a:cubicBezTo>
                    <a:pt x="1458" y="457"/>
                    <a:pt x="1599" y="266"/>
                    <a:pt x="1302" y="97"/>
                  </a:cubicBezTo>
                  <a:cubicBezTo>
                    <a:pt x="1184" y="29"/>
                    <a:pt x="1061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3286825" y="5043825"/>
              <a:ext cx="39825" cy="19250"/>
            </a:xfrm>
            <a:custGeom>
              <a:rect l="l" t="t" r="r" b="b"/>
              <a:pathLst>
                <a:path w="1592" h="770" extrusionOk="0">
                  <a:moveTo>
                    <a:pt x="1145" y="112"/>
                  </a:moveTo>
                  <a:cubicBezTo>
                    <a:pt x="1178" y="112"/>
                    <a:pt x="1208" y="118"/>
                    <a:pt x="1232" y="131"/>
                  </a:cubicBezTo>
                  <a:cubicBezTo>
                    <a:pt x="1366" y="209"/>
                    <a:pt x="1104" y="372"/>
                    <a:pt x="941" y="464"/>
                  </a:cubicBezTo>
                  <a:cubicBezTo>
                    <a:pt x="808" y="545"/>
                    <a:pt x="590" y="659"/>
                    <a:pt x="445" y="659"/>
                  </a:cubicBezTo>
                  <a:cubicBezTo>
                    <a:pt x="413" y="659"/>
                    <a:pt x="385" y="653"/>
                    <a:pt x="361" y="641"/>
                  </a:cubicBezTo>
                  <a:lnTo>
                    <a:pt x="361" y="634"/>
                  </a:lnTo>
                  <a:cubicBezTo>
                    <a:pt x="234" y="563"/>
                    <a:pt x="489" y="400"/>
                    <a:pt x="651" y="301"/>
                  </a:cubicBezTo>
                  <a:cubicBezTo>
                    <a:pt x="789" y="221"/>
                    <a:pt x="1002" y="112"/>
                    <a:pt x="1145" y="112"/>
                  </a:cubicBezTo>
                  <a:close/>
                  <a:moveTo>
                    <a:pt x="938" y="0"/>
                  </a:moveTo>
                  <a:cubicBezTo>
                    <a:pt x="751" y="0"/>
                    <a:pt x="566" y="66"/>
                    <a:pt x="404" y="160"/>
                  </a:cubicBezTo>
                  <a:cubicBezTo>
                    <a:pt x="142" y="308"/>
                    <a:pt x="1" y="506"/>
                    <a:pt x="298" y="676"/>
                  </a:cubicBezTo>
                  <a:cubicBezTo>
                    <a:pt x="411" y="742"/>
                    <a:pt x="532" y="770"/>
                    <a:pt x="653" y="770"/>
                  </a:cubicBezTo>
                  <a:cubicBezTo>
                    <a:pt x="841" y="770"/>
                    <a:pt x="1030" y="703"/>
                    <a:pt x="1189" y="612"/>
                  </a:cubicBezTo>
                  <a:cubicBezTo>
                    <a:pt x="1458" y="457"/>
                    <a:pt x="1592" y="266"/>
                    <a:pt x="1302" y="96"/>
                  </a:cubicBezTo>
                  <a:cubicBezTo>
                    <a:pt x="1184" y="29"/>
                    <a:pt x="1061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3434850" y="4918875"/>
              <a:ext cx="23200" cy="14175"/>
            </a:xfrm>
            <a:custGeom>
              <a:rect l="l" t="t" r="r" b="b"/>
              <a:pathLst>
                <a:path w="927" h="567" extrusionOk="0">
                  <a:moveTo>
                    <a:pt x="630" y="0"/>
                  </a:moveTo>
                  <a:lnTo>
                    <a:pt x="602" y="15"/>
                  </a:lnTo>
                  <a:lnTo>
                    <a:pt x="659" y="57"/>
                  </a:lnTo>
                  <a:cubicBezTo>
                    <a:pt x="680" y="78"/>
                    <a:pt x="680" y="92"/>
                    <a:pt x="645" y="106"/>
                  </a:cubicBezTo>
                  <a:lnTo>
                    <a:pt x="192" y="368"/>
                  </a:lnTo>
                  <a:cubicBezTo>
                    <a:pt x="181" y="375"/>
                    <a:pt x="169" y="379"/>
                    <a:pt x="156" y="379"/>
                  </a:cubicBezTo>
                  <a:cubicBezTo>
                    <a:pt x="144" y="379"/>
                    <a:pt x="132" y="375"/>
                    <a:pt x="121" y="368"/>
                  </a:cubicBezTo>
                  <a:lnTo>
                    <a:pt x="43" y="333"/>
                  </a:lnTo>
                  <a:lnTo>
                    <a:pt x="1" y="354"/>
                  </a:lnTo>
                  <a:lnTo>
                    <a:pt x="383" y="566"/>
                  </a:lnTo>
                  <a:lnTo>
                    <a:pt x="418" y="545"/>
                  </a:lnTo>
                  <a:lnTo>
                    <a:pt x="355" y="503"/>
                  </a:lnTo>
                  <a:cubicBezTo>
                    <a:pt x="326" y="488"/>
                    <a:pt x="326" y="481"/>
                    <a:pt x="355" y="460"/>
                  </a:cubicBezTo>
                  <a:lnTo>
                    <a:pt x="928" y="135"/>
                  </a:lnTo>
                  <a:cubicBezTo>
                    <a:pt x="928" y="121"/>
                    <a:pt x="630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3449175" y="4927750"/>
              <a:ext cx="26750" cy="12875"/>
            </a:xfrm>
            <a:custGeom>
              <a:rect l="l" t="t" r="r" b="b"/>
              <a:pathLst>
                <a:path w="1070" h="515" extrusionOk="0">
                  <a:moveTo>
                    <a:pt x="767" y="78"/>
                  </a:moveTo>
                  <a:cubicBezTo>
                    <a:pt x="790" y="78"/>
                    <a:pt x="811" y="82"/>
                    <a:pt x="829" y="91"/>
                  </a:cubicBezTo>
                  <a:cubicBezTo>
                    <a:pt x="913" y="141"/>
                    <a:pt x="737" y="247"/>
                    <a:pt x="630" y="310"/>
                  </a:cubicBezTo>
                  <a:cubicBezTo>
                    <a:pt x="543" y="363"/>
                    <a:pt x="399" y="443"/>
                    <a:pt x="303" y="443"/>
                  </a:cubicBezTo>
                  <a:cubicBezTo>
                    <a:pt x="282" y="443"/>
                    <a:pt x="264" y="440"/>
                    <a:pt x="248" y="431"/>
                  </a:cubicBezTo>
                  <a:lnTo>
                    <a:pt x="241" y="424"/>
                  </a:lnTo>
                  <a:cubicBezTo>
                    <a:pt x="156" y="374"/>
                    <a:pt x="333" y="268"/>
                    <a:pt x="439" y="204"/>
                  </a:cubicBezTo>
                  <a:cubicBezTo>
                    <a:pt x="526" y="153"/>
                    <a:pt x="668" y="78"/>
                    <a:pt x="767" y="78"/>
                  </a:cubicBezTo>
                  <a:close/>
                  <a:moveTo>
                    <a:pt x="631" y="0"/>
                  </a:moveTo>
                  <a:cubicBezTo>
                    <a:pt x="504" y="0"/>
                    <a:pt x="377" y="45"/>
                    <a:pt x="270" y="105"/>
                  </a:cubicBezTo>
                  <a:cubicBezTo>
                    <a:pt x="93" y="211"/>
                    <a:pt x="1" y="339"/>
                    <a:pt x="199" y="452"/>
                  </a:cubicBezTo>
                  <a:cubicBezTo>
                    <a:pt x="276" y="496"/>
                    <a:pt x="357" y="514"/>
                    <a:pt x="437" y="514"/>
                  </a:cubicBezTo>
                  <a:cubicBezTo>
                    <a:pt x="563" y="514"/>
                    <a:pt x="688" y="470"/>
                    <a:pt x="800" y="409"/>
                  </a:cubicBezTo>
                  <a:cubicBezTo>
                    <a:pt x="977" y="303"/>
                    <a:pt x="1069" y="183"/>
                    <a:pt x="871" y="63"/>
                  </a:cubicBezTo>
                  <a:cubicBezTo>
                    <a:pt x="794" y="19"/>
                    <a:pt x="712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3464050" y="493635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63" y="73"/>
                  </a:moveTo>
                  <a:cubicBezTo>
                    <a:pt x="785" y="73"/>
                    <a:pt x="805" y="77"/>
                    <a:pt x="821" y="87"/>
                  </a:cubicBezTo>
                  <a:cubicBezTo>
                    <a:pt x="913" y="143"/>
                    <a:pt x="736" y="249"/>
                    <a:pt x="630" y="313"/>
                  </a:cubicBezTo>
                  <a:cubicBezTo>
                    <a:pt x="544" y="365"/>
                    <a:pt x="397" y="440"/>
                    <a:pt x="299" y="440"/>
                  </a:cubicBezTo>
                  <a:cubicBezTo>
                    <a:pt x="277" y="440"/>
                    <a:pt x="257" y="436"/>
                    <a:pt x="241" y="426"/>
                  </a:cubicBezTo>
                  <a:cubicBezTo>
                    <a:pt x="149" y="377"/>
                    <a:pt x="326" y="263"/>
                    <a:pt x="432" y="200"/>
                  </a:cubicBezTo>
                  <a:cubicBezTo>
                    <a:pt x="523" y="148"/>
                    <a:pt x="667" y="73"/>
                    <a:pt x="763" y="73"/>
                  </a:cubicBezTo>
                  <a:close/>
                  <a:moveTo>
                    <a:pt x="624" y="1"/>
                  </a:moveTo>
                  <a:cubicBezTo>
                    <a:pt x="499" y="1"/>
                    <a:pt x="375" y="44"/>
                    <a:pt x="269" y="108"/>
                  </a:cubicBezTo>
                  <a:cubicBezTo>
                    <a:pt x="92" y="207"/>
                    <a:pt x="0" y="341"/>
                    <a:pt x="198" y="454"/>
                  </a:cubicBezTo>
                  <a:cubicBezTo>
                    <a:pt x="276" y="499"/>
                    <a:pt x="356" y="517"/>
                    <a:pt x="436" y="517"/>
                  </a:cubicBezTo>
                  <a:cubicBezTo>
                    <a:pt x="561" y="517"/>
                    <a:pt x="685" y="472"/>
                    <a:pt x="792" y="412"/>
                  </a:cubicBezTo>
                  <a:cubicBezTo>
                    <a:pt x="969" y="306"/>
                    <a:pt x="1068" y="179"/>
                    <a:pt x="870" y="65"/>
                  </a:cubicBezTo>
                  <a:cubicBezTo>
                    <a:pt x="791" y="20"/>
                    <a:pt x="70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991825" y="4662950"/>
              <a:ext cx="23200" cy="14350"/>
            </a:xfrm>
            <a:custGeom>
              <a:rect l="l" t="t" r="r" b="b"/>
              <a:pathLst>
                <a:path w="927" h="574" extrusionOk="0">
                  <a:moveTo>
                    <a:pt x="630" y="1"/>
                  </a:moveTo>
                  <a:lnTo>
                    <a:pt x="602" y="22"/>
                  </a:lnTo>
                  <a:lnTo>
                    <a:pt x="659" y="64"/>
                  </a:lnTo>
                  <a:cubicBezTo>
                    <a:pt x="680" y="86"/>
                    <a:pt x="680" y="93"/>
                    <a:pt x="644" y="114"/>
                  </a:cubicBezTo>
                  <a:lnTo>
                    <a:pt x="199" y="376"/>
                  </a:lnTo>
                  <a:cubicBezTo>
                    <a:pt x="185" y="383"/>
                    <a:pt x="170" y="386"/>
                    <a:pt x="157" y="386"/>
                  </a:cubicBezTo>
                  <a:cubicBezTo>
                    <a:pt x="144" y="386"/>
                    <a:pt x="131" y="383"/>
                    <a:pt x="121" y="376"/>
                  </a:cubicBezTo>
                  <a:lnTo>
                    <a:pt x="43" y="333"/>
                  </a:lnTo>
                  <a:lnTo>
                    <a:pt x="1" y="362"/>
                  </a:lnTo>
                  <a:lnTo>
                    <a:pt x="383" y="574"/>
                  </a:lnTo>
                  <a:lnTo>
                    <a:pt x="418" y="553"/>
                  </a:lnTo>
                  <a:lnTo>
                    <a:pt x="354" y="510"/>
                  </a:lnTo>
                  <a:cubicBezTo>
                    <a:pt x="326" y="496"/>
                    <a:pt x="326" y="489"/>
                    <a:pt x="354" y="468"/>
                  </a:cubicBezTo>
                  <a:lnTo>
                    <a:pt x="927" y="135"/>
                  </a:lnTo>
                  <a:cubicBezTo>
                    <a:pt x="927" y="128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3006150" y="467200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70" y="78"/>
                  </a:moveTo>
                  <a:cubicBezTo>
                    <a:pt x="792" y="78"/>
                    <a:pt x="812" y="82"/>
                    <a:pt x="828" y="92"/>
                  </a:cubicBezTo>
                  <a:cubicBezTo>
                    <a:pt x="913" y="141"/>
                    <a:pt x="736" y="254"/>
                    <a:pt x="630" y="318"/>
                  </a:cubicBezTo>
                  <a:cubicBezTo>
                    <a:pt x="544" y="370"/>
                    <a:pt x="402" y="444"/>
                    <a:pt x="303" y="444"/>
                  </a:cubicBezTo>
                  <a:cubicBezTo>
                    <a:pt x="279" y="444"/>
                    <a:pt x="259" y="440"/>
                    <a:pt x="241" y="431"/>
                  </a:cubicBezTo>
                  <a:cubicBezTo>
                    <a:pt x="156" y="382"/>
                    <a:pt x="333" y="268"/>
                    <a:pt x="439" y="205"/>
                  </a:cubicBezTo>
                  <a:cubicBezTo>
                    <a:pt x="525" y="153"/>
                    <a:pt x="672" y="78"/>
                    <a:pt x="770" y="78"/>
                  </a:cubicBezTo>
                  <a:close/>
                  <a:moveTo>
                    <a:pt x="632" y="1"/>
                  </a:moveTo>
                  <a:cubicBezTo>
                    <a:pt x="507" y="1"/>
                    <a:pt x="382" y="45"/>
                    <a:pt x="269" y="106"/>
                  </a:cubicBezTo>
                  <a:cubicBezTo>
                    <a:pt x="93" y="212"/>
                    <a:pt x="1" y="339"/>
                    <a:pt x="199" y="452"/>
                  </a:cubicBezTo>
                  <a:cubicBezTo>
                    <a:pt x="278" y="498"/>
                    <a:pt x="362" y="517"/>
                    <a:pt x="445" y="517"/>
                  </a:cubicBezTo>
                  <a:cubicBezTo>
                    <a:pt x="570" y="517"/>
                    <a:pt x="694" y="474"/>
                    <a:pt x="800" y="410"/>
                  </a:cubicBezTo>
                  <a:cubicBezTo>
                    <a:pt x="977" y="311"/>
                    <a:pt x="1069" y="183"/>
                    <a:pt x="871" y="63"/>
                  </a:cubicBezTo>
                  <a:cubicBezTo>
                    <a:pt x="793" y="19"/>
                    <a:pt x="713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3021000" y="4680625"/>
              <a:ext cx="26750" cy="12925"/>
            </a:xfrm>
            <a:custGeom>
              <a:rect l="l" t="t" r="r" b="b"/>
              <a:pathLst>
                <a:path w="1070" h="517" extrusionOk="0">
                  <a:moveTo>
                    <a:pt x="763" y="73"/>
                  </a:moveTo>
                  <a:cubicBezTo>
                    <a:pt x="786" y="73"/>
                    <a:pt x="805" y="77"/>
                    <a:pt x="821" y="86"/>
                  </a:cubicBezTo>
                  <a:cubicBezTo>
                    <a:pt x="913" y="136"/>
                    <a:pt x="737" y="249"/>
                    <a:pt x="630" y="312"/>
                  </a:cubicBezTo>
                  <a:cubicBezTo>
                    <a:pt x="544" y="364"/>
                    <a:pt x="398" y="439"/>
                    <a:pt x="300" y="439"/>
                  </a:cubicBezTo>
                  <a:cubicBezTo>
                    <a:pt x="277" y="439"/>
                    <a:pt x="257" y="435"/>
                    <a:pt x="241" y="426"/>
                  </a:cubicBezTo>
                  <a:cubicBezTo>
                    <a:pt x="149" y="376"/>
                    <a:pt x="326" y="263"/>
                    <a:pt x="439" y="199"/>
                  </a:cubicBezTo>
                  <a:cubicBezTo>
                    <a:pt x="526" y="148"/>
                    <a:pt x="668" y="73"/>
                    <a:pt x="763" y="73"/>
                  </a:cubicBezTo>
                  <a:close/>
                  <a:moveTo>
                    <a:pt x="625" y="0"/>
                  </a:moveTo>
                  <a:cubicBezTo>
                    <a:pt x="500" y="0"/>
                    <a:pt x="376" y="44"/>
                    <a:pt x="270" y="107"/>
                  </a:cubicBezTo>
                  <a:cubicBezTo>
                    <a:pt x="93" y="206"/>
                    <a:pt x="1" y="334"/>
                    <a:pt x="199" y="454"/>
                  </a:cubicBezTo>
                  <a:cubicBezTo>
                    <a:pt x="276" y="498"/>
                    <a:pt x="357" y="516"/>
                    <a:pt x="437" y="516"/>
                  </a:cubicBezTo>
                  <a:cubicBezTo>
                    <a:pt x="562" y="516"/>
                    <a:pt x="685" y="472"/>
                    <a:pt x="793" y="411"/>
                  </a:cubicBezTo>
                  <a:cubicBezTo>
                    <a:pt x="970" y="305"/>
                    <a:pt x="1069" y="178"/>
                    <a:pt x="871" y="65"/>
                  </a:cubicBezTo>
                  <a:cubicBezTo>
                    <a:pt x="792" y="20"/>
                    <a:pt x="70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57850" y="4757225"/>
              <a:ext cx="119400" cy="65675"/>
            </a:xfrm>
            <a:custGeom>
              <a:rect l="l" t="t" r="r" b="b"/>
              <a:pathLst>
                <a:path w="4776" h="2627" extrusionOk="0">
                  <a:moveTo>
                    <a:pt x="1430" y="0"/>
                  </a:moveTo>
                  <a:cubicBezTo>
                    <a:pt x="1396" y="0"/>
                    <a:pt x="1362" y="7"/>
                    <a:pt x="1330" y="22"/>
                  </a:cubicBezTo>
                  <a:lnTo>
                    <a:pt x="1267" y="57"/>
                  </a:lnTo>
                  <a:cubicBezTo>
                    <a:pt x="1217" y="78"/>
                    <a:pt x="1210" y="142"/>
                    <a:pt x="1252" y="177"/>
                  </a:cubicBezTo>
                  <a:lnTo>
                    <a:pt x="1344" y="255"/>
                  </a:lnTo>
                  <a:lnTo>
                    <a:pt x="474" y="757"/>
                  </a:lnTo>
                  <a:lnTo>
                    <a:pt x="354" y="694"/>
                  </a:lnTo>
                  <a:cubicBezTo>
                    <a:pt x="319" y="680"/>
                    <a:pt x="281" y="672"/>
                    <a:pt x="244" y="672"/>
                  </a:cubicBezTo>
                  <a:cubicBezTo>
                    <a:pt x="207" y="672"/>
                    <a:pt x="170" y="680"/>
                    <a:pt x="135" y="694"/>
                  </a:cubicBezTo>
                  <a:lnTo>
                    <a:pt x="64" y="736"/>
                  </a:lnTo>
                  <a:cubicBezTo>
                    <a:pt x="0" y="771"/>
                    <a:pt x="7" y="828"/>
                    <a:pt x="71" y="871"/>
                  </a:cubicBezTo>
                  <a:lnTo>
                    <a:pt x="828" y="1302"/>
                  </a:lnTo>
                  <a:cubicBezTo>
                    <a:pt x="865" y="1324"/>
                    <a:pt x="906" y="1335"/>
                    <a:pt x="946" y="1335"/>
                  </a:cubicBezTo>
                  <a:cubicBezTo>
                    <a:pt x="984" y="1335"/>
                    <a:pt x="1021" y="1326"/>
                    <a:pt x="1054" y="1309"/>
                  </a:cubicBezTo>
                  <a:lnTo>
                    <a:pt x="1125" y="1267"/>
                  </a:lnTo>
                  <a:cubicBezTo>
                    <a:pt x="1182" y="1238"/>
                    <a:pt x="1182" y="1182"/>
                    <a:pt x="1132" y="1146"/>
                  </a:cubicBezTo>
                  <a:lnTo>
                    <a:pt x="1026" y="1076"/>
                  </a:lnTo>
                  <a:lnTo>
                    <a:pt x="2151" y="425"/>
                  </a:lnTo>
                  <a:cubicBezTo>
                    <a:pt x="2179" y="411"/>
                    <a:pt x="2193" y="375"/>
                    <a:pt x="2186" y="340"/>
                  </a:cubicBezTo>
                  <a:cubicBezTo>
                    <a:pt x="2179" y="319"/>
                    <a:pt x="2165" y="298"/>
                    <a:pt x="2115" y="269"/>
                  </a:cubicBezTo>
                  <a:lnTo>
                    <a:pt x="1535" y="22"/>
                  </a:lnTo>
                  <a:cubicBezTo>
                    <a:pt x="1500" y="7"/>
                    <a:pt x="1465" y="0"/>
                    <a:pt x="1430" y="0"/>
                  </a:cubicBezTo>
                  <a:close/>
                  <a:moveTo>
                    <a:pt x="2573" y="721"/>
                  </a:moveTo>
                  <a:cubicBezTo>
                    <a:pt x="2305" y="721"/>
                    <a:pt x="2022" y="802"/>
                    <a:pt x="1748" y="962"/>
                  </a:cubicBezTo>
                  <a:cubicBezTo>
                    <a:pt x="1252" y="1245"/>
                    <a:pt x="1196" y="1550"/>
                    <a:pt x="1606" y="1783"/>
                  </a:cubicBezTo>
                  <a:cubicBezTo>
                    <a:pt x="1801" y="1892"/>
                    <a:pt x="2015" y="1944"/>
                    <a:pt x="2230" y="1944"/>
                  </a:cubicBezTo>
                  <a:cubicBezTo>
                    <a:pt x="2365" y="1944"/>
                    <a:pt x="2501" y="1923"/>
                    <a:pt x="2632" y="1882"/>
                  </a:cubicBezTo>
                  <a:lnTo>
                    <a:pt x="2632" y="1882"/>
                  </a:lnTo>
                  <a:cubicBezTo>
                    <a:pt x="2441" y="2087"/>
                    <a:pt x="2497" y="2300"/>
                    <a:pt x="2795" y="2469"/>
                  </a:cubicBezTo>
                  <a:cubicBezTo>
                    <a:pt x="2979" y="2574"/>
                    <a:pt x="3184" y="2626"/>
                    <a:pt x="3400" y="2626"/>
                  </a:cubicBezTo>
                  <a:cubicBezTo>
                    <a:pt x="3665" y="2626"/>
                    <a:pt x="3947" y="2548"/>
                    <a:pt x="4224" y="2392"/>
                  </a:cubicBezTo>
                  <a:cubicBezTo>
                    <a:pt x="4726" y="2101"/>
                    <a:pt x="4775" y="1804"/>
                    <a:pt x="4358" y="1564"/>
                  </a:cubicBezTo>
                  <a:cubicBezTo>
                    <a:pt x="4168" y="1460"/>
                    <a:pt x="3956" y="1406"/>
                    <a:pt x="3743" y="1406"/>
                  </a:cubicBezTo>
                  <a:cubicBezTo>
                    <a:pt x="3607" y="1406"/>
                    <a:pt x="3471" y="1428"/>
                    <a:pt x="3339" y="1472"/>
                  </a:cubicBezTo>
                  <a:cubicBezTo>
                    <a:pt x="3530" y="1260"/>
                    <a:pt x="3474" y="1054"/>
                    <a:pt x="3177" y="878"/>
                  </a:cubicBezTo>
                  <a:cubicBezTo>
                    <a:pt x="2994" y="773"/>
                    <a:pt x="2788" y="721"/>
                    <a:pt x="2573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762275" y="4759525"/>
              <a:ext cx="46350" cy="28675"/>
            </a:xfrm>
            <a:custGeom>
              <a:rect l="l" t="t" r="r" b="b"/>
              <a:pathLst>
                <a:path w="1853" h="1147" extrusionOk="0">
                  <a:moveTo>
                    <a:pt x="1266" y="0"/>
                  </a:moveTo>
                  <a:lnTo>
                    <a:pt x="1203" y="36"/>
                  </a:lnTo>
                  <a:lnTo>
                    <a:pt x="1309" y="128"/>
                  </a:lnTo>
                  <a:cubicBezTo>
                    <a:pt x="1358" y="163"/>
                    <a:pt x="1358" y="184"/>
                    <a:pt x="1288" y="227"/>
                  </a:cubicBezTo>
                  <a:lnTo>
                    <a:pt x="389" y="743"/>
                  </a:lnTo>
                  <a:cubicBezTo>
                    <a:pt x="364" y="761"/>
                    <a:pt x="336" y="770"/>
                    <a:pt x="309" y="770"/>
                  </a:cubicBezTo>
                  <a:cubicBezTo>
                    <a:pt x="281" y="770"/>
                    <a:pt x="255" y="761"/>
                    <a:pt x="234" y="743"/>
                  </a:cubicBezTo>
                  <a:lnTo>
                    <a:pt x="78" y="672"/>
                  </a:lnTo>
                  <a:lnTo>
                    <a:pt x="0" y="715"/>
                  </a:lnTo>
                  <a:lnTo>
                    <a:pt x="757" y="1146"/>
                  </a:lnTo>
                  <a:lnTo>
                    <a:pt x="835" y="1104"/>
                  </a:lnTo>
                  <a:lnTo>
                    <a:pt x="700" y="1019"/>
                  </a:lnTo>
                  <a:cubicBezTo>
                    <a:pt x="651" y="984"/>
                    <a:pt x="644" y="962"/>
                    <a:pt x="708" y="927"/>
                  </a:cubicBezTo>
                  <a:lnTo>
                    <a:pt x="1854" y="269"/>
                  </a:lnTo>
                  <a:cubicBezTo>
                    <a:pt x="1854" y="248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790925" y="4777575"/>
              <a:ext cx="53600" cy="26000"/>
            </a:xfrm>
            <a:custGeom>
              <a:rect l="l" t="t" r="r" b="b"/>
              <a:pathLst>
                <a:path w="2144" h="1040" extrusionOk="0">
                  <a:moveTo>
                    <a:pt x="1539" y="150"/>
                  </a:moveTo>
                  <a:cubicBezTo>
                    <a:pt x="1584" y="150"/>
                    <a:pt x="1624" y="158"/>
                    <a:pt x="1656" y="177"/>
                  </a:cubicBezTo>
                  <a:cubicBezTo>
                    <a:pt x="1832" y="276"/>
                    <a:pt x="1486" y="495"/>
                    <a:pt x="1266" y="630"/>
                  </a:cubicBezTo>
                  <a:cubicBezTo>
                    <a:pt x="1083" y="733"/>
                    <a:pt x="797" y="883"/>
                    <a:pt x="605" y="883"/>
                  </a:cubicBezTo>
                  <a:cubicBezTo>
                    <a:pt x="560" y="883"/>
                    <a:pt x="520" y="875"/>
                    <a:pt x="488" y="856"/>
                  </a:cubicBezTo>
                  <a:cubicBezTo>
                    <a:pt x="311" y="750"/>
                    <a:pt x="658" y="531"/>
                    <a:pt x="877" y="403"/>
                  </a:cubicBezTo>
                  <a:cubicBezTo>
                    <a:pt x="1061" y="300"/>
                    <a:pt x="1347" y="150"/>
                    <a:pt x="1539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0"/>
                    <a:pt x="545" y="219"/>
                  </a:cubicBezTo>
                  <a:cubicBezTo>
                    <a:pt x="184" y="424"/>
                    <a:pt x="0" y="686"/>
                    <a:pt x="396" y="913"/>
                  </a:cubicBezTo>
                  <a:cubicBezTo>
                    <a:pt x="552" y="1001"/>
                    <a:pt x="716" y="1039"/>
                    <a:pt x="880" y="1039"/>
                  </a:cubicBezTo>
                  <a:cubicBezTo>
                    <a:pt x="1133" y="1039"/>
                    <a:pt x="1384" y="949"/>
                    <a:pt x="1599" y="821"/>
                  </a:cubicBezTo>
                  <a:cubicBezTo>
                    <a:pt x="1960" y="615"/>
                    <a:pt x="2144" y="361"/>
                    <a:pt x="1748" y="127"/>
                  </a:cubicBezTo>
                  <a:cubicBezTo>
                    <a:pt x="1592" y="38"/>
                    <a:pt x="1427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820625" y="4794725"/>
              <a:ext cx="53450" cy="26000"/>
            </a:xfrm>
            <a:custGeom>
              <a:rect l="l" t="t" r="r" b="b"/>
              <a:pathLst>
                <a:path w="2138" h="1040" extrusionOk="0">
                  <a:moveTo>
                    <a:pt x="1536" y="150"/>
                  </a:moveTo>
                  <a:cubicBezTo>
                    <a:pt x="1582" y="150"/>
                    <a:pt x="1623" y="158"/>
                    <a:pt x="1656" y="177"/>
                  </a:cubicBezTo>
                  <a:cubicBezTo>
                    <a:pt x="1826" y="283"/>
                    <a:pt x="1486" y="502"/>
                    <a:pt x="1260" y="630"/>
                  </a:cubicBezTo>
                  <a:cubicBezTo>
                    <a:pt x="1082" y="733"/>
                    <a:pt x="797" y="883"/>
                    <a:pt x="601" y="883"/>
                  </a:cubicBezTo>
                  <a:cubicBezTo>
                    <a:pt x="556" y="883"/>
                    <a:pt x="515" y="875"/>
                    <a:pt x="482" y="856"/>
                  </a:cubicBezTo>
                  <a:cubicBezTo>
                    <a:pt x="305" y="757"/>
                    <a:pt x="651" y="538"/>
                    <a:pt x="878" y="403"/>
                  </a:cubicBezTo>
                  <a:cubicBezTo>
                    <a:pt x="1056" y="300"/>
                    <a:pt x="1341" y="150"/>
                    <a:pt x="1536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1"/>
                    <a:pt x="545" y="219"/>
                  </a:cubicBezTo>
                  <a:cubicBezTo>
                    <a:pt x="185" y="425"/>
                    <a:pt x="1" y="679"/>
                    <a:pt x="397" y="913"/>
                  </a:cubicBezTo>
                  <a:cubicBezTo>
                    <a:pt x="552" y="1002"/>
                    <a:pt x="716" y="1039"/>
                    <a:pt x="879" y="1039"/>
                  </a:cubicBezTo>
                  <a:cubicBezTo>
                    <a:pt x="1130" y="1039"/>
                    <a:pt x="1380" y="950"/>
                    <a:pt x="1599" y="821"/>
                  </a:cubicBezTo>
                  <a:cubicBezTo>
                    <a:pt x="1953" y="616"/>
                    <a:pt x="2137" y="354"/>
                    <a:pt x="1748" y="127"/>
                  </a:cubicBezTo>
                  <a:cubicBezTo>
                    <a:pt x="1592" y="39"/>
                    <a:pt x="1428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3277975" y="4942900"/>
              <a:ext cx="96950" cy="50475"/>
            </a:xfrm>
            <a:custGeom>
              <a:rect l="l" t="t" r="r" b="b"/>
              <a:pathLst>
                <a:path w="3878" h="2019" extrusionOk="0">
                  <a:moveTo>
                    <a:pt x="1812" y="113"/>
                  </a:moveTo>
                  <a:cubicBezTo>
                    <a:pt x="2230" y="113"/>
                    <a:pt x="2661" y="211"/>
                    <a:pt x="2993" y="405"/>
                  </a:cubicBezTo>
                  <a:cubicBezTo>
                    <a:pt x="3630" y="766"/>
                    <a:pt x="3672" y="1331"/>
                    <a:pt x="3085" y="1671"/>
                  </a:cubicBezTo>
                  <a:cubicBezTo>
                    <a:pt x="2807" y="1829"/>
                    <a:pt x="2440" y="1907"/>
                    <a:pt x="2064" y="1907"/>
                  </a:cubicBezTo>
                  <a:cubicBezTo>
                    <a:pt x="1648" y="1907"/>
                    <a:pt x="1220" y="1811"/>
                    <a:pt x="885" y="1622"/>
                  </a:cubicBezTo>
                  <a:cubicBezTo>
                    <a:pt x="256" y="1254"/>
                    <a:pt x="213" y="688"/>
                    <a:pt x="800" y="348"/>
                  </a:cubicBezTo>
                  <a:cubicBezTo>
                    <a:pt x="1074" y="191"/>
                    <a:pt x="1438" y="113"/>
                    <a:pt x="1812" y="113"/>
                  </a:cubicBezTo>
                  <a:close/>
                  <a:moveTo>
                    <a:pt x="1797" y="1"/>
                  </a:moveTo>
                  <a:cubicBezTo>
                    <a:pt x="1376" y="1"/>
                    <a:pt x="967" y="90"/>
                    <a:pt x="659" y="270"/>
                  </a:cubicBezTo>
                  <a:cubicBezTo>
                    <a:pt x="1" y="645"/>
                    <a:pt x="50" y="1282"/>
                    <a:pt x="758" y="1692"/>
                  </a:cubicBezTo>
                  <a:cubicBezTo>
                    <a:pt x="1130" y="1908"/>
                    <a:pt x="1613" y="2019"/>
                    <a:pt x="2083" y="2019"/>
                  </a:cubicBezTo>
                  <a:cubicBezTo>
                    <a:pt x="2504" y="2019"/>
                    <a:pt x="2915" y="1930"/>
                    <a:pt x="3227" y="1749"/>
                  </a:cubicBezTo>
                  <a:cubicBezTo>
                    <a:pt x="3878" y="1374"/>
                    <a:pt x="3828" y="737"/>
                    <a:pt x="3121" y="327"/>
                  </a:cubicBezTo>
                  <a:cubicBezTo>
                    <a:pt x="2748" y="111"/>
                    <a:pt x="2265" y="1"/>
                    <a:pt x="1797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902875" y="4726325"/>
              <a:ext cx="96925" cy="50425"/>
            </a:xfrm>
            <a:custGeom>
              <a:rect l="l" t="t" r="r" b="b"/>
              <a:pathLst>
                <a:path w="3877" h="2017" extrusionOk="0">
                  <a:moveTo>
                    <a:pt x="1818" y="111"/>
                  </a:moveTo>
                  <a:cubicBezTo>
                    <a:pt x="2234" y="111"/>
                    <a:pt x="2662" y="208"/>
                    <a:pt x="2993" y="402"/>
                  </a:cubicBezTo>
                  <a:cubicBezTo>
                    <a:pt x="3629" y="762"/>
                    <a:pt x="3665" y="1335"/>
                    <a:pt x="3085" y="1668"/>
                  </a:cubicBezTo>
                  <a:cubicBezTo>
                    <a:pt x="2806" y="1829"/>
                    <a:pt x="2437" y="1909"/>
                    <a:pt x="2060" y="1909"/>
                  </a:cubicBezTo>
                  <a:cubicBezTo>
                    <a:pt x="1643" y="1909"/>
                    <a:pt x="1215" y="1812"/>
                    <a:pt x="884" y="1618"/>
                  </a:cubicBezTo>
                  <a:cubicBezTo>
                    <a:pt x="255" y="1251"/>
                    <a:pt x="212" y="685"/>
                    <a:pt x="800" y="352"/>
                  </a:cubicBezTo>
                  <a:cubicBezTo>
                    <a:pt x="1075" y="191"/>
                    <a:pt x="1442" y="111"/>
                    <a:pt x="1818" y="111"/>
                  </a:cubicBezTo>
                  <a:close/>
                  <a:moveTo>
                    <a:pt x="1802" y="0"/>
                  </a:moveTo>
                  <a:cubicBezTo>
                    <a:pt x="1379" y="0"/>
                    <a:pt x="967" y="89"/>
                    <a:pt x="658" y="267"/>
                  </a:cubicBezTo>
                  <a:cubicBezTo>
                    <a:pt x="0" y="642"/>
                    <a:pt x="50" y="1279"/>
                    <a:pt x="757" y="1689"/>
                  </a:cubicBezTo>
                  <a:cubicBezTo>
                    <a:pt x="1132" y="1906"/>
                    <a:pt x="1617" y="2016"/>
                    <a:pt x="2089" y="2016"/>
                  </a:cubicBezTo>
                  <a:cubicBezTo>
                    <a:pt x="2508" y="2016"/>
                    <a:pt x="2916" y="1929"/>
                    <a:pt x="3226" y="1753"/>
                  </a:cubicBezTo>
                  <a:cubicBezTo>
                    <a:pt x="3877" y="1371"/>
                    <a:pt x="3834" y="734"/>
                    <a:pt x="3120" y="324"/>
                  </a:cubicBezTo>
                  <a:cubicBezTo>
                    <a:pt x="2749" y="108"/>
                    <a:pt x="2268" y="0"/>
                    <a:pt x="1802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3305575" y="4952300"/>
              <a:ext cx="49375" cy="27975"/>
            </a:xfrm>
            <a:custGeom>
              <a:rect l="l" t="t" r="r" b="b"/>
              <a:pathLst>
                <a:path w="1975" h="1119" extrusionOk="0">
                  <a:moveTo>
                    <a:pt x="795" y="0"/>
                  </a:moveTo>
                  <a:cubicBezTo>
                    <a:pt x="761" y="0"/>
                    <a:pt x="727" y="7"/>
                    <a:pt x="701" y="22"/>
                  </a:cubicBezTo>
                  <a:lnTo>
                    <a:pt x="85" y="375"/>
                  </a:lnTo>
                  <a:cubicBezTo>
                    <a:pt x="36" y="397"/>
                    <a:pt x="0" y="446"/>
                    <a:pt x="0" y="510"/>
                  </a:cubicBezTo>
                  <a:lnTo>
                    <a:pt x="43" y="1076"/>
                  </a:lnTo>
                  <a:lnTo>
                    <a:pt x="78" y="1090"/>
                  </a:lnTo>
                  <a:lnTo>
                    <a:pt x="1055" y="1118"/>
                  </a:lnTo>
                  <a:cubicBezTo>
                    <a:pt x="1132" y="1118"/>
                    <a:pt x="1217" y="1104"/>
                    <a:pt x="1281" y="1069"/>
                  </a:cubicBezTo>
                  <a:lnTo>
                    <a:pt x="1896" y="715"/>
                  </a:lnTo>
                  <a:cubicBezTo>
                    <a:pt x="1974" y="672"/>
                    <a:pt x="1925" y="588"/>
                    <a:pt x="1819" y="573"/>
                  </a:cubicBezTo>
                  <a:cubicBezTo>
                    <a:pt x="1705" y="566"/>
                    <a:pt x="1613" y="510"/>
                    <a:pt x="1550" y="418"/>
                  </a:cubicBezTo>
                  <a:lnTo>
                    <a:pt x="1536" y="382"/>
                  </a:lnTo>
                  <a:cubicBezTo>
                    <a:pt x="1472" y="298"/>
                    <a:pt x="1380" y="241"/>
                    <a:pt x="1274" y="234"/>
                  </a:cubicBezTo>
                  <a:lnTo>
                    <a:pt x="1210" y="227"/>
                  </a:lnTo>
                  <a:cubicBezTo>
                    <a:pt x="1104" y="220"/>
                    <a:pt x="1012" y="163"/>
                    <a:pt x="948" y="78"/>
                  </a:cubicBezTo>
                  <a:cubicBezTo>
                    <a:pt x="930" y="27"/>
                    <a:pt x="862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930100" y="4735625"/>
              <a:ext cx="49550" cy="28000"/>
            </a:xfrm>
            <a:custGeom>
              <a:rect l="l" t="t" r="r" b="b"/>
              <a:pathLst>
                <a:path w="1982" h="1120" extrusionOk="0">
                  <a:moveTo>
                    <a:pt x="799" y="1"/>
                  </a:moveTo>
                  <a:cubicBezTo>
                    <a:pt x="769" y="1"/>
                    <a:pt x="738" y="8"/>
                    <a:pt x="708" y="23"/>
                  </a:cubicBezTo>
                  <a:lnTo>
                    <a:pt x="93" y="376"/>
                  </a:lnTo>
                  <a:cubicBezTo>
                    <a:pt x="36" y="397"/>
                    <a:pt x="1" y="447"/>
                    <a:pt x="1" y="504"/>
                  </a:cubicBezTo>
                  <a:lnTo>
                    <a:pt x="43" y="1070"/>
                  </a:lnTo>
                  <a:lnTo>
                    <a:pt x="78" y="1091"/>
                  </a:lnTo>
                  <a:lnTo>
                    <a:pt x="1062" y="1119"/>
                  </a:lnTo>
                  <a:cubicBezTo>
                    <a:pt x="1140" y="1119"/>
                    <a:pt x="1217" y="1105"/>
                    <a:pt x="1288" y="1070"/>
                  </a:cubicBezTo>
                  <a:lnTo>
                    <a:pt x="1904" y="716"/>
                  </a:lnTo>
                  <a:cubicBezTo>
                    <a:pt x="1981" y="666"/>
                    <a:pt x="1932" y="588"/>
                    <a:pt x="1819" y="567"/>
                  </a:cubicBezTo>
                  <a:cubicBezTo>
                    <a:pt x="1713" y="567"/>
                    <a:pt x="1614" y="511"/>
                    <a:pt x="1557" y="419"/>
                  </a:cubicBezTo>
                  <a:lnTo>
                    <a:pt x="1536" y="383"/>
                  </a:lnTo>
                  <a:cubicBezTo>
                    <a:pt x="1479" y="291"/>
                    <a:pt x="1380" y="242"/>
                    <a:pt x="1281" y="235"/>
                  </a:cubicBezTo>
                  <a:lnTo>
                    <a:pt x="1210" y="221"/>
                  </a:lnTo>
                  <a:cubicBezTo>
                    <a:pt x="1104" y="214"/>
                    <a:pt x="1012" y="164"/>
                    <a:pt x="956" y="72"/>
                  </a:cubicBezTo>
                  <a:cubicBezTo>
                    <a:pt x="914" y="26"/>
                    <a:pt x="857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3031100" y="4813250"/>
              <a:ext cx="194200" cy="103025"/>
            </a:xfrm>
            <a:custGeom>
              <a:rect l="l" t="t" r="r" b="b"/>
              <a:pathLst>
                <a:path w="7768" h="4121" extrusionOk="0">
                  <a:moveTo>
                    <a:pt x="5203" y="510"/>
                  </a:moveTo>
                  <a:cubicBezTo>
                    <a:pt x="5452" y="510"/>
                    <a:pt x="5709" y="566"/>
                    <a:pt x="5928" y="681"/>
                  </a:cubicBezTo>
                  <a:lnTo>
                    <a:pt x="4563" y="1466"/>
                  </a:lnTo>
                  <a:cubicBezTo>
                    <a:pt x="4266" y="1183"/>
                    <a:pt x="4188" y="872"/>
                    <a:pt x="4549" y="667"/>
                  </a:cubicBezTo>
                  <a:cubicBezTo>
                    <a:pt x="4730" y="563"/>
                    <a:pt x="4962" y="510"/>
                    <a:pt x="5203" y="510"/>
                  </a:cubicBezTo>
                  <a:close/>
                  <a:moveTo>
                    <a:pt x="3707" y="2485"/>
                  </a:moveTo>
                  <a:lnTo>
                    <a:pt x="3707" y="2485"/>
                  </a:lnTo>
                  <a:cubicBezTo>
                    <a:pt x="3983" y="2825"/>
                    <a:pt x="3976" y="3178"/>
                    <a:pt x="3530" y="3440"/>
                  </a:cubicBezTo>
                  <a:cubicBezTo>
                    <a:pt x="3312" y="3556"/>
                    <a:pt x="3074" y="3615"/>
                    <a:pt x="2836" y="3615"/>
                  </a:cubicBezTo>
                  <a:cubicBezTo>
                    <a:pt x="2582" y="3615"/>
                    <a:pt x="2328" y="3547"/>
                    <a:pt x="2101" y="3412"/>
                  </a:cubicBezTo>
                  <a:lnTo>
                    <a:pt x="3707" y="2485"/>
                  </a:lnTo>
                  <a:close/>
                  <a:moveTo>
                    <a:pt x="4461" y="1"/>
                  </a:moveTo>
                  <a:cubicBezTo>
                    <a:pt x="4009" y="1"/>
                    <a:pt x="3568" y="100"/>
                    <a:pt x="3176" y="327"/>
                  </a:cubicBezTo>
                  <a:cubicBezTo>
                    <a:pt x="2483" y="731"/>
                    <a:pt x="2646" y="1261"/>
                    <a:pt x="3120" y="1827"/>
                  </a:cubicBezTo>
                  <a:lnTo>
                    <a:pt x="3396" y="2145"/>
                  </a:lnTo>
                  <a:lnTo>
                    <a:pt x="1648" y="3157"/>
                  </a:lnTo>
                  <a:cubicBezTo>
                    <a:pt x="1521" y="3044"/>
                    <a:pt x="1358" y="2789"/>
                    <a:pt x="1755" y="2223"/>
                  </a:cubicBezTo>
                  <a:cubicBezTo>
                    <a:pt x="1839" y="2082"/>
                    <a:pt x="1832" y="1990"/>
                    <a:pt x="1634" y="1877"/>
                  </a:cubicBezTo>
                  <a:cubicBezTo>
                    <a:pt x="1509" y="1805"/>
                    <a:pt x="1254" y="1744"/>
                    <a:pt x="1000" y="1744"/>
                  </a:cubicBezTo>
                  <a:cubicBezTo>
                    <a:pt x="825" y="1744"/>
                    <a:pt x="649" y="1773"/>
                    <a:pt x="517" y="1848"/>
                  </a:cubicBezTo>
                  <a:cubicBezTo>
                    <a:pt x="269" y="1997"/>
                    <a:pt x="0" y="2542"/>
                    <a:pt x="1309" y="3355"/>
                  </a:cubicBezTo>
                  <a:lnTo>
                    <a:pt x="531" y="3794"/>
                  </a:lnTo>
                  <a:lnTo>
                    <a:pt x="983" y="4063"/>
                  </a:lnTo>
                  <a:lnTo>
                    <a:pt x="1762" y="3617"/>
                  </a:lnTo>
                  <a:cubicBezTo>
                    <a:pt x="2217" y="3879"/>
                    <a:pt x="2934" y="4120"/>
                    <a:pt x="3670" y="4120"/>
                  </a:cubicBezTo>
                  <a:cubicBezTo>
                    <a:pt x="4124" y="4120"/>
                    <a:pt x="4584" y="4029"/>
                    <a:pt x="4995" y="3794"/>
                  </a:cubicBezTo>
                  <a:cubicBezTo>
                    <a:pt x="5808" y="3320"/>
                    <a:pt x="5653" y="2775"/>
                    <a:pt x="5094" y="2110"/>
                  </a:cubicBezTo>
                  <a:lnTo>
                    <a:pt x="4846" y="1827"/>
                  </a:lnTo>
                  <a:lnTo>
                    <a:pt x="6381" y="943"/>
                  </a:lnTo>
                  <a:lnTo>
                    <a:pt x="6381" y="943"/>
                  </a:lnTo>
                  <a:cubicBezTo>
                    <a:pt x="6558" y="1084"/>
                    <a:pt x="6615" y="1311"/>
                    <a:pt x="6296" y="1735"/>
                  </a:cubicBezTo>
                  <a:cubicBezTo>
                    <a:pt x="6218" y="1848"/>
                    <a:pt x="6226" y="1926"/>
                    <a:pt x="6402" y="2032"/>
                  </a:cubicBezTo>
                  <a:cubicBezTo>
                    <a:pt x="6508" y="2090"/>
                    <a:pt x="6791" y="2200"/>
                    <a:pt x="7074" y="2200"/>
                  </a:cubicBezTo>
                  <a:cubicBezTo>
                    <a:pt x="7208" y="2200"/>
                    <a:pt x="7341" y="2176"/>
                    <a:pt x="7456" y="2110"/>
                  </a:cubicBezTo>
                  <a:cubicBezTo>
                    <a:pt x="7768" y="1933"/>
                    <a:pt x="7768" y="1374"/>
                    <a:pt x="6721" y="745"/>
                  </a:cubicBezTo>
                  <a:lnTo>
                    <a:pt x="7315" y="405"/>
                  </a:lnTo>
                  <a:lnTo>
                    <a:pt x="6862" y="143"/>
                  </a:lnTo>
                  <a:lnTo>
                    <a:pt x="6268" y="490"/>
                  </a:lnTo>
                  <a:cubicBezTo>
                    <a:pt x="5716" y="188"/>
                    <a:pt x="5079" y="1"/>
                    <a:pt x="4461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3144100" y="4971925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4" y="1"/>
                  </a:moveTo>
                  <a:lnTo>
                    <a:pt x="1" y="64"/>
                  </a:lnTo>
                  <a:lnTo>
                    <a:pt x="1981" y="1210"/>
                  </a:lnTo>
                  <a:lnTo>
                    <a:pt x="2095" y="114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92975" y="4826900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3" y="1"/>
                  </a:moveTo>
                  <a:lnTo>
                    <a:pt x="0" y="71"/>
                  </a:lnTo>
                  <a:lnTo>
                    <a:pt x="1981" y="1210"/>
                  </a:lnTo>
                  <a:lnTo>
                    <a:pt x="2094" y="11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934525" y="4754925"/>
              <a:ext cx="386100" cy="223050"/>
            </a:xfrm>
            <a:custGeom>
              <a:rect l="l" t="t" r="r" b="b"/>
              <a:pathLst>
                <a:path w="15444" h="8922" extrusionOk="0">
                  <a:moveTo>
                    <a:pt x="10796" y="0"/>
                  </a:moveTo>
                  <a:lnTo>
                    <a:pt x="1" y="6233"/>
                  </a:lnTo>
                  <a:lnTo>
                    <a:pt x="4648" y="8921"/>
                  </a:lnTo>
                  <a:lnTo>
                    <a:pt x="15444" y="2689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934525" y="4910725"/>
              <a:ext cx="116225" cy="150375"/>
            </a:xfrm>
            <a:custGeom>
              <a:rect l="l" t="t" r="r" b="b"/>
              <a:pathLst>
                <a:path w="4649" h="6015" extrusionOk="0">
                  <a:moveTo>
                    <a:pt x="1" y="1"/>
                  </a:moveTo>
                  <a:lnTo>
                    <a:pt x="1" y="3333"/>
                  </a:lnTo>
                  <a:lnTo>
                    <a:pt x="4648" y="6014"/>
                  </a:lnTo>
                  <a:lnTo>
                    <a:pt x="4648" y="2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932750" y="4754050"/>
              <a:ext cx="284425" cy="247450"/>
            </a:xfrm>
            <a:custGeom>
              <a:rect l="l" t="t" r="r" b="b"/>
              <a:pathLst>
                <a:path w="11377" h="9898" extrusionOk="0">
                  <a:moveTo>
                    <a:pt x="10796" y="0"/>
                  </a:moveTo>
                  <a:lnTo>
                    <a:pt x="1" y="6233"/>
                  </a:lnTo>
                  <a:lnTo>
                    <a:pt x="1" y="9558"/>
                  </a:lnTo>
                  <a:lnTo>
                    <a:pt x="581" y="9897"/>
                  </a:lnTo>
                  <a:lnTo>
                    <a:pt x="581" y="6565"/>
                  </a:lnTo>
                  <a:lnTo>
                    <a:pt x="11376" y="333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038525" y="4815050"/>
              <a:ext cx="284400" cy="247450"/>
            </a:xfrm>
            <a:custGeom>
              <a:rect l="l" t="t" r="r" b="b"/>
              <a:pathLst>
                <a:path w="11376" h="9898" extrusionOk="0">
                  <a:moveTo>
                    <a:pt x="10796" y="1"/>
                  </a:moveTo>
                  <a:lnTo>
                    <a:pt x="0" y="6233"/>
                  </a:lnTo>
                  <a:lnTo>
                    <a:pt x="0" y="9558"/>
                  </a:lnTo>
                  <a:lnTo>
                    <a:pt x="580" y="9898"/>
                  </a:lnTo>
                  <a:lnTo>
                    <a:pt x="580" y="6566"/>
                  </a:lnTo>
                  <a:lnTo>
                    <a:pt x="11376" y="333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2932750" y="4909850"/>
              <a:ext cx="14525" cy="91650"/>
            </a:xfrm>
            <a:custGeom>
              <a:rect l="l" t="t" r="r" b="b"/>
              <a:pathLst>
                <a:path w="581" h="3665" extrusionOk="0">
                  <a:moveTo>
                    <a:pt x="1" y="1"/>
                  </a:moveTo>
                  <a:lnTo>
                    <a:pt x="1" y="3326"/>
                  </a:lnTo>
                  <a:lnTo>
                    <a:pt x="581" y="3665"/>
                  </a:lnTo>
                  <a:lnTo>
                    <a:pt x="581" y="3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038525" y="4970875"/>
              <a:ext cx="14525" cy="91625"/>
            </a:xfrm>
            <a:custGeom>
              <a:rect l="l" t="t" r="r" b="b"/>
              <a:pathLst>
                <a:path w="581" h="3665" extrusionOk="0">
                  <a:moveTo>
                    <a:pt x="0" y="0"/>
                  </a:moveTo>
                  <a:lnTo>
                    <a:pt x="0" y="3325"/>
                  </a:lnTo>
                  <a:lnTo>
                    <a:pt x="580" y="3665"/>
                  </a:lnTo>
                  <a:lnTo>
                    <a:pt x="580" y="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577946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text 1">
  <p:cSld name="Title and text 1">
    <p:spTree>
      <p:nvGrpSpPr>
        <p:cNvPr id="1" name="Shape 410"/>
        <p:cNvGrpSpPr/>
        <p:nvPr/>
      </p:nvGrpSpPr>
      <p:grpSpPr>
        <a:xfrm>
          <a:off x="0" y="0"/>
          <a:ext cx="0" cy="0"/>
        </a:xfrm>
      </p:grpSpPr>
      <p:sp>
        <p:nvSpPr>
          <p:cNvPr id="411" name="Google Shape;411;p25"/>
          <p:cNvSpPr txBox="1">
            <a:spLocks noGrp="1"/>
          </p:cNvSpPr>
          <p:nvPr>
            <p:ph type="title"/>
          </p:nvPr>
        </p:nvSpPr>
        <p:spPr>
          <a:xfrm>
            <a:off x="5034825" y="1085925"/>
            <a:ext cx="2775600" cy="18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>
                <a:solidFill>
                  <a:srgbClr val="191919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2" name="Google Shape;412;p25"/>
          <p:cNvSpPr txBox="1">
            <a:spLocks noGrp="1"/>
          </p:cNvSpPr>
          <p:nvPr>
            <p:ph type="subTitle" idx="1"/>
          </p:nvPr>
        </p:nvSpPr>
        <p:spPr>
          <a:xfrm>
            <a:off x="5034825" y="3050175"/>
            <a:ext cx="27756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25"/>
          <p:cNvGrpSpPr/>
          <p:nvPr/>
        </p:nvGrpSpPr>
        <p:grpSpPr>
          <a:xfrm>
            <a:off x="7818484" y="76200"/>
            <a:ext cx="1194554" cy="900030"/>
            <a:chOff x="2590175" y="4621050"/>
            <a:chExt cx="1041550" cy="784750"/>
          </a:xfrm>
        </p:grpSpPr>
        <p:sp>
          <p:nvSpPr>
            <p:cNvPr id="414" name="Google Shape;414;p25"/>
            <p:cNvSpPr/>
            <p:nvPr/>
          </p:nvSpPr>
          <p:spPr>
            <a:xfrm>
              <a:off x="2590175" y="4894475"/>
              <a:ext cx="729575" cy="511325"/>
            </a:xfrm>
            <a:custGeom>
              <a:rect l="l" t="t" r="r" b="b"/>
              <a:pathLst>
                <a:path w="29183" h="20453" extrusionOk="0">
                  <a:moveTo>
                    <a:pt x="9954" y="0"/>
                  </a:moveTo>
                  <a:lnTo>
                    <a:pt x="1" y="5752"/>
                  </a:lnTo>
                  <a:lnTo>
                    <a:pt x="25461" y="20452"/>
                  </a:lnTo>
                  <a:lnTo>
                    <a:pt x="29182" y="20452"/>
                  </a:lnTo>
                  <a:lnTo>
                    <a:pt x="99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2677200" y="4929300"/>
              <a:ext cx="954525" cy="476500"/>
            </a:xfrm>
            <a:custGeom>
              <a:rect l="l" t="t" r="r" b="b"/>
              <a:pathLst>
                <a:path w="38181" h="19060" extrusionOk="0">
                  <a:moveTo>
                    <a:pt x="0" y="1"/>
                  </a:moveTo>
                  <a:lnTo>
                    <a:pt x="0" y="4217"/>
                  </a:lnTo>
                  <a:lnTo>
                    <a:pt x="25701" y="19059"/>
                  </a:lnTo>
                  <a:lnTo>
                    <a:pt x="38181" y="11857"/>
                  </a:lnTo>
                  <a:lnTo>
                    <a:pt x="38181" y="7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2856525" y="4967325"/>
              <a:ext cx="144000" cy="254175"/>
            </a:xfrm>
            <a:custGeom>
              <a:rect l="l" t="t" r="r" b="b"/>
              <a:pathLst>
                <a:path w="5760" h="10167" extrusionOk="0">
                  <a:moveTo>
                    <a:pt x="1" y="1"/>
                  </a:moveTo>
                  <a:lnTo>
                    <a:pt x="1" y="6842"/>
                  </a:lnTo>
                  <a:lnTo>
                    <a:pt x="5759" y="10167"/>
                  </a:lnTo>
                  <a:lnTo>
                    <a:pt x="5759" y="1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3036400" y="5028000"/>
              <a:ext cx="265850" cy="366300"/>
            </a:xfrm>
            <a:custGeom>
              <a:rect l="l" t="t" r="r" b="b"/>
              <a:pathLst>
                <a:path w="10634" h="14652" extrusionOk="0">
                  <a:moveTo>
                    <a:pt x="5377" y="0"/>
                  </a:moveTo>
                  <a:cubicBezTo>
                    <a:pt x="4627" y="439"/>
                    <a:pt x="3813" y="771"/>
                    <a:pt x="3078" y="1238"/>
                  </a:cubicBezTo>
                  <a:cubicBezTo>
                    <a:pt x="2031" y="1889"/>
                    <a:pt x="1033" y="2632"/>
                    <a:pt x="0" y="3311"/>
                  </a:cubicBezTo>
                  <a:lnTo>
                    <a:pt x="0" y="8567"/>
                  </a:lnTo>
                  <a:lnTo>
                    <a:pt x="10541" y="14651"/>
                  </a:lnTo>
                  <a:lnTo>
                    <a:pt x="10541" y="10463"/>
                  </a:lnTo>
                  <a:cubicBezTo>
                    <a:pt x="10541" y="10315"/>
                    <a:pt x="10520" y="9883"/>
                    <a:pt x="10633" y="9869"/>
                  </a:cubicBezTo>
                  <a:cubicBezTo>
                    <a:pt x="10605" y="8115"/>
                    <a:pt x="10378" y="6395"/>
                    <a:pt x="10138" y="4655"/>
                  </a:cubicBezTo>
                  <a:cubicBezTo>
                    <a:pt x="9961" y="3417"/>
                    <a:pt x="9940" y="2115"/>
                    <a:pt x="9742" y="877"/>
                  </a:cubicBezTo>
                  <a:lnTo>
                    <a:pt x="53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3344825" y="5050100"/>
              <a:ext cx="286900" cy="70250"/>
            </a:xfrm>
            <a:custGeom>
              <a:rect l="l" t="t" r="r" b="b"/>
              <a:pathLst>
                <a:path w="11476" h="2810" extrusionOk="0">
                  <a:moveTo>
                    <a:pt x="58" y="1"/>
                  </a:moveTo>
                  <a:lnTo>
                    <a:pt x="1" y="510"/>
                  </a:lnTo>
                  <a:lnTo>
                    <a:pt x="11476" y="2809"/>
                  </a:lnTo>
                  <a:lnTo>
                    <a:pt x="11476" y="280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2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3319725" y="5062825"/>
              <a:ext cx="312000" cy="342975"/>
            </a:xfrm>
            <a:custGeom>
              <a:rect l="l" t="t" r="r" b="b"/>
              <a:pathLst>
                <a:path w="12480" h="13719" extrusionOk="0">
                  <a:moveTo>
                    <a:pt x="1005" y="1"/>
                  </a:moveTo>
                  <a:lnTo>
                    <a:pt x="0" y="9502"/>
                  </a:lnTo>
                  <a:lnTo>
                    <a:pt x="0" y="13718"/>
                  </a:lnTo>
                  <a:lnTo>
                    <a:pt x="7910" y="9148"/>
                  </a:lnTo>
                  <a:lnTo>
                    <a:pt x="12480" y="6516"/>
                  </a:lnTo>
                  <a:lnTo>
                    <a:pt x="12480" y="23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3027200" y="5132525"/>
              <a:ext cx="157250" cy="195100"/>
            </a:xfrm>
            <a:custGeom>
              <a:rect l="l" t="t" r="r" b="b"/>
              <a:pathLst>
                <a:path w="6290" h="7803" extrusionOk="0">
                  <a:moveTo>
                    <a:pt x="991" y="0"/>
                  </a:moveTo>
                  <a:lnTo>
                    <a:pt x="0" y="4174"/>
                  </a:lnTo>
                  <a:lnTo>
                    <a:pt x="6290" y="7803"/>
                  </a:lnTo>
                  <a:lnTo>
                    <a:pt x="6290" y="3615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717175" y="4772250"/>
              <a:ext cx="914550" cy="528125"/>
            </a:xfrm>
            <a:custGeom>
              <a:rect l="l" t="t" r="r" b="b"/>
              <a:pathLst>
                <a:path w="36582" h="21125" extrusionOk="0">
                  <a:moveTo>
                    <a:pt x="12472" y="1"/>
                  </a:moveTo>
                  <a:lnTo>
                    <a:pt x="0" y="7209"/>
                  </a:lnTo>
                  <a:lnTo>
                    <a:pt x="24102" y="21125"/>
                  </a:lnTo>
                  <a:lnTo>
                    <a:pt x="36582" y="13923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FE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77200" y="4749450"/>
              <a:ext cx="954525" cy="551100"/>
            </a:xfrm>
            <a:custGeom>
              <a:rect l="l" t="t" r="r" b="b"/>
              <a:pathLst>
                <a:path w="38181" h="22044" extrusionOk="0">
                  <a:moveTo>
                    <a:pt x="12479" y="0"/>
                  </a:moveTo>
                  <a:lnTo>
                    <a:pt x="0" y="7202"/>
                  </a:lnTo>
                  <a:lnTo>
                    <a:pt x="25701" y="22044"/>
                  </a:lnTo>
                  <a:lnTo>
                    <a:pt x="38181" y="14842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856700" y="4853425"/>
              <a:ext cx="685000" cy="369500"/>
            </a:xfrm>
            <a:custGeom>
              <a:rect l="l" t="t" r="r" b="b"/>
              <a:pathLst>
                <a:path w="27400" h="14780" extrusionOk="0">
                  <a:moveTo>
                    <a:pt x="12480" y="1"/>
                  </a:moveTo>
                  <a:lnTo>
                    <a:pt x="1" y="7203"/>
                  </a:lnTo>
                  <a:lnTo>
                    <a:pt x="13152" y="14779"/>
                  </a:lnTo>
                  <a:lnTo>
                    <a:pt x="20106" y="10768"/>
                  </a:lnTo>
                  <a:lnTo>
                    <a:pt x="21875" y="11787"/>
                  </a:lnTo>
                  <a:lnTo>
                    <a:pt x="27400" y="8596"/>
                  </a:lnTo>
                  <a:lnTo>
                    <a:pt x="12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812850" y="4835925"/>
              <a:ext cx="518750" cy="292200"/>
            </a:xfrm>
            <a:custGeom>
              <a:rect l="l" t="t" r="r" b="b"/>
              <a:pathLst>
                <a:path w="20750" h="11688" extrusionOk="0">
                  <a:moveTo>
                    <a:pt x="11956" y="0"/>
                  </a:moveTo>
                  <a:lnTo>
                    <a:pt x="11885" y="36"/>
                  </a:lnTo>
                  <a:lnTo>
                    <a:pt x="13647" y="354"/>
                  </a:lnTo>
                  <a:lnTo>
                    <a:pt x="13512" y="276"/>
                  </a:lnTo>
                  <a:lnTo>
                    <a:pt x="11956" y="0"/>
                  </a:lnTo>
                  <a:close/>
                  <a:moveTo>
                    <a:pt x="11256" y="404"/>
                  </a:moveTo>
                  <a:lnTo>
                    <a:pt x="11185" y="439"/>
                  </a:lnTo>
                  <a:lnTo>
                    <a:pt x="14991" y="1132"/>
                  </a:lnTo>
                  <a:lnTo>
                    <a:pt x="14856" y="1055"/>
                  </a:lnTo>
                  <a:lnTo>
                    <a:pt x="11256" y="404"/>
                  </a:lnTo>
                  <a:close/>
                  <a:moveTo>
                    <a:pt x="10555" y="807"/>
                  </a:moveTo>
                  <a:lnTo>
                    <a:pt x="10492" y="842"/>
                  </a:lnTo>
                  <a:lnTo>
                    <a:pt x="16335" y="1903"/>
                  </a:lnTo>
                  <a:lnTo>
                    <a:pt x="16335" y="1903"/>
                  </a:lnTo>
                  <a:lnTo>
                    <a:pt x="16201" y="1833"/>
                  </a:lnTo>
                  <a:lnTo>
                    <a:pt x="10555" y="807"/>
                  </a:lnTo>
                  <a:close/>
                  <a:moveTo>
                    <a:pt x="9855" y="1210"/>
                  </a:moveTo>
                  <a:lnTo>
                    <a:pt x="9791" y="1246"/>
                  </a:lnTo>
                  <a:lnTo>
                    <a:pt x="17686" y="2682"/>
                  </a:lnTo>
                  <a:lnTo>
                    <a:pt x="17686" y="2682"/>
                  </a:lnTo>
                  <a:lnTo>
                    <a:pt x="17552" y="2611"/>
                  </a:lnTo>
                  <a:lnTo>
                    <a:pt x="9855" y="1210"/>
                  </a:lnTo>
                  <a:close/>
                  <a:moveTo>
                    <a:pt x="9162" y="1613"/>
                  </a:moveTo>
                  <a:lnTo>
                    <a:pt x="9091" y="1656"/>
                  </a:lnTo>
                  <a:lnTo>
                    <a:pt x="19037" y="3460"/>
                  </a:lnTo>
                  <a:lnTo>
                    <a:pt x="19037" y="3460"/>
                  </a:lnTo>
                  <a:lnTo>
                    <a:pt x="18896" y="3382"/>
                  </a:lnTo>
                  <a:lnTo>
                    <a:pt x="9162" y="1613"/>
                  </a:lnTo>
                  <a:close/>
                  <a:moveTo>
                    <a:pt x="8461" y="2017"/>
                  </a:moveTo>
                  <a:lnTo>
                    <a:pt x="8391" y="2059"/>
                  </a:lnTo>
                  <a:lnTo>
                    <a:pt x="20382" y="4238"/>
                  </a:lnTo>
                  <a:lnTo>
                    <a:pt x="20247" y="4160"/>
                  </a:lnTo>
                  <a:lnTo>
                    <a:pt x="8461" y="2017"/>
                  </a:lnTo>
                  <a:close/>
                  <a:moveTo>
                    <a:pt x="7761" y="2420"/>
                  </a:moveTo>
                  <a:lnTo>
                    <a:pt x="7690" y="2455"/>
                  </a:lnTo>
                  <a:lnTo>
                    <a:pt x="20679" y="4818"/>
                  </a:lnTo>
                  <a:lnTo>
                    <a:pt x="20749" y="4783"/>
                  </a:lnTo>
                  <a:lnTo>
                    <a:pt x="7761" y="2420"/>
                  </a:lnTo>
                  <a:close/>
                  <a:moveTo>
                    <a:pt x="7061" y="2823"/>
                  </a:moveTo>
                  <a:lnTo>
                    <a:pt x="6990" y="2866"/>
                  </a:lnTo>
                  <a:lnTo>
                    <a:pt x="19985" y="5228"/>
                  </a:lnTo>
                  <a:lnTo>
                    <a:pt x="20049" y="5186"/>
                  </a:lnTo>
                  <a:lnTo>
                    <a:pt x="7061" y="2823"/>
                  </a:lnTo>
                  <a:close/>
                  <a:moveTo>
                    <a:pt x="6360" y="3226"/>
                  </a:moveTo>
                  <a:lnTo>
                    <a:pt x="6289" y="3269"/>
                  </a:lnTo>
                  <a:lnTo>
                    <a:pt x="19285" y="5632"/>
                  </a:lnTo>
                  <a:lnTo>
                    <a:pt x="19349" y="5589"/>
                  </a:lnTo>
                  <a:lnTo>
                    <a:pt x="6360" y="3226"/>
                  </a:lnTo>
                  <a:close/>
                  <a:moveTo>
                    <a:pt x="5660" y="3630"/>
                  </a:moveTo>
                  <a:lnTo>
                    <a:pt x="5589" y="3672"/>
                  </a:lnTo>
                  <a:lnTo>
                    <a:pt x="18585" y="6035"/>
                  </a:lnTo>
                  <a:lnTo>
                    <a:pt x="18655" y="5992"/>
                  </a:lnTo>
                  <a:lnTo>
                    <a:pt x="5660" y="3630"/>
                  </a:lnTo>
                  <a:close/>
                  <a:moveTo>
                    <a:pt x="4967" y="4033"/>
                  </a:moveTo>
                  <a:lnTo>
                    <a:pt x="4896" y="4075"/>
                  </a:lnTo>
                  <a:lnTo>
                    <a:pt x="17884" y="6438"/>
                  </a:lnTo>
                  <a:lnTo>
                    <a:pt x="17955" y="6396"/>
                  </a:lnTo>
                  <a:lnTo>
                    <a:pt x="4967" y="4033"/>
                  </a:lnTo>
                  <a:close/>
                  <a:moveTo>
                    <a:pt x="4266" y="4436"/>
                  </a:moveTo>
                  <a:lnTo>
                    <a:pt x="4195" y="4479"/>
                  </a:lnTo>
                  <a:lnTo>
                    <a:pt x="17184" y="6841"/>
                  </a:lnTo>
                  <a:lnTo>
                    <a:pt x="17255" y="6799"/>
                  </a:lnTo>
                  <a:lnTo>
                    <a:pt x="4266" y="4436"/>
                  </a:lnTo>
                  <a:close/>
                  <a:moveTo>
                    <a:pt x="3566" y="4839"/>
                  </a:moveTo>
                  <a:lnTo>
                    <a:pt x="3495" y="4882"/>
                  </a:lnTo>
                  <a:lnTo>
                    <a:pt x="16491" y="7245"/>
                  </a:lnTo>
                  <a:lnTo>
                    <a:pt x="16554" y="7202"/>
                  </a:lnTo>
                  <a:lnTo>
                    <a:pt x="3566" y="4839"/>
                  </a:lnTo>
                  <a:close/>
                  <a:moveTo>
                    <a:pt x="2865" y="5250"/>
                  </a:moveTo>
                  <a:lnTo>
                    <a:pt x="2795" y="5285"/>
                  </a:lnTo>
                  <a:lnTo>
                    <a:pt x="15790" y="7648"/>
                  </a:lnTo>
                  <a:lnTo>
                    <a:pt x="15861" y="7613"/>
                  </a:lnTo>
                  <a:lnTo>
                    <a:pt x="2865" y="5250"/>
                  </a:lnTo>
                  <a:close/>
                  <a:moveTo>
                    <a:pt x="2165" y="5653"/>
                  </a:moveTo>
                  <a:lnTo>
                    <a:pt x="2094" y="5688"/>
                  </a:lnTo>
                  <a:lnTo>
                    <a:pt x="15090" y="8051"/>
                  </a:lnTo>
                  <a:lnTo>
                    <a:pt x="15161" y="8016"/>
                  </a:lnTo>
                  <a:lnTo>
                    <a:pt x="2165" y="5653"/>
                  </a:lnTo>
                  <a:close/>
                  <a:moveTo>
                    <a:pt x="1472" y="6049"/>
                  </a:moveTo>
                  <a:lnTo>
                    <a:pt x="1401" y="6092"/>
                  </a:lnTo>
                  <a:lnTo>
                    <a:pt x="14390" y="8454"/>
                  </a:lnTo>
                  <a:lnTo>
                    <a:pt x="14460" y="8412"/>
                  </a:lnTo>
                  <a:lnTo>
                    <a:pt x="1472" y="6049"/>
                  </a:lnTo>
                  <a:close/>
                  <a:moveTo>
                    <a:pt x="771" y="6459"/>
                  </a:moveTo>
                  <a:lnTo>
                    <a:pt x="701" y="6495"/>
                  </a:lnTo>
                  <a:lnTo>
                    <a:pt x="13689" y="8858"/>
                  </a:lnTo>
                  <a:lnTo>
                    <a:pt x="13760" y="8822"/>
                  </a:lnTo>
                  <a:lnTo>
                    <a:pt x="771" y="6459"/>
                  </a:lnTo>
                  <a:close/>
                  <a:moveTo>
                    <a:pt x="64" y="6856"/>
                  </a:moveTo>
                  <a:lnTo>
                    <a:pt x="0" y="6891"/>
                  </a:lnTo>
                  <a:cubicBezTo>
                    <a:pt x="15" y="6898"/>
                    <a:pt x="12989" y="9261"/>
                    <a:pt x="12989" y="9261"/>
                  </a:cubicBezTo>
                  <a:lnTo>
                    <a:pt x="13060" y="9218"/>
                  </a:lnTo>
                  <a:lnTo>
                    <a:pt x="64" y="6856"/>
                  </a:lnTo>
                  <a:close/>
                  <a:moveTo>
                    <a:pt x="1231" y="7598"/>
                  </a:moveTo>
                  <a:lnTo>
                    <a:pt x="1366" y="7683"/>
                  </a:lnTo>
                  <a:lnTo>
                    <a:pt x="12288" y="9664"/>
                  </a:lnTo>
                  <a:lnTo>
                    <a:pt x="12359" y="9629"/>
                  </a:lnTo>
                  <a:lnTo>
                    <a:pt x="1231" y="7598"/>
                  </a:lnTo>
                  <a:close/>
                  <a:moveTo>
                    <a:pt x="2575" y="8377"/>
                  </a:moveTo>
                  <a:lnTo>
                    <a:pt x="2710" y="8454"/>
                  </a:lnTo>
                  <a:lnTo>
                    <a:pt x="11588" y="10067"/>
                  </a:lnTo>
                  <a:lnTo>
                    <a:pt x="11659" y="10032"/>
                  </a:lnTo>
                  <a:lnTo>
                    <a:pt x="2575" y="8377"/>
                  </a:lnTo>
                  <a:close/>
                  <a:moveTo>
                    <a:pt x="3927" y="9155"/>
                  </a:moveTo>
                  <a:lnTo>
                    <a:pt x="4061" y="9233"/>
                  </a:lnTo>
                  <a:lnTo>
                    <a:pt x="10895" y="10471"/>
                  </a:lnTo>
                  <a:lnTo>
                    <a:pt x="10966" y="10435"/>
                  </a:lnTo>
                  <a:lnTo>
                    <a:pt x="3927" y="9155"/>
                  </a:lnTo>
                  <a:close/>
                  <a:moveTo>
                    <a:pt x="5271" y="9933"/>
                  </a:moveTo>
                  <a:lnTo>
                    <a:pt x="5405" y="10011"/>
                  </a:lnTo>
                  <a:lnTo>
                    <a:pt x="10194" y="10881"/>
                  </a:lnTo>
                  <a:lnTo>
                    <a:pt x="10265" y="10838"/>
                  </a:lnTo>
                  <a:lnTo>
                    <a:pt x="5271" y="9933"/>
                  </a:lnTo>
                  <a:close/>
                  <a:moveTo>
                    <a:pt x="6622" y="10711"/>
                  </a:moveTo>
                  <a:lnTo>
                    <a:pt x="6756" y="10789"/>
                  </a:lnTo>
                  <a:lnTo>
                    <a:pt x="9494" y="11284"/>
                  </a:lnTo>
                  <a:lnTo>
                    <a:pt x="9565" y="11242"/>
                  </a:lnTo>
                  <a:lnTo>
                    <a:pt x="6622" y="10711"/>
                  </a:lnTo>
                  <a:close/>
                  <a:moveTo>
                    <a:pt x="7966" y="11482"/>
                  </a:moveTo>
                  <a:lnTo>
                    <a:pt x="8100" y="11560"/>
                  </a:lnTo>
                  <a:lnTo>
                    <a:pt x="8794" y="11687"/>
                  </a:lnTo>
                  <a:lnTo>
                    <a:pt x="8865" y="11645"/>
                  </a:lnTo>
                  <a:lnTo>
                    <a:pt x="7966" y="114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3227750" y="4966975"/>
              <a:ext cx="375675" cy="216675"/>
            </a:xfrm>
            <a:custGeom>
              <a:rect l="l" t="t" r="r" b="b"/>
              <a:pathLst>
                <a:path w="15026" h="8667" extrusionOk="0">
                  <a:moveTo>
                    <a:pt x="5526" y="1"/>
                  </a:moveTo>
                  <a:lnTo>
                    <a:pt x="1" y="3191"/>
                  </a:lnTo>
                  <a:lnTo>
                    <a:pt x="9502" y="8667"/>
                  </a:lnTo>
                  <a:lnTo>
                    <a:pt x="15027" y="5476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047350" y="5118025"/>
              <a:ext cx="274350" cy="171575"/>
            </a:xfrm>
            <a:custGeom>
              <a:rect l="l" t="t" r="r" b="b"/>
              <a:pathLst>
                <a:path w="10974" h="6863" extrusionOk="0">
                  <a:moveTo>
                    <a:pt x="1777" y="0"/>
                  </a:moveTo>
                  <a:lnTo>
                    <a:pt x="1" y="1026"/>
                  </a:lnTo>
                  <a:lnTo>
                    <a:pt x="10103" y="6862"/>
                  </a:lnTo>
                  <a:lnTo>
                    <a:pt x="10973" y="530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967950" y="4930350"/>
              <a:ext cx="270975" cy="146825"/>
            </a:xfrm>
            <a:custGeom>
              <a:rect l="l" t="t" r="r" b="b"/>
              <a:pathLst>
                <a:path w="10839" h="5873" extrusionOk="0">
                  <a:moveTo>
                    <a:pt x="6294" y="1"/>
                  </a:moveTo>
                  <a:cubicBezTo>
                    <a:pt x="4817" y="1"/>
                    <a:pt x="3374" y="313"/>
                    <a:pt x="2286" y="942"/>
                  </a:cubicBezTo>
                  <a:cubicBezTo>
                    <a:pt x="1" y="2258"/>
                    <a:pt x="121" y="4472"/>
                    <a:pt x="2561" y="5873"/>
                  </a:cubicBezTo>
                  <a:cubicBezTo>
                    <a:pt x="2561" y="5873"/>
                    <a:pt x="2562" y="5873"/>
                    <a:pt x="2562" y="5873"/>
                  </a:cubicBezTo>
                  <a:cubicBezTo>
                    <a:pt x="2593" y="5873"/>
                    <a:pt x="10838" y="1112"/>
                    <a:pt x="10838" y="1112"/>
                  </a:cubicBezTo>
                  <a:cubicBezTo>
                    <a:pt x="9561" y="373"/>
                    <a:pt x="7907" y="1"/>
                    <a:pt x="6294" y="1"/>
                  </a:cubicBezTo>
                  <a:close/>
                </a:path>
              </a:pathLst>
            </a:custGeom>
            <a:solidFill>
              <a:srgbClr val="D4A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3001025" y="4936550"/>
              <a:ext cx="320850" cy="185375"/>
            </a:xfrm>
            <a:custGeom>
              <a:rect l="l" t="t" r="r" b="b"/>
              <a:pathLst>
                <a:path w="12834" h="7415" extrusionOk="0">
                  <a:moveTo>
                    <a:pt x="12494" y="1"/>
                  </a:moveTo>
                  <a:lnTo>
                    <a:pt x="0" y="7217"/>
                  </a:lnTo>
                  <a:lnTo>
                    <a:pt x="347" y="7415"/>
                  </a:lnTo>
                  <a:lnTo>
                    <a:pt x="12833" y="206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rgbClr val="7F7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946550" y="4767300"/>
              <a:ext cx="135500" cy="78200"/>
            </a:xfrm>
            <a:custGeom>
              <a:rect l="l" t="t" r="r" b="b"/>
              <a:pathLst>
                <a:path w="5420" h="3128" extrusionOk="0">
                  <a:moveTo>
                    <a:pt x="1755" y="1"/>
                  </a:moveTo>
                  <a:lnTo>
                    <a:pt x="1" y="1012"/>
                  </a:lnTo>
                  <a:lnTo>
                    <a:pt x="3665" y="3127"/>
                  </a:lnTo>
                  <a:lnTo>
                    <a:pt x="5420" y="2116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26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3318475" y="5003950"/>
              <a:ext cx="112175" cy="58750"/>
            </a:xfrm>
            <a:custGeom>
              <a:rect l="l" t="t" r="r" b="b"/>
              <a:pathLst>
                <a:path w="4487" h="2350" extrusionOk="0">
                  <a:moveTo>
                    <a:pt x="2873" y="0"/>
                  </a:moveTo>
                  <a:lnTo>
                    <a:pt x="1338" y="778"/>
                  </a:lnTo>
                  <a:lnTo>
                    <a:pt x="1395" y="870"/>
                  </a:lnTo>
                  <a:cubicBezTo>
                    <a:pt x="1417" y="870"/>
                    <a:pt x="1439" y="870"/>
                    <a:pt x="1460" y="870"/>
                  </a:cubicBezTo>
                  <a:cubicBezTo>
                    <a:pt x="1829" y="870"/>
                    <a:pt x="2094" y="928"/>
                    <a:pt x="2328" y="1061"/>
                  </a:cubicBezTo>
                  <a:cubicBezTo>
                    <a:pt x="2625" y="1231"/>
                    <a:pt x="2739" y="1528"/>
                    <a:pt x="2173" y="1854"/>
                  </a:cubicBezTo>
                  <a:cubicBezTo>
                    <a:pt x="1912" y="2005"/>
                    <a:pt x="1618" y="2097"/>
                    <a:pt x="1340" y="2097"/>
                  </a:cubicBezTo>
                  <a:cubicBezTo>
                    <a:pt x="1150" y="2097"/>
                    <a:pt x="968" y="2054"/>
                    <a:pt x="807" y="1960"/>
                  </a:cubicBezTo>
                  <a:cubicBezTo>
                    <a:pt x="489" y="1776"/>
                    <a:pt x="539" y="1556"/>
                    <a:pt x="694" y="1358"/>
                  </a:cubicBezTo>
                  <a:cubicBezTo>
                    <a:pt x="737" y="1323"/>
                    <a:pt x="722" y="1245"/>
                    <a:pt x="666" y="1224"/>
                  </a:cubicBezTo>
                  <a:cubicBezTo>
                    <a:pt x="590" y="1188"/>
                    <a:pt x="508" y="1170"/>
                    <a:pt x="426" y="1170"/>
                  </a:cubicBezTo>
                  <a:cubicBezTo>
                    <a:pt x="349" y="1170"/>
                    <a:pt x="271" y="1186"/>
                    <a:pt x="199" y="1217"/>
                  </a:cubicBezTo>
                  <a:cubicBezTo>
                    <a:pt x="1" y="1330"/>
                    <a:pt x="29" y="1684"/>
                    <a:pt x="623" y="2030"/>
                  </a:cubicBezTo>
                  <a:cubicBezTo>
                    <a:pt x="1007" y="2253"/>
                    <a:pt x="1395" y="2350"/>
                    <a:pt x="1754" y="2350"/>
                  </a:cubicBezTo>
                  <a:cubicBezTo>
                    <a:pt x="2104" y="2350"/>
                    <a:pt x="2428" y="2258"/>
                    <a:pt x="2696" y="2101"/>
                  </a:cubicBezTo>
                  <a:cubicBezTo>
                    <a:pt x="3305" y="1755"/>
                    <a:pt x="3213" y="1351"/>
                    <a:pt x="2668" y="1033"/>
                  </a:cubicBezTo>
                  <a:cubicBezTo>
                    <a:pt x="2385" y="884"/>
                    <a:pt x="2081" y="792"/>
                    <a:pt x="1769" y="778"/>
                  </a:cubicBezTo>
                  <a:cubicBezTo>
                    <a:pt x="1769" y="764"/>
                    <a:pt x="2675" y="361"/>
                    <a:pt x="2675" y="361"/>
                  </a:cubicBezTo>
                  <a:cubicBezTo>
                    <a:pt x="2713" y="337"/>
                    <a:pt x="2757" y="325"/>
                    <a:pt x="2801" y="325"/>
                  </a:cubicBezTo>
                  <a:cubicBezTo>
                    <a:pt x="2849" y="325"/>
                    <a:pt x="2897" y="339"/>
                    <a:pt x="2937" y="368"/>
                  </a:cubicBezTo>
                  <a:lnTo>
                    <a:pt x="4076" y="1026"/>
                  </a:lnTo>
                  <a:lnTo>
                    <a:pt x="4479" y="920"/>
                  </a:lnTo>
                  <a:lnTo>
                    <a:pt x="4486" y="88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3378800" y="5042550"/>
              <a:ext cx="112150" cy="54850"/>
            </a:xfrm>
            <a:custGeom>
              <a:rect l="l" t="t" r="r" b="b"/>
              <a:pathLst>
                <a:path w="4486" h="2194" extrusionOk="0">
                  <a:moveTo>
                    <a:pt x="3192" y="233"/>
                  </a:moveTo>
                  <a:cubicBezTo>
                    <a:pt x="3338" y="233"/>
                    <a:pt x="3469" y="261"/>
                    <a:pt x="3580" y="324"/>
                  </a:cubicBezTo>
                  <a:cubicBezTo>
                    <a:pt x="4018" y="578"/>
                    <a:pt x="3502" y="1017"/>
                    <a:pt x="2802" y="1420"/>
                  </a:cubicBezTo>
                  <a:cubicBezTo>
                    <a:pt x="2282" y="1720"/>
                    <a:pt x="1731" y="1961"/>
                    <a:pt x="1302" y="1961"/>
                  </a:cubicBezTo>
                  <a:cubicBezTo>
                    <a:pt x="1153" y="1961"/>
                    <a:pt x="1019" y="1932"/>
                    <a:pt x="906" y="1866"/>
                  </a:cubicBezTo>
                  <a:cubicBezTo>
                    <a:pt x="474" y="1618"/>
                    <a:pt x="984" y="1180"/>
                    <a:pt x="1684" y="777"/>
                  </a:cubicBezTo>
                  <a:cubicBezTo>
                    <a:pt x="2207" y="475"/>
                    <a:pt x="2762" y="233"/>
                    <a:pt x="3192" y="233"/>
                  </a:cubicBezTo>
                  <a:close/>
                  <a:moveTo>
                    <a:pt x="2826" y="1"/>
                  </a:moveTo>
                  <a:cubicBezTo>
                    <a:pt x="2306" y="1"/>
                    <a:pt x="1755" y="199"/>
                    <a:pt x="1217" y="508"/>
                  </a:cubicBezTo>
                  <a:cubicBezTo>
                    <a:pt x="361" y="1003"/>
                    <a:pt x="0" y="1519"/>
                    <a:pt x="757" y="1958"/>
                  </a:cubicBezTo>
                  <a:cubicBezTo>
                    <a:pt x="1043" y="2121"/>
                    <a:pt x="1349" y="2193"/>
                    <a:pt x="1666" y="2193"/>
                  </a:cubicBezTo>
                  <a:cubicBezTo>
                    <a:pt x="2187" y="2193"/>
                    <a:pt x="2736" y="1997"/>
                    <a:pt x="3269" y="1689"/>
                  </a:cubicBezTo>
                  <a:cubicBezTo>
                    <a:pt x="4132" y="1194"/>
                    <a:pt x="4485" y="677"/>
                    <a:pt x="3728" y="239"/>
                  </a:cubicBezTo>
                  <a:cubicBezTo>
                    <a:pt x="3446" y="73"/>
                    <a:pt x="3142" y="1"/>
                    <a:pt x="2826" y="1"/>
                  </a:cubicBez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3439625" y="5077650"/>
              <a:ext cx="111975" cy="54750"/>
            </a:xfrm>
            <a:custGeom>
              <a:rect l="l" t="t" r="r" b="b"/>
              <a:pathLst>
                <a:path w="4479" h="2190" extrusionOk="0">
                  <a:moveTo>
                    <a:pt x="3182" y="233"/>
                  </a:moveTo>
                  <a:cubicBezTo>
                    <a:pt x="3329" y="233"/>
                    <a:pt x="3462" y="262"/>
                    <a:pt x="3573" y="328"/>
                  </a:cubicBezTo>
                  <a:cubicBezTo>
                    <a:pt x="4012" y="575"/>
                    <a:pt x="3503" y="1014"/>
                    <a:pt x="2802" y="1417"/>
                  </a:cubicBezTo>
                  <a:cubicBezTo>
                    <a:pt x="2279" y="1718"/>
                    <a:pt x="1720" y="1960"/>
                    <a:pt x="1291" y="1960"/>
                  </a:cubicBezTo>
                  <a:cubicBezTo>
                    <a:pt x="1146" y="1960"/>
                    <a:pt x="1016" y="1932"/>
                    <a:pt x="906" y="1870"/>
                  </a:cubicBezTo>
                  <a:cubicBezTo>
                    <a:pt x="468" y="1615"/>
                    <a:pt x="984" y="1176"/>
                    <a:pt x="1685" y="773"/>
                  </a:cubicBezTo>
                  <a:cubicBezTo>
                    <a:pt x="2205" y="474"/>
                    <a:pt x="2756" y="233"/>
                    <a:pt x="3182" y="233"/>
                  </a:cubicBezTo>
                  <a:close/>
                  <a:moveTo>
                    <a:pt x="2820" y="0"/>
                  </a:moveTo>
                  <a:cubicBezTo>
                    <a:pt x="2298" y="0"/>
                    <a:pt x="1748" y="196"/>
                    <a:pt x="1211" y="504"/>
                  </a:cubicBezTo>
                  <a:cubicBezTo>
                    <a:pt x="355" y="1000"/>
                    <a:pt x="1" y="1516"/>
                    <a:pt x="751" y="1955"/>
                  </a:cubicBezTo>
                  <a:cubicBezTo>
                    <a:pt x="1037" y="2118"/>
                    <a:pt x="1343" y="2190"/>
                    <a:pt x="1660" y="2190"/>
                  </a:cubicBezTo>
                  <a:cubicBezTo>
                    <a:pt x="2181" y="2190"/>
                    <a:pt x="2732" y="1994"/>
                    <a:pt x="3269" y="1686"/>
                  </a:cubicBezTo>
                  <a:cubicBezTo>
                    <a:pt x="4125" y="1191"/>
                    <a:pt x="4479" y="674"/>
                    <a:pt x="3729" y="236"/>
                  </a:cubicBezTo>
                  <a:cubicBezTo>
                    <a:pt x="3443" y="73"/>
                    <a:pt x="3137" y="0"/>
                    <a:pt x="2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720175" y="4906675"/>
              <a:ext cx="71300" cy="37250"/>
            </a:xfrm>
            <a:custGeom>
              <a:rect l="l" t="t" r="r" b="b"/>
              <a:pathLst>
                <a:path w="2852" h="1490" extrusionOk="0">
                  <a:moveTo>
                    <a:pt x="1826" y="0"/>
                  </a:moveTo>
                  <a:lnTo>
                    <a:pt x="849" y="495"/>
                  </a:lnTo>
                  <a:lnTo>
                    <a:pt x="892" y="552"/>
                  </a:lnTo>
                  <a:cubicBezTo>
                    <a:pt x="918" y="550"/>
                    <a:pt x="943" y="549"/>
                    <a:pt x="969" y="549"/>
                  </a:cubicBezTo>
                  <a:cubicBezTo>
                    <a:pt x="1148" y="549"/>
                    <a:pt x="1324" y="592"/>
                    <a:pt x="1479" y="672"/>
                  </a:cubicBezTo>
                  <a:cubicBezTo>
                    <a:pt x="1670" y="778"/>
                    <a:pt x="1748" y="969"/>
                    <a:pt x="1380" y="1182"/>
                  </a:cubicBezTo>
                  <a:cubicBezTo>
                    <a:pt x="1217" y="1277"/>
                    <a:pt x="1033" y="1334"/>
                    <a:pt x="858" y="1334"/>
                  </a:cubicBezTo>
                  <a:cubicBezTo>
                    <a:pt x="736" y="1334"/>
                    <a:pt x="619" y="1306"/>
                    <a:pt x="517" y="1245"/>
                  </a:cubicBezTo>
                  <a:cubicBezTo>
                    <a:pt x="312" y="1132"/>
                    <a:pt x="347" y="991"/>
                    <a:pt x="439" y="863"/>
                  </a:cubicBezTo>
                  <a:cubicBezTo>
                    <a:pt x="474" y="842"/>
                    <a:pt x="467" y="785"/>
                    <a:pt x="425" y="778"/>
                  </a:cubicBezTo>
                  <a:cubicBezTo>
                    <a:pt x="377" y="753"/>
                    <a:pt x="324" y="740"/>
                    <a:pt x="270" y="740"/>
                  </a:cubicBezTo>
                  <a:cubicBezTo>
                    <a:pt x="221" y="740"/>
                    <a:pt x="172" y="751"/>
                    <a:pt x="128" y="771"/>
                  </a:cubicBezTo>
                  <a:cubicBezTo>
                    <a:pt x="0" y="842"/>
                    <a:pt x="22" y="1068"/>
                    <a:pt x="397" y="1288"/>
                  </a:cubicBezTo>
                  <a:cubicBezTo>
                    <a:pt x="641" y="1428"/>
                    <a:pt x="888" y="1489"/>
                    <a:pt x="1118" y="1489"/>
                  </a:cubicBezTo>
                  <a:cubicBezTo>
                    <a:pt x="1340" y="1489"/>
                    <a:pt x="1545" y="1431"/>
                    <a:pt x="1712" y="1330"/>
                  </a:cubicBezTo>
                  <a:cubicBezTo>
                    <a:pt x="2101" y="1118"/>
                    <a:pt x="2038" y="856"/>
                    <a:pt x="1691" y="658"/>
                  </a:cubicBezTo>
                  <a:cubicBezTo>
                    <a:pt x="1514" y="566"/>
                    <a:pt x="1323" y="510"/>
                    <a:pt x="1125" y="495"/>
                  </a:cubicBezTo>
                  <a:cubicBezTo>
                    <a:pt x="1125" y="488"/>
                    <a:pt x="1698" y="234"/>
                    <a:pt x="1698" y="234"/>
                  </a:cubicBezTo>
                  <a:cubicBezTo>
                    <a:pt x="1723" y="216"/>
                    <a:pt x="1751" y="207"/>
                    <a:pt x="1780" y="207"/>
                  </a:cubicBezTo>
                  <a:cubicBezTo>
                    <a:pt x="1808" y="207"/>
                    <a:pt x="1836" y="216"/>
                    <a:pt x="1861" y="234"/>
                  </a:cubicBezTo>
                  <a:lnTo>
                    <a:pt x="2590" y="651"/>
                  </a:lnTo>
                  <a:lnTo>
                    <a:pt x="2844" y="580"/>
                  </a:lnTo>
                  <a:cubicBezTo>
                    <a:pt x="2851" y="559"/>
                    <a:pt x="188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758550" y="4931350"/>
              <a:ext cx="71300" cy="34850"/>
            </a:xfrm>
            <a:custGeom>
              <a:rect l="l" t="t" r="r" b="b"/>
              <a:pathLst>
                <a:path w="2852" h="1394" extrusionOk="0">
                  <a:moveTo>
                    <a:pt x="2022" y="149"/>
                  </a:moveTo>
                  <a:cubicBezTo>
                    <a:pt x="2116" y="149"/>
                    <a:pt x="2200" y="167"/>
                    <a:pt x="2271" y="209"/>
                  </a:cubicBezTo>
                  <a:cubicBezTo>
                    <a:pt x="2547" y="364"/>
                    <a:pt x="2222" y="647"/>
                    <a:pt x="1776" y="902"/>
                  </a:cubicBezTo>
                  <a:cubicBezTo>
                    <a:pt x="1445" y="1091"/>
                    <a:pt x="1094" y="1245"/>
                    <a:pt x="823" y="1245"/>
                  </a:cubicBezTo>
                  <a:cubicBezTo>
                    <a:pt x="729" y="1245"/>
                    <a:pt x="644" y="1227"/>
                    <a:pt x="574" y="1185"/>
                  </a:cubicBezTo>
                  <a:cubicBezTo>
                    <a:pt x="298" y="1029"/>
                    <a:pt x="623" y="746"/>
                    <a:pt x="1069" y="492"/>
                  </a:cubicBezTo>
                  <a:cubicBezTo>
                    <a:pt x="1400" y="303"/>
                    <a:pt x="1750" y="149"/>
                    <a:pt x="2022" y="149"/>
                  </a:cubicBezTo>
                  <a:close/>
                  <a:moveTo>
                    <a:pt x="1789" y="1"/>
                  </a:moveTo>
                  <a:cubicBezTo>
                    <a:pt x="1458" y="1"/>
                    <a:pt x="1109" y="125"/>
                    <a:pt x="772" y="322"/>
                  </a:cubicBezTo>
                  <a:cubicBezTo>
                    <a:pt x="227" y="633"/>
                    <a:pt x="1" y="966"/>
                    <a:pt x="482" y="1242"/>
                  </a:cubicBezTo>
                  <a:cubicBezTo>
                    <a:pt x="664" y="1347"/>
                    <a:pt x="860" y="1393"/>
                    <a:pt x="1061" y="1393"/>
                  </a:cubicBezTo>
                  <a:cubicBezTo>
                    <a:pt x="1390" y="1393"/>
                    <a:pt x="1736" y="1269"/>
                    <a:pt x="2073" y="1072"/>
                  </a:cubicBezTo>
                  <a:cubicBezTo>
                    <a:pt x="2611" y="761"/>
                    <a:pt x="2851" y="428"/>
                    <a:pt x="2370" y="152"/>
                  </a:cubicBezTo>
                  <a:cubicBezTo>
                    <a:pt x="2188" y="47"/>
                    <a:pt x="1991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97100" y="4953650"/>
              <a:ext cx="71300" cy="34775"/>
            </a:xfrm>
            <a:custGeom>
              <a:rect l="l" t="t" r="r" b="b"/>
              <a:pathLst>
                <a:path w="2852" h="1391" extrusionOk="0">
                  <a:moveTo>
                    <a:pt x="2022" y="148"/>
                  </a:moveTo>
                  <a:cubicBezTo>
                    <a:pt x="2116" y="148"/>
                    <a:pt x="2201" y="166"/>
                    <a:pt x="2272" y="208"/>
                  </a:cubicBezTo>
                  <a:cubicBezTo>
                    <a:pt x="2555" y="364"/>
                    <a:pt x="2229" y="640"/>
                    <a:pt x="1783" y="901"/>
                  </a:cubicBezTo>
                  <a:cubicBezTo>
                    <a:pt x="1452" y="1091"/>
                    <a:pt x="1102" y="1245"/>
                    <a:pt x="827" y="1245"/>
                  </a:cubicBezTo>
                  <a:cubicBezTo>
                    <a:pt x="732" y="1245"/>
                    <a:pt x="647" y="1226"/>
                    <a:pt x="574" y="1184"/>
                  </a:cubicBezTo>
                  <a:cubicBezTo>
                    <a:pt x="298" y="1029"/>
                    <a:pt x="623" y="746"/>
                    <a:pt x="1069" y="491"/>
                  </a:cubicBezTo>
                  <a:cubicBezTo>
                    <a:pt x="1400" y="302"/>
                    <a:pt x="1751" y="148"/>
                    <a:pt x="2022" y="148"/>
                  </a:cubicBezTo>
                  <a:close/>
                  <a:moveTo>
                    <a:pt x="1789" y="0"/>
                  </a:moveTo>
                  <a:cubicBezTo>
                    <a:pt x="1458" y="0"/>
                    <a:pt x="1110" y="124"/>
                    <a:pt x="772" y="321"/>
                  </a:cubicBezTo>
                  <a:cubicBezTo>
                    <a:pt x="227" y="633"/>
                    <a:pt x="1" y="965"/>
                    <a:pt x="482" y="1241"/>
                  </a:cubicBezTo>
                  <a:cubicBezTo>
                    <a:pt x="663" y="1345"/>
                    <a:pt x="856" y="1391"/>
                    <a:pt x="1056" y="1391"/>
                  </a:cubicBezTo>
                  <a:cubicBezTo>
                    <a:pt x="1387" y="1391"/>
                    <a:pt x="1737" y="1265"/>
                    <a:pt x="2081" y="1071"/>
                  </a:cubicBezTo>
                  <a:cubicBezTo>
                    <a:pt x="2625" y="753"/>
                    <a:pt x="2852" y="427"/>
                    <a:pt x="2371" y="152"/>
                  </a:cubicBezTo>
                  <a:cubicBezTo>
                    <a:pt x="2188" y="47"/>
                    <a:pt x="1992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3417350" y="5148075"/>
              <a:ext cx="120100" cy="57150"/>
            </a:xfrm>
            <a:custGeom>
              <a:rect l="l" t="t" r="r" b="b"/>
              <a:pathLst>
                <a:path w="4804" h="2286" extrusionOk="0">
                  <a:moveTo>
                    <a:pt x="3396" y="1"/>
                  </a:moveTo>
                  <a:lnTo>
                    <a:pt x="3361" y="86"/>
                  </a:lnTo>
                  <a:lnTo>
                    <a:pt x="4769" y="340"/>
                  </a:lnTo>
                  <a:lnTo>
                    <a:pt x="4804" y="263"/>
                  </a:lnTo>
                  <a:lnTo>
                    <a:pt x="3396" y="1"/>
                  </a:lnTo>
                  <a:close/>
                  <a:moveTo>
                    <a:pt x="2979" y="248"/>
                  </a:moveTo>
                  <a:lnTo>
                    <a:pt x="2943" y="326"/>
                  </a:lnTo>
                  <a:lnTo>
                    <a:pt x="4351" y="588"/>
                  </a:lnTo>
                  <a:lnTo>
                    <a:pt x="4387" y="503"/>
                  </a:lnTo>
                  <a:lnTo>
                    <a:pt x="2979" y="248"/>
                  </a:lnTo>
                  <a:close/>
                  <a:moveTo>
                    <a:pt x="2554" y="489"/>
                  </a:moveTo>
                  <a:lnTo>
                    <a:pt x="2519" y="567"/>
                  </a:lnTo>
                  <a:lnTo>
                    <a:pt x="3927" y="828"/>
                  </a:lnTo>
                  <a:lnTo>
                    <a:pt x="3969" y="751"/>
                  </a:lnTo>
                  <a:lnTo>
                    <a:pt x="2554" y="489"/>
                  </a:lnTo>
                  <a:close/>
                  <a:moveTo>
                    <a:pt x="2137" y="729"/>
                  </a:moveTo>
                  <a:lnTo>
                    <a:pt x="2102" y="807"/>
                  </a:lnTo>
                  <a:lnTo>
                    <a:pt x="3509" y="1069"/>
                  </a:lnTo>
                  <a:lnTo>
                    <a:pt x="3545" y="991"/>
                  </a:lnTo>
                  <a:lnTo>
                    <a:pt x="2137" y="729"/>
                  </a:lnTo>
                  <a:close/>
                  <a:moveTo>
                    <a:pt x="1720" y="970"/>
                  </a:moveTo>
                  <a:lnTo>
                    <a:pt x="1677" y="1055"/>
                  </a:lnTo>
                  <a:lnTo>
                    <a:pt x="3092" y="1310"/>
                  </a:lnTo>
                  <a:lnTo>
                    <a:pt x="3127" y="1232"/>
                  </a:lnTo>
                  <a:lnTo>
                    <a:pt x="1720" y="970"/>
                  </a:lnTo>
                  <a:close/>
                  <a:moveTo>
                    <a:pt x="1295" y="1218"/>
                  </a:moveTo>
                  <a:lnTo>
                    <a:pt x="1260" y="1295"/>
                  </a:lnTo>
                  <a:lnTo>
                    <a:pt x="2667" y="1557"/>
                  </a:lnTo>
                  <a:lnTo>
                    <a:pt x="2703" y="1472"/>
                  </a:lnTo>
                  <a:lnTo>
                    <a:pt x="1295" y="1218"/>
                  </a:lnTo>
                  <a:close/>
                  <a:moveTo>
                    <a:pt x="878" y="1458"/>
                  </a:moveTo>
                  <a:lnTo>
                    <a:pt x="842" y="1536"/>
                  </a:lnTo>
                  <a:lnTo>
                    <a:pt x="2250" y="1798"/>
                  </a:lnTo>
                  <a:lnTo>
                    <a:pt x="2285" y="1720"/>
                  </a:lnTo>
                  <a:lnTo>
                    <a:pt x="878" y="1458"/>
                  </a:lnTo>
                  <a:close/>
                  <a:moveTo>
                    <a:pt x="453" y="1699"/>
                  </a:moveTo>
                  <a:lnTo>
                    <a:pt x="418" y="1776"/>
                  </a:lnTo>
                  <a:lnTo>
                    <a:pt x="1826" y="2038"/>
                  </a:lnTo>
                  <a:lnTo>
                    <a:pt x="1868" y="1960"/>
                  </a:lnTo>
                  <a:lnTo>
                    <a:pt x="453" y="1699"/>
                  </a:lnTo>
                  <a:close/>
                  <a:moveTo>
                    <a:pt x="36" y="1939"/>
                  </a:moveTo>
                  <a:lnTo>
                    <a:pt x="0" y="2024"/>
                  </a:lnTo>
                  <a:lnTo>
                    <a:pt x="1408" y="2286"/>
                  </a:lnTo>
                  <a:lnTo>
                    <a:pt x="1444" y="2201"/>
                  </a:lnTo>
                  <a:lnTo>
                    <a:pt x="36" y="1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981575" y="4789175"/>
              <a:ext cx="60325" cy="31475"/>
            </a:xfrm>
            <a:custGeom>
              <a:rect l="l" t="t" r="r" b="b"/>
              <a:pathLst>
                <a:path w="2413" h="1259" extrusionOk="0">
                  <a:moveTo>
                    <a:pt x="1144" y="85"/>
                  </a:moveTo>
                  <a:cubicBezTo>
                    <a:pt x="1397" y="85"/>
                    <a:pt x="1655" y="143"/>
                    <a:pt x="1854" y="258"/>
                  </a:cubicBezTo>
                  <a:cubicBezTo>
                    <a:pt x="2229" y="477"/>
                    <a:pt x="2250" y="823"/>
                    <a:pt x="1896" y="1029"/>
                  </a:cubicBezTo>
                  <a:cubicBezTo>
                    <a:pt x="1723" y="1130"/>
                    <a:pt x="1497" y="1180"/>
                    <a:pt x="1265" y="1180"/>
                  </a:cubicBezTo>
                  <a:cubicBezTo>
                    <a:pt x="1014" y="1180"/>
                    <a:pt x="758" y="1122"/>
                    <a:pt x="559" y="1007"/>
                  </a:cubicBezTo>
                  <a:cubicBezTo>
                    <a:pt x="177" y="788"/>
                    <a:pt x="156" y="441"/>
                    <a:pt x="510" y="236"/>
                  </a:cubicBezTo>
                  <a:cubicBezTo>
                    <a:pt x="683" y="135"/>
                    <a:pt x="911" y="85"/>
                    <a:pt x="1144" y="85"/>
                  </a:cubicBezTo>
                  <a:close/>
                  <a:moveTo>
                    <a:pt x="1133" y="1"/>
                  </a:moveTo>
                  <a:cubicBezTo>
                    <a:pt x="867" y="1"/>
                    <a:pt x="607" y="58"/>
                    <a:pt x="411" y="173"/>
                  </a:cubicBezTo>
                  <a:cubicBezTo>
                    <a:pt x="0" y="406"/>
                    <a:pt x="22" y="809"/>
                    <a:pt x="460" y="1057"/>
                  </a:cubicBezTo>
                  <a:cubicBezTo>
                    <a:pt x="691" y="1191"/>
                    <a:pt x="991" y="1258"/>
                    <a:pt x="1284" y="1258"/>
                  </a:cubicBezTo>
                  <a:cubicBezTo>
                    <a:pt x="1549" y="1258"/>
                    <a:pt x="1808" y="1203"/>
                    <a:pt x="2002" y="1092"/>
                  </a:cubicBezTo>
                  <a:cubicBezTo>
                    <a:pt x="2413" y="852"/>
                    <a:pt x="2391" y="449"/>
                    <a:pt x="1953" y="201"/>
                  </a:cubicBezTo>
                  <a:cubicBezTo>
                    <a:pt x="1720" y="68"/>
                    <a:pt x="1423" y="1"/>
                    <a:pt x="1133" y="1"/>
                  </a:cubicBezTo>
                  <a:close/>
                </a:path>
              </a:pathLst>
            </a:custGeom>
            <a:solidFill>
              <a:srgbClr val="F4C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924450" y="4896050"/>
              <a:ext cx="351250" cy="202900"/>
            </a:xfrm>
            <a:custGeom>
              <a:rect l="l" t="t" r="r" b="b"/>
              <a:pathLst>
                <a:path w="14050" h="8116" extrusionOk="0">
                  <a:moveTo>
                    <a:pt x="5596" y="1"/>
                  </a:moveTo>
                  <a:lnTo>
                    <a:pt x="5617" y="340"/>
                  </a:lnTo>
                  <a:lnTo>
                    <a:pt x="5150" y="524"/>
                  </a:lnTo>
                  <a:lnTo>
                    <a:pt x="5716" y="637"/>
                  </a:lnTo>
                  <a:lnTo>
                    <a:pt x="5907" y="963"/>
                  </a:lnTo>
                  <a:lnTo>
                    <a:pt x="6233" y="694"/>
                  </a:lnTo>
                  <a:lnTo>
                    <a:pt x="6827" y="708"/>
                  </a:lnTo>
                  <a:lnTo>
                    <a:pt x="6459" y="432"/>
                  </a:lnTo>
                  <a:lnTo>
                    <a:pt x="6629" y="114"/>
                  </a:lnTo>
                  <a:lnTo>
                    <a:pt x="6077" y="213"/>
                  </a:lnTo>
                  <a:lnTo>
                    <a:pt x="5596" y="1"/>
                  </a:lnTo>
                  <a:close/>
                  <a:moveTo>
                    <a:pt x="9374" y="72"/>
                  </a:moveTo>
                  <a:lnTo>
                    <a:pt x="9402" y="411"/>
                  </a:lnTo>
                  <a:lnTo>
                    <a:pt x="8935" y="595"/>
                  </a:lnTo>
                  <a:lnTo>
                    <a:pt x="9501" y="708"/>
                  </a:lnTo>
                  <a:lnTo>
                    <a:pt x="9692" y="1034"/>
                  </a:lnTo>
                  <a:lnTo>
                    <a:pt x="10018" y="765"/>
                  </a:lnTo>
                  <a:lnTo>
                    <a:pt x="10605" y="779"/>
                  </a:lnTo>
                  <a:lnTo>
                    <a:pt x="10237" y="503"/>
                  </a:lnTo>
                  <a:lnTo>
                    <a:pt x="10414" y="185"/>
                  </a:lnTo>
                  <a:lnTo>
                    <a:pt x="9862" y="284"/>
                  </a:lnTo>
                  <a:lnTo>
                    <a:pt x="9374" y="72"/>
                  </a:lnTo>
                  <a:close/>
                  <a:moveTo>
                    <a:pt x="2278" y="1062"/>
                  </a:moveTo>
                  <a:lnTo>
                    <a:pt x="2299" y="1401"/>
                  </a:lnTo>
                  <a:lnTo>
                    <a:pt x="1833" y="1585"/>
                  </a:lnTo>
                  <a:lnTo>
                    <a:pt x="2398" y="1699"/>
                  </a:lnTo>
                  <a:lnTo>
                    <a:pt x="2597" y="2024"/>
                  </a:lnTo>
                  <a:lnTo>
                    <a:pt x="2915" y="1755"/>
                  </a:lnTo>
                  <a:lnTo>
                    <a:pt x="3502" y="1769"/>
                  </a:lnTo>
                  <a:lnTo>
                    <a:pt x="3141" y="1493"/>
                  </a:lnTo>
                  <a:lnTo>
                    <a:pt x="3311" y="1175"/>
                  </a:lnTo>
                  <a:lnTo>
                    <a:pt x="2759" y="1274"/>
                  </a:lnTo>
                  <a:lnTo>
                    <a:pt x="2278" y="1062"/>
                  </a:lnTo>
                  <a:close/>
                  <a:moveTo>
                    <a:pt x="12819" y="1253"/>
                  </a:moveTo>
                  <a:lnTo>
                    <a:pt x="12847" y="1593"/>
                  </a:lnTo>
                  <a:lnTo>
                    <a:pt x="12380" y="1784"/>
                  </a:lnTo>
                  <a:lnTo>
                    <a:pt x="12946" y="1890"/>
                  </a:lnTo>
                  <a:lnTo>
                    <a:pt x="13137" y="2222"/>
                  </a:lnTo>
                  <a:lnTo>
                    <a:pt x="13463" y="1946"/>
                  </a:lnTo>
                  <a:lnTo>
                    <a:pt x="14050" y="1960"/>
                  </a:lnTo>
                  <a:lnTo>
                    <a:pt x="14050" y="1960"/>
                  </a:lnTo>
                  <a:lnTo>
                    <a:pt x="13682" y="1684"/>
                  </a:lnTo>
                  <a:lnTo>
                    <a:pt x="13852" y="1366"/>
                  </a:lnTo>
                  <a:lnTo>
                    <a:pt x="13300" y="1465"/>
                  </a:lnTo>
                  <a:lnTo>
                    <a:pt x="12819" y="1253"/>
                  </a:lnTo>
                  <a:close/>
                  <a:moveTo>
                    <a:pt x="446" y="2979"/>
                  </a:moveTo>
                  <a:lnTo>
                    <a:pt x="467" y="3319"/>
                  </a:lnTo>
                  <a:lnTo>
                    <a:pt x="0" y="3503"/>
                  </a:lnTo>
                  <a:lnTo>
                    <a:pt x="566" y="3616"/>
                  </a:lnTo>
                  <a:lnTo>
                    <a:pt x="757" y="3941"/>
                  </a:lnTo>
                  <a:lnTo>
                    <a:pt x="1083" y="3672"/>
                  </a:lnTo>
                  <a:lnTo>
                    <a:pt x="1670" y="3687"/>
                  </a:lnTo>
                  <a:lnTo>
                    <a:pt x="1309" y="3411"/>
                  </a:lnTo>
                  <a:lnTo>
                    <a:pt x="1479" y="3092"/>
                  </a:lnTo>
                  <a:lnTo>
                    <a:pt x="927" y="3191"/>
                  </a:lnTo>
                  <a:lnTo>
                    <a:pt x="446" y="2979"/>
                  </a:lnTo>
                  <a:close/>
                  <a:moveTo>
                    <a:pt x="566" y="5158"/>
                  </a:moveTo>
                  <a:lnTo>
                    <a:pt x="595" y="5498"/>
                  </a:lnTo>
                  <a:lnTo>
                    <a:pt x="121" y="5689"/>
                  </a:lnTo>
                  <a:lnTo>
                    <a:pt x="686" y="5802"/>
                  </a:lnTo>
                  <a:lnTo>
                    <a:pt x="885" y="6127"/>
                  </a:lnTo>
                  <a:lnTo>
                    <a:pt x="1203" y="5858"/>
                  </a:lnTo>
                  <a:lnTo>
                    <a:pt x="1797" y="5872"/>
                  </a:lnTo>
                  <a:lnTo>
                    <a:pt x="1429" y="5590"/>
                  </a:lnTo>
                  <a:lnTo>
                    <a:pt x="1599" y="5271"/>
                  </a:lnTo>
                  <a:lnTo>
                    <a:pt x="1047" y="5370"/>
                  </a:lnTo>
                  <a:lnTo>
                    <a:pt x="566" y="5158"/>
                  </a:lnTo>
                  <a:close/>
                  <a:moveTo>
                    <a:pt x="2618" y="7146"/>
                  </a:moveTo>
                  <a:lnTo>
                    <a:pt x="2639" y="7485"/>
                  </a:lnTo>
                  <a:lnTo>
                    <a:pt x="2172" y="7676"/>
                  </a:lnTo>
                  <a:lnTo>
                    <a:pt x="2738" y="7790"/>
                  </a:lnTo>
                  <a:lnTo>
                    <a:pt x="2929" y="8115"/>
                  </a:lnTo>
                  <a:lnTo>
                    <a:pt x="3254" y="7846"/>
                  </a:lnTo>
                  <a:lnTo>
                    <a:pt x="3842" y="7860"/>
                  </a:lnTo>
                  <a:lnTo>
                    <a:pt x="3842" y="7860"/>
                  </a:lnTo>
                  <a:lnTo>
                    <a:pt x="3474" y="7577"/>
                  </a:lnTo>
                  <a:lnTo>
                    <a:pt x="3651" y="7259"/>
                  </a:lnTo>
                  <a:lnTo>
                    <a:pt x="3099" y="7358"/>
                  </a:lnTo>
                  <a:lnTo>
                    <a:pt x="2618" y="7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904100" y="4880675"/>
              <a:ext cx="474200" cy="273800"/>
            </a:xfrm>
            <a:custGeom>
              <a:rect l="l" t="t" r="r" b="b"/>
              <a:pathLst>
                <a:path w="18968" h="10952" extrusionOk="0">
                  <a:moveTo>
                    <a:pt x="12508" y="0"/>
                  </a:moveTo>
                  <a:lnTo>
                    <a:pt x="1" y="7223"/>
                  </a:lnTo>
                  <a:lnTo>
                    <a:pt x="6467" y="10951"/>
                  </a:lnTo>
                  <a:lnTo>
                    <a:pt x="18967" y="3736"/>
                  </a:lnTo>
                  <a:lnTo>
                    <a:pt x="12508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904100" y="5061250"/>
              <a:ext cx="161675" cy="197925"/>
            </a:xfrm>
            <a:custGeom>
              <a:rect l="l" t="t" r="r" b="b"/>
              <a:pathLst>
                <a:path w="6467" h="7917" extrusionOk="0">
                  <a:moveTo>
                    <a:pt x="1" y="0"/>
                  </a:moveTo>
                  <a:lnTo>
                    <a:pt x="1" y="4188"/>
                  </a:lnTo>
                  <a:lnTo>
                    <a:pt x="6467" y="7916"/>
                  </a:lnTo>
                  <a:lnTo>
                    <a:pt x="6467" y="37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901975" y="4879425"/>
              <a:ext cx="330925" cy="295925"/>
            </a:xfrm>
            <a:custGeom>
              <a:rect l="l" t="t" r="r" b="b"/>
              <a:pathLst>
                <a:path w="13237" h="11837" extrusionOk="0">
                  <a:moveTo>
                    <a:pt x="12501" y="1"/>
                  </a:moveTo>
                  <a:lnTo>
                    <a:pt x="1" y="7224"/>
                  </a:lnTo>
                  <a:lnTo>
                    <a:pt x="1" y="11412"/>
                  </a:lnTo>
                  <a:lnTo>
                    <a:pt x="729" y="11836"/>
                  </a:lnTo>
                  <a:lnTo>
                    <a:pt x="729" y="7641"/>
                  </a:lnTo>
                  <a:lnTo>
                    <a:pt x="13237" y="425"/>
                  </a:lnTo>
                  <a:lnTo>
                    <a:pt x="1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3050375" y="4965200"/>
              <a:ext cx="330925" cy="295750"/>
            </a:xfrm>
            <a:custGeom>
              <a:rect l="l" t="t" r="r" b="b"/>
              <a:pathLst>
                <a:path w="13237" h="11830" extrusionOk="0">
                  <a:moveTo>
                    <a:pt x="12508" y="1"/>
                  </a:moveTo>
                  <a:lnTo>
                    <a:pt x="0" y="7217"/>
                  </a:lnTo>
                  <a:lnTo>
                    <a:pt x="0" y="11405"/>
                  </a:lnTo>
                  <a:lnTo>
                    <a:pt x="729" y="11829"/>
                  </a:lnTo>
                  <a:lnTo>
                    <a:pt x="729" y="7641"/>
                  </a:lnTo>
                  <a:lnTo>
                    <a:pt x="13236" y="418"/>
                  </a:lnTo>
                  <a:lnTo>
                    <a:pt x="12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901975" y="5060000"/>
              <a:ext cx="18250" cy="115350"/>
            </a:xfrm>
            <a:custGeom>
              <a:rect l="l" t="t" r="r" b="b"/>
              <a:pathLst>
                <a:path w="730" h="4614" extrusionOk="0">
                  <a:moveTo>
                    <a:pt x="1" y="1"/>
                  </a:moveTo>
                  <a:lnTo>
                    <a:pt x="1" y="4189"/>
                  </a:lnTo>
                  <a:lnTo>
                    <a:pt x="729" y="4613"/>
                  </a:lnTo>
                  <a:lnTo>
                    <a:pt x="729" y="4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3050375" y="5145600"/>
              <a:ext cx="18225" cy="115350"/>
            </a:xfrm>
            <a:custGeom>
              <a:rect l="l" t="t" r="r" b="b"/>
              <a:pathLst>
                <a:path w="729" h="4614" extrusionOk="0">
                  <a:moveTo>
                    <a:pt x="0" y="1"/>
                  </a:moveTo>
                  <a:lnTo>
                    <a:pt x="0" y="4189"/>
                  </a:lnTo>
                  <a:lnTo>
                    <a:pt x="729" y="4613"/>
                  </a:lnTo>
                  <a:lnTo>
                    <a:pt x="729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03725" y="4766425"/>
              <a:ext cx="580825" cy="429600"/>
            </a:xfrm>
            <a:custGeom>
              <a:rect l="l" t="t" r="r" b="b"/>
              <a:pathLst>
                <a:path w="23233" h="17184" extrusionOk="0">
                  <a:moveTo>
                    <a:pt x="10237" y="0"/>
                  </a:moveTo>
                  <a:lnTo>
                    <a:pt x="0" y="5907"/>
                  </a:lnTo>
                  <a:lnTo>
                    <a:pt x="19533" y="17184"/>
                  </a:lnTo>
                  <a:lnTo>
                    <a:pt x="23233" y="17177"/>
                  </a:lnTo>
                  <a:lnTo>
                    <a:pt x="1023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02675" y="4776850"/>
              <a:ext cx="582400" cy="418825"/>
            </a:xfrm>
            <a:custGeom>
              <a:rect l="l" t="t" r="r" b="b"/>
              <a:pathLst>
                <a:path w="23296" h="16753" extrusionOk="0">
                  <a:moveTo>
                    <a:pt x="0" y="1"/>
                  </a:moveTo>
                  <a:lnTo>
                    <a:pt x="0" y="3304"/>
                  </a:lnTo>
                  <a:lnTo>
                    <a:pt x="23296" y="16753"/>
                  </a:lnTo>
                  <a:lnTo>
                    <a:pt x="23296" y="5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3285050" y="4924175"/>
              <a:ext cx="269750" cy="271500"/>
            </a:xfrm>
            <a:custGeom>
              <a:rect l="l" t="t" r="r" b="b"/>
              <a:pathLst>
                <a:path w="10790" h="10860" extrusionOk="0">
                  <a:moveTo>
                    <a:pt x="1" y="1"/>
                  </a:moveTo>
                  <a:lnTo>
                    <a:pt x="1" y="10860"/>
                  </a:lnTo>
                  <a:lnTo>
                    <a:pt x="10789" y="4627"/>
                  </a:lnTo>
                  <a:lnTo>
                    <a:pt x="1078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02475" y="4621050"/>
              <a:ext cx="852500" cy="492225"/>
            </a:xfrm>
            <a:custGeom>
              <a:rect l="l" t="t" r="r" b="b"/>
              <a:pathLst>
                <a:path w="34100" h="19689" extrusionOk="0">
                  <a:moveTo>
                    <a:pt x="10796" y="0"/>
                  </a:moveTo>
                  <a:lnTo>
                    <a:pt x="1" y="6233"/>
                  </a:lnTo>
                  <a:lnTo>
                    <a:pt x="23304" y="19688"/>
                  </a:lnTo>
                  <a:lnTo>
                    <a:pt x="34099" y="13456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24425" y="4633075"/>
              <a:ext cx="809675" cy="467450"/>
            </a:xfrm>
            <a:custGeom>
              <a:rect l="l" t="t" r="r" b="b"/>
              <a:pathLst>
                <a:path w="32387" h="18698" extrusionOk="0">
                  <a:moveTo>
                    <a:pt x="8970" y="1052"/>
                  </a:moveTo>
                  <a:cubicBezTo>
                    <a:pt x="9298" y="1052"/>
                    <a:pt x="9637" y="1128"/>
                    <a:pt x="9897" y="1281"/>
                  </a:cubicBezTo>
                  <a:lnTo>
                    <a:pt x="30179" y="12989"/>
                  </a:lnTo>
                  <a:cubicBezTo>
                    <a:pt x="30675" y="13279"/>
                    <a:pt x="30710" y="13724"/>
                    <a:pt x="30250" y="13986"/>
                  </a:cubicBezTo>
                  <a:lnTo>
                    <a:pt x="24173" y="17488"/>
                  </a:lnTo>
                  <a:cubicBezTo>
                    <a:pt x="23958" y="17616"/>
                    <a:pt x="23670" y="17678"/>
                    <a:pt x="23374" y="17678"/>
                  </a:cubicBezTo>
                  <a:cubicBezTo>
                    <a:pt x="23046" y="17678"/>
                    <a:pt x="22707" y="17601"/>
                    <a:pt x="22447" y="17453"/>
                  </a:cubicBezTo>
                  <a:lnTo>
                    <a:pt x="2165" y="5737"/>
                  </a:lnTo>
                  <a:cubicBezTo>
                    <a:pt x="1670" y="5455"/>
                    <a:pt x="1634" y="5009"/>
                    <a:pt x="2094" y="4740"/>
                  </a:cubicBezTo>
                  <a:lnTo>
                    <a:pt x="8171" y="1238"/>
                  </a:lnTo>
                  <a:cubicBezTo>
                    <a:pt x="8386" y="1114"/>
                    <a:pt x="8674" y="1052"/>
                    <a:pt x="8970" y="1052"/>
                  </a:cubicBezTo>
                  <a:close/>
                  <a:moveTo>
                    <a:pt x="9720" y="0"/>
                  </a:moveTo>
                  <a:lnTo>
                    <a:pt x="0" y="5610"/>
                  </a:lnTo>
                  <a:lnTo>
                    <a:pt x="22666" y="18698"/>
                  </a:lnTo>
                  <a:lnTo>
                    <a:pt x="32387" y="13088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952200" y="4775425"/>
              <a:ext cx="354275" cy="182750"/>
            </a:xfrm>
            <a:custGeom>
              <a:rect l="l" t="t" r="r" b="b"/>
              <a:pathLst>
                <a:path w="14171" h="7310" extrusionOk="0">
                  <a:moveTo>
                    <a:pt x="8142" y="49"/>
                  </a:moveTo>
                  <a:cubicBezTo>
                    <a:pt x="9544" y="49"/>
                    <a:pt x="10871" y="328"/>
                    <a:pt x="11858" y="899"/>
                  </a:cubicBezTo>
                  <a:cubicBezTo>
                    <a:pt x="14086" y="2180"/>
                    <a:pt x="13746" y="4465"/>
                    <a:pt x="11115" y="5986"/>
                  </a:cubicBezTo>
                  <a:cubicBezTo>
                    <a:pt x="9653" y="6827"/>
                    <a:pt x="7784" y="7262"/>
                    <a:pt x="6030" y="7262"/>
                  </a:cubicBezTo>
                  <a:cubicBezTo>
                    <a:pt x="4625" y="7262"/>
                    <a:pt x="3295" y="6983"/>
                    <a:pt x="2307" y="6410"/>
                  </a:cubicBezTo>
                  <a:cubicBezTo>
                    <a:pt x="86" y="5130"/>
                    <a:pt x="418" y="2845"/>
                    <a:pt x="3050" y="1331"/>
                  </a:cubicBezTo>
                  <a:cubicBezTo>
                    <a:pt x="4517" y="486"/>
                    <a:pt x="6388" y="49"/>
                    <a:pt x="8142" y="49"/>
                  </a:cubicBezTo>
                  <a:close/>
                  <a:moveTo>
                    <a:pt x="8134" y="1"/>
                  </a:moveTo>
                  <a:cubicBezTo>
                    <a:pt x="6361" y="1"/>
                    <a:pt x="4472" y="440"/>
                    <a:pt x="2993" y="1296"/>
                  </a:cubicBezTo>
                  <a:cubicBezTo>
                    <a:pt x="333" y="2831"/>
                    <a:pt x="1" y="5144"/>
                    <a:pt x="2258" y="6446"/>
                  </a:cubicBezTo>
                  <a:cubicBezTo>
                    <a:pt x="3260" y="7026"/>
                    <a:pt x="4610" y="7309"/>
                    <a:pt x="6034" y="7309"/>
                  </a:cubicBezTo>
                  <a:cubicBezTo>
                    <a:pt x="7808" y="7309"/>
                    <a:pt x="9696" y="6870"/>
                    <a:pt x="11171" y="6014"/>
                  </a:cubicBezTo>
                  <a:cubicBezTo>
                    <a:pt x="13838" y="4479"/>
                    <a:pt x="14171" y="2166"/>
                    <a:pt x="11914" y="864"/>
                  </a:cubicBezTo>
                  <a:cubicBezTo>
                    <a:pt x="10909" y="284"/>
                    <a:pt x="9558" y="1"/>
                    <a:pt x="813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958750" y="4778950"/>
              <a:ext cx="341200" cy="175700"/>
            </a:xfrm>
            <a:custGeom>
              <a:rect l="l" t="t" r="r" b="b"/>
              <a:pathLst>
                <a:path w="13648" h="7027" extrusionOk="0">
                  <a:moveTo>
                    <a:pt x="7885" y="1"/>
                  </a:moveTo>
                  <a:cubicBezTo>
                    <a:pt x="6176" y="1"/>
                    <a:pt x="4349" y="426"/>
                    <a:pt x="2915" y="1254"/>
                  </a:cubicBezTo>
                  <a:cubicBezTo>
                    <a:pt x="333" y="2739"/>
                    <a:pt x="1" y="4961"/>
                    <a:pt x="2158" y="6206"/>
                  </a:cubicBezTo>
                  <a:cubicBezTo>
                    <a:pt x="3115" y="6758"/>
                    <a:pt x="4401" y="7027"/>
                    <a:pt x="5763" y="7027"/>
                  </a:cubicBezTo>
                  <a:cubicBezTo>
                    <a:pt x="7474" y="7027"/>
                    <a:pt x="9302" y="6601"/>
                    <a:pt x="10740" y="5774"/>
                  </a:cubicBezTo>
                  <a:cubicBezTo>
                    <a:pt x="13322" y="4289"/>
                    <a:pt x="13647" y="2067"/>
                    <a:pt x="11489" y="822"/>
                  </a:cubicBezTo>
                  <a:cubicBezTo>
                    <a:pt x="10533" y="270"/>
                    <a:pt x="9246" y="1"/>
                    <a:pt x="7885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983350" y="4791650"/>
              <a:ext cx="291825" cy="150300"/>
            </a:xfrm>
            <a:custGeom>
              <a:rect l="l" t="t" r="r" b="b"/>
              <a:pathLst>
                <a:path w="11673" h="6012" extrusionOk="0">
                  <a:moveTo>
                    <a:pt x="6753" y="1"/>
                  </a:moveTo>
                  <a:cubicBezTo>
                    <a:pt x="5289" y="1"/>
                    <a:pt x="3725" y="368"/>
                    <a:pt x="2497" y="1078"/>
                  </a:cubicBezTo>
                  <a:cubicBezTo>
                    <a:pt x="290" y="2345"/>
                    <a:pt x="0" y="4240"/>
                    <a:pt x="1854" y="5309"/>
                  </a:cubicBezTo>
                  <a:cubicBezTo>
                    <a:pt x="2670" y="5781"/>
                    <a:pt x="3766" y="6011"/>
                    <a:pt x="4926" y="6011"/>
                  </a:cubicBezTo>
                  <a:cubicBezTo>
                    <a:pt x="6390" y="6011"/>
                    <a:pt x="7955" y="5644"/>
                    <a:pt x="9183" y="4934"/>
                  </a:cubicBezTo>
                  <a:cubicBezTo>
                    <a:pt x="11383" y="3667"/>
                    <a:pt x="11673" y="1771"/>
                    <a:pt x="9826" y="703"/>
                  </a:cubicBezTo>
                  <a:cubicBezTo>
                    <a:pt x="9010" y="231"/>
                    <a:pt x="7913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216800" y="4959900"/>
              <a:ext cx="26550" cy="15425"/>
            </a:xfrm>
            <a:custGeom>
              <a:rect l="l" t="t" r="r" b="b"/>
              <a:pathLst>
                <a:path w="1062" h="617" extrusionOk="0">
                  <a:moveTo>
                    <a:pt x="283" y="1"/>
                  </a:moveTo>
                  <a:lnTo>
                    <a:pt x="0" y="163"/>
                  </a:lnTo>
                  <a:lnTo>
                    <a:pt x="778" y="616"/>
                  </a:lnTo>
                  <a:lnTo>
                    <a:pt x="1061" y="45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3246500" y="4977050"/>
              <a:ext cx="90750" cy="52375"/>
            </a:xfrm>
            <a:custGeom>
              <a:rect l="l" t="t" r="r" b="b"/>
              <a:pathLst>
                <a:path w="3630" h="2095" extrusionOk="0">
                  <a:moveTo>
                    <a:pt x="284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841675" y="4743425"/>
              <a:ext cx="26550" cy="15225"/>
            </a:xfrm>
            <a:custGeom>
              <a:rect l="l" t="t" r="r" b="b"/>
              <a:pathLst>
                <a:path w="1062" h="609" extrusionOk="0">
                  <a:moveTo>
                    <a:pt x="291" y="1"/>
                  </a:moveTo>
                  <a:lnTo>
                    <a:pt x="0" y="163"/>
                  </a:lnTo>
                  <a:lnTo>
                    <a:pt x="779" y="609"/>
                  </a:lnTo>
                  <a:lnTo>
                    <a:pt x="1062" y="44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2871375" y="4760575"/>
              <a:ext cx="90775" cy="52375"/>
            </a:xfrm>
            <a:custGeom>
              <a:rect l="l" t="t" r="r" b="b"/>
              <a:pathLst>
                <a:path w="3631" h="2095" extrusionOk="0">
                  <a:moveTo>
                    <a:pt x="291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2942300" y="4673025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1"/>
                  </a:moveTo>
                  <a:lnTo>
                    <a:pt x="1" y="227"/>
                  </a:lnTo>
                  <a:lnTo>
                    <a:pt x="4040" y="2562"/>
                  </a:lnTo>
                  <a:lnTo>
                    <a:pt x="4429" y="23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3351200" y="4909150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0"/>
                  </a:moveTo>
                  <a:lnTo>
                    <a:pt x="1" y="227"/>
                  </a:lnTo>
                  <a:lnTo>
                    <a:pt x="4040" y="2561"/>
                  </a:lnTo>
                  <a:lnTo>
                    <a:pt x="4429" y="233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3243500" y="5017550"/>
              <a:ext cx="34325" cy="21425"/>
            </a:xfrm>
            <a:custGeom>
              <a:rect l="l" t="t" r="r" b="b"/>
              <a:pathLst>
                <a:path w="1373" h="857" extrusionOk="0">
                  <a:moveTo>
                    <a:pt x="941" y="1"/>
                  </a:moveTo>
                  <a:lnTo>
                    <a:pt x="892" y="29"/>
                  </a:lnTo>
                  <a:lnTo>
                    <a:pt x="970" y="93"/>
                  </a:lnTo>
                  <a:cubicBezTo>
                    <a:pt x="1005" y="121"/>
                    <a:pt x="1005" y="135"/>
                    <a:pt x="955" y="171"/>
                  </a:cubicBezTo>
                  <a:lnTo>
                    <a:pt x="283" y="553"/>
                  </a:lnTo>
                  <a:cubicBezTo>
                    <a:pt x="266" y="567"/>
                    <a:pt x="246" y="574"/>
                    <a:pt x="227" y="574"/>
                  </a:cubicBezTo>
                  <a:cubicBezTo>
                    <a:pt x="207" y="574"/>
                    <a:pt x="188" y="567"/>
                    <a:pt x="170" y="553"/>
                  </a:cubicBezTo>
                  <a:lnTo>
                    <a:pt x="57" y="496"/>
                  </a:lnTo>
                  <a:lnTo>
                    <a:pt x="0" y="531"/>
                  </a:lnTo>
                  <a:lnTo>
                    <a:pt x="559" y="857"/>
                  </a:lnTo>
                  <a:lnTo>
                    <a:pt x="616" y="821"/>
                  </a:lnTo>
                  <a:lnTo>
                    <a:pt x="517" y="758"/>
                  </a:lnTo>
                  <a:cubicBezTo>
                    <a:pt x="481" y="737"/>
                    <a:pt x="474" y="722"/>
                    <a:pt x="524" y="694"/>
                  </a:cubicBezTo>
                  <a:lnTo>
                    <a:pt x="1373" y="199"/>
                  </a:lnTo>
                  <a:cubicBezTo>
                    <a:pt x="1373" y="185"/>
                    <a:pt x="941" y="1"/>
                    <a:pt x="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3264725" y="5031075"/>
              <a:ext cx="40000" cy="19275"/>
            </a:xfrm>
            <a:custGeom>
              <a:rect l="l" t="t" r="r" b="b"/>
              <a:pathLst>
                <a:path w="1600" h="771" extrusionOk="0">
                  <a:moveTo>
                    <a:pt x="1141" y="110"/>
                  </a:moveTo>
                  <a:cubicBezTo>
                    <a:pt x="1176" y="110"/>
                    <a:pt x="1206" y="117"/>
                    <a:pt x="1231" y="132"/>
                  </a:cubicBezTo>
                  <a:cubicBezTo>
                    <a:pt x="1366" y="210"/>
                    <a:pt x="1104" y="372"/>
                    <a:pt x="941" y="464"/>
                  </a:cubicBezTo>
                  <a:cubicBezTo>
                    <a:pt x="810" y="544"/>
                    <a:pt x="601" y="656"/>
                    <a:pt x="455" y="656"/>
                  </a:cubicBezTo>
                  <a:cubicBezTo>
                    <a:pt x="419" y="656"/>
                    <a:pt x="387" y="649"/>
                    <a:pt x="361" y="634"/>
                  </a:cubicBezTo>
                  <a:cubicBezTo>
                    <a:pt x="234" y="563"/>
                    <a:pt x="488" y="394"/>
                    <a:pt x="658" y="302"/>
                  </a:cubicBezTo>
                  <a:cubicBezTo>
                    <a:pt x="789" y="222"/>
                    <a:pt x="998" y="110"/>
                    <a:pt x="1141" y="110"/>
                  </a:cubicBezTo>
                  <a:close/>
                  <a:moveTo>
                    <a:pt x="938" y="1"/>
                  </a:moveTo>
                  <a:cubicBezTo>
                    <a:pt x="751" y="1"/>
                    <a:pt x="566" y="66"/>
                    <a:pt x="404" y="160"/>
                  </a:cubicBezTo>
                  <a:cubicBezTo>
                    <a:pt x="142" y="309"/>
                    <a:pt x="0" y="500"/>
                    <a:pt x="297" y="677"/>
                  </a:cubicBezTo>
                  <a:cubicBezTo>
                    <a:pt x="413" y="743"/>
                    <a:pt x="535" y="770"/>
                    <a:pt x="655" y="770"/>
                  </a:cubicBezTo>
                  <a:cubicBezTo>
                    <a:pt x="843" y="770"/>
                    <a:pt x="1029" y="704"/>
                    <a:pt x="1189" y="613"/>
                  </a:cubicBezTo>
                  <a:cubicBezTo>
                    <a:pt x="1458" y="457"/>
                    <a:pt x="1599" y="266"/>
                    <a:pt x="1302" y="97"/>
                  </a:cubicBezTo>
                  <a:cubicBezTo>
                    <a:pt x="1184" y="29"/>
                    <a:pt x="1061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3286825" y="5043825"/>
              <a:ext cx="39825" cy="19250"/>
            </a:xfrm>
            <a:custGeom>
              <a:rect l="l" t="t" r="r" b="b"/>
              <a:pathLst>
                <a:path w="1592" h="770" extrusionOk="0">
                  <a:moveTo>
                    <a:pt x="1145" y="112"/>
                  </a:moveTo>
                  <a:cubicBezTo>
                    <a:pt x="1178" y="112"/>
                    <a:pt x="1208" y="118"/>
                    <a:pt x="1232" y="131"/>
                  </a:cubicBezTo>
                  <a:cubicBezTo>
                    <a:pt x="1366" y="209"/>
                    <a:pt x="1104" y="372"/>
                    <a:pt x="941" y="464"/>
                  </a:cubicBezTo>
                  <a:cubicBezTo>
                    <a:pt x="808" y="545"/>
                    <a:pt x="590" y="659"/>
                    <a:pt x="445" y="659"/>
                  </a:cubicBezTo>
                  <a:cubicBezTo>
                    <a:pt x="413" y="659"/>
                    <a:pt x="385" y="653"/>
                    <a:pt x="361" y="641"/>
                  </a:cubicBezTo>
                  <a:lnTo>
                    <a:pt x="361" y="634"/>
                  </a:lnTo>
                  <a:cubicBezTo>
                    <a:pt x="234" y="563"/>
                    <a:pt x="489" y="400"/>
                    <a:pt x="651" y="301"/>
                  </a:cubicBezTo>
                  <a:cubicBezTo>
                    <a:pt x="789" y="221"/>
                    <a:pt x="1002" y="112"/>
                    <a:pt x="1145" y="112"/>
                  </a:cubicBezTo>
                  <a:close/>
                  <a:moveTo>
                    <a:pt x="938" y="0"/>
                  </a:moveTo>
                  <a:cubicBezTo>
                    <a:pt x="751" y="0"/>
                    <a:pt x="566" y="66"/>
                    <a:pt x="404" y="160"/>
                  </a:cubicBezTo>
                  <a:cubicBezTo>
                    <a:pt x="142" y="308"/>
                    <a:pt x="1" y="506"/>
                    <a:pt x="298" y="676"/>
                  </a:cubicBezTo>
                  <a:cubicBezTo>
                    <a:pt x="411" y="742"/>
                    <a:pt x="532" y="770"/>
                    <a:pt x="653" y="770"/>
                  </a:cubicBezTo>
                  <a:cubicBezTo>
                    <a:pt x="841" y="770"/>
                    <a:pt x="1030" y="703"/>
                    <a:pt x="1189" y="612"/>
                  </a:cubicBezTo>
                  <a:cubicBezTo>
                    <a:pt x="1458" y="457"/>
                    <a:pt x="1592" y="266"/>
                    <a:pt x="1302" y="96"/>
                  </a:cubicBezTo>
                  <a:cubicBezTo>
                    <a:pt x="1184" y="29"/>
                    <a:pt x="1061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3434850" y="4918875"/>
              <a:ext cx="23200" cy="14175"/>
            </a:xfrm>
            <a:custGeom>
              <a:rect l="l" t="t" r="r" b="b"/>
              <a:pathLst>
                <a:path w="927" h="567" extrusionOk="0">
                  <a:moveTo>
                    <a:pt x="630" y="0"/>
                  </a:moveTo>
                  <a:lnTo>
                    <a:pt x="602" y="15"/>
                  </a:lnTo>
                  <a:lnTo>
                    <a:pt x="659" y="57"/>
                  </a:lnTo>
                  <a:cubicBezTo>
                    <a:pt x="680" y="78"/>
                    <a:pt x="680" y="92"/>
                    <a:pt x="645" y="106"/>
                  </a:cubicBezTo>
                  <a:lnTo>
                    <a:pt x="192" y="368"/>
                  </a:lnTo>
                  <a:cubicBezTo>
                    <a:pt x="181" y="375"/>
                    <a:pt x="169" y="379"/>
                    <a:pt x="156" y="379"/>
                  </a:cubicBezTo>
                  <a:cubicBezTo>
                    <a:pt x="144" y="379"/>
                    <a:pt x="132" y="375"/>
                    <a:pt x="121" y="368"/>
                  </a:cubicBezTo>
                  <a:lnTo>
                    <a:pt x="43" y="333"/>
                  </a:lnTo>
                  <a:lnTo>
                    <a:pt x="1" y="354"/>
                  </a:lnTo>
                  <a:lnTo>
                    <a:pt x="383" y="566"/>
                  </a:lnTo>
                  <a:lnTo>
                    <a:pt x="418" y="545"/>
                  </a:lnTo>
                  <a:lnTo>
                    <a:pt x="355" y="503"/>
                  </a:lnTo>
                  <a:cubicBezTo>
                    <a:pt x="326" y="488"/>
                    <a:pt x="326" y="481"/>
                    <a:pt x="355" y="460"/>
                  </a:cubicBezTo>
                  <a:lnTo>
                    <a:pt x="928" y="135"/>
                  </a:lnTo>
                  <a:cubicBezTo>
                    <a:pt x="928" y="121"/>
                    <a:pt x="630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3449175" y="4927750"/>
              <a:ext cx="26750" cy="12875"/>
            </a:xfrm>
            <a:custGeom>
              <a:rect l="l" t="t" r="r" b="b"/>
              <a:pathLst>
                <a:path w="1070" h="515" extrusionOk="0">
                  <a:moveTo>
                    <a:pt x="767" y="78"/>
                  </a:moveTo>
                  <a:cubicBezTo>
                    <a:pt x="790" y="78"/>
                    <a:pt x="811" y="82"/>
                    <a:pt x="829" y="91"/>
                  </a:cubicBezTo>
                  <a:cubicBezTo>
                    <a:pt x="913" y="141"/>
                    <a:pt x="737" y="247"/>
                    <a:pt x="630" y="310"/>
                  </a:cubicBezTo>
                  <a:cubicBezTo>
                    <a:pt x="543" y="363"/>
                    <a:pt x="399" y="443"/>
                    <a:pt x="303" y="443"/>
                  </a:cubicBezTo>
                  <a:cubicBezTo>
                    <a:pt x="282" y="443"/>
                    <a:pt x="264" y="440"/>
                    <a:pt x="248" y="431"/>
                  </a:cubicBezTo>
                  <a:lnTo>
                    <a:pt x="241" y="424"/>
                  </a:lnTo>
                  <a:cubicBezTo>
                    <a:pt x="156" y="374"/>
                    <a:pt x="333" y="268"/>
                    <a:pt x="439" y="204"/>
                  </a:cubicBezTo>
                  <a:cubicBezTo>
                    <a:pt x="526" y="153"/>
                    <a:pt x="668" y="78"/>
                    <a:pt x="767" y="78"/>
                  </a:cubicBezTo>
                  <a:close/>
                  <a:moveTo>
                    <a:pt x="631" y="0"/>
                  </a:moveTo>
                  <a:cubicBezTo>
                    <a:pt x="504" y="0"/>
                    <a:pt x="377" y="45"/>
                    <a:pt x="270" y="105"/>
                  </a:cubicBezTo>
                  <a:cubicBezTo>
                    <a:pt x="93" y="211"/>
                    <a:pt x="1" y="339"/>
                    <a:pt x="199" y="452"/>
                  </a:cubicBezTo>
                  <a:cubicBezTo>
                    <a:pt x="276" y="496"/>
                    <a:pt x="357" y="514"/>
                    <a:pt x="437" y="514"/>
                  </a:cubicBezTo>
                  <a:cubicBezTo>
                    <a:pt x="563" y="514"/>
                    <a:pt x="688" y="470"/>
                    <a:pt x="800" y="409"/>
                  </a:cubicBezTo>
                  <a:cubicBezTo>
                    <a:pt x="977" y="303"/>
                    <a:pt x="1069" y="183"/>
                    <a:pt x="871" y="63"/>
                  </a:cubicBezTo>
                  <a:cubicBezTo>
                    <a:pt x="794" y="19"/>
                    <a:pt x="712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3464050" y="493635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63" y="73"/>
                  </a:moveTo>
                  <a:cubicBezTo>
                    <a:pt x="785" y="73"/>
                    <a:pt x="805" y="77"/>
                    <a:pt x="821" y="87"/>
                  </a:cubicBezTo>
                  <a:cubicBezTo>
                    <a:pt x="913" y="143"/>
                    <a:pt x="736" y="249"/>
                    <a:pt x="630" y="313"/>
                  </a:cubicBezTo>
                  <a:cubicBezTo>
                    <a:pt x="544" y="365"/>
                    <a:pt x="397" y="440"/>
                    <a:pt x="299" y="440"/>
                  </a:cubicBezTo>
                  <a:cubicBezTo>
                    <a:pt x="277" y="440"/>
                    <a:pt x="257" y="436"/>
                    <a:pt x="241" y="426"/>
                  </a:cubicBezTo>
                  <a:cubicBezTo>
                    <a:pt x="149" y="377"/>
                    <a:pt x="326" y="263"/>
                    <a:pt x="432" y="200"/>
                  </a:cubicBezTo>
                  <a:cubicBezTo>
                    <a:pt x="523" y="148"/>
                    <a:pt x="667" y="73"/>
                    <a:pt x="763" y="73"/>
                  </a:cubicBezTo>
                  <a:close/>
                  <a:moveTo>
                    <a:pt x="624" y="1"/>
                  </a:moveTo>
                  <a:cubicBezTo>
                    <a:pt x="499" y="1"/>
                    <a:pt x="375" y="44"/>
                    <a:pt x="269" y="108"/>
                  </a:cubicBezTo>
                  <a:cubicBezTo>
                    <a:pt x="92" y="207"/>
                    <a:pt x="0" y="341"/>
                    <a:pt x="198" y="454"/>
                  </a:cubicBezTo>
                  <a:cubicBezTo>
                    <a:pt x="276" y="499"/>
                    <a:pt x="356" y="517"/>
                    <a:pt x="436" y="517"/>
                  </a:cubicBezTo>
                  <a:cubicBezTo>
                    <a:pt x="561" y="517"/>
                    <a:pt x="685" y="472"/>
                    <a:pt x="792" y="412"/>
                  </a:cubicBezTo>
                  <a:cubicBezTo>
                    <a:pt x="969" y="306"/>
                    <a:pt x="1068" y="179"/>
                    <a:pt x="870" y="65"/>
                  </a:cubicBezTo>
                  <a:cubicBezTo>
                    <a:pt x="791" y="20"/>
                    <a:pt x="70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91825" y="4662950"/>
              <a:ext cx="23200" cy="14350"/>
            </a:xfrm>
            <a:custGeom>
              <a:rect l="l" t="t" r="r" b="b"/>
              <a:pathLst>
                <a:path w="927" h="574" extrusionOk="0">
                  <a:moveTo>
                    <a:pt x="630" y="1"/>
                  </a:moveTo>
                  <a:lnTo>
                    <a:pt x="602" y="22"/>
                  </a:lnTo>
                  <a:lnTo>
                    <a:pt x="659" y="64"/>
                  </a:lnTo>
                  <a:cubicBezTo>
                    <a:pt x="680" y="86"/>
                    <a:pt x="680" y="93"/>
                    <a:pt x="644" y="114"/>
                  </a:cubicBezTo>
                  <a:lnTo>
                    <a:pt x="199" y="376"/>
                  </a:lnTo>
                  <a:cubicBezTo>
                    <a:pt x="185" y="383"/>
                    <a:pt x="170" y="386"/>
                    <a:pt x="157" y="386"/>
                  </a:cubicBezTo>
                  <a:cubicBezTo>
                    <a:pt x="144" y="386"/>
                    <a:pt x="131" y="383"/>
                    <a:pt x="121" y="376"/>
                  </a:cubicBezTo>
                  <a:lnTo>
                    <a:pt x="43" y="333"/>
                  </a:lnTo>
                  <a:lnTo>
                    <a:pt x="1" y="362"/>
                  </a:lnTo>
                  <a:lnTo>
                    <a:pt x="383" y="574"/>
                  </a:lnTo>
                  <a:lnTo>
                    <a:pt x="418" y="553"/>
                  </a:lnTo>
                  <a:lnTo>
                    <a:pt x="354" y="510"/>
                  </a:lnTo>
                  <a:cubicBezTo>
                    <a:pt x="326" y="496"/>
                    <a:pt x="326" y="489"/>
                    <a:pt x="354" y="468"/>
                  </a:cubicBezTo>
                  <a:lnTo>
                    <a:pt x="927" y="135"/>
                  </a:lnTo>
                  <a:cubicBezTo>
                    <a:pt x="927" y="128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3006150" y="467200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70" y="78"/>
                  </a:moveTo>
                  <a:cubicBezTo>
                    <a:pt x="792" y="78"/>
                    <a:pt x="812" y="82"/>
                    <a:pt x="828" y="92"/>
                  </a:cubicBezTo>
                  <a:cubicBezTo>
                    <a:pt x="913" y="141"/>
                    <a:pt x="736" y="254"/>
                    <a:pt x="630" y="318"/>
                  </a:cubicBezTo>
                  <a:cubicBezTo>
                    <a:pt x="544" y="370"/>
                    <a:pt x="402" y="444"/>
                    <a:pt x="303" y="444"/>
                  </a:cubicBezTo>
                  <a:cubicBezTo>
                    <a:pt x="279" y="444"/>
                    <a:pt x="259" y="440"/>
                    <a:pt x="241" y="431"/>
                  </a:cubicBezTo>
                  <a:cubicBezTo>
                    <a:pt x="156" y="382"/>
                    <a:pt x="333" y="268"/>
                    <a:pt x="439" y="205"/>
                  </a:cubicBezTo>
                  <a:cubicBezTo>
                    <a:pt x="525" y="153"/>
                    <a:pt x="672" y="78"/>
                    <a:pt x="770" y="78"/>
                  </a:cubicBezTo>
                  <a:close/>
                  <a:moveTo>
                    <a:pt x="632" y="1"/>
                  </a:moveTo>
                  <a:cubicBezTo>
                    <a:pt x="507" y="1"/>
                    <a:pt x="382" y="45"/>
                    <a:pt x="269" y="106"/>
                  </a:cubicBezTo>
                  <a:cubicBezTo>
                    <a:pt x="93" y="212"/>
                    <a:pt x="1" y="339"/>
                    <a:pt x="199" y="452"/>
                  </a:cubicBezTo>
                  <a:cubicBezTo>
                    <a:pt x="278" y="498"/>
                    <a:pt x="362" y="517"/>
                    <a:pt x="445" y="517"/>
                  </a:cubicBezTo>
                  <a:cubicBezTo>
                    <a:pt x="570" y="517"/>
                    <a:pt x="694" y="474"/>
                    <a:pt x="800" y="410"/>
                  </a:cubicBezTo>
                  <a:cubicBezTo>
                    <a:pt x="977" y="311"/>
                    <a:pt x="1069" y="183"/>
                    <a:pt x="871" y="63"/>
                  </a:cubicBezTo>
                  <a:cubicBezTo>
                    <a:pt x="793" y="19"/>
                    <a:pt x="713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3021000" y="4680625"/>
              <a:ext cx="26750" cy="12925"/>
            </a:xfrm>
            <a:custGeom>
              <a:rect l="l" t="t" r="r" b="b"/>
              <a:pathLst>
                <a:path w="1070" h="517" extrusionOk="0">
                  <a:moveTo>
                    <a:pt x="763" y="73"/>
                  </a:moveTo>
                  <a:cubicBezTo>
                    <a:pt x="786" y="73"/>
                    <a:pt x="805" y="77"/>
                    <a:pt x="821" y="86"/>
                  </a:cubicBezTo>
                  <a:cubicBezTo>
                    <a:pt x="913" y="136"/>
                    <a:pt x="737" y="249"/>
                    <a:pt x="630" y="312"/>
                  </a:cubicBezTo>
                  <a:cubicBezTo>
                    <a:pt x="544" y="364"/>
                    <a:pt x="398" y="439"/>
                    <a:pt x="300" y="439"/>
                  </a:cubicBezTo>
                  <a:cubicBezTo>
                    <a:pt x="277" y="439"/>
                    <a:pt x="257" y="435"/>
                    <a:pt x="241" y="426"/>
                  </a:cubicBezTo>
                  <a:cubicBezTo>
                    <a:pt x="149" y="376"/>
                    <a:pt x="326" y="263"/>
                    <a:pt x="439" y="199"/>
                  </a:cubicBezTo>
                  <a:cubicBezTo>
                    <a:pt x="526" y="148"/>
                    <a:pt x="668" y="73"/>
                    <a:pt x="763" y="73"/>
                  </a:cubicBezTo>
                  <a:close/>
                  <a:moveTo>
                    <a:pt x="625" y="0"/>
                  </a:moveTo>
                  <a:cubicBezTo>
                    <a:pt x="500" y="0"/>
                    <a:pt x="376" y="44"/>
                    <a:pt x="270" y="107"/>
                  </a:cubicBezTo>
                  <a:cubicBezTo>
                    <a:pt x="93" y="206"/>
                    <a:pt x="1" y="334"/>
                    <a:pt x="199" y="454"/>
                  </a:cubicBezTo>
                  <a:cubicBezTo>
                    <a:pt x="276" y="498"/>
                    <a:pt x="357" y="516"/>
                    <a:pt x="437" y="516"/>
                  </a:cubicBezTo>
                  <a:cubicBezTo>
                    <a:pt x="562" y="516"/>
                    <a:pt x="685" y="472"/>
                    <a:pt x="793" y="411"/>
                  </a:cubicBezTo>
                  <a:cubicBezTo>
                    <a:pt x="970" y="305"/>
                    <a:pt x="1069" y="178"/>
                    <a:pt x="871" y="65"/>
                  </a:cubicBezTo>
                  <a:cubicBezTo>
                    <a:pt x="792" y="20"/>
                    <a:pt x="70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2757850" y="4757225"/>
              <a:ext cx="119400" cy="65675"/>
            </a:xfrm>
            <a:custGeom>
              <a:rect l="l" t="t" r="r" b="b"/>
              <a:pathLst>
                <a:path w="4776" h="2627" extrusionOk="0">
                  <a:moveTo>
                    <a:pt x="1430" y="0"/>
                  </a:moveTo>
                  <a:cubicBezTo>
                    <a:pt x="1396" y="0"/>
                    <a:pt x="1362" y="7"/>
                    <a:pt x="1330" y="22"/>
                  </a:cubicBezTo>
                  <a:lnTo>
                    <a:pt x="1267" y="57"/>
                  </a:lnTo>
                  <a:cubicBezTo>
                    <a:pt x="1217" y="78"/>
                    <a:pt x="1210" y="142"/>
                    <a:pt x="1252" y="177"/>
                  </a:cubicBezTo>
                  <a:lnTo>
                    <a:pt x="1344" y="255"/>
                  </a:lnTo>
                  <a:lnTo>
                    <a:pt x="474" y="757"/>
                  </a:lnTo>
                  <a:lnTo>
                    <a:pt x="354" y="694"/>
                  </a:lnTo>
                  <a:cubicBezTo>
                    <a:pt x="319" y="680"/>
                    <a:pt x="281" y="672"/>
                    <a:pt x="244" y="672"/>
                  </a:cubicBezTo>
                  <a:cubicBezTo>
                    <a:pt x="207" y="672"/>
                    <a:pt x="170" y="680"/>
                    <a:pt x="135" y="694"/>
                  </a:cubicBezTo>
                  <a:lnTo>
                    <a:pt x="64" y="736"/>
                  </a:lnTo>
                  <a:cubicBezTo>
                    <a:pt x="0" y="771"/>
                    <a:pt x="7" y="828"/>
                    <a:pt x="71" y="871"/>
                  </a:cubicBezTo>
                  <a:lnTo>
                    <a:pt x="828" y="1302"/>
                  </a:lnTo>
                  <a:cubicBezTo>
                    <a:pt x="865" y="1324"/>
                    <a:pt x="906" y="1335"/>
                    <a:pt x="946" y="1335"/>
                  </a:cubicBezTo>
                  <a:cubicBezTo>
                    <a:pt x="984" y="1335"/>
                    <a:pt x="1021" y="1326"/>
                    <a:pt x="1054" y="1309"/>
                  </a:cubicBezTo>
                  <a:lnTo>
                    <a:pt x="1125" y="1267"/>
                  </a:lnTo>
                  <a:cubicBezTo>
                    <a:pt x="1182" y="1238"/>
                    <a:pt x="1182" y="1182"/>
                    <a:pt x="1132" y="1146"/>
                  </a:cubicBezTo>
                  <a:lnTo>
                    <a:pt x="1026" y="1076"/>
                  </a:lnTo>
                  <a:lnTo>
                    <a:pt x="2151" y="425"/>
                  </a:lnTo>
                  <a:cubicBezTo>
                    <a:pt x="2179" y="411"/>
                    <a:pt x="2193" y="375"/>
                    <a:pt x="2186" y="340"/>
                  </a:cubicBezTo>
                  <a:cubicBezTo>
                    <a:pt x="2179" y="319"/>
                    <a:pt x="2165" y="298"/>
                    <a:pt x="2115" y="269"/>
                  </a:cubicBezTo>
                  <a:lnTo>
                    <a:pt x="1535" y="22"/>
                  </a:lnTo>
                  <a:cubicBezTo>
                    <a:pt x="1500" y="7"/>
                    <a:pt x="1465" y="0"/>
                    <a:pt x="1430" y="0"/>
                  </a:cubicBezTo>
                  <a:close/>
                  <a:moveTo>
                    <a:pt x="2573" y="721"/>
                  </a:moveTo>
                  <a:cubicBezTo>
                    <a:pt x="2305" y="721"/>
                    <a:pt x="2022" y="802"/>
                    <a:pt x="1748" y="962"/>
                  </a:cubicBezTo>
                  <a:cubicBezTo>
                    <a:pt x="1252" y="1245"/>
                    <a:pt x="1196" y="1550"/>
                    <a:pt x="1606" y="1783"/>
                  </a:cubicBezTo>
                  <a:cubicBezTo>
                    <a:pt x="1801" y="1892"/>
                    <a:pt x="2015" y="1944"/>
                    <a:pt x="2230" y="1944"/>
                  </a:cubicBezTo>
                  <a:cubicBezTo>
                    <a:pt x="2365" y="1944"/>
                    <a:pt x="2501" y="1923"/>
                    <a:pt x="2632" y="1882"/>
                  </a:cubicBezTo>
                  <a:lnTo>
                    <a:pt x="2632" y="1882"/>
                  </a:lnTo>
                  <a:cubicBezTo>
                    <a:pt x="2441" y="2087"/>
                    <a:pt x="2497" y="2300"/>
                    <a:pt x="2795" y="2469"/>
                  </a:cubicBezTo>
                  <a:cubicBezTo>
                    <a:pt x="2979" y="2574"/>
                    <a:pt x="3184" y="2626"/>
                    <a:pt x="3400" y="2626"/>
                  </a:cubicBezTo>
                  <a:cubicBezTo>
                    <a:pt x="3665" y="2626"/>
                    <a:pt x="3947" y="2548"/>
                    <a:pt x="4224" y="2392"/>
                  </a:cubicBezTo>
                  <a:cubicBezTo>
                    <a:pt x="4726" y="2101"/>
                    <a:pt x="4775" y="1804"/>
                    <a:pt x="4358" y="1564"/>
                  </a:cubicBezTo>
                  <a:cubicBezTo>
                    <a:pt x="4168" y="1460"/>
                    <a:pt x="3956" y="1406"/>
                    <a:pt x="3743" y="1406"/>
                  </a:cubicBezTo>
                  <a:cubicBezTo>
                    <a:pt x="3607" y="1406"/>
                    <a:pt x="3471" y="1428"/>
                    <a:pt x="3339" y="1472"/>
                  </a:cubicBezTo>
                  <a:cubicBezTo>
                    <a:pt x="3530" y="1260"/>
                    <a:pt x="3474" y="1054"/>
                    <a:pt x="3177" y="878"/>
                  </a:cubicBezTo>
                  <a:cubicBezTo>
                    <a:pt x="2994" y="773"/>
                    <a:pt x="2788" y="721"/>
                    <a:pt x="2573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2762275" y="4759525"/>
              <a:ext cx="46350" cy="28675"/>
            </a:xfrm>
            <a:custGeom>
              <a:rect l="l" t="t" r="r" b="b"/>
              <a:pathLst>
                <a:path w="1853" h="1147" extrusionOk="0">
                  <a:moveTo>
                    <a:pt x="1266" y="0"/>
                  </a:moveTo>
                  <a:lnTo>
                    <a:pt x="1203" y="36"/>
                  </a:lnTo>
                  <a:lnTo>
                    <a:pt x="1309" y="128"/>
                  </a:lnTo>
                  <a:cubicBezTo>
                    <a:pt x="1358" y="163"/>
                    <a:pt x="1358" y="184"/>
                    <a:pt x="1288" y="227"/>
                  </a:cubicBezTo>
                  <a:lnTo>
                    <a:pt x="389" y="743"/>
                  </a:lnTo>
                  <a:cubicBezTo>
                    <a:pt x="364" y="761"/>
                    <a:pt x="336" y="770"/>
                    <a:pt x="309" y="770"/>
                  </a:cubicBezTo>
                  <a:cubicBezTo>
                    <a:pt x="281" y="770"/>
                    <a:pt x="255" y="761"/>
                    <a:pt x="234" y="743"/>
                  </a:cubicBezTo>
                  <a:lnTo>
                    <a:pt x="78" y="672"/>
                  </a:lnTo>
                  <a:lnTo>
                    <a:pt x="0" y="715"/>
                  </a:lnTo>
                  <a:lnTo>
                    <a:pt x="757" y="1146"/>
                  </a:lnTo>
                  <a:lnTo>
                    <a:pt x="835" y="1104"/>
                  </a:lnTo>
                  <a:lnTo>
                    <a:pt x="700" y="1019"/>
                  </a:lnTo>
                  <a:cubicBezTo>
                    <a:pt x="651" y="984"/>
                    <a:pt x="644" y="962"/>
                    <a:pt x="708" y="927"/>
                  </a:cubicBezTo>
                  <a:lnTo>
                    <a:pt x="1854" y="269"/>
                  </a:lnTo>
                  <a:cubicBezTo>
                    <a:pt x="1854" y="248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2790925" y="4777575"/>
              <a:ext cx="53600" cy="26000"/>
            </a:xfrm>
            <a:custGeom>
              <a:rect l="l" t="t" r="r" b="b"/>
              <a:pathLst>
                <a:path w="2144" h="1040" extrusionOk="0">
                  <a:moveTo>
                    <a:pt x="1539" y="150"/>
                  </a:moveTo>
                  <a:cubicBezTo>
                    <a:pt x="1584" y="150"/>
                    <a:pt x="1624" y="158"/>
                    <a:pt x="1656" y="177"/>
                  </a:cubicBezTo>
                  <a:cubicBezTo>
                    <a:pt x="1832" y="276"/>
                    <a:pt x="1486" y="495"/>
                    <a:pt x="1266" y="630"/>
                  </a:cubicBezTo>
                  <a:cubicBezTo>
                    <a:pt x="1083" y="733"/>
                    <a:pt x="797" y="883"/>
                    <a:pt x="605" y="883"/>
                  </a:cubicBezTo>
                  <a:cubicBezTo>
                    <a:pt x="560" y="883"/>
                    <a:pt x="520" y="875"/>
                    <a:pt x="488" y="856"/>
                  </a:cubicBezTo>
                  <a:cubicBezTo>
                    <a:pt x="311" y="750"/>
                    <a:pt x="658" y="531"/>
                    <a:pt x="877" y="403"/>
                  </a:cubicBezTo>
                  <a:cubicBezTo>
                    <a:pt x="1061" y="300"/>
                    <a:pt x="1347" y="150"/>
                    <a:pt x="1539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0"/>
                    <a:pt x="545" y="219"/>
                  </a:cubicBezTo>
                  <a:cubicBezTo>
                    <a:pt x="184" y="424"/>
                    <a:pt x="0" y="686"/>
                    <a:pt x="396" y="913"/>
                  </a:cubicBezTo>
                  <a:cubicBezTo>
                    <a:pt x="552" y="1001"/>
                    <a:pt x="716" y="1039"/>
                    <a:pt x="880" y="1039"/>
                  </a:cubicBezTo>
                  <a:cubicBezTo>
                    <a:pt x="1133" y="1039"/>
                    <a:pt x="1384" y="949"/>
                    <a:pt x="1599" y="821"/>
                  </a:cubicBezTo>
                  <a:cubicBezTo>
                    <a:pt x="1960" y="615"/>
                    <a:pt x="2144" y="361"/>
                    <a:pt x="1748" y="127"/>
                  </a:cubicBezTo>
                  <a:cubicBezTo>
                    <a:pt x="1592" y="38"/>
                    <a:pt x="1427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820625" y="4794725"/>
              <a:ext cx="53450" cy="26000"/>
            </a:xfrm>
            <a:custGeom>
              <a:rect l="l" t="t" r="r" b="b"/>
              <a:pathLst>
                <a:path w="2138" h="1040" extrusionOk="0">
                  <a:moveTo>
                    <a:pt x="1536" y="150"/>
                  </a:moveTo>
                  <a:cubicBezTo>
                    <a:pt x="1582" y="150"/>
                    <a:pt x="1623" y="158"/>
                    <a:pt x="1656" y="177"/>
                  </a:cubicBezTo>
                  <a:cubicBezTo>
                    <a:pt x="1826" y="283"/>
                    <a:pt x="1486" y="502"/>
                    <a:pt x="1260" y="630"/>
                  </a:cubicBezTo>
                  <a:cubicBezTo>
                    <a:pt x="1082" y="733"/>
                    <a:pt x="797" y="883"/>
                    <a:pt x="601" y="883"/>
                  </a:cubicBezTo>
                  <a:cubicBezTo>
                    <a:pt x="556" y="883"/>
                    <a:pt x="515" y="875"/>
                    <a:pt x="482" y="856"/>
                  </a:cubicBezTo>
                  <a:cubicBezTo>
                    <a:pt x="305" y="757"/>
                    <a:pt x="651" y="538"/>
                    <a:pt x="878" y="403"/>
                  </a:cubicBezTo>
                  <a:cubicBezTo>
                    <a:pt x="1056" y="300"/>
                    <a:pt x="1341" y="150"/>
                    <a:pt x="1536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1"/>
                    <a:pt x="545" y="219"/>
                  </a:cubicBezTo>
                  <a:cubicBezTo>
                    <a:pt x="185" y="425"/>
                    <a:pt x="1" y="679"/>
                    <a:pt x="397" y="913"/>
                  </a:cubicBezTo>
                  <a:cubicBezTo>
                    <a:pt x="552" y="1002"/>
                    <a:pt x="716" y="1039"/>
                    <a:pt x="879" y="1039"/>
                  </a:cubicBezTo>
                  <a:cubicBezTo>
                    <a:pt x="1130" y="1039"/>
                    <a:pt x="1380" y="950"/>
                    <a:pt x="1599" y="821"/>
                  </a:cubicBezTo>
                  <a:cubicBezTo>
                    <a:pt x="1953" y="616"/>
                    <a:pt x="2137" y="354"/>
                    <a:pt x="1748" y="127"/>
                  </a:cubicBezTo>
                  <a:cubicBezTo>
                    <a:pt x="1592" y="39"/>
                    <a:pt x="1428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3277975" y="4942900"/>
              <a:ext cx="96950" cy="50475"/>
            </a:xfrm>
            <a:custGeom>
              <a:rect l="l" t="t" r="r" b="b"/>
              <a:pathLst>
                <a:path w="3878" h="2019" extrusionOk="0">
                  <a:moveTo>
                    <a:pt x="1812" y="113"/>
                  </a:moveTo>
                  <a:cubicBezTo>
                    <a:pt x="2230" y="113"/>
                    <a:pt x="2661" y="211"/>
                    <a:pt x="2993" y="405"/>
                  </a:cubicBezTo>
                  <a:cubicBezTo>
                    <a:pt x="3630" y="766"/>
                    <a:pt x="3672" y="1331"/>
                    <a:pt x="3085" y="1671"/>
                  </a:cubicBezTo>
                  <a:cubicBezTo>
                    <a:pt x="2807" y="1829"/>
                    <a:pt x="2440" y="1907"/>
                    <a:pt x="2064" y="1907"/>
                  </a:cubicBezTo>
                  <a:cubicBezTo>
                    <a:pt x="1648" y="1907"/>
                    <a:pt x="1220" y="1811"/>
                    <a:pt x="885" y="1622"/>
                  </a:cubicBezTo>
                  <a:cubicBezTo>
                    <a:pt x="256" y="1254"/>
                    <a:pt x="213" y="688"/>
                    <a:pt x="800" y="348"/>
                  </a:cubicBezTo>
                  <a:cubicBezTo>
                    <a:pt x="1074" y="191"/>
                    <a:pt x="1438" y="113"/>
                    <a:pt x="1812" y="113"/>
                  </a:cubicBezTo>
                  <a:close/>
                  <a:moveTo>
                    <a:pt x="1797" y="1"/>
                  </a:moveTo>
                  <a:cubicBezTo>
                    <a:pt x="1376" y="1"/>
                    <a:pt x="967" y="90"/>
                    <a:pt x="659" y="270"/>
                  </a:cubicBezTo>
                  <a:cubicBezTo>
                    <a:pt x="1" y="645"/>
                    <a:pt x="50" y="1282"/>
                    <a:pt x="758" y="1692"/>
                  </a:cubicBezTo>
                  <a:cubicBezTo>
                    <a:pt x="1130" y="1908"/>
                    <a:pt x="1613" y="2019"/>
                    <a:pt x="2083" y="2019"/>
                  </a:cubicBezTo>
                  <a:cubicBezTo>
                    <a:pt x="2504" y="2019"/>
                    <a:pt x="2915" y="1930"/>
                    <a:pt x="3227" y="1749"/>
                  </a:cubicBezTo>
                  <a:cubicBezTo>
                    <a:pt x="3878" y="1374"/>
                    <a:pt x="3828" y="737"/>
                    <a:pt x="3121" y="327"/>
                  </a:cubicBezTo>
                  <a:cubicBezTo>
                    <a:pt x="2748" y="111"/>
                    <a:pt x="2265" y="1"/>
                    <a:pt x="1797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2902875" y="4726325"/>
              <a:ext cx="96925" cy="50425"/>
            </a:xfrm>
            <a:custGeom>
              <a:rect l="l" t="t" r="r" b="b"/>
              <a:pathLst>
                <a:path w="3877" h="2017" extrusionOk="0">
                  <a:moveTo>
                    <a:pt x="1818" y="111"/>
                  </a:moveTo>
                  <a:cubicBezTo>
                    <a:pt x="2234" y="111"/>
                    <a:pt x="2662" y="208"/>
                    <a:pt x="2993" y="402"/>
                  </a:cubicBezTo>
                  <a:cubicBezTo>
                    <a:pt x="3629" y="762"/>
                    <a:pt x="3665" y="1335"/>
                    <a:pt x="3085" y="1668"/>
                  </a:cubicBezTo>
                  <a:cubicBezTo>
                    <a:pt x="2806" y="1829"/>
                    <a:pt x="2437" y="1909"/>
                    <a:pt x="2060" y="1909"/>
                  </a:cubicBezTo>
                  <a:cubicBezTo>
                    <a:pt x="1643" y="1909"/>
                    <a:pt x="1215" y="1812"/>
                    <a:pt x="884" y="1618"/>
                  </a:cubicBezTo>
                  <a:cubicBezTo>
                    <a:pt x="255" y="1251"/>
                    <a:pt x="212" y="685"/>
                    <a:pt x="800" y="352"/>
                  </a:cubicBezTo>
                  <a:cubicBezTo>
                    <a:pt x="1075" y="191"/>
                    <a:pt x="1442" y="111"/>
                    <a:pt x="1818" y="111"/>
                  </a:cubicBezTo>
                  <a:close/>
                  <a:moveTo>
                    <a:pt x="1802" y="0"/>
                  </a:moveTo>
                  <a:cubicBezTo>
                    <a:pt x="1379" y="0"/>
                    <a:pt x="967" y="89"/>
                    <a:pt x="658" y="267"/>
                  </a:cubicBezTo>
                  <a:cubicBezTo>
                    <a:pt x="0" y="642"/>
                    <a:pt x="50" y="1279"/>
                    <a:pt x="757" y="1689"/>
                  </a:cubicBezTo>
                  <a:cubicBezTo>
                    <a:pt x="1132" y="1906"/>
                    <a:pt x="1617" y="2016"/>
                    <a:pt x="2089" y="2016"/>
                  </a:cubicBezTo>
                  <a:cubicBezTo>
                    <a:pt x="2508" y="2016"/>
                    <a:pt x="2916" y="1929"/>
                    <a:pt x="3226" y="1753"/>
                  </a:cubicBezTo>
                  <a:cubicBezTo>
                    <a:pt x="3877" y="1371"/>
                    <a:pt x="3834" y="734"/>
                    <a:pt x="3120" y="324"/>
                  </a:cubicBezTo>
                  <a:cubicBezTo>
                    <a:pt x="2749" y="108"/>
                    <a:pt x="2268" y="0"/>
                    <a:pt x="1802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3305575" y="4952300"/>
              <a:ext cx="49375" cy="27975"/>
            </a:xfrm>
            <a:custGeom>
              <a:rect l="l" t="t" r="r" b="b"/>
              <a:pathLst>
                <a:path w="1975" h="1119" extrusionOk="0">
                  <a:moveTo>
                    <a:pt x="795" y="0"/>
                  </a:moveTo>
                  <a:cubicBezTo>
                    <a:pt x="761" y="0"/>
                    <a:pt x="727" y="7"/>
                    <a:pt x="701" y="22"/>
                  </a:cubicBezTo>
                  <a:lnTo>
                    <a:pt x="85" y="375"/>
                  </a:lnTo>
                  <a:cubicBezTo>
                    <a:pt x="36" y="397"/>
                    <a:pt x="0" y="446"/>
                    <a:pt x="0" y="510"/>
                  </a:cubicBezTo>
                  <a:lnTo>
                    <a:pt x="43" y="1076"/>
                  </a:lnTo>
                  <a:lnTo>
                    <a:pt x="78" y="1090"/>
                  </a:lnTo>
                  <a:lnTo>
                    <a:pt x="1055" y="1118"/>
                  </a:lnTo>
                  <a:cubicBezTo>
                    <a:pt x="1132" y="1118"/>
                    <a:pt x="1217" y="1104"/>
                    <a:pt x="1281" y="1069"/>
                  </a:cubicBezTo>
                  <a:lnTo>
                    <a:pt x="1896" y="715"/>
                  </a:lnTo>
                  <a:cubicBezTo>
                    <a:pt x="1974" y="672"/>
                    <a:pt x="1925" y="588"/>
                    <a:pt x="1819" y="573"/>
                  </a:cubicBezTo>
                  <a:cubicBezTo>
                    <a:pt x="1705" y="566"/>
                    <a:pt x="1613" y="510"/>
                    <a:pt x="1550" y="418"/>
                  </a:cubicBezTo>
                  <a:lnTo>
                    <a:pt x="1536" y="382"/>
                  </a:lnTo>
                  <a:cubicBezTo>
                    <a:pt x="1472" y="298"/>
                    <a:pt x="1380" y="241"/>
                    <a:pt x="1274" y="234"/>
                  </a:cubicBezTo>
                  <a:lnTo>
                    <a:pt x="1210" y="227"/>
                  </a:lnTo>
                  <a:cubicBezTo>
                    <a:pt x="1104" y="220"/>
                    <a:pt x="1012" y="163"/>
                    <a:pt x="948" y="78"/>
                  </a:cubicBezTo>
                  <a:cubicBezTo>
                    <a:pt x="930" y="27"/>
                    <a:pt x="862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2930100" y="4735625"/>
              <a:ext cx="49550" cy="28000"/>
            </a:xfrm>
            <a:custGeom>
              <a:rect l="l" t="t" r="r" b="b"/>
              <a:pathLst>
                <a:path w="1982" h="1120" extrusionOk="0">
                  <a:moveTo>
                    <a:pt x="799" y="1"/>
                  </a:moveTo>
                  <a:cubicBezTo>
                    <a:pt x="769" y="1"/>
                    <a:pt x="738" y="8"/>
                    <a:pt x="708" y="23"/>
                  </a:cubicBezTo>
                  <a:lnTo>
                    <a:pt x="93" y="376"/>
                  </a:lnTo>
                  <a:cubicBezTo>
                    <a:pt x="36" y="397"/>
                    <a:pt x="1" y="447"/>
                    <a:pt x="1" y="504"/>
                  </a:cubicBezTo>
                  <a:lnTo>
                    <a:pt x="43" y="1070"/>
                  </a:lnTo>
                  <a:lnTo>
                    <a:pt x="78" y="1091"/>
                  </a:lnTo>
                  <a:lnTo>
                    <a:pt x="1062" y="1119"/>
                  </a:lnTo>
                  <a:cubicBezTo>
                    <a:pt x="1140" y="1119"/>
                    <a:pt x="1217" y="1105"/>
                    <a:pt x="1288" y="1070"/>
                  </a:cubicBezTo>
                  <a:lnTo>
                    <a:pt x="1904" y="716"/>
                  </a:lnTo>
                  <a:cubicBezTo>
                    <a:pt x="1981" y="666"/>
                    <a:pt x="1932" y="588"/>
                    <a:pt x="1819" y="567"/>
                  </a:cubicBezTo>
                  <a:cubicBezTo>
                    <a:pt x="1713" y="567"/>
                    <a:pt x="1614" y="511"/>
                    <a:pt x="1557" y="419"/>
                  </a:cubicBezTo>
                  <a:lnTo>
                    <a:pt x="1536" y="383"/>
                  </a:lnTo>
                  <a:cubicBezTo>
                    <a:pt x="1479" y="291"/>
                    <a:pt x="1380" y="242"/>
                    <a:pt x="1281" y="235"/>
                  </a:cubicBezTo>
                  <a:lnTo>
                    <a:pt x="1210" y="221"/>
                  </a:lnTo>
                  <a:cubicBezTo>
                    <a:pt x="1104" y="214"/>
                    <a:pt x="1012" y="164"/>
                    <a:pt x="956" y="72"/>
                  </a:cubicBezTo>
                  <a:cubicBezTo>
                    <a:pt x="914" y="26"/>
                    <a:pt x="857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3031100" y="4813250"/>
              <a:ext cx="194200" cy="103025"/>
            </a:xfrm>
            <a:custGeom>
              <a:rect l="l" t="t" r="r" b="b"/>
              <a:pathLst>
                <a:path w="7768" h="4121" extrusionOk="0">
                  <a:moveTo>
                    <a:pt x="5203" y="510"/>
                  </a:moveTo>
                  <a:cubicBezTo>
                    <a:pt x="5452" y="510"/>
                    <a:pt x="5709" y="566"/>
                    <a:pt x="5928" y="681"/>
                  </a:cubicBezTo>
                  <a:lnTo>
                    <a:pt x="4563" y="1466"/>
                  </a:lnTo>
                  <a:cubicBezTo>
                    <a:pt x="4266" y="1183"/>
                    <a:pt x="4188" y="872"/>
                    <a:pt x="4549" y="667"/>
                  </a:cubicBezTo>
                  <a:cubicBezTo>
                    <a:pt x="4730" y="563"/>
                    <a:pt x="4962" y="510"/>
                    <a:pt x="5203" y="510"/>
                  </a:cubicBezTo>
                  <a:close/>
                  <a:moveTo>
                    <a:pt x="3707" y="2485"/>
                  </a:moveTo>
                  <a:lnTo>
                    <a:pt x="3707" y="2485"/>
                  </a:lnTo>
                  <a:cubicBezTo>
                    <a:pt x="3983" y="2825"/>
                    <a:pt x="3976" y="3178"/>
                    <a:pt x="3530" y="3440"/>
                  </a:cubicBezTo>
                  <a:cubicBezTo>
                    <a:pt x="3312" y="3556"/>
                    <a:pt x="3074" y="3615"/>
                    <a:pt x="2836" y="3615"/>
                  </a:cubicBezTo>
                  <a:cubicBezTo>
                    <a:pt x="2582" y="3615"/>
                    <a:pt x="2328" y="3547"/>
                    <a:pt x="2101" y="3412"/>
                  </a:cubicBezTo>
                  <a:lnTo>
                    <a:pt x="3707" y="2485"/>
                  </a:lnTo>
                  <a:close/>
                  <a:moveTo>
                    <a:pt x="4461" y="1"/>
                  </a:moveTo>
                  <a:cubicBezTo>
                    <a:pt x="4009" y="1"/>
                    <a:pt x="3568" y="100"/>
                    <a:pt x="3176" y="327"/>
                  </a:cubicBezTo>
                  <a:cubicBezTo>
                    <a:pt x="2483" y="731"/>
                    <a:pt x="2646" y="1261"/>
                    <a:pt x="3120" y="1827"/>
                  </a:cubicBezTo>
                  <a:lnTo>
                    <a:pt x="3396" y="2145"/>
                  </a:lnTo>
                  <a:lnTo>
                    <a:pt x="1648" y="3157"/>
                  </a:lnTo>
                  <a:cubicBezTo>
                    <a:pt x="1521" y="3044"/>
                    <a:pt x="1358" y="2789"/>
                    <a:pt x="1755" y="2223"/>
                  </a:cubicBezTo>
                  <a:cubicBezTo>
                    <a:pt x="1839" y="2082"/>
                    <a:pt x="1832" y="1990"/>
                    <a:pt x="1634" y="1877"/>
                  </a:cubicBezTo>
                  <a:cubicBezTo>
                    <a:pt x="1509" y="1805"/>
                    <a:pt x="1254" y="1744"/>
                    <a:pt x="1000" y="1744"/>
                  </a:cubicBezTo>
                  <a:cubicBezTo>
                    <a:pt x="825" y="1744"/>
                    <a:pt x="649" y="1773"/>
                    <a:pt x="517" y="1848"/>
                  </a:cubicBezTo>
                  <a:cubicBezTo>
                    <a:pt x="269" y="1997"/>
                    <a:pt x="0" y="2542"/>
                    <a:pt x="1309" y="3355"/>
                  </a:cubicBezTo>
                  <a:lnTo>
                    <a:pt x="531" y="3794"/>
                  </a:lnTo>
                  <a:lnTo>
                    <a:pt x="983" y="4063"/>
                  </a:lnTo>
                  <a:lnTo>
                    <a:pt x="1762" y="3617"/>
                  </a:lnTo>
                  <a:cubicBezTo>
                    <a:pt x="2217" y="3879"/>
                    <a:pt x="2934" y="4120"/>
                    <a:pt x="3670" y="4120"/>
                  </a:cubicBezTo>
                  <a:cubicBezTo>
                    <a:pt x="4124" y="4120"/>
                    <a:pt x="4584" y="4029"/>
                    <a:pt x="4995" y="3794"/>
                  </a:cubicBezTo>
                  <a:cubicBezTo>
                    <a:pt x="5808" y="3320"/>
                    <a:pt x="5653" y="2775"/>
                    <a:pt x="5094" y="2110"/>
                  </a:cubicBezTo>
                  <a:lnTo>
                    <a:pt x="4846" y="1827"/>
                  </a:lnTo>
                  <a:lnTo>
                    <a:pt x="6381" y="943"/>
                  </a:lnTo>
                  <a:lnTo>
                    <a:pt x="6381" y="943"/>
                  </a:lnTo>
                  <a:cubicBezTo>
                    <a:pt x="6558" y="1084"/>
                    <a:pt x="6615" y="1311"/>
                    <a:pt x="6296" y="1735"/>
                  </a:cubicBezTo>
                  <a:cubicBezTo>
                    <a:pt x="6218" y="1848"/>
                    <a:pt x="6226" y="1926"/>
                    <a:pt x="6402" y="2032"/>
                  </a:cubicBezTo>
                  <a:cubicBezTo>
                    <a:pt x="6508" y="2090"/>
                    <a:pt x="6791" y="2200"/>
                    <a:pt x="7074" y="2200"/>
                  </a:cubicBezTo>
                  <a:cubicBezTo>
                    <a:pt x="7208" y="2200"/>
                    <a:pt x="7341" y="2176"/>
                    <a:pt x="7456" y="2110"/>
                  </a:cubicBezTo>
                  <a:cubicBezTo>
                    <a:pt x="7768" y="1933"/>
                    <a:pt x="7768" y="1374"/>
                    <a:pt x="6721" y="745"/>
                  </a:cubicBezTo>
                  <a:lnTo>
                    <a:pt x="7315" y="405"/>
                  </a:lnTo>
                  <a:lnTo>
                    <a:pt x="6862" y="143"/>
                  </a:lnTo>
                  <a:lnTo>
                    <a:pt x="6268" y="490"/>
                  </a:lnTo>
                  <a:cubicBezTo>
                    <a:pt x="5716" y="188"/>
                    <a:pt x="5079" y="1"/>
                    <a:pt x="4461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144100" y="4971925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4" y="1"/>
                  </a:moveTo>
                  <a:lnTo>
                    <a:pt x="1" y="64"/>
                  </a:lnTo>
                  <a:lnTo>
                    <a:pt x="1981" y="1210"/>
                  </a:lnTo>
                  <a:lnTo>
                    <a:pt x="2095" y="114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2892975" y="4826900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3" y="1"/>
                  </a:moveTo>
                  <a:lnTo>
                    <a:pt x="0" y="71"/>
                  </a:lnTo>
                  <a:lnTo>
                    <a:pt x="1981" y="1210"/>
                  </a:lnTo>
                  <a:lnTo>
                    <a:pt x="2094" y="11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934525" y="4754925"/>
              <a:ext cx="386100" cy="223050"/>
            </a:xfrm>
            <a:custGeom>
              <a:rect l="l" t="t" r="r" b="b"/>
              <a:pathLst>
                <a:path w="15444" h="8922" extrusionOk="0">
                  <a:moveTo>
                    <a:pt x="10796" y="0"/>
                  </a:moveTo>
                  <a:lnTo>
                    <a:pt x="1" y="6233"/>
                  </a:lnTo>
                  <a:lnTo>
                    <a:pt x="4648" y="8921"/>
                  </a:lnTo>
                  <a:lnTo>
                    <a:pt x="15444" y="2689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2934525" y="4910725"/>
              <a:ext cx="116225" cy="150375"/>
            </a:xfrm>
            <a:custGeom>
              <a:rect l="l" t="t" r="r" b="b"/>
              <a:pathLst>
                <a:path w="4649" h="6015" extrusionOk="0">
                  <a:moveTo>
                    <a:pt x="1" y="1"/>
                  </a:moveTo>
                  <a:lnTo>
                    <a:pt x="1" y="3333"/>
                  </a:lnTo>
                  <a:lnTo>
                    <a:pt x="4648" y="6014"/>
                  </a:lnTo>
                  <a:lnTo>
                    <a:pt x="4648" y="2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2932750" y="4754050"/>
              <a:ext cx="284425" cy="247450"/>
            </a:xfrm>
            <a:custGeom>
              <a:rect l="l" t="t" r="r" b="b"/>
              <a:pathLst>
                <a:path w="11377" h="9898" extrusionOk="0">
                  <a:moveTo>
                    <a:pt x="10796" y="0"/>
                  </a:moveTo>
                  <a:lnTo>
                    <a:pt x="1" y="6233"/>
                  </a:lnTo>
                  <a:lnTo>
                    <a:pt x="1" y="9558"/>
                  </a:lnTo>
                  <a:lnTo>
                    <a:pt x="581" y="9897"/>
                  </a:lnTo>
                  <a:lnTo>
                    <a:pt x="581" y="6565"/>
                  </a:lnTo>
                  <a:lnTo>
                    <a:pt x="11376" y="333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3038525" y="4815050"/>
              <a:ext cx="284400" cy="247450"/>
            </a:xfrm>
            <a:custGeom>
              <a:rect l="l" t="t" r="r" b="b"/>
              <a:pathLst>
                <a:path w="11376" h="9898" extrusionOk="0">
                  <a:moveTo>
                    <a:pt x="10796" y="1"/>
                  </a:moveTo>
                  <a:lnTo>
                    <a:pt x="0" y="6233"/>
                  </a:lnTo>
                  <a:lnTo>
                    <a:pt x="0" y="9558"/>
                  </a:lnTo>
                  <a:lnTo>
                    <a:pt x="580" y="9898"/>
                  </a:lnTo>
                  <a:lnTo>
                    <a:pt x="580" y="6566"/>
                  </a:lnTo>
                  <a:lnTo>
                    <a:pt x="11376" y="333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2932750" y="4909850"/>
              <a:ext cx="14525" cy="91650"/>
            </a:xfrm>
            <a:custGeom>
              <a:rect l="l" t="t" r="r" b="b"/>
              <a:pathLst>
                <a:path w="581" h="3665" extrusionOk="0">
                  <a:moveTo>
                    <a:pt x="1" y="1"/>
                  </a:moveTo>
                  <a:lnTo>
                    <a:pt x="1" y="3326"/>
                  </a:lnTo>
                  <a:lnTo>
                    <a:pt x="581" y="3665"/>
                  </a:lnTo>
                  <a:lnTo>
                    <a:pt x="581" y="3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3038525" y="4970875"/>
              <a:ext cx="14525" cy="91625"/>
            </a:xfrm>
            <a:custGeom>
              <a:rect l="l" t="t" r="r" b="b"/>
              <a:pathLst>
                <a:path w="581" h="3665" extrusionOk="0">
                  <a:moveTo>
                    <a:pt x="0" y="0"/>
                  </a:moveTo>
                  <a:lnTo>
                    <a:pt x="0" y="3325"/>
                  </a:lnTo>
                  <a:lnTo>
                    <a:pt x="580" y="3665"/>
                  </a:lnTo>
                  <a:lnTo>
                    <a:pt x="580" y="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85" name="Google Shape;485;p25"/>
          <p:cNvSpPr/>
          <p:nvPr/>
        </p:nvSpPr>
        <p:spPr>
          <a:xfrm rot="10800000">
            <a:off x="68270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486" name="Google Shape;486;p25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92736555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two columns 1">
  <p:cSld name="Title and two columns 1">
    <p:spTree>
      <p:nvGrpSpPr>
        <p:cNvPr id="1" name="Shape 487"/>
        <p:cNvGrpSpPr/>
        <p:nvPr/>
      </p:nvGrpSpPr>
      <p:grpSpPr>
        <a:xfrm>
          <a:off x="0" y="0"/>
          <a:ext cx="0" cy="0"/>
        </a:xfrm>
      </p:grpSpPr>
      <p:sp>
        <p:nvSpPr>
          <p:cNvPr id="488" name="Google Shape;488;p26"/>
          <p:cNvSpPr txBox="1">
            <a:spLocks noGrp="1"/>
          </p:cNvSpPr>
          <p:nvPr>
            <p:ph type="subTitle" idx="1"/>
          </p:nvPr>
        </p:nvSpPr>
        <p:spPr>
          <a:xfrm>
            <a:off x="1308056" y="3149725"/>
            <a:ext cx="2925900" cy="4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9pPr>
          </a:lstStyle>
          <a:p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subTitle" idx="2"/>
          </p:nvPr>
        </p:nvSpPr>
        <p:spPr>
          <a:xfrm>
            <a:off x="4910044" y="3149725"/>
            <a:ext cx="2925900" cy="4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200"/>
              <a:buFont typeface="Asap Black"/>
              <a:buNone/>
              <a:defRPr sz="220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subTitle" idx="3"/>
          </p:nvPr>
        </p:nvSpPr>
        <p:spPr>
          <a:xfrm>
            <a:off x="1308056" y="3598425"/>
            <a:ext cx="2925900" cy="6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4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26"/>
          <p:cNvSpPr txBox="1">
            <a:spLocks noGrp="1"/>
          </p:cNvSpPr>
          <p:nvPr>
            <p:ph type="subTitle" idx="4"/>
          </p:nvPr>
        </p:nvSpPr>
        <p:spPr>
          <a:xfrm>
            <a:off x="4910044" y="3598425"/>
            <a:ext cx="2925900" cy="6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4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26"/>
          <p:cNvGrpSpPr/>
          <p:nvPr/>
        </p:nvGrpSpPr>
        <p:grpSpPr>
          <a:xfrm>
            <a:off x="8091494" y="4100225"/>
            <a:ext cx="923050" cy="890875"/>
            <a:chOff x="3847650" y="558225"/>
            <a:chExt cx="923050" cy="890875"/>
          </a:xfrm>
        </p:grpSpPr>
        <p:sp>
          <p:nvSpPr>
            <p:cNvPr id="494" name="Google Shape;494;p26"/>
            <p:cNvSpPr/>
            <p:nvPr/>
          </p:nvSpPr>
          <p:spPr>
            <a:xfrm>
              <a:off x="3847650" y="803000"/>
              <a:ext cx="586825" cy="646100"/>
            </a:xfrm>
            <a:custGeom>
              <a:rect l="l" t="t" r="r" b="b"/>
              <a:pathLst>
                <a:path w="23473" h="25844" extrusionOk="0">
                  <a:moveTo>
                    <a:pt x="15649" y="1"/>
                  </a:moveTo>
                  <a:lnTo>
                    <a:pt x="6374" y="5356"/>
                  </a:lnTo>
                  <a:lnTo>
                    <a:pt x="19419" y="12890"/>
                  </a:lnTo>
                  <a:lnTo>
                    <a:pt x="23473" y="12890"/>
                  </a:lnTo>
                  <a:lnTo>
                    <a:pt x="15649" y="1"/>
                  </a:lnTo>
                  <a:close/>
                  <a:moveTo>
                    <a:pt x="9282" y="12954"/>
                  </a:moveTo>
                  <a:lnTo>
                    <a:pt x="0" y="18309"/>
                  </a:lnTo>
                  <a:lnTo>
                    <a:pt x="13045" y="25843"/>
                  </a:lnTo>
                  <a:lnTo>
                    <a:pt x="17106" y="25843"/>
                  </a:lnTo>
                  <a:lnTo>
                    <a:pt x="9282" y="1295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4095075" y="636575"/>
              <a:ext cx="675275" cy="389825"/>
            </a:xfrm>
            <a:custGeom>
              <a:rect l="l" t="t" r="r" b="b"/>
              <a:pathLst>
                <a:path w="27010" h="15593" extrusionOk="0">
                  <a:moveTo>
                    <a:pt x="13505" y="1"/>
                  </a:moveTo>
                  <a:lnTo>
                    <a:pt x="0" y="7797"/>
                  </a:lnTo>
                  <a:lnTo>
                    <a:pt x="13505" y="15592"/>
                  </a:lnTo>
                  <a:lnTo>
                    <a:pt x="27010" y="7797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325525" y="768325"/>
              <a:ext cx="444650" cy="258075"/>
            </a:xfrm>
            <a:custGeom>
              <a:rect l="l" t="t" r="r" b="b"/>
              <a:pathLst>
                <a:path w="17786" h="10323" extrusionOk="0">
                  <a:moveTo>
                    <a:pt x="13420" y="1"/>
                  </a:moveTo>
                  <a:cubicBezTo>
                    <a:pt x="12699" y="532"/>
                    <a:pt x="11807" y="885"/>
                    <a:pt x="11079" y="1338"/>
                  </a:cubicBezTo>
                  <a:cubicBezTo>
                    <a:pt x="9565" y="2272"/>
                    <a:pt x="8023" y="3107"/>
                    <a:pt x="6459" y="3956"/>
                  </a:cubicBezTo>
                  <a:cubicBezTo>
                    <a:pt x="5681" y="4373"/>
                    <a:pt x="4959" y="4889"/>
                    <a:pt x="4181" y="5314"/>
                  </a:cubicBezTo>
                  <a:cubicBezTo>
                    <a:pt x="3410" y="5731"/>
                    <a:pt x="2561" y="5993"/>
                    <a:pt x="1783" y="6403"/>
                  </a:cubicBezTo>
                  <a:cubicBezTo>
                    <a:pt x="1097" y="6771"/>
                    <a:pt x="545" y="7316"/>
                    <a:pt x="0" y="7846"/>
                  </a:cubicBezTo>
                  <a:lnTo>
                    <a:pt x="4287" y="10322"/>
                  </a:lnTo>
                  <a:lnTo>
                    <a:pt x="17785" y="2534"/>
                  </a:lnTo>
                  <a:lnTo>
                    <a:pt x="13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4095075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1"/>
                  </a:moveTo>
                  <a:lnTo>
                    <a:pt x="0" y="4019"/>
                  </a:lnTo>
                  <a:lnTo>
                    <a:pt x="13505" y="11815"/>
                  </a:lnTo>
                  <a:lnTo>
                    <a:pt x="13505" y="7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4432700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13505" y="1"/>
                  </a:moveTo>
                  <a:lnTo>
                    <a:pt x="0" y="7796"/>
                  </a:lnTo>
                  <a:lnTo>
                    <a:pt x="0" y="11815"/>
                  </a:lnTo>
                  <a:lnTo>
                    <a:pt x="13505" y="4019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rgbClr val="708A4F">
                <a:alpha val="82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4128850" y="558225"/>
              <a:ext cx="641850" cy="457025"/>
            </a:xfrm>
            <a:custGeom>
              <a:rect l="l" t="t" r="r" b="b"/>
              <a:pathLst>
                <a:path w="25673" h="18281" extrusionOk="0">
                  <a:moveTo>
                    <a:pt x="25673" y="10492"/>
                  </a:moveTo>
                  <a:cubicBezTo>
                    <a:pt x="14644" y="6198"/>
                    <a:pt x="13491" y="1"/>
                    <a:pt x="13491" y="1"/>
                  </a:cubicBezTo>
                  <a:lnTo>
                    <a:pt x="1" y="7790"/>
                  </a:lnTo>
                  <a:cubicBezTo>
                    <a:pt x="1" y="7790"/>
                    <a:pt x="1154" y="13987"/>
                    <a:pt x="12183" y="1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4292275" y="995600"/>
              <a:ext cx="272375" cy="84025"/>
            </a:xfrm>
            <a:custGeom>
              <a:rect l="l" t="t" r="r" b="b"/>
              <a:pathLst>
                <a:path w="10895" h="3361" extrusionOk="0">
                  <a:moveTo>
                    <a:pt x="0" y="1"/>
                  </a:moveTo>
                  <a:lnTo>
                    <a:pt x="0" y="1"/>
                  </a:lnTo>
                  <a:cubicBezTo>
                    <a:pt x="913" y="574"/>
                    <a:pt x="1840" y="1140"/>
                    <a:pt x="2766" y="1691"/>
                  </a:cubicBezTo>
                  <a:cubicBezTo>
                    <a:pt x="3693" y="2243"/>
                    <a:pt x="4627" y="2788"/>
                    <a:pt x="5561" y="3333"/>
                  </a:cubicBezTo>
                  <a:lnTo>
                    <a:pt x="5617" y="3361"/>
                  </a:lnTo>
                  <a:lnTo>
                    <a:pt x="5667" y="3333"/>
                  </a:lnTo>
                  <a:cubicBezTo>
                    <a:pt x="6544" y="2816"/>
                    <a:pt x="7428" y="2314"/>
                    <a:pt x="8298" y="1783"/>
                  </a:cubicBezTo>
                  <a:cubicBezTo>
                    <a:pt x="9169" y="1260"/>
                    <a:pt x="10039" y="729"/>
                    <a:pt x="10895" y="192"/>
                  </a:cubicBezTo>
                  <a:lnTo>
                    <a:pt x="10895" y="192"/>
                  </a:lnTo>
                  <a:cubicBezTo>
                    <a:pt x="9996" y="666"/>
                    <a:pt x="9105" y="1147"/>
                    <a:pt x="8214" y="1642"/>
                  </a:cubicBezTo>
                  <a:cubicBezTo>
                    <a:pt x="7343" y="2123"/>
                    <a:pt x="6480" y="2625"/>
                    <a:pt x="5617" y="3113"/>
                  </a:cubicBezTo>
                  <a:cubicBezTo>
                    <a:pt x="4698" y="2590"/>
                    <a:pt x="3778" y="2059"/>
                    <a:pt x="2851" y="1543"/>
                  </a:cubicBezTo>
                  <a:cubicBezTo>
                    <a:pt x="1910" y="1019"/>
                    <a:pt x="955" y="503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4619450" y="874450"/>
              <a:ext cx="124000" cy="71475"/>
            </a:xfrm>
            <a:custGeom>
              <a:rect l="l" t="t" r="r" b="b"/>
              <a:pathLst>
                <a:path w="4960" h="2859" extrusionOk="0">
                  <a:moveTo>
                    <a:pt x="4960" y="1"/>
                  </a:moveTo>
                  <a:cubicBezTo>
                    <a:pt x="3906" y="496"/>
                    <a:pt x="1267" y="1981"/>
                    <a:pt x="1" y="2859"/>
                  </a:cubicBezTo>
                  <a:cubicBezTo>
                    <a:pt x="1401" y="2201"/>
                    <a:pt x="4005" y="659"/>
                    <a:pt x="496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4574000" y="989950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0"/>
                  </a:moveTo>
                  <a:lnTo>
                    <a:pt x="2300" y="0"/>
                  </a:lnTo>
                  <a:cubicBezTo>
                    <a:pt x="1508" y="396"/>
                    <a:pt x="736" y="842"/>
                    <a:pt x="1" y="1330"/>
                  </a:cubicBezTo>
                  <a:cubicBezTo>
                    <a:pt x="786" y="934"/>
                    <a:pt x="1557" y="488"/>
                    <a:pt x="230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4141950" y="893725"/>
              <a:ext cx="100300" cy="57875"/>
            </a:xfrm>
            <a:custGeom>
              <a:rect l="l" t="t" r="r" b="b"/>
              <a:pathLst>
                <a:path w="4012" h="2315" extrusionOk="0">
                  <a:moveTo>
                    <a:pt x="0" y="1"/>
                  </a:moveTo>
                  <a:lnTo>
                    <a:pt x="0" y="1"/>
                  </a:lnTo>
                  <a:cubicBezTo>
                    <a:pt x="778" y="538"/>
                    <a:pt x="2879" y="1783"/>
                    <a:pt x="4011" y="2314"/>
                  </a:cubicBezTo>
                  <a:cubicBezTo>
                    <a:pt x="2992" y="1607"/>
                    <a:pt x="856" y="404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3937675" y="958825"/>
              <a:ext cx="675075" cy="389800"/>
            </a:xfrm>
            <a:custGeom>
              <a:rect l="l" t="t" r="r" b="b"/>
              <a:pathLst>
                <a:path w="27003" h="15592" extrusionOk="0">
                  <a:moveTo>
                    <a:pt x="13505" y="0"/>
                  </a:moveTo>
                  <a:lnTo>
                    <a:pt x="0" y="7796"/>
                  </a:lnTo>
                  <a:lnTo>
                    <a:pt x="13505" y="15592"/>
                  </a:lnTo>
                  <a:lnTo>
                    <a:pt x="27003" y="7796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3937675" y="115372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0"/>
                  </a:moveTo>
                  <a:lnTo>
                    <a:pt x="0" y="4018"/>
                  </a:lnTo>
                  <a:lnTo>
                    <a:pt x="13505" y="11814"/>
                  </a:lnTo>
                  <a:lnTo>
                    <a:pt x="13505" y="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4275300" y="1153725"/>
              <a:ext cx="337450" cy="295375"/>
            </a:xfrm>
            <a:custGeom>
              <a:rect l="l" t="t" r="r" b="b"/>
              <a:pathLst>
                <a:path w="13498" h="11815" extrusionOk="0">
                  <a:moveTo>
                    <a:pt x="13498" y="0"/>
                  </a:moveTo>
                  <a:lnTo>
                    <a:pt x="0" y="7796"/>
                  </a:lnTo>
                  <a:lnTo>
                    <a:pt x="0" y="11814"/>
                  </a:lnTo>
                  <a:lnTo>
                    <a:pt x="13498" y="4018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3937675" y="958825"/>
              <a:ext cx="671200" cy="380975"/>
            </a:xfrm>
            <a:custGeom>
              <a:rect l="l" t="t" r="r" b="b"/>
              <a:pathLst>
                <a:path w="26848" h="15239" extrusionOk="0">
                  <a:moveTo>
                    <a:pt x="13505" y="0"/>
                  </a:moveTo>
                  <a:lnTo>
                    <a:pt x="0" y="7796"/>
                  </a:lnTo>
                  <a:cubicBezTo>
                    <a:pt x="0" y="7796"/>
                    <a:pt x="5186" y="10817"/>
                    <a:pt x="13420" y="15238"/>
                  </a:cubicBezTo>
                  <a:cubicBezTo>
                    <a:pt x="17736" y="13349"/>
                    <a:pt x="23331" y="9833"/>
                    <a:pt x="26847" y="6218"/>
                  </a:cubicBezTo>
                  <a:cubicBezTo>
                    <a:pt x="18783" y="3375"/>
                    <a:pt x="13505" y="0"/>
                    <a:pt x="1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4134875" y="1317850"/>
              <a:ext cx="272375" cy="84200"/>
            </a:xfrm>
            <a:custGeom>
              <a:rect l="l" t="t" r="r" b="b"/>
              <a:pathLst>
                <a:path w="10895" h="3368" extrusionOk="0">
                  <a:moveTo>
                    <a:pt x="0" y="0"/>
                  </a:moveTo>
                  <a:cubicBezTo>
                    <a:pt x="913" y="573"/>
                    <a:pt x="1832" y="1139"/>
                    <a:pt x="2766" y="1691"/>
                  </a:cubicBezTo>
                  <a:cubicBezTo>
                    <a:pt x="3693" y="2243"/>
                    <a:pt x="4627" y="2787"/>
                    <a:pt x="5561" y="3332"/>
                  </a:cubicBezTo>
                  <a:lnTo>
                    <a:pt x="5617" y="3367"/>
                  </a:lnTo>
                  <a:lnTo>
                    <a:pt x="5667" y="3332"/>
                  </a:lnTo>
                  <a:cubicBezTo>
                    <a:pt x="6544" y="2816"/>
                    <a:pt x="7428" y="2313"/>
                    <a:pt x="8298" y="1790"/>
                  </a:cubicBezTo>
                  <a:cubicBezTo>
                    <a:pt x="9168" y="1259"/>
                    <a:pt x="10039" y="736"/>
                    <a:pt x="10895" y="198"/>
                  </a:cubicBezTo>
                  <a:lnTo>
                    <a:pt x="10895" y="198"/>
                  </a:lnTo>
                  <a:cubicBezTo>
                    <a:pt x="9996" y="665"/>
                    <a:pt x="9105" y="1146"/>
                    <a:pt x="8213" y="1648"/>
                  </a:cubicBezTo>
                  <a:cubicBezTo>
                    <a:pt x="7343" y="2129"/>
                    <a:pt x="6480" y="2625"/>
                    <a:pt x="5617" y="3120"/>
                  </a:cubicBezTo>
                  <a:cubicBezTo>
                    <a:pt x="4690" y="2589"/>
                    <a:pt x="3778" y="2066"/>
                    <a:pt x="2851" y="1549"/>
                  </a:cubicBezTo>
                  <a:cubicBezTo>
                    <a:pt x="1903" y="1019"/>
                    <a:pt x="955" y="502"/>
                    <a:pt x="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4462050" y="119652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4953" y="0"/>
                  </a:moveTo>
                  <a:cubicBezTo>
                    <a:pt x="3899" y="502"/>
                    <a:pt x="1260" y="1988"/>
                    <a:pt x="1" y="2865"/>
                  </a:cubicBezTo>
                  <a:cubicBezTo>
                    <a:pt x="1394" y="2207"/>
                    <a:pt x="4005" y="665"/>
                    <a:pt x="4953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4416600" y="1312175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1"/>
                  </a:moveTo>
                  <a:lnTo>
                    <a:pt x="2300" y="1"/>
                  </a:lnTo>
                  <a:cubicBezTo>
                    <a:pt x="1507" y="397"/>
                    <a:pt x="736" y="843"/>
                    <a:pt x="1" y="1331"/>
                  </a:cubicBezTo>
                  <a:cubicBezTo>
                    <a:pt x="793" y="934"/>
                    <a:pt x="1557" y="489"/>
                    <a:pt x="230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3984525" y="1215975"/>
              <a:ext cx="100325" cy="57850"/>
            </a:xfrm>
            <a:custGeom>
              <a:rect l="l" t="t" r="r" b="b"/>
              <a:pathLst>
                <a:path w="4013" h="2314" extrusionOk="0">
                  <a:moveTo>
                    <a:pt x="1" y="0"/>
                  </a:moveTo>
                  <a:cubicBezTo>
                    <a:pt x="772" y="538"/>
                    <a:pt x="2880" y="1783"/>
                    <a:pt x="4012" y="2314"/>
                  </a:cubicBezTo>
                  <a:cubicBezTo>
                    <a:pt x="2993" y="1606"/>
                    <a:pt x="857" y="403"/>
                    <a:pt x="1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683631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three columns">
  <p:cSld name="Title and three columns">
    <p:spTree>
      <p:nvGrpSpPr>
        <p:cNvPr id="1" name="Shape 512"/>
        <p:cNvGrpSpPr/>
        <p:nvPr/>
      </p:nvGrpSpPr>
      <p:grpSpPr>
        <a:xfrm>
          <a:off x="0" y="0"/>
          <a: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>
            <a:off x="6019500" y="2937600"/>
            <a:ext cx="240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/>
          </p:nvPr>
        </p:nvSpPr>
        <p:spPr>
          <a:xfrm>
            <a:off x="3369745" y="2937600"/>
            <a:ext cx="240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>
            <a:off x="720001" y="3331188"/>
            <a:ext cx="24045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3369745" y="3331188"/>
            <a:ext cx="24045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title" idx="4"/>
          </p:nvPr>
        </p:nvSpPr>
        <p:spPr>
          <a:xfrm>
            <a:off x="720001" y="2937600"/>
            <a:ext cx="240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6019500" y="3331188"/>
            <a:ext cx="24045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title" idx="6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/>
          <p:nvPr/>
        </p:nvSpPr>
        <p:spPr>
          <a:xfrm rot="10800000">
            <a:off x="68270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521" name="Google Shape;521;p27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522" name="Google Shape;522;p27"/>
          <p:cNvSpPr/>
          <p:nvPr/>
        </p:nvSpPr>
        <p:spPr>
          <a:xfrm rot="10800000" flipH="1">
            <a:off x="-966781" y="34045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523" name="Google Shape;523;p27"/>
          <p:cNvGrpSpPr/>
          <p:nvPr/>
        </p:nvGrpSpPr>
        <p:grpSpPr>
          <a:xfrm flipH="1">
            <a:off x="8242388" y="76200"/>
            <a:ext cx="923050" cy="890875"/>
            <a:chOff x="3847650" y="558225"/>
            <a:chExt cx="923050" cy="890875"/>
          </a:xfrm>
        </p:grpSpPr>
        <p:sp>
          <p:nvSpPr>
            <p:cNvPr id="524" name="Google Shape;524;p27"/>
            <p:cNvSpPr/>
            <p:nvPr/>
          </p:nvSpPr>
          <p:spPr>
            <a:xfrm>
              <a:off x="3847650" y="803000"/>
              <a:ext cx="586825" cy="646100"/>
            </a:xfrm>
            <a:custGeom>
              <a:rect l="l" t="t" r="r" b="b"/>
              <a:pathLst>
                <a:path w="23473" h="25844" extrusionOk="0">
                  <a:moveTo>
                    <a:pt x="15649" y="1"/>
                  </a:moveTo>
                  <a:lnTo>
                    <a:pt x="6374" y="5356"/>
                  </a:lnTo>
                  <a:lnTo>
                    <a:pt x="19419" y="12890"/>
                  </a:lnTo>
                  <a:lnTo>
                    <a:pt x="23473" y="12890"/>
                  </a:lnTo>
                  <a:lnTo>
                    <a:pt x="15649" y="1"/>
                  </a:lnTo>
                  <a:close/>
                  <a:moveTo>
                    <a:pt x="9282" y="12954"/>
                  </a:moveTo>
                  <a:lnTo>
                    <a:pt x="0" y="18309"/>
                  </a:lnTo>
                  <a:lnTo>
                    <a:pt x="13045" y="25843"/>
                  </a:lnTo>
                  <a:lnTo>
                    <a:pt x="17106" y="25843"/>
                  </a:lnTo>
                  <a:lnTo>
                    <a:pt x="9282" y="1295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4095075" y="636575"/>
              <a:ext cx="675275" cy="389825"/>
            </a:xfrm>
            <a:custGeom>
              <a:rect l="l" t="t" r="r" b="b"/>
              <a:pathLst>
                <a:path w="27010" h="15593" extrusionOk="0">
                  <a:moveTo>
                    <a:pt x="13505" y="1"/>
                  </a:moveTo>
                  <a:lnTo>
                    <a:pt x="0" y="7797"/>
                  </a:lnTo>
                  <a:lnTo>
                    <a:pt x="13505" y="15592"/>
                  </a:lnTo>
                  <a:lnTo>
                    <a:pt x="27010" y="7797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4325525" y="768325"/>
              <a:ext cx="444650" cy="258075"/>
            </a:xfrm>
            <a:custGeom>
              <a:rect l="l" t="t" r="r" b="b"/>
              <a:pathLst>
                <a:path w="17786" h="10323" extrusionOk="0">
                  <a:moveTo>
                    <a:pt x="13420" y="1"/>
                  </a:moveTo>
                  <a:cubicBezTo>
                    <a:pt x="12699" y="532"/>
                    <a:pt x="11807" y="885"/>
                    <a:pt x="11079" y="1338"/>
                  </a:cubicBezTo>
                  <a:cubicBezTo>
                    <a:pt x="9565" y="2272"/>
                    <a:pt x="8023" y="3107"/>
                    <a:pt x="6459" y="3956"/>
                  </a:cubicBezTo>
                  <a:cubicBezTo>
                    <a:pt x="5681" y="4373"/>
                    <a:pt x="4959" y="4889"/>
                    <a:pt x="4181" y="5314"/>
                  </a:cubicBezTo>
                  <a:cubicBezTo>
                    <a:pt x="3410" y="5731"/>
                    <a:pt x="2561" y="5993"/>
                    <a:pt x="1783" y="6403"/>
                  </a:cubicBezTo>
                  <a:cubicBezTo>
                    <a:pt x="1097" y="6771"/>
                    <a:pt x="545" y="7316"/>
                    <a:pt x="0" y="7846"/>
                  </a:cubicBezTo>
                  <a:lnTo>
                    <a:pt x="4287" y="10322"/>
                  </a:lnTo>
                  <a:lnTo>
                    <a:pt x="17785" y="2534"/>
                  </a:lnTo>
                  <a:lnTo>
                    <a:pt x="13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4095075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1"/>
                  </a:moveTo>
                  <a:lnTo>
                    <a:pt x="0" y="4019"/>
                  </a:lnTo>
                  <a:lnTo>
                    <a:pt x="13505" y="11815"/>
                  </a:lnTo>
                  <a:lnTo>
                    <a:pt x="13505" y="7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4432700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13505" y="1"/>
                  </a:moveTo>
                  <a:lnTo>
                    <a:pt x="0" y="7796"/>
                  </a:lnTo>
                  <a:lnTo>
                    <a:pt x="0" y="11815"/>
                  </a:lnTo>
                  <a:lnTo>
                    <a:pt x="13505" y="4019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rgbClr val="708A4F">
                <a:alpha val="82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4128850" y="558225"/>
              <a:ext cx="641850" cy="457025"/>
            </a:xfrm>
            <a:custGeom>
              <a:rect l="l" t="t" r="r" b="b"/>
              <a:pathLst>
                <a:path w="25673" h="18281" extrusionOk="0">
                  <a:moveTo>
                    <a:pt x="25673" y="10492"/>
                  </a:moveTo>
                  <a:cubicBezTo>
                    <a:pt x="14644" y="6198"/>
                    <a:pt x="13491" y="1"/>
                    <a:pt x="13491" y="1"/>
                  </a:cubicBezTo>
                  <a:lnTo>
                    <a:pt x="1" y="7790"/>
                  </a:lnTo>
                  <a:cubicBezTo>
                    <a:pt x="1" y="7790"/>
                    <a:pt x="1154" y="13987"/>
                    <a:pt x="12183" y="1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4292275" y="995600"/>
              <a:ext cx="272375" cy="84025"/>
            </a:xfrm>
            <a:custGeom>
              <a:rect l="l" t="t" r="r" b="b"/>
              <a:pathLst>
                <a:path w="10895" h="3361" extrusionOk="0">
                  <a:moveTo>
                    <a:pt x="0" y="1"/>
                  </a:moveTo>
                  <a:lnTo>
                    <a:pt x="0" y="1"/>
                  </a:lnTo>
                  <a:cubicBezTo>
                    <a:pt x="913" y="574"/>
                    <a:pt x="1840" y="1140"/>
                    <a:pt x="2766" y="1691"/>
                  </a:cubicBezTo>
                  <a:cubicBezTo>
                    <a:pt x="3693" y="2243"/>
                    <a:pt x="4627" y="2788"/>
                    <a:pt x="5561" y="3333"/>
                  </a:cubicBezTo>
                  <a:lnTo>
                    <a:pt x="5617" y="3361"/>
                  </a:lnTo>
                  <a:lnTo>
                    <a:pt x="5667" y="3333"/>
                  </a:lnTo>
                  <a:cubicBezTo>
                    <a:pt x="6544" y="2816"/>
                    <a:pt x="7428" y="2314"/>
                    <a:pt x="8298" y="1783"/>
                  </a:cubicBezTo>
                  <a:cubicBezTo>
                    <a:pt x="9169" y="1260"/>
                    <a:pt x="10039" y="729"/>
                    <a:pt x="10895" y="192"/>
                  </a:cubicBezTo>
                  <a:lnTo>
                    <a:pt x="10895" y="192"/>
                  </a:lnTo>
                  <a:cubicBezTo>
                    <a:pt x="9996" y="666"/>
                    <a:pt x="9105" y="1147"/>
                    <a:pt x="8214" y="1642"/>
                  </a:cubicBezTo>
                  <a:cubicBezTo>
                    <a:pt x="7343" y="2123"/>
                    <a:pt x="6480" y="2625"/>
                    <a:pt x="5617" y="3113"/>
                  </a:cubicBezTo>
                  <a:cubicBezTo>
                    <a:pt x="4698" y="2590"/>
                    <a:pt x="3778" y="2059"/>
                    <a:pt x="2851" y="1543"/>
                  </a:cubicBezTo>
                  <a:cubicBezTo>
                    <a:pt x="1910" y="1019"/>
                    <a:pt x="955" y="503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4619450" y="874450"/>
              <a:ext cx="124000" cy="71475"/>
            </a:xfrm>
            <a:custGeom>
              <a:rect l="l" t="t" r="r" b="b"/>
              <a:pathLst>
                <a:path w="4960" h="2859" extrusionOk="0">
                  <a:moveTo>
                    <a:pt x="4960" y="1"/>
                  </a:moveTo>
                  <a:cubicBezTo>
                    <a:pt x="3906" y="496"/>
                    <a:pt x="1267" y="1981"/>
                    <a:pt x="1" y="2859"/>
                  </a:cubicBezTo>
                  <a:cubicBezTo>
                    <a:pt x="1401" y="2201"/>
                    <a:pt x="4005" y="659"/>
                    <a:pt x="496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74000" y="989950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0"/>
                  </a:moveTo>
                  <a:lnTo>
                    <a:pt x="2300" y="0"/>
                  </a:lnTo>
                  <a:cubicBezTo>
                    <a:pt x="1508" y="396"/>
                    <a:pt x="736" y="842"/>
                    <a:pt x="1" y="1330"/>
                  </a:cubicBezTo>
                  <a:cubicBezTo>
                    <a:pt x="786" y="934"/>
                    <a:pt x="1557" y="488"/>
                    <a:pt x="230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4141950" y="893725"/>
              <a:ext cx="100300" cy="57875"/>
            </a:xfrm>
            <a:custGeom>
              <a:rect l="l" t="t" r="r" b="b"/>
              <a:pathLst>
                <a:path w="4012" h="2315" extrusionOk="0">
                  <a:moveTo>
                    <a:pt x="0" y="1"/>
                  </a:moveTo>
                  <a:lnTo>
                    <a:pt x="0" y="1"/>
                  </a:lnTo>
                  <a:cubicBezTo>
                    <a:pt x="778" y="538"/>
                    <a:pt x="2879" y="1783"/>
                    <a:pt x="4011" y="2314"/>
                  </a:cubicBezTo>
                  <a:cubicBezTo>
                    <a:pt x="2992" y="1607"/>
                    <a:pt x="856" y="404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3937675" y="958825"/>
              <a:ext cx="675075" cy="389800"/>
            </a:xfrm>
            <a:custGeom>
              <a:rect l="l" t="t" r="r" b="b"/>
              <a:pathLst>
                <a:path w="27003" h="15592" extrusionOk="0">
                  <a:moveTo>
                    <a:pt x="13505" y="0"/>
                  </a:moveTo>
                  <a:lnTo>
                    <a:pt x="0" y="7796"/>
                  </a:lnTo>
                  <a:lnTo>
                    <a:pt x="13505" y="15592"/>
                  </a:lnTo>
                  <a:lnTo>
                    <a:pt x="27003" y="7796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3937675" y="115372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0"/>
                  </a:moveTo>
                  <a:lnTo>
                    <a:pt x="0" y="4018"/>
                  </a:lnTo>
                  <a:lnTo>
                    <a:pt x="13505" y="11814"/>
                  </a:lnTo>
                  <a:lnTo>
                    <a:pt x="13505" y="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4275300" y="1153725"/>
              <a:ext cx="337450" cy="295375"/>
            </a:xfrm>
            <a:custGeom>
              <a:rect l="l" t="t" r="r" b="b"/>
              <a:pathLst>
                <a:path w="13498" h="11815" extrusionOk="0">
                  <a:moveTo>
                    <a:pt x="13498" y="0"/>
                  </a:moveTo>
                  <a:lnTo>
                    <a:pt x="0" y="7796"/>
                  </a:lnTo>
                  <a:lnTo>
                    <a:pt x="0" y="11814"/>
                  </a:lnTo>
                  <a:lnTo>
                    <a:pt x="13498" y="4018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3937675" y="958825"/>
              <a:ext cx="671200" cy="380975"/>
            </a:xfrm>
            <a:custGeom>
              <a:rect l="l" t="t" r="r" b="b"/>
              <a:pathLst>
                <a:path w="26848" h="15239" extrusionOk="0">
                  <a:moveTo>
                    <a:pt x="13505" y="0"/>
                  </a:moveTo>
                  <a:lnTo>
                    <a:pt x="0" y="7796"/>
                  </a:lnTo>
                  <a:cubicBezTo>
                    <a:pt x="0" y="7796"/>
                    <a:pt x="5186" y="10817"/>
                    <a:pt x="13420" y="15238"/>
                  </a:cubicBezTo>
                  <a:cubicBezTo>
                    <a:pt x="17736" y="13349"/>
                    <a:pt x="23331" y="9833"/>
                    <a:pt x="26847" y="6218"/>
                  </a:cubicBezTo>
                  <a:cubicBezTo>
                    <a:pt x="18783" y="3375"/>
                    <a:pt x="13505" y="0"/>
                    <a:pt x="1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4134875" y="1317850"/>
              <a:ext cx="272375" cy="84200"/>
            </a:xfrm>
            <a:custGeom>
              <a:rect l="l" t="t" r="r" b="b"/>
              <a:pathLst>
                <a:path w="10895" h="3368" extrusionOk="0">
                  <a:moveTo>
                    <a:pt x="0" y="0"/>
                  </a:moveTo>
                  <a:cubicBezTo>
                    <a:pt x="913" y="573"/>
                    <a:pt x="1832" y="1139"/>
                    <a:pt x="2766" y="1691"/>
                  </a:cubicBezTo>
                  <a:cubicBezTo>
                    <a:pt x="3693" y="2243"/>
                    <a:pt x="4627" y="2787"/>
                    <a:pt x="5561" y="3332"/>
                  </a:cubicBezTo>
                  <a:lnTo>
                    <a:pt x="5617" y="3367"/>
                  </a:lnTo>
                  <a:lnTo>
                    <a:pt x="5667" y="3332"/>
                  </a:lnTo>
                  <a:cubicBezTo>
                    <a:pt x="6544" y="2816"/>
                    <a:pt x="7428" y="2313"/>
                    <a:pt x="8298" y="1790"/>
                  </a:cubicBezTo>
                  <a:cubicBezTo>
                    <a:pt x="9168" y="1259"/>
                    <a:pt x="10039" y="736"/>
                    <a:pt x="10895" y="198"/>
                  </a:cubicBezTo>
                  <a:lnTo>
                    <a:pt x="10895" y="198"/>
                  </a:lnTo>
                  <a:cubicBezTo>
                    <a:pt x="9996" y="665"/>
                    <a:pt x="9105" y="1146"/>
                    <a:pt x="8213" y="1648"/>
                  </a:cubicBezTo>
                  <a:cubicBezTo>
                    <a:pt x="7343" y="2129"/>
                    <a:pt x="6480" y="2625"/>
                    <a:pt x="5617" y="3120"/>
                  </a:cubicBezTo>
                  <a:cubicBezTo>
                    <a:pt x="4690" y="2589"/>
                    <a:pt x="3778" y="2066"/>
                    <a:pt x="2851" y="1549"/>
                  </a:cubicBezTo>
                  <a:cubicBezTo>
                    <a:pt x="1903" y="1019"/>
                    <a:pt x="955" y="502"/>
                    <a:pt x="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4462050" y="119652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4953" y="0"/>
                  </a:moveTo>
                  <a:cubicBezTo>
                    <a:pt x="3899" y="502"/>
                    <a:pt x="1260" y="1988"/>
                    <a:pt x="1" y="2865"/>
                  </a:cubicBezTo>
                  <a:cubicBezTo>
                    <a:pt x="1394" y="2207"/>
                    <a:pt x="4005" y="665"/>
                    <a:pt x="4953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4416600" y="1312175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1"/>
                  </a:moveTo>
                  <a:lnTo>
                    <a:pt x="2300" y="1"/>
                  </a:lnTo>
                  <a:cubicBezTo>
                    <a:pt x="1507" y="397"/>
                    <a:pt x="736" y="843"/>
                    <a:pt x="1" y="1331"/>
                  </a:cubicBezTo>
                  <a:cubicBezTo>
                    <a:pt x="793" y="934"/>
                    <a:pt x="1557" y="489"/>
                    <a:pt x="230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3984525" y="1215975"/>
              <a:ext cx="100325" cy="57850"/>
            </a:xfrm>
            <a:custGeom>
              <a:rect l="l" t="t" r="r" b="b"/>
              <a:pathLst>
                <a:path w="4013" h="2314" extrusionOk="0">
                  <a:moveTo>
                    <a:pt x="1" y="0"/>
                  </a:moveTo>
                  <a:cubicBezTo>
                    <a:pt x="772" y="538"/>
                    <a:pt x="2880" y="1783"/>
                    <a:pt x="4012" y="2314"/>
                  </a:cubicBezTo>
                  <a:cubicBezTo>
                    <a:pt x="2993" y="1606"/>
                    <a:pt x="857" y="403"/>
                    <a:pt x="1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329714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four columns 1">
  <p:cSld name="Title and four columns 1">
    <p:spTree>
      <p:nvGrpSpPr>
        <p:cNvPr id="1" name="Shape 554"/>
        <p:cNvGrpSpPr/>
        <p:nvPr/>
      </p:nvGrpSpPr>
      <p:grpSpPr>
        <a:xfrm>
          <a:off x="0" y="0"/>
          <a:ext cx="0" cy="0"/>
        </a:xfrm>
      </p:grpSpPr>
      <p:sp>
        <p:nvSpPr>
          <p:cNvPr id="555" name="Google Shape;555;p29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9"/>
          <p:cNvSpPr txBox="1">
            <a:spLocks noGrp="1"/>
          </p:cNvSpPr>
          <p:nvPr>
            <p:ph type="title" idx="2"/>
          </p:nvPr>
        </p:nvSpPr>
        <p:spPr>
          <a:xfrm>
            <a:off x="716584" y="2741993"/>
            <a:ext cx="1710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57" name="Google Shape;557;p29"/>
          <p:cNvSpPr txBox="1">
            <a:spLocks noGrp="1"/>
          </p:cNvSpPr>
          <p:nvPr>
            <p:ph type="subTitle" idx="1"/>
          </p:nvPr>
        </p:nvSpPr>
        <p:spPr>
          <a:xfrm>
            <a:off x="716584" y="3217801"/>
            <a:ext cx="17106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9"/>
          <p:cNvSpPr txBox="1">
            <a:spLocks noGrp="1"/>
          </p:cNvSpPr>
          <p:nvPr>
            <p:ph type="title" idx="3"/>
          </p:nvPr>
        </p:nvSpPr>
        <p:spPr>
          <a:xfrm>
            <a:off x="4716739" y="2741993"/>
            <a:ext cx="1710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59" name="Google Shape;559;p29"/>
          <p:cNvSpPr txBox="1">
            <a:spLocks noGrp="1"/>
          </p:cNvSpPr>
          <p:nvPr>
            <p:ph type="subTitle" idx="4"/>
          </p:nvPr>
        </p:nvSpPr>
        <p:spPr>
          <a:xfrm>
            <a:off x="4716739" y="3217801"/>
            <a:ext cx="17106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9"/>
          <p:cNvSpPr txBox="1">
            <a:spLocks noGrp="1"/>
          </p:cNvSpPr>
          <p:nvPr>
            <p:ph type="title" idx="5"/>
          </p:nvPr>
        </p:nvSpPr>
        <p:spPr>
          <a:xfrm>
            <a:off x="2716661" y="2741993"/>
            <a:ext cx="1710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6"/>
          </p:nvPr>
        </p:nvSpPr>
        <p:spPr>
          <a:xfrm>
            <a:off x="2716661" y="3217801"/>
            <a:ext cx="17106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title" idx="7"/>
          </p:nvPr>
        </p:nvSpPr>
        <p:spPr>
          <a:xfrm>
            <a:off x="6716816" y="2741993"/>
            <a:ext cx="1710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8"/>
          </p:nvPr>
        </p:nvSpPr>
        <p:spPr>
          <a:xfrm>
            <a:off x="6716816" y="3217801"/>
            <a:ext cx="17106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565" name="Google Shape;565;p29"/>
          <p:cNvSpPr/>
          <p:nvPr/>
        </p:nvSpPr>
        <p:spPr>
          <a:xfrm rot="10800000">
            <a:off x="68270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566" name="Google Shape;566;p29"/>
          <p:cNvSpPr/>
          <p:nvPr/>
        </p:nvSpPr>
        <p:spPr>
          <a:xfrm flipH="1">
            <a:off x="7817638" y="205431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567" name="Google Shape;567;p29"/>
          <p:cNvGrpSpPr/>
          <p:nvPr/>
        </p:nvGrpSpPr>
        <p:grpSpPr>
          <a:xfrm>
            <a:off x="-52381" y="4191000"/>
            <a:ext cx="923050" cy="890875"/>
            <a:chOff x="3847650" y="558225"/>
            <a:chExt cx="923050" cy="890875"/>
          </a:xfrm>
        </p:grpSpPr>
        <p:sp>
          <p:nvSpPr>
            <p:cNvPr id="568" name="Google Shape;568;p29"/>
            <p:cNvSpPr/>
            <p:nvPr/>
          </p:nvSpPr>
          <p:spPr>
            <a:xfrm>
              <a:off x="3847650" y="803000"/>
              <a:ext cx="586825" cy="646100"/>
            </a:xfrm>
            <a:custGeom>
              <a:rect l="l" t="t" r="r" b="b"/>
              <a:pathLst>
                <a:path w="23473" h="25844" extrusionOk="0">
                  <a:moveTo>
                    <a:pt x="15649" y="1"/>
                  </a:moveTo>
                  <a:lnTo>
                    <a:pt x="6374" y="5356"/>
                  </a:lnTo>
                  <a:lnTo>
                    <a:pt x="19419" y="12890"/>
                  </a:lnTo>
                  <a:lnTo>
                    <a:pt x="23473" y="12890"/>
                  </a:lnTo>
                  <a:lnTo>
                    <a:pt x="15649" y="1"/>
                  </a:lnTo>
                  <a:close/>
                  <a:moveTo>
                    <a:pt x="9282" y="12954"/>
                  </a:moveTo>
                  <a:lnTo>
                    <a:pt x="0" y="18309"/>
                  </a:lnTo>
                  <a:lnTo>
                    <a:pt x="13045" y="25843"/>
                  </a:lnTo>
                  <a:lnTo>
                    <a:pt x="17106" y="25843"/>
                  </a:lnTo>
                  <a:lnTo>
                    <a:pt x="9282" y="1295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4095075" y="636575"/>
              <a:ext cx="675275" cy="389825"/>
            </a:xfrm>
            <a:custGeom>
              <a:rect l="l" t="t" r="r" b="b"/>
              <a:pathLst>
                <a:path w="27010" h="15593" extrusionOk="0">
                  <a:moveTo>
                    <a:pt x="13505" y="1"/>
                  </a:moveTo>
                  <a:lnTo>
                    <a:pt x="0" y="7797"/>
                  </a:lnTo>
                  <a:lnTo>
                    <a:pt x="13505" y="15592"/>
                  </a:lnTo>
                  <a:lnTo>
                    <a:pt x="27010" y="7797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4325525" y="768325"/>
              <a:ext cx="444650" cy="258075"/>
            </a:xfrm>
            <a:custGeom>
              <a:rect l="l" t="t" r="r" b="b"/>
              <a:pathLst>
                <a:path w="17786" h="10323" extrusionOk="0">
                  <a:moveTo>
                    <a:pt x="13420" y="1"/>
                  </a:moveTo>
                  <a:cubicBezTo>
                    <a:pt x="12699" y="532"/>
                    <a:pt x="11807" y="885"/>
                    <a:pt x="11079" y="1338"/>
                  </a:cubicBezTo>
                  <a:cubicBezTo>
                    <a:pt x="9565" y="2272"/>
                    <a:pt x="8023" y="3107"/>
                    <a:pt x="6459" y="3956"/>
                  </a:cubicBezTo>
                  <a:cubicBezTo>
                    <a:pt x="5681" y="4373"/>
                    <a:pt x="4959" y="4889"/>
                    <a:pt x="4181" y="5314"/>
                  </a:cubicBezTo>
                  <a:cubicBezTo>
                    <a:pt x="3410" y="5731"/>
                    <a:pt x="2561" y="5993"/>
                    <a:pt x="1783" y="6403"/>
                  </a:cubicBezTo>
                  <a:cubicBezTo>
                    <a:pt x="1097" y="6771"/>
                    <a:pt x="545" y="7316"/>
                    <a:pt x="0" y="7846"/>
                  </a:cubicBezTo>
                  <a:lnTo>
                    <a:pt x="4287" y="10322"/>
                  </a:lnTo>
                  <a:lnTo>
                    <a:pt x="17785" y="2534"/>
                  </a:lnTo>
                  <a:lnTo>
                    <a:pt x="13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4095075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1"/>
                  </a:moveTo>
                  <a:lnTo>
                    <a:pt x="0" y="4019"/>
                  </a:lnTo>
                  <a:lnTo>
                    <a:pt x="13505" y="11815"/>
                  </a:lnTo>
                  <a:lnTo>
                    <a:pt x="13505" y="7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4432700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13505" y="1"/>
                  </a:moveTo>
                  <a:lnTo>
                    <a:pt x="0" y="7796"/>
                  </a:lnTo>
                  <a:lnTo>
                    <a:pt x="0" y="11815"/>
                  </a:lnTo>
                  <a:lnTo>
                    <a:pt x="13505" y="4019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rgbClr val="708A4F">
                <a:alpha val="82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4128850" y="558225"/>
              <a:ext cx="641850" cy="457025"/>
            </a:xfrm>
            <a:custGeom>
              <a:rect l="l" t="t" r="r" b="b"/>
              <a:pathLst>
                <a:path w="25673" h="18281" extrusionOk="0">
                  <a:moveTo>
                    <a:pt x="25673" y="10492"/>
                  </a:moveTo>
                  <a:cubicBezTo>
                    <a:pt x="14644" y="6198"/>
                    <a:pt x="13491" y="1"/>
                    <a:pt x="13491" y="1"/>
                  </a:cubicBezTo>
                  <a:lnTo>
                    <a:pt x="1" y="7790"/>
                  </a:lnTo>
                  <a:cubicBezTo>
                    <a:pt x="1" y="7790"/>
                    <a:pt x="1154" y="13987"/>
                    <a:pt x="12183" y="1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4292275" y="995600"/>
              <a:ext cx="272375" cy="84025"/>
            </a:xfrm>
            <a:custGeom>
              <a:rect l="l" t="t" r="r" b="b"/>
              <a:pathLst>
                <a:path w="10895" h="3361" extrusionOk="0">
                  <a:moveTo>
                    <a:pt x="0" y="1"/>
                  </a:moveTo>
                  <a:lnTo>
                    <a:pt x="0" y="1"/>
                  </a:lnTo>
                  <a:cubicBezTo>
                    <a:pt x="913" y="574"/>
                    <a:pt x="1840" y="1140"/>
                    <a:pt x="2766" y="1691"/>
                  </a:cubicBezTo>
                  <a:cubicBezTo>
                    <a:pt x="3693" y="2243"/>
                    <a:pt x="4627" y="2788"/>
                    <a:pt x="5561" y="3333"/>
                  </a:cubicBezTo>
                  <a:lnTo>
                    <a:pt x="5617" y="3361"/>
                  </a:lnTo>
                  <a:lnTo>
                    <a:pt x="5667" y="3333"/>
                  </a:lnTo>
                  <a:cubicBezTo>
                    <a:pt x="6544" y="2816"/>
                    <a:pt x="7428" y="2314"/>
                    <a:pt x="8298" y="1783"/>
                  </a:cubicBezTo>
                  <a:cubicBezTo>
                    <a:pt x="9169" y="1260"/>
                    <a:pt x="10039" y="729"/>
                    <a:pt x="10895" y="192"/>
                  </a:cubicBezTo>
                  <a:lnTo>
                    <a:pt x="10895" y="192"/>
                  </a:lnTo>
                  <a:cubicBezTo>
                    <a:pt x="9996" y="666"/>
                    <a:pt x="9105" y="1147"/>
                    <a:pt x="8214" y="1642"/>
                  </a:cubicBezTo>
                  <a:cubicBezTo>
                    <a:pt x="7343" y="2123"/>
                    <a:pt x="6480" y="2625"/>
                    <a:pt x="5617" y="3113"/>
                  </a:cubicBezTo>
                  <a:cubicBezTo>
                    <a:pt x="4698" y="2590"/>
                    <a:pt x="3778" y="2059"/>
                    <a:pt x="2851" y="1543"/>
                  </a:cubicBezTo>
                  <a:cubicBezTo>
                    <a:pt x="1910" y="1019"/>
                    <a:pt x="955" y="503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4619450" y="874450"/>
              <a:ext cx="124000" cy="71475"/>
            </a:xfrm>
            <a:custGeom>
              <a:rect l="l" t="t" r="r" b="b"/>
              <a:pathLst>
                <a:path w="4960" h="2859" extrusionOk="0">
                  <a:moveTo>
                    <a:pt x="4960" y="1"/>
                  </a:moveTo>
                  <a:cubicBezTo>
                    <a:pt x="3906" y="496"/>
                    <a:pt x="1267" y="1981"/>
                    <a:pt x="1" y="2859"/>
                  </a:cubicBezTo>
                  <a:cubicBezTo>
                    <a:pt x="1401" y="2201"/>
                    <a:pt x="4005" y="659"/>
                    <a:pt x="496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4574000" y="989950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0"/>
                  </a:moveTo>
                  <a:lnTo>
                    <a:pt x="2300" y="0"/>
                  </a:lnTo>
                  <a:cubicBezTo>
                    <a:pt x="1508" y="396"/>
                    <a:pt x="736" y="842"/>
                    <a:pt x="1" y="1330"/>
                  </a:cubicBezTo>
                  <a:cubicBezTo>
                    <a:pt x="786" y="934"/>
                    <a:pt x="1557" y="488"/>
                    <a:pt x="230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4141950" y="893725"/>
              <a:ext cx="100300" cy="57875"/>
            </a:xfrm>
            <a:custGeom>
              <a:rect l="l" t="t" r="r" b="b"/>
              <a:pathLst>
                <a:path w="4012" h="2315" extrusionOk="0">
                  <a:moveTo>
                    <a:pt x="0" y="1"/>
                  </a:moveTo>
                  <a:lnTo>
                    <a:pt x="0" y="1"/>
                  </a:lnTo>
                  <a:cubicBezTo>
                    <a:pt x="778" y="538"/>
                    <a:pt x="2879" y="1783"/>
                    <a:pt x="4011" y="2314"/>
                  </a:cubicBezTo>
                  <a:cubicBezTo>
                    <a:pt x="2992" y="1607"/>
                    <a:pt x="856" y="404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3937675" y="958825"/>
              <a:ext cx="675075" cy="389800"/>
            </a:xfrm>
            <a:custGeom>
              <a:rect l="l" t="t" r="r" b="b"/>
              <a:pathLst>
                <a:path w="27003" h="15592" extrusionOk="0">
                  <a:moveTo>
                    <a:pt x="13505" y="0"/>
                  </a:moveTo>
                  <a:lnTo>
                    <a:pt x="0" y="7796"/>
                  </a:lnTo>
                  <a:lnTo>
                    <a:pt x="13505" y="15592"/>
                  </a:lnTo>
                  <a:lnTo>
                    <a:pt x="27003" y="7796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3937675" y="115372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0"/>
                  </a:moveTo>
                  <a:lnTo>
                    <a:pt x="0" y="4018"/>
                  </a:lnTo>
                  <a:lnTo>
                    <a:pt x="13505" y="11814"/>
                  </a:lnTo>
                  <a:lnTo>
                    <a:pt x="13505" y="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4275300" y="1153725"/>
              <a:ext cx="337450" cy="295375"/>
            </a:xfrm>
            <a:custGeom>
              <a:rect l="l" t="t" r="r" b="b"/>
              <a:pathLst>
                <a:path w="13498" h="11815" extrusionOk="0">
                  <a:moveTo>
                    <a:pt x="13498" y="0"/>
                  </a:moveTo>
                  <a:lnTo>
                    <a:pt x="0" y="7796"/>
                  </a:lnTo>
                  <a:lnTo>
                    <a:pt x="0" y="11814"/>
                  </a:lnTo>
                  <a:lnTo>
                    <a:pt x="13498" y="4018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3937675" y="958825"/>
              <a:ext cx="671200" cy="380975"/>
            </a:xfrm>
            <a:custGeom>
              <a:rect l="l" t="t" r="r" b="b"/>
              <a:pathLst>
                <a:path w="26848" h="15239" extrusionOk="0">
                  <a:moveTo>
                    <a:pt x="13505" y="0"/>
                  </a:moveTo>
                  <a:lnTo>
                    <a:pt x="0" y="7796"/>
                  </a:lnTo>
                  <a:cubicBezTo>
                    <a:pt x="0" y="7796"/>
                    <a:pt x="5186" y="10817"/>
                    <a:pt x="13420" y="15238"/>
                  </a:cubicBezTo>
                  <a:cubicBezTo>
                    <a:pt x="17736" y="13349"/>
                    <a:pt x="23331" y="9833"/>
                    <a:pt x="26847" y="6218"/>
                  </a:cubicBezTo>
                  <a:cubicBezTo>
                    <a:pt x="18783" y="3375"/>
                    <a:pt x="13505" y="0"/>
                    <a:pt x="1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4134875" y="1317850"/>
              <a:ext cx="272375" cy="84200"/>
            </a:xfrm>
            <a:custGeom>
              <a:rect l="l" t="t" r="r" b="b"/>
              <a:pathLst>
                <a:path w="10895" h="3368" extrusionOk="0">
                  <a:moveTo>
                    <a:pt x="0" y="0"/>
                  </a:moveTo>
                  <a:cubicBezTo>
                    <a:pt x="913" y="573"/>
                    <a:pt x="1832" y="1139"/>
                    <a:pt x="2766" y="1691"/>
                  </a:cubicBezTo>
                  <a:cubicBezTo>
                    <a:pt x="3693" y="2243"/>
                    <a:pt x="4627" y="2787"/>
                    <a:pt x="5561" y="3332"/>
                  </a:cubicBezTo>
                  <a:lnTo>
                    <a:pt x="5617" y="3367"/>
                  </a:lnTo>
                  <a:lnTo>
                    <a:pt x="5667" y="3332"/>
                  </a:lnTo>
                  <a:cubicBezTo>
                    <a:pt x="6544" y="2816"/>
                    <a:pt x="7428" y="2313"/>
                    <a:pt x="8298" y="1790"/>
                  </a:cubicBezTo>
                  <a:cubicBezTo>
                    <a:pt x="9168" y="1259"/>
                    <a:pt x="10039" y="736"/>
                    <a:pt x="10895" y="198"/>
                  </a:cubicBezTo>
                  <a:lnTo>
                    <a:pt x="10895" y="198"/>
                  </a:lnTo>
                  <a:cubicBezTo>
                    <a:pt x="9996" y="665"/>
                    <a:pt x="9105" y="1146"/>
                    <a:pt x="8213" y="1648"/>
                  </a:cubicBezTo>
                  <a:cubicBezTo>
                    <a:pt x="7343" y="2129"/>
                    <a:pt x="6480" y="2625"/>
                    <a:pt x="5617" y="3120"/>
                  </a:cubicBezTo>
                  <a:cubicBezTo>
                    <a:pt x="4690" y="2589"/>
                    <a:pt x="3778" y="2066"/>
                    <a:pt x="2851" y="1549"/>
                  </a:cubicBezTo>
                  <a:cubicBezTo>
                    <a:pt x="1903" y="1019"/>
                    <a:pt x="955" y="502"/>
                    <a:pt x="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4462050" y="119652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4953" y="0"/>
                  </a:moveTo>
                  <a:cubicBezTo>
                    <a:pt x="3899" y="502"/>
                    <a:pt x="1260" y="1988"/>
                    <a:pt x="1" y="2865"/>
                  </a:cubicBezTo>
                  <a:cubicBezTo>
                    <a:pt x="1394" y="2207"/>
                    <a:pt x="4005" y="665"/>
                    <a:pt x="4953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4416600" y="1312175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1"/>
                  </a:moveTo>
                  <a:lnTo>
                    <a:pt x="2300" y="1"/>
                  </a:lnTo>
                  <a:cubicBezTo>
                    <a:pt x="1507" y="397"/>
                    <a:pt x="736" y="843"/>
                    <a:pt x="1" y="1331"/>
                  </a:cubicBezTo>
                  <a:cubicBezTo>
                    <a:pt x="793" y="934"/>
                    <a:pt x="1557" y="489"/>
                    <a:pt x="230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3984525" y="1215975"/>
              <a:ext cx="100325" cy="57850"/>
            </a:xfrm>
            <a:custGeom>
              <a:rect l="l" t="t" r="r" b="b"/>
              <a:pathLst>
                <a:path w="4013" h="2314" extrusionOk="0">
                  <a:moveTo>
                    <a:pt x="1" y="0"/>
                  </a:moveTo>
                  <a:cubicBezTo>
                    <a:pt x="772" y="538"/>
                    <a:pt x="2880" y="1783"/>
                    <a:pt x="4012" y="2314"/>
                  </a:cubicBezTo>
                  <a:cubicBezTo>
                    <a:pt x="2993" y="1606"/>
                    <a:pt x="857" y="403"/>
                    <a:pt x="1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975124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six columns ">
  <p:cSld name="Title and six columns ">
    <p:spTree>
      <p:nvGrpSpPr>
        <p:cNvPr id="1" name="Shape 586"/>
        <p:cNvGrpSpPr/>
        <p:nvPr/>
      </p:nvGrpSpPr>
      <p:grpSpPr>
        <a:xfrm>
          <a:off x="0" y="0"/>
          <a:ext cx="0" cy="0"/>
        </a:xfrm>
      </p:grpSpPr>
      <p:sp>
        <p:nvSpPr>
          <p:cNvPr id="587" name="Google Shape;587;p3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30"/>
          <p:cNvSpPr txBox="1">
            <a:spLocks noGrp="1"/>
          </p:cNvSpPr>
          <p:nvPr>
            <p:ph type="title" idx="2"/>
          </p:nvPr>
        </p:nvSpPr>
        <p:spPr>
          <a:xfrm>
            <a:off x="720003" y="1981725"/>
            <a:ext cx="2263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30"/>
          <p:cNvSpPr txBox="1">
            <a:spLocks noGrp="1"/>
          </p:cNvSpPr>
          <p:nvPr>
            <p:ph type="title" idx="3"/>
          </p:nvPr>
        </p:nvSpPr>
        <p:spPr>
          <a:xfrm>
            <a:off x="3440467" y="1981725"/>
            <a:ext cx="2263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720003" y="2241975"/>
            <a:ext cx="226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4"/>
          </p:nvPr>
        </p:nvSpPr>
        <p:spPr>
          <a:xfrm>
            <a:off x="3440467" y="2241975"/>
            <a:ext cx="226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title" idx="5"/>
          </p:nvPr>
        </p:nvSpPr>
        <p:spPr>
          <a:xfrm>
            <a:off x="720003" y="3734825"/>
            <a:ext cx="2263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title" idx="6"/>
          </p:nvPr>
        </p:nvSpPr>
        <p:spPr>
          <a:xfrm>
            <a:off x="3440467" y="3734825"/>
            <a:ext cx="2263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7"/>
          </p:nvPr>
        </p:nvSpPr>
        <p:spPr>
          <a:xfrm>
            <a:off x="720003" y="3995075"/>
            <a:ext cx="226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8"/>
          </p:nvPr>
        </p:nvSpPr>
        <p:spPr>
          <a:xfrm>
            <a:off x="3440467" y="3995075"/>
            <a:ext cx="226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 idx="9"/>
          </p:nvPr>
        </p:nvSpPr>
        <p:spPr>
          <a:xfrm>
            <a:off x="6160935" y="1981725"/>
            <a:ext cx="2263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30"/>
          <p:cNvSpPr txBox="1">
            <a:spLocks noGrp="1"/>
          </p:cNvSpPr>
          <p:nvPr>
            <p:ph type="subTitle" idx="13"/>
          </p:nvPr>
        </p:nvSpPr>
        <p:spPr>
          <a:xfrm>
            <a:off x="6160935" y="2241975"/>
            <a:ext cx="226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30"/>
          <p:cNvSpPr txBox="1">
            <a:spLocks noGrp="1"/>
          </p:cNvSpPr>
          <p:nvPr>
            <p:ph type="title" idx="14"/>
          </p:nvPr>
        </p:nvSpPr>
        <p:spPr>
          <a:xfrm>
            <a:off x="6160935" y="3734825"/>
            <a:ext cx="2263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200" b="0">
                <a:solidFill>
                  <a:schemeClr val="lt2"/>
                </a:solidFill>
                <a:latin typeface="Asap Black"/>
                <a:ea typeface="Asap Black"/>
                <a:cs typeface="Asap Black"/>
                <a:sym typeface="Asap Black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30"/>
          <p:cNvSpPr txBox="1">
            <a:spLocks noGrp="1"/>
          </p:cNvSpPr>
          <p:nvPr>
            <p:ph type="subTitle" idx="15"/>
          </p:nvPr>
        </p:nvSpPr>
        <p:spPr>
          <a:xfrm>
            <a:off x="6160935" y="3995075"/>
            <a:ext cx="226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601" name="Google Shape;601;p30"/>
          <p:cNvSpPr/>
          <p:nvPr/>
        </p:nvSpPr>
        <p:spPr>
          <a:xfrm flipH="1">
            <a:off x="7817638" y="205431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980077343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Background">
  <p:cSld name="Background">
    <p:spTree>
      <p:nvGrpSpPr>
        <p:cNvPr id="1" name="Shape 606"/>
        <p:cNvGrpSpPr/>
        <p:nvPr/>
      </p:nvGrpSpPr>
      <p:grpSpPr>
        <a:xfrm>
          <a:off x="0" y="0"/>
          <a:ext cx="0" cy="0"/>
        </a:xfrm>
      </p:grpSpPr>
      <p:sp>
        <p:nvSpPr>
          <p:cNvPr id="607" name="Google Shape;607;p32"/>
          <p:cNvSpPr/>
          <p:nvPr/>
        </p:nvSpPr>
        <p:spPr>
          <a:xfrm flipH="1">
            <a:off x="681751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608" name="Google Shape;608;p32"/>
          <p:cNvSpPr/>
          <p:nvPr/>
        </p:nvSpPr>
        <p:spPr>
          <a:xfrm>
            <a:off x="-945362" y="205431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609" name="Google Shape;609;p32"/>
          <p:cNvGrpSpPr/>
          <p:nvPr/>
        </p:nvGrpSpPr>
        <p:grpSpPr>
          <a:xfrm>
            <a:off x="-52381" y="4140394"/>
            <a:ext cx="1194554" cy="900030"/>
            <a:chOff x="2590175" y="4621050"/>
            <a:chExt cx="1041550" cy="784750"/>
          </a:xfrm>
        </p:grpSpPr>
        <p:sp>
          <p:nvSpPr>
            <p:cNvPr id="610" name="Google Shape;610;p32"/>
            <p:cNvSpPr/>
            <p:nvPr/>
          </p:nvSpPr>
          <p:spPr>
            <a:xfrm>
              <a:off x="2590175" y="4894475"/>
              <a:ext cx="729575" cy="511325"/>
            </a:xfrm>
            <a:custGeom>
              <a:rect l="l" t="t" r="r" b="b"/>
              <a:pathLst>
                <a:path w="29183" h="20453" extrusionOk="0">
                  <a:moveTo>
                    <a:pt x="9954" y="0"/>
                  </a:moveTo>
                  <a:lnTo>
                    <a:pt x="1" y="5752"/>
                  </a:lnTo>
                  <a:lnTo>
                    <a:pt x="25461" y="20452"/>
                  </a:lnTo>
                  <a:lnTo>
                    <a:pt x="29182" y="20452"/>
                  </a:lnTo>
                  <a:lnTo>
                    <a:pt x="99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2677200" y="4929300"/>
              <a:ext cx="954525" cy="476500"/>
            </a:xfrm>
            <a:custGeom>
              <a:rect l="l" t="t" r="r" b="b"/>
              <a:pathLst>
                <a:path w="38181" h="19060" extrusionOk="0">
                  <a:moveTo>
                    <a:pt x="0" y="1"/>
                  </a:moveTo>
                  <a:lnTo>
                    <a:pt x="0" y="4217"/>
                  </a:lnTo>
                  <a:lnTo>
                    <a:pt x="25701" y="19059"/>
                  </a:lnTo>
                  <a:lnTo>
                    <a:pt x="38181" y="11857"/>
                  </a:lnTo>
                  <a:lnTo>
                    <a:pt x="38181" y="7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856525" y="4967325"/>
              <a:ext cx="144000" cy="254175"/>
            </a:xfrm>
            <a:custGeom>
              <a:rect l="l" t="t" r="r" b="b"/>
              <a:pathLst>
                <a:path w="5760" h="10167" extrusionOk="0">
                  <a:moveTo>
                    <a:pt x="1" y="1"/>
                  </a:moveTo>
                  <a:lnTo>
                    <a:pt x="1" y="6842"/>
                  </a:lnTo>
                  <a:lnTo>
                    <a:pt x="5759" y="10167"/>
                  </a:lnTo>
                  <a:lnTo>
                    <a:pt x="5759" y="1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3036400" y="5028000"/>
              <a:ext cx="265850" cy="366300"/>
            </a:xfrm>
            <a:custGeom>
              <a:rect l="l" t="t" r="r" b="b"/>
              <a:pathLst>
                <a:path w="10634" h="14652" extrusionOk="0">
                  <a:moveTo>
                    <a:pt x="5377" y="0"/>
                  </a:moveTo>
                  <a:cubicBezTo>
                    <a:pt x="4627" y="439"/>
                    <a:pt x="3813" y="771"/>
                    <a:pt x="3078" y="1238"/>
                  </a:cubicBezTo>
                  <a:cubicBezTo>
                    <a:pt x="2031" y="1889"/>
                    <a:pt x="1033" y="2632"/>
                    <a:pt x="0" y="3311"/>
                  </a:cubicBezTo>
                  <a:lnTo>
                    <a:pt x="0" y="8567"/>
                  </a:lnTo>
                  <a:lnTo>
                    <a:pt x="10541" y="14651"/>
                  </a:lnTo>
                  <a:lnTo>
                    <a:pt x="10541" y="10463"/>
                  </a:lnTo>
                  <a:cubicBezTo>
                    <a:pt x="10541" y="10315"/>
                    <a:pt x="10520" y="9883"/>
                    <a:pt x="10633" y="9869"/>
                  </a:cubicBezTo>
                  <a:cubicBezTo>
                    <a:pt x="10605" y="8115"/>
                    <a:pt x="10378" y="6395"/>
                    <a:pt x="10138" y="4655"/>
                  </a:cubicBezTo>
                  <a:cubicBezTo>
                    <a:pt x="9961" y="3417"/>
                    <a:pt x="9940" y="2115"/>
                    <a:pt x="9742" y="877"/>
                  </a:cubicBezTo>
                  <a:lnTo>
                    <a:pt x="53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3344825" y="5050100"/>
              <a:ext cx="286900" cy="70250"/>
            </a:xfrm>
            <a:custGeom>
              <a:rect l="l" t="t" r="r" b="b"/>
              <a:pathLst>
                <a:path w="11476" h="2810" extrusionOk="0">
                  <a:moveTo>
                    <a:pt x="58" y="1"/>
                  </a:moveTo>
                  <a:lnTo>
                    <a:pt x="1" y="510"/>
                  </a:lnTo>
                  <a:lnTo>
                    <a:pt x="11476" y="2809"/>
                  </a:lnTo>
                  <a:lnTo>
                    <a:pt x="11476" y="280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2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3319725" y="5062825"/>
              <a:ext cx="312000" cy="342975"/>
            </a:xfrm>
            <a:custGeom>
              <a:rect l="l" t="t" r="r" b="b"/>
              <a:pathLst>
                <a:path w="12480" h="13719" extrusionOk="0">
                  <a:moveTo>
                    <a:pt x="1005" y="1"/>
                  </a:moveTo>
                  <a:lnTo>
                    <a:pt x="0" y="9502"/>
                  </a:lnTo>
                  <a:lnTo>
                    <a:pt x="0" y="13718"/>
                  </a:lnTo>
                  <a:lnTo>
                    <a:pt x="7910" y="9148"/>
                  </a:lnTo>
                  <a:lnTo>
                    <a:pt x="12480" y="6516"/>
                  </a:lnTo>
                  <a:lnTo>
                    <a:pt x="12480" y="23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3027200" y="5132525"/>
              <a:ext cx="157250" cy="195100"/>
            </a:xfrm>
            <a:custGeom>
              <a:rect l="l" t="t" r="r" b="b"/>
              <a:pathLst>
                <a:path w="6290" h="7803" extrusionOk="0">
                  <a:moveTo>
                    <a:pt x="991" y="0"/>
                  </a:moveTo>
                  <a:lnTo>
                    <a:pt x="0" y="4174"/>
                  </a:lnTo>
                  <a:lnTo>
                    <a:pt x="6290" y="7803"/>
                  </a:lnTo>
                  <a:lnTo>
                    <a:pt x="6290" y="3615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2717175" y="4772250"/>
              <a:ext cx="914550" cy="528125"/>
            </a:xfrm>
            <a:custGeom>
              <a:rect l="l" t="t" r="r" b="b"/>
              <a:pathLst>
                <a:path w="36582" h="21125" extrusionOk="0">
                  <a:moveTo>
                    <a:pt x="12472" y="1"/>
                  </a:moveTo>
                  <a:lnTo>
                    <a:pt x="0" y="7209"/>
                  </a:lnTo>
                  <a:lnTo>
                    <a:pt x="24102" y="21125"/>
                  </a:lnTo>
                  <a:lnTo>
                    <a:pt x="36582" y="13923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FE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2677200" y="4749450"/>
              <a:ext cx="954525" cy="551100"/>
            </a:xfrm>
            <a:custGeom>
              <a:rect l="l" t="t" r="r" b="b"/>
              <a:pathLst>
                <a:path w="38181" h="22044" extrusionOk="0">
                  <a:moveTo>
                    <a:pt x="12479" y="0"/>
                  </a:moveTo>
                  <a:lnTo>
                    <a:pt x="0" y="7202"/>
                  </a:lnTo>
                  <a:lnTo>
                    <a:pt x="25701" y="22044"/>
                  </a:lnTo>
                  <a:lnTo>
                    <a:pt x="38181" y="14842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856700" y="4853425"/>
              <a:ext cx="685000" cy="369500"/>
            </a:xfrm>
            <a:custGeom>
              <a:rect l="l" t="t" r="r" b="b"/>
              <a:pathLst>
                <a:path w="27400" h="14780" extrusionOk="0">
                  <a:moveTo>
                    <a:pt x="12480" y="1"/>
                  </a:moveTo>
                  <a:lnTo>
                    <a:pt x="1" y="7203"/>
                  </a:lnTo>
                  <a:lnTo>
                    <a:pt x="13152" y="14779"/>
                  </a:lnTo>
                  <a:lnTo>
                    <a:pt x="20106" y="10768"/>
                  </a:lnTo>
                  <a:lnTo>
                    <a:pt x="21875" y="11787"/>
                  </a:lnTo>
                  <a:lnTo>
                    <a:pt x="27400" y="8596"/>
                  </a:lnTo>
                  <a:lnTo>
                    <a:pt x="12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812850" y="4835925"/>
              <a:ext cx="518750" cy="292200"/>
            </a:xfrm>
            <a:custGeom>
              <a:rect l="l" t="t" r="r" b="b"/>
              <a:pathLst>
                <a:path w="20750" h="11688" extrusionOk="0">
                  <a:moveTo>
                    <a:pt x="11956" y="0"/>
                  </a:moveTo>
                  <a:lnTo>
                    <a:pt x="11885" y="36"/>
                  </a:lnTo>
                  <a:lnTo>
                    <a:pt x="13647" y="354"/>
                  </a:lnTo>
                  <a:lnTo>
                    <a:pt x="13512" y="276"/>
                  </a:lnTo>
                  <a:lnTo>
                    <a:pt x="11956" y="0"/>
                  </a:lnTo>
                  <a:close/>
                  <a:moveTo>
                    <a:pt x="11256" y="404"/>
                  </a:moveTo>
                  <a:lnTo>
                    <a:pt x="11185" y="439"/>
                  </a:lnTo>
                  <a:lnTo>
                    <a:pt x="14991" y="1132"/>
                  </a:lnTo>
                  <a:lnTo>
                    <a:pt x="14856" y="1055"/>
                  </a:lnTo>
                  <a:lnTo>
                    <a:pt x="11256" y="404"/>
                  </a:lnTo>
                  <a:close/>
                  <a:moveTo>
                    <a:pt x="10555" y="807"/>
                  </a:moveTo>
                  <a:lnTo>
                    <a:pt x="10492" y="842"/>
                  </a:lnTo>
                  <a:lnTo>
                    <a:pt x="16335" y="1903"/>
                  </a:lnTo>
                  <a:lnTo>
                    <a:pt x="16335" y="1903"/>
                  </a:lnTo>
                  <a:lnTo>
                    <a:pt x="16201" y="1833"/>
                  </a:lnTo>
                  <a:lnTo>
                    <a:pt x="10555" y="807"/>
                  </a:lnTo>
                  <a:close/>
                  <a:moveTo>
                    <a:pt x="9855" y="1210"/>
                  </a:moveTo>
                  <a:lnTo>
                    <a:pt x="9791" y="1246"/>
                  </a:lnTo>
                  <a:lnTo>
                    <a:pt x="17686" y="2682"/>
                  </a:lnTo>
                  <a:lnTo>
                    <a:pt x="17686" y="2682"/>
                  </a:lnTo>
                  <a:lnTo>
                    <a:pt x="17552" y="2611"/>
                  </a:lnTo>
                  <a:lnTo>
                    <a:pt x="9855" y="1210"/>
                  </a:lnTo>
                  <a:close/>
                  <a:moveTo>
                    <a:pt x="9162" y="1613"/>
                  </a:moveTo>
                  <a:lnTo>
                    <a:pt x="9091" y="1656"/>
                  </a:lnTo>
                  <a:lnTo>
                    <a:pt x="19037" y="3460"/>
                  </a:lnTo>
                  <a:lnTo>
                    <a:pt x="19037" y="3460"/>
                  </a:lnTo>
                  <a:lnTo>
                    <a:pt x="18896" y="3382"/>
                  </a:lnTo>
                  <a:lnTo>
                    <a:pt x="9162" y="1613"/>
                  </a:lnTo>
                  <a:close/>
                  <a:moveTo>
                    <a:pt x="8461" y="2017"/>
                  </a:moveTo>
                  <a:lnTo>
                    <a:pt x="8391" y="2059"/>
                  </a:lnTo>
                  <a:lnTo>
                    <a:pt x="20382" y="4238"/>
                  </a:lnTo>
                  <a:lnTo>
                    <a:pt x="20247" y="4160"/>
                  </a:lnTo>
                  <a:lnTo>
                    <a:pt x="8461" y="2017"/>
                  </a:lnTo>
                  <a:close/>
                  <a:moveTo>
                    <a:pt x="7761" y="2420"/>
                  </a:moveTo>
                  <a:lnTo>
                    <a:pt x="7690" y="2455"/>
                  </a:lnTo>
                  <a:lnTo>
                    <a:pt x="20679" y="4818"/>
                  </a:lnTo>
                  <a:lnTo>
                    <a:pt x="20749" y="4783"/>
                  </a:lnTo>
                  <a:lnTo>
                    <a:pt x="7761" y="2420"/>
                  </a:lnTo>
                  <a:close/>
                  <a:moveTo>
                    <a:pt x="7061" y="2823"/>
                  </a:moveTo>
                  <a:lnTo>
                    <a:pt x="6990" y="2866"/>
                  </a:lnTo>
                  <a:lnTo>
                    <a:pt x="19985" y="5228"/>
                  </a:lnTo>
                  <a:lnTo>
                    <a:pt x="20049" y="5186"/>
                  </a:lnTo>
                  <a:lnTo>
                    <a:pt x="7061" y="2823"/>
                  </a:lnTo>
                  <a:close/>
                  <a:moveTo>
                    <a:pt x="6360" y="3226"/>
                  </a:moveTo>
                  <a:lnTo>
                    <a:pt x="6289" y="3269"/>
                  </a:lnTo>
                  <a:lnTo>
                    <a:pt x="19285" y="5632"/>
                  </a:lnTo>
                  <a:lnTo>
                    <a:pt x="19349" y="5589"/>
                  </a:lnTo>
                  <a:lnTo>
                    <a:pt x="6360" y="3226"/>
                  </a:lnTo>
                  <a:close/>
                  <a:moveTo>
                    <a:pt x="5660" y="3630"/>
                  </a:moveTo>
                  <a:lnTo>
                    <a:pt x="5589" y="3672"/>
                  </a:lnTo>
                  <a:lnTo>
                    <a:pt x="18585" y="6035"/>
                  </a:lnTo>
                  <a:lnTo>
                    <a:pt x="18655" y="5992"/>
                  </a:lnTo>
                  <a:lnTo>
                    <a:pt x="5660" y="3630"/>
                  </a:lnTo>
                  <a:close/>
                  <a:moveTo>
                    <a:pt x="4967" y="4033"/>
                  </a:moveTo>
                  <a:lnTo>
                    <a:pt x="4896" y="4075"/>
                  </a:lnTo>
                  <a:lnTo>
                    <a:pt x="17884" y="6438"/>
                  </a:lnTo>
                  <a:lnTo>
                    <a:pt x="17955" y="6396"/>
                  </a:lnTo>
                  <a:lnTo>
                    <a:pt x="4967" y="4033"/>
                  </a:lnTo>
                  <a:close/>
                  <a:moveTo>
                    <a:pt x="4266" y="4436"/>
                  </a:moveTo>
                  <a:lnTo>
                    <a:pt x="4195" y="4479"/>
                  </a:lnTo>
                  <a:lnTo>
                    <a:pt x="17184" y="6841"/>
                  </a:lnTo>
                  <a:lnTo>
                    <a:pt x="17255" y="6799"/>
                  </a:lnTo>
                  <a:lnTo>
                    <a:pt x="4266" y="4436"/>
                  </a:lnTo>
                  <a:close/>
                  <a:moveTo>
                    <a:pt x="3566" y="4839"/>
                  </a:moveTo>
                  <a:lnTo>
                    <a:pt x="3495" y="4882"/>
                  </a:lnTo>
                  <a:lnTo>
                    <a:pt x="16491" y="7245"/>
                  </a:lnTo>
                  <a:lnTo>
                    <a:pt x="16554" y="7202"/>
                  </a:lnTo>
                  <a:lnTo>
                    <a:pt x="3566" y="4839"/>
                  </a:lnTo>
                  <a:close/>
                  <a:moveTo>
                    <a:pt x="2865" y="5250"/>
                  </a:moveTo>
                  <a:lnTo>
                    <a:pt x="2795" y="5285"/>
                  </a:lnTo>
                  <a:lnTo>
                    <a:pt x="15790" y="7648"/>
                  </a:lnTo>
                  <a:lnTo>
                    <a:pt x="15861" y="7613"/>
                  </a:lnTo>
                  <a:lnTo>
                    <a:pt x="2865" y="5250"/>
                  </a:lnTo>
                  <a:close/>
                  <a:moveTo>
                    <a:pt x="2165" y="5653"/>
                  </a:moveTo>
                  <a:lnTo>
                    <a:pt x="2094" y="5688"/>
                  </a:lnTo>
                  <a:lnTo>
                    <a:pt x="15090" y="8051"/>
                  </a:lnTo>
                  <a:lnTo>
                    <a:pt x="15161" y="8016"/>
                  </a:lnTo>
                  <a:lnTo>
                    <a:pt x="2165" y="5653"/>
                  </a:lnTo>
                  <a:close/>
                  <a:moveTo>
                    <a:pt x="1472" y="6049"/>
                  </a:moveTo>
                  <a:lnTo>
                    <a:pt x="1401" y="6092"/>
                  </a:lnTo>
                  <a:lnTo>
                    <a:pt x="14390" y="8454"/>
                  </a:lnTo>
                  <a:lnTo>
                    <a:pt x="14460" y="8412"/>
                  </a:lnTo>
                  <a:lnTo>
                    <a:pt x="1472" y="6049"/>
                  </a:lnTo>
                  <a:close/>
                  <a:moveTo>
                    <a:pt x="771" y="6459"/>
                  </a:moveTo>
                  <a:lnTo>
                    <a:pt x="701" y="6495"/>
                  </a:lnTo>
                  <a:lnTo>
                    <a:pt x="13689" y="8858"/>
                  </a:lnTo>
                  <a:lnTo>
                    <a:pt x="13760" y="8822"/>
                  </a:lnTo>
                  <a:lnTo>
                    <a:pt x="771" y="6459"/>
                  </a:lnTo>
                  <a:close/>
                  <a:moveTo>
                    <a:pt x="64" y="6856"/>
                  </a:moveTo>
                  <a:lnTo>
                    <a:pt x="0" y="6891"/>
                  </a:lnTo>
                  <a:cubicBezTo>
                    <a:pt x="15" y="6898"/>
                    <a:pt x="12989" y="9261"/>
                    <a:pt x="12989" y="9261"/>
                  </a:cubicBezTo>
                  <a:lnTo>
                    <a:pt x="13060" y="9218"/>
                  </a:lnTo>
                  <a:lnTo>
                    <a:pt x="64" y="6856"/>
                  </a:lnTo>
                  <a:close/>
                  <a:moveTo>
                    <a:pt x="1231" y="7598"/>
                  </a:moveTo>
                  <a:lnTo>
                    <a:pt x="1366" y="7683"/>
                  </a:lnTo>
                  <a:lnTo>
                    <a:pt x="12288" y="9664"/>
                  </a:lnTo>
                  <a:lnTo>
                    <a:pt x="12359" y="9629"/>
                  </a:lnTo>
                  <a:lnTo>
                    <a:pt x="1231" y="7598"/>
                  </a:lnTo>
                  <a:close/>
                  <a:moveTo>
                    <a:pt x="2575" y="8377"/>
                  </a:moveTo>
                  <a:lnTo>
                    <a:pt x="2710" y="8454"/>
                  </a:lnTo>
                  <a:lnTo>
                    <a:pt x="11588" y="10067"/>
                  </a:lnTo>
                  <a:lnTo>
                    <a:pt x="11659" y="10032"/>
                  </a:lnTo>
                  <a:lnTo>
                    <a:pt x="2575" y="8377"/>
                  </a:lnTo>
                  <a:close/>
                  <a:moveTo>
                    <a:pt x="3927" y="9155"/>
                  </a:moveTo>
                  <a:lnTo>
                    <a:pt x="4061" y="9233"/>
                  </a:lnTo>
                  <a:lnTo>
                    <a:pt x="10895" y="10471"/>
                  </a:lnTo>
                  <a:lnTo>
                    <a:pt x="10966" y="10435"/>
                  </a:lnTo>
                  <a:lnTo>
                    <a:pt x="3927" y="9155"/>
                  </a:lnTo>
                  <a:close/>
                  <a:moveTo>
                    <a:pt x="5271" y="9933"/>
                  </a:moveTo>
                  <a:lnTo>
                    <a:pt x="5405" y="10011"/>
                  </a:lnTo>
                  <a:lnTo>
                    <a:pt x="10194" y="10881"/>
                  </a:lnTo>
                  <a:lnTo>
                    <a:pt x="10265" y="10838"/>
                  </a:lnTo>
                  <a:lnTo>
                    <a:pt x="5271" y="9933"/>
                  </a:lnTo>
                  <a:close/>
                  <a:moveTo>
                    <a:pt x="6622" y="10711"/>
                  </a:moveTo>
                  <a:lnTo>
                    <a:pt x="6756" y="10789"/>
                  </a:lnTo>
                  <a:lnTo>
                    <a:pt x="9494" y="11284"/>
                  </a:lnTo>
                  <a:lnTo>
                    <a:pt x="9565" y="11242"/>
                  </a:lnTo>
                  <a:lnTo>
                    <a:pt x="6622" y="10711"/>
                  </a:lnTo>
                  <a:close/>
                  <a:moveTo>
                    <a:pt x="7966" y="11482"/>
                  </a:moveTo>
                  <a:lnTo>
                    <a:pt x="8100" y="11560"/>
                  </a:lnTo>
                  <a:lnTo>
                    <a:pt x="8794" y="11687"/>
                  </a:lnTo>
                  <a:lnTo>
                    <a:pt x="8865" y="11645"/>
                  </a:lnTo>
                  <a:lnTo>
                    <a:pt x="7966" y="114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3227750" y="4966975"/>
              <a:ext cx="375675" cy="216675"/>
            </a:xfrm>
            <a:custGeom>
              <a:rect l="l" t="t" r="r" b="b"/>
              <a:pathLst>
                <a:path w="15026" h="8667" extrusionOk="0">
                  <a:moveTo>
                    <a:pt x="5526" y="1"/>
                  </a:moveTo>
                  <a:lnTo>
                    <a:pt x="1" y="3191"/>
                  </a:lnTo>
                  <a:lnTo>
                    <a:pt x="9502" y="8667"/>
                  </a:lnTo>
                  <a:lnTo>
                    <a:pt x="15027" y="5476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3047350" y="5118025"/>
              <a:ext cx="274350" cy="171575"/>
            </a:xfrm>
            <a:custGeom>
              <a:rect l="l" t="t" r="r" b="b"/>
              <a:pathLst>
                <a:path w="10974" h="6863" extrusionOk="0">
                  <a:moveTo>
                    <a:pt x="1777" y="0"/>
                  </a:moveTo>
                  <a:lnTo>
                    <a:pt x="1" y="1026"/>
                  </a:lnTo>
                  <a:lnTo>
                    <a:pt x="10103" y="6862"/>
                  </a:lnTo>
                  <a:lnTo>
                    <a:pt x="10973" y="530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967950" y="4930350"/>
              <a:ext cx="270975" cy="146825"/>
            </a:xfrm>
            <a:custGeom>
              <a:rect l="l" t="t" r="r" b="b"/>
              <a:pathLst>
                <a:path w="10839" h="5873" extrusionOk="0">
                  <a:moveTo>
                    <a:pt x="6294" y="1"/>
                  </a:moveTo>
                  <a:cubicBezTo>
                    <a:pt x="4817" y="1"/>
                    <a:pt x="3374" y="313"/>
                    <a:pt x="2286" y="942"/>
                  </a:cubicBezTo>
                  <a:cubicBezTo>
                    <a:pt x="1" y="2258"/>
                    <a:pt x="121" y="4472"/>
                    <a:pt x="2561" y="5873"/>
                  </a:cubicBezTo>
                  <a:cubicBezTo>
                    <a:pt x="2561" y="5873"/>
                    <a:pt x="2562" y="5873"/>
                    <a:pt x="2562" y="5873"/>
                  </a:cubicBezTo>
                  <a:cubicBezTo>
                    <a:pt x="2593" y="5873"/>
                    <a:pt x="10838" y="1112"/>
                    <a:pt x="10838" y="1112"/>
                  </a:cubicBezTo>
                  <a:cubicBezTo>
                    <a:pt x="9561" y="373"/>
                    <a:pt x="7907" y="1"/>
                    <a:pt x="6294" y="1"/>
                  </a:cubicBezTo>
                  <a:close/>
                </a:path>
              </a:pathLst>
            </a:custGeom>
            <a:solidFill>
              <a:srgbClr val="D4A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3001025" y="4936550"/>
              <a:ext cx="320850" cy="185375"/>
            </a:xfrm>
            <a:custGeom>
              <a:rect l="l" t="t" r="r" b="b"/>
              <a:pathLst>
                <a:path w="12834" h="7415" extrusionOk="0">
                  <a:moveTo>
                    <a:pt x="12494" y="1"/>
                  </a:moveTo>
                  <a:lnTo>
                    <a:pt x="0" y="7217"/>
                  </a:lnTo>
                  <a:lnTo>
                    <a:pt x="347" y="7415"/>
                  </a:lnTo>
                  <a:lnTo>
                    <a:pt x="12833" y="206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rgbClr val="7F7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46550" y="4767300"/>
              <a:ext cx="135500" cy="78200"/>
            </a:xfrm>
            <a:custGeom>
              <a:rect l="l" t="t" r="r" b="b"/>
              <a:pathLst>
                <a:path w="5420" h="3128" extrusionOk="0">
                  <a:moveTo>
                    <a:pt x="1755" y="1"/>
                  </a:moveTo>
                  <a:lnTo>
                    <a:pt x="1" y="1012"/>
                  </a:lnTo>
                  <a:lnTo>
                    <a:pt x="3665" y="3127"/>
                  </a:lnTo>
                  <a:lnTo>
                    <a:pt x="5420" y="2116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26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318475" y="5003950"/>
              <a:ext cx="112175" cy="58750"/>
            </a:xfrm>
            <a:custGeom>
              <a:rect l="l" t="t" r="r" b="b"/>
              <a:pathLst>
                <a:path w="4487" h="2350" extrusionOk="0">
                  <a:moveTo>
                    <a:pt x="2873" y="0"/>
                  </a:moveTo>
                  <a:lnTo>
                    <a:pt x="1338" y="778"/>
                  </a:lnTo>
                  <a:lnTo>
                    <a:pt x="1395" y="870"/>
                  </a:lnTo>
                  <a:cubicBezTo>
                    <a:pt x="1417" y="870"/>
                    <a:pt x="1439" y="870"/>
                    <a:pt x="1460" y="870"/>
                  </a:cubicBezTo>
                  <a:cubicBezTo>
                    <a:pt x="1829" y="870"/>
                    <a:pt x="2094" y="928"/>
                    <a:pt x="2328" y="1061"/>
                  </a:cubicBezTo>
                  <a:cubicBezTo>
                    <a:pt x="2625" y="1231"/>
                    <a:pt x="2739" y="1528"/>
                    <a:pt x="2173" y="1854"/>
                  </a:cubicBezTo>
                  <a:cubicBezTo>
                    <a:pt x="1912" y="2005"/>
                    <a:pt x="1618" y="2097"/>
                    <a:pt x="1340" y="2097"/>
                  </a:cubicBezTo>
                  <a:cubicBezTo>
                    <a:pt x="1150" y="2097"/>
                    <a:pt x="968" y="2054"/>
                    <a:pt x="807" y="1960"/>
                  </a:cubicBezTo>
                  <a:cubicBezTo>
                    <a:pt x="489" y="1776"/>
                    <a:pt x="539" y="1556"/>
                    <a:pt x="694" y="1358"/>
                  </a:cubicBezTo>
                  <a:cubicBezTo>
                    <a:pt x="737" y="1323"/>
                    <a:pt x="722" y="1245"/>
                    <a:pt x="666" y="1224"/>
                  </a:cubicBezTo>
                  <a:cubicBezTo>
                    <a:pt x="590" y="1188"/>
                    <a:pt x="508" y="1170"/>
                    <a:pt x="426" y="1170"/>
                  </a:cubicBezTo>
                  <a:cubicBezTo>
                    <a:pt x="349" y="1170"/>
                    <a:pt x="271" y="1186"/>
                    <a:pt x="199" y="1217"/>
                  </a:cubicBezTo>
                  <a:cubicBezTo>
                    <a:pt x="1" y="1330"/>
                    <a:pt x="29" y="1684"/>
                    <a:pt x="623" y="2030"/>
                  </a:cubicBezTo>
                  <a:cubicBezTo>
                    <a:pt x="1007" y="2253"/>
                    <a:pt x="1395" y="2350"/>
                    <a:pt x="1754" y="2350"/>
                  </a:cubicBezTo>
                  <a:cubicBezTo>
                    <a:pt x="2104" y="2350"/>
                    <a:pt x="2428" y="2258"/>
                    <a:pt x="2696" y="2101"/>
                  </a:cubicBezTo>
                  <a:cubicBezTo>
                    <a:pt x="3305" y="1755"/>
                    <a:pt x="3213" y="1351"/>
                    <a:pt x="2668" y="1033"/>
                  </a:cubicBezTo>
                  <a:cubicBezTo>
                    <a:pt x="2385" y="884"/>
                    <a:pt x="2081" y="792"/>
                    <a:pt x="1769" y="778"/>
                  </a:cubicBezTo>
                  <a:cubicBezTo>
                    <a:pt x="1769" y="764"/>
                    <a:pt x="2675" y="361"/>
                    <a:pt x="2675" y="361"/>
                  </a:cubicBezTo>
                  <a:cubicBezTo>
                    <a:pt x="2713" y="337"/>
                    <a:pt x="2757" y="325"/>
                    <a:pt x="2801" y="325"/>
                  </a:cubicBezTo>
                  <a:cubicBezTo>
                    <a:pt x="2849" y="325"/>
                    <a:pt x="2897" y="339"/>
                    <a:pt x="2937" y="368"/>
                  </a:cubicBezTo>
                  <a:lnTo>
                    <a:pt x="4076" y="1026"/>
                  </a:lnTo>
                  <a:lnTo>
                    <a:pt x="4479" y="920"/>
                  </a:lnTo>
                  <a:lnTo>
                    <a:pt x="4486" y="88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378800" y="5042550"/>
              <a:ext cx="112150" cy="54850"/>
            </a:xfrm>
            <a:custGeom>
              <a:rect l="l" t="t" r="r" b="b"/>
              <a:pathLst>
                <a:path w="4486" h="2194" extrusionOk="0">
                  <a:moveTo>
                    <a:pt x="3192" y="233"/>
                  </a:moveTo>
                  <a:cubicBezTo>
                    <a:pt x="3338" y="233"/>
                    <a:pt x="3469" y="261"/>
                    <a:pt x="3580" y="324"/>
                  </a:cubicBezTo>
                  <a:cubicBezTo>
                    <a:pt x="4018" y="578"/>
                    <a:pt x="3502" y="1017"/>
                    <a:pt x="2802" y="1420"/>
                  </a:cubicBezTo>
                  <a:cubicBezTo>
                    <a:pt x="2282" y="1720"/>
                    <a:pt x="1731" y="1961"/>
                    <a:pt x="1302" y="1961"/>
                  </a:cubicBezTo>
                  <a:cubicBezTo>
                    <a:pt x="1153" y="1961"/>
                    <a:pt x="1019" y="1932"/>
                    <a:pt x="906" y="1866"/>
                  </a:cubicBezTo>
                  <a:cubicBezTo>
                    <a:pt x="474" y="1618"/>
                    <a:pt x="984" y="1180"/>
                    <a:pt x="1684" y="777"/>
                  </a:cubicBezTo>
                  <a:cubicBezTo>
                    <a:pt x="2207" y="475"/>
                    <a:pt x="2762" y="233"/>
                    <a:pt x="3192" y="233"/>
                  </a:cubicBezTo>
                  <a:close/>
                  <a:moveTo>
                    <a:pt x="2826" y="1"/>
                  </a:moveTo>
                  <a:cubicBezTo>
                    <a:pt x="2306" y="1"/>
                    <a:pt x="1755" y="199"/>
                    <a:pt x="1217" y="508"/>
                  </a:cubicBezTo>
                  <a:cubicBezTo>
                    <a:pt x="361" y="1003"/>
                    <a:pt x="0" y="1519"/>
                    <a:pt x="757" y="1958"/>
                  </a:cubicBezTo>
                  <a:cubicBezTo>
                    <a:pt x="1043" y="2121"/>
                    <a:pt x="1349" y="2193"/>
                    <a:pt x="1666" y="2193"/>
                  </a:cubicBezTo>
                  <a:cubicBezTo>
                    <a:pt x="2187" y="2193"/>
                    <a:pt x="2736" y="1997"/>
                    <a:pt x="3269" y="1689"/>
                  </a:cubicBezTo>
                  <a:cubicBezTo>
                    <a:pt x="4132" y="1194"/>
                    <a:pt x="4485" y="677"/>
                    <a:pt x="3728" y="239"/>
                  </a:cubicBezTo>
                  <a:cubicBezTo>
                    <a:pt x="3446" y="73"/>
                    <a:pt x="3142" y="1"/>
                    <a:pt x="2826" y="1"/>
                  </a:cubicBez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439625" y="5077650"/>
              <a:ext cx="111975" cy="54750"/>
            </a:xfrm>
            <a:custGeom>
              <a:rect l="l" t="t" r="r" b="b"/>
              <a:pathLst>
                <a:path w="4479" h="2190" extrusionOk="0">
                  <a:moveTo>
                    <a:pt x="3182" y="233"/>
                  </a:moveTo>
                  <a:cubicBezTo>
                    <a:pt x="3329" y="233"/>
                    <a:pt x="3462" y="262"/>
                    <a:pt x="3573" y="328"/>
                  </a:cubicBezTo>
                  <a:cubicBezTo>
                    <a:pt x="4012" y="575"/>
                    <a:pt x="3503" y="1014"/>
                    <a:pt x="2802" y="1417"/>
                  </a:cubicBezTo>
                  <a:cubicBezTo>
                    <a:pt x="2279" y="1718"/>
                    <a:pt x="1720" y="1960"/>
                    <a:pt x="1291" y="1960"/>
                  </a:cubicBezTo>
                  <a:cubicBezTo>
                    <a:pt x="1146" y="1960"/>
                    <a:pt x="1016" y="1932"/>
                    <a:pt x="906" y="1870"/>
                  </a:cubicBezTo>
                  <a:cubicBezTo>
                    <a:pt x="468" y="1615"/>
                    <a:pt x="984" y="1176"/>
                    <a:pt x="1685" y="773"/>
                  </a:cubicBezTo>
                  <a:cubicBezTo>
                    <a:pt x="2205" y="474"/>
                    <a:pt x="2756" y="233"/>
                    <a:pt x="3182" y="233"/>
                  </a:cubicBezTo>
                  <a:close/>
                  <a:moveTo>
                    <a:pt x="2820" y="0"/>
                  </a:moveTo>
                  <a:cubicBezTo>
                    <a:pt x="2298" y="0"/>
                    <a:pt x="1748" y="196"/>
                    <a:pt x="1211" y="504"/>
                  </a:cubicBezTo>
                  <a:cubicBezTo>
                    <a:pt x="355" y="1000"/>
                    <a:pt x="1" y="1516"/>
                    <a:pt x="751" y="1955"/>
                  </a:cubicBezTo>
                  <a:cubicBezTo>
                    <a:pt x="1037" y="2118"/>
                    <a:pt x="1343" y="2190"/>
                    <a:pt x="1660" y="2190"/>
                  </a:cubicBezTo>
                  <a:cubicBezTo>
                    <a:pt x="2181" y="2190"/>
                    <a:pt x="2732" y="1994"/>
                    <a:pt x="3269" y="1686"/>
                  </a:cubicBezTo>
                  <a:cubicBezTo>
                    <a:pt x="4125" y="1191"/>
                    <a:pt x="4479" y="674"/>
                    <a:pt x="3729" y="236"/>
                  </a:cubicBezTo>
                  <a:cubicBezTo>
                    <a:pt x="3443" y="73"/>
                    <a:pt x="3137" y="0"/>
                    <a:pt x="2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2720175" y="4906675"/>
              <a:ext cx="71300" cy="37250"/>
            </a:xfrm>
            <a:custGeom>
              <a:rect l="l" t="t" r="r" b="b"/>
              <a:pathLst>
                <a:path w="2852" h="1490" extrusionOk="0">
                  <a:moveTo>
                    <a:pt x="1826" y="0"/>
                  </a:moveTo>
                  <a:lnTo>
                    <a:pt x="849" y="495"/>
                  </a:lnTo>
                  <a:lnTo>
                    <a:pt x="892" y="552"/>
                  </a:lnTo>
                  <a:cubicBezTo>
                    <a:pt x="918" y="550"/>
                    <a:pt x="943" y="549"/>
                    <a:pt x="969" y="549"/>
                  </a:cubicBezTo>
                  <a:cubicBezTo>
                    <a:pt x="1148" y="549"/>
                    <a:pt x="1324" y="592"/>
                    <a:pt x="1479" y="672"/>
                  </a:cubicBezTo>
                  <a:cubicBezTo>
                    <a:pt x="1670" y="778"/>
                    <a:pt x="1748" y="969"/>
                    <a:pt x="1380" y="1182"/>
                  </a:cubicBezTo>
                  <a:cubicBezTo>
                    <a:pt x="1217" y="1277"/>
                    <a:pt x="1033" y="1334"/>
                    <a:pt x="858" y="1334"/>
                  </a:cubicBezTo>
                  <a:cubicBezTo>
                    <a:pt x="736" y="1334"/>
                    <a:pt x="619" y="1306"/>
                    <a:pt x="517" y="1245"/>
                  </a:cubicBezTo>
                  <a:cubicBezTo>
                    <a:pt x="312" y="1132"/>
                    <a:pt x="347" y="991"/>
                    <a:pt x="439" y="863"/>
                  </a:cubicBezTo>
                  <a:cubicBezTo>
                    <a:pt x="474" y="842"/>
                    <a:pt x="467" y="785"/>
                    <a:pt x="425" y="778"/>
                  </a:cubicBezTo>
                  <a:cubicBezTo>
                    <a:pt x="377" y="753"/>
                    <a:pt x="324" y="740"/>
                    <a:pt x="270" y="740"/>
                  </a:cubicBezTo>
                  <a:cubicBezTo>
                    <a:pt x="221" y="740"/>
                    <a:pt x="172" y="751"/>
                    <a:pt x="128" y="771"/>
                  </a:cubicBezTo>
                  <a:cubicBezTo>
                    <a:pt x="0" y="842"/>
                    <a:pt x="22" y="1068"/>
                    <a:pt x="397" y="1288"/>
                  </a:cubicBezTo>
                  <a:cubicBezTo>
                    <a:pt x="641" y="1428"/>
                    <a:pt x="888" y="1489"/>
                    <a:pt x="1118" y="1489"/>
                  </a:cubicBezTo>
                  <a:cubicBezTo>
                    <a:pt x="1340" y="1489"/>
                    <a:pt x="1545" y="1431"/>
                    <a:pt x="1712" y="1330"/>
                  </a:cubicBezTo>
                  <a:cubicBezTo>
                    <a:pt x="2101" y="1118"/>
                    <a:pt x="2038" y="856"/>
                    <a:pt x="1691" y="658"/>
                  </a:cubicBezTo>
                  <a:cubicBezTo>
                    <a:pt x="1514" y="566"/>
                    <a:pt x="1323" y="510"/>
                    <a:pt x="1125" y="495"/>
                  </a:cubicBezTo>
                  <a:cubicBezTo>
                    <a:pt x="1125" y="488"/>
                    <a:pt x="1698" y="234"/>
                    <a:pt x="1698" y="234"/>
                  </a:cubicBezTo>
                  <a:cubicBezTo>
                    <a:pt x="1723" y="216"/>
                    <a:pt x="1751" y="207"/>
                    <a:pt x="1780" y="207"/>
                  </a:cubicBezTo>
                  <a:cubicBezTo>
                    <a:pt x="1808" y="207"/>
                    <a:pt x="1836" y="216"/>
                    <a:pt x="1861" y="234"/>
                  </a:cubicBezTo>
                  <a:lnTo>
                    <a:pt x="2590" y="651"/>
                  </a:lnTo>
                  <a:lnTo>
                    <a:pt x="2844" y="580"/>
                  </a:lnTo>
                  <a:cubicBezTo>
                    <a:pt x="2851" y="559"/>
                    <a:pt x="188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2758550" y="4931350"/>
              <a:ext cx="71300" cy="34850"/>
            </a:xfrm>
            <a:custGeom>
              <a:rect l="l" t="t" r="r" b="b"/>
              <a:pathLst>
                <a:path w="2852" h="1394" extrusionOk="0">
                  <a:moveTo>
                    <a:pt x="2022" y="149"/>
                  </a:moveTo>
                  <a:cubicBezTo>
                    <a:pt x="2116" y="149"/>
                    <a:pt x="2200" y="167"/>
                    <a:pt x="2271" y="209"/>
                  </a:cubicBezTo>
                  <a:cubicBezTo>
                    <a:pt x="2547" y="364"/>
                    <a:pt x="2222" y="647"/>
                    <a:pt x="1776" y="902"/>
                  </a:cubicBezTo>
                  <a:cubicBezTo>
                    <a:pt x="1445" y="1091"/>
                    <a:pt x="1094" y="1245"/>
                    <a:pt x="823" y="1245"/>
                  </a:cubicBezTo>
                  <a:cubicBezTo>
                    <a:pt x="729" y="1245"/>
                    <a:pt x="644" y="1227"/>
                    <a:pt x="574" y="1185"/>
                  </a:cubicBezTo>
                  <a:cubicBezTo>
                    <a:pt x="298" y="1029"/>
                    <a:pt x="623" y="746"/>
                    <a:pt x="1069" y="492"/>
                  </a:cubicBezTo>
                  <a:cubicBezTo>
                    <a:pt x="1400" y="303"/>
                    <a:pt x="1750" y="149"/>
                    <a:pt x="2022" y="149"/>
                  </a:cubicBezTo>
                  <a:close/>
                  <a:moveTo>
                    <a:pt x="1789" y="1"/>
                  </a:moveTo>
                  <a:cubicBezTo>
                    <a:pt x="1458" y="1"/>
                    <a:pt x="1109" y="125"/>
                    <a:pt x="772" y="322"/>
                  </a:cubicBezTo>
                  <a:cubicBezTo>
                    <a:pt x="227" y="633"/>
                    <a:pt x="1" y="966"/>
                    <a:pt x="482" y="1242"/>
                  </a:cubicBezTo>
                  <a:cubicBezTo>
                    <a:pt x="664" y="1347"/>
                    <a:pt x="860" y="1393"/>
                    <a:pt x="1061" y="1393"/>
                  </a:cubicBezTo>
                  <a:cubicBezTo>
                    <a:pt x="1390" y="1393"/>
                    <a:pt x="1736" y="1269"/>
                    <a:pt x="2073" y="1072"/>
                  </a:cubicBezTo>
                  <a:cubicBezTo>
                    <a:pt x="2611" y="761"/>
                    <a:pt x="2851" y="428"/>
                    <a:pt x="2370" y="152"/>
                  </a:cubicBezTo>
                  <a:cubicBezTo>
                    <a:pt x="2188" y="47"/>
                    <a:pt x="1991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2797100" y="4953650"/>
              <a:ext cx="71300" cy="34775"/>
            </a:xfrm>
            <a:custGeom>
              <a:rect l="l" t="t" r="r" b="b"/>
              <a:pathLst>
                <a:path w="2852" h="1391" extrusionOk="0">
                  <a:moveTo>
                    <a:pt x="2022" y="148"/>
                  </a:moveTo>
                  <a:cubicBezTo>
                    <a:pt x="2116" y="148"/>
                    <a:pt x="2201" y="166"/>
                    <a:pt x="2272" y="208"/>
                  </a:cubicBezTo>
                  <a:cubicBezTo>
                    <a:pt x="2555" y="364"/>
                    <a:pt x="2229" y="640"/>
                    <a:pt x="1783" y="901"/>
                  </a:cubicBezTo>
                  <a:cubicBezTo>
                    <a:pt x="1452" y="1091"/>
                    <a:pt x="1102" y="1245"/>
                    <a:pt x="827" y="1245"/>
                  </a:cubicBezTo>
                  <a:cubicBezTo>
                    <a:pt x="732" y="1245"/>
                    <a:pt x="647" y="1226"/>
                    <a:pt x="574" y="1184"/>
                  </a:cubicBezTo>
                  <a:cubicBezTo>
                    <a:pt x="298" y="1029"/>
                    <a:pt x="623" y="746"/>
                    <a:pt x="1069" y="491"/>
                  </a:cubicBezTo>
                  <a:cubicBezTo>
                    <a:pt x="1400" y="302"/>
                    <a:pt x="1751" y="148"/>
                    <a:pt x="2022" y="148"/>
                  </a:cubicBezTo>
                  <a:close/>
                  <a:moveTo>
                    <a:pt x="1789" y="0"/>
                  </a:moveTo>
                  <a:cubicBezTo>
                    <a:pt x="1458" y="0"/>
                    <a:pt x="1110" y="124"/>
                    <a:pt x="772" y="321"/>
                  </a:cubicBezTo>
                  <a:cubicBezTo>
                    <a:pt x="227" y="633"/>
                    <a:pt x="1" y="965"/>
                    <a:pt x="482" y="1241"/>
                  </a:cubicBezTo>
                  <a:cubicBezTo>
                    <a:pt x="663" y="1345"/>
                    <a:pt x="856" y="1391"/>
                    <a:pt x="1056" y="1391"/>
                  </a:cubicBezTo>
                  <a:cubicBezTo>
                    <a:pt x="1387" y="1391"/>
                    <a:pt x="1737" y="1265"/>
                    <a:pt x="2081" y="1071"/>
                  </a:cubicBezTo>
                  <a:cubicBezTo>
                    <a:pt x="2625" y="753"/>
                    <a:pt x="2852" y="427"/>
                    <a:pt x="2371" y="152"/>
                  </a:cubicBezTo>
                  <a:cubicBezTo>
                    <a:pt x="2188" y="47"/>
                    <a:pt x="1992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417350" y="5148075"/>
              <a:ext cx="120100" cy="57150"/>
            </a:xfrm>
            <a:custGeom>
              <a:rect l="l" t="t" r="r" b="b"/>
              <a:pathLst>
                <a:path w="4804" h="2286" extrusionOk="0">
                  <a:moveTo>
                    <a:pt x="3396" y="1"/>
                  </a:moveTo>
                  <a:lnTo>
                    <a:pt x="3361" y="86"/>
                  </a:lnTo>
                  <a:lnTo>
                    <a:pt x="4769" y="340"/>
                  </a:lnTo>
                  <a:lnTo>
                    <a:pt x="4804" y="263"/>
                  </a:lnTo>
                  <a:lnTo>
                    <a:pt x="3396" y="1"/>
                  </a:lnTo>
                  <a:close/>
                  <a:moveTo>
                    <a:pt x="2979" y="248"/>
                  </a:moveTo>
                  <a:lnTo>
                    <a:pt x="2943" y="326"/>
                  </a:lnTo>
                  <a:lnTo>
                    <a:pt x="4351" y="588"/>
                  </a:lnTo>
                  <a:lnTo>
                    <a:pt x="4387" y="503"/>
                  </a:lnTo>
                  <a:lnTo>
                    <a:pt x="2979" y="248"/>
                  </a:lnTo>
                  <a:close/>
                  <a:moveTo>
                    <a:pt x="2554" y="489"/>
                  </a:moveTo>
                  <a:lnTo>
                    <a:pt x="2519" y="567"/>
                  </a:lnTo>
                  <a:lnTo>
                    <a:pt x="3927" y="828"/>
                  </a:lnTo>
                  <a:lnTo>
                    <a:pt x="3969" y="751"/>
                  </a:lnTo>
                  <a:lnTo>
                    <a:pt x="2554" y="489"/>
                  </a:lnTo>
                  <a:close/>
                  <a:moveTo>
                    <a:pt x="2137" y="729"/>
                  </a:moveTo>
                  <a:lnTo>
                    <a:pt x="2102" y="807"/>
                  </a:lnTo>
                  <a:lnTo>
                    <a:pt x="3509" y="1069"/>
                  </a:lnTo>
                  <a:lnTo>
                    <a:pt x="3545" y="991"/>
                  </a:lnTo>
                  <a:lnTo>
                    <a:pt x="2137" y="729"/>
                  </a:lnTo>
                  <a:close/>
                  <a:moveTo>
                    <a:pt x="1720" y="970"/>
                  </a:moveTo>
                  <a:lnTo>
                    <a:pt x="1677" y="1055"/>
                  </a:lnTo>
                  <a:lnTo>
                    <a:pt x="3092" y="1310"/>
                  </a:lnTo>
                  <a:lnTo>
                    <a:pt x="3127" y="1232"/>
                  </a:lnTo>
                  <a:lnTo>
                    <a:pt x="1720" y="970"/>
                  </a:lnTo>
                  <a:close/>
                  <a:moveTo>
                    <a:pt x="1295" y="1218"/>
                  </a:moveTo>
                  <a:lnTo>
                    <a:pt x="1260" y="1295"/>
                  </a:lnTo>
                  <a:lnTo>
                    <a:pt x="2667" y="1557"/>
                  </a:lnTo>
                  <a:lnTo>
                    <a:pt x="2703" y="1472"/>
                  </a:lnTo>
                  <a:lnTo>
                    <a:pt x="1295" y="1218"/>
                  </a:lnTo>
                  <a:close/>
                  <a:moveTo>
                    <a:pt x="878" y="1458"/>
                  </a:moveTo>
                  <a:lnTo>
                    <a:pt x="842" y="1536"/>
                  </a:lnTo>
                  <a:lnTo>
                    <a:pt x="2250" y="1798"/>
                  </a:lnTo>
                  <a:lnTo>
                    <a:pt x="2285" y="1720"/>
                  </a:lnTo>
                  <a:lnTo>
                    <a:pt x="878" y="1458"/>
                  </a:lnTo>
                  <a:close/>
                  <a:moveTo>
                    <a:pt x="453" y="1699"/>
                  </a:moveTo>
                  <a:lnTo>
                    <a:pt x="418" y="1776"/>
                  </a:lnTo>
                  <a:lnTo>
                    <a:pt x="1826" y="2038"/>
                  </a:lnTo>
                  <a:lnTo>
                    <a:pt x="1868" y="1960"/>
                  </a:lnTo>
                  <a:lnTo>
                    <a:pt x="453" y="1699"/>
                  </a:lnTo>
                  <a:close/>
                  <a:moveTo>
                    <a:pt x="36" y="1939"/>
                  </a:moveTo>
                  <a:lnTo>
                    <a:pt x="0" y="2024"/>
                  </a:lnTo>
                  <a:lnTo>
                    <a:pt x="1408" y="2286"/>
                  </a:lnTo>
                  <a:lnTo>
                    <a:pt x="1444" y="2201"/>
                  </a:lnTo>
                  <a:lnTo>
                    <a:pt x="36" y="1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2981575" y="4789175"/>
              <a:ext cx="60325" cy="31475"/>
            </a:xfrm>
            <a:custGeom>
              <a:rect l="l" t="t" r="r" b="b"/>
              <a:pathLst>
                <a:path w="2413" h="1259" extrusionOk="0">
                  <a:moveTo>
                    <a:pt x="1144" y="85"/>
                  </a:moveTo>
                  <a:cubicBezTo>
                    <a:pt x="1397" y="85"/>
                    <a:pt x="1655" y="143"/>
                    <a:pt x="1854" y="258"/>
                  </a:cubicBezTo>
                  <a:cubicBezTo>
                    <a:pt x="2229" y="477"/>
                    <a:pt x="2250" y="823"/>
                    <a:pt x="1896" y="1029"/>
                  </a:cubicBezTo>
                  <a:cubicBezTo>
                    <a:pt x="1723" y="1130"/>
                    <a:pt x="1497" y="1180"/>
                    <a:pt x="1265" y="1180"/>
                  </a:cubicBezTo>
                  <a:cubicBezTo>
                    <a:pt x="1014" y="1180"/>
                    <a:pt x="758" y="1122"/>
                    <a:pt x="559" y="1007"/>
                  </a:cubicBezTo>
                  <a:cubicBezTo>
                    <a:pt x="177" y="788"/>
                    <a:pt x="156" y="441"/>
                    <a:pt x="510" y="236"/>
                  </a:cubicBezTo>
                  <a:cubicBezTo>
                    <a:pt x="683" y="135"/>
                    <a:pt x="911" y="85"/>
                    <a:pt x="1144" y="85"/>
                  </a:cubicBezTo>
                  <a:close/>
                  <a:moveTo>
                    <a:pt x="1133" y="1"/>
                  </a:moveTo>
                  <a:cubicBezTo>
                    <a:pt x="867" y="1"/>
                    <a:pt x="607" y="58"/>
                    <a:pt x="411" y="173"/>
                  </a:cubicBezTo>
                  <a:cubicBezTo>
                    <a:pt x="0" y="406"/>
                    <a:pt x="22" y="809"/>
                    <a:pt x="460" y="1057"/>
                  </a:cubicBezTo>
                  <a:cubicBezTo>
                    <a:pt x="691" y="1191"/>
                    <a:pt x="991" y="1258"/>
                    <a:pt x="1284" y="1258"/>
                  </a:cubicBezTo>
                  <a:cubicBezTo>
                    <a:pt x="1549" y="1258"/>
                    <a:pt x="1808" y="1203"/>
                    <a:pt x="2002" y="1092"/>
                  </a:cubicBezTo>
                  <a:cubicBezTo>
                    <a:pt x="2413" y="852"/>
                    <a:pt x="2391" y="449"/>
                    <a:pt x="1953" y="201"/>
                  </a:cubicBezTo>
                  <a:cubicBezTo>
                    <a:pt x="1720" y="68"/>
                    <a:pt x="1423" y="1"/>
                    <a:pt x="1133" y="1"/>
                  </a:cubicBezTo>
                  <a:close/>
                </a:path>
              </a:pathLst>
            </a:custGeom>
            <a:solidFill>
              <a:srgbClr val="F4C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2924450" y="4896050"/>
              <a:ext cx="351250" cy="202900"/>
            </a:xfrm>
            <a:custGeom>
              <a:rect l="l" t="t" r="r" b="b"/>
              <a:pathLst>
                <a:path w="14050" h="8116" extrusionOk="0">
                  <a:moveTo>
                    <a:pt x="5596" y="1"/>
                  </a:moveTo>
                  <a:lnTo>
                    <a:pt x="5617" y="340"/>
                  </a:lnTo>
                  <a:lnTo>
                    <a:pt x="5150" y="524"/>
                  </a:lnTo>
                  <a:lnTo>
                    <a:pt x="5716" y="637"/>
                  </a:lnTo>
                  <a:lnTo>
                    <a:pt x="5907" y="963"/>
                  </a:lnTo>
                  <a:lnTo>
                    <a:pt x="6233" y="694"/>
                  </a:lnTo>
                  <a:lnTo>
                    <a:pt x="6827" y="708"/>
                  </a:lnTo>
                  <a:lnTo>
                    <a:pt x="6459" y="432"/>
                  </a:lnTo>
                  <a:lnTo>
                    <a:pt x="6629" y="114"/>
                  </a:lnTo>
                  <a:lnTo>
                    <a:pt x="6077" y="213"/>
                  </a:lnTo>
                  <a:lnTo>
                    <a:pt x="5596" y="1"/>
                  </a:lnTo>
                  <a:close/>
                  <a:moveTo>
                    <a:pt x="9374" y="72"/>
                  </a:moveTo>
                  <a:lnTo>
                    <a:pt x="9402" y="411"/>
                  </a:lnTo>
                  <a:lnTo>
                    <a:pt x="8935" y="595"/>
                  </a:lnTo>
                  <a:lnTo>
                    <a:pt x="9501" y="708"/>
                  </a:lnTo>
                  <a:lnTo>
                    <a:pt x="9692" y="1034"/>
                  </a:lnTo>
                  <a:lnTo>
                    <a:pt x="10018" y="765"/>
                  </a:lnTo>
                  <a:lnTo>
                    <a:pt x="10605" y="779"/>
                  </a:lnTo>
                  <a:lnTo>
                    <a:pt x="10237" y="503"/>
                  </a:lnTo>
                  <a:lnTo>
                    <a:pt x="10414" y="185"/>
                  </a:lnTo>
                  <a:lnTo>
                    <a:pt x="9862" y="284"/>
                  </a:lnTo>
                  <a:lnTo>
                    <a:pt x="9374" y="72"/>
                  </a:lnTo>
                  <a:close/>
                  <a:moveTo>
                    <a:pt x="2278" y="1062"/>
                  </a:moveTo>
                  <a:lnTo>
                    <a:pt x="2299" y="1401"/>
                  </a:lnTo>
                  <a:lnTo>
                    <a:pt x="1833" y="1585"/>
                  </a:lnTo>
                  <a:lnTo>
                    <a:pt x="2398" y="1699"/>
                  </a:lnTo>
                  <a:lnTo>
                    <a:pt x="2597" y="2024"/>
                  </a:lnTo>
                  <a:lnTo>
                    <a:pt x="2915" y="1755"/>
                  </a:lnTo>
                  <a:lnTo>
                    <a:pt x="3502" y="1769"/>
                  </a:lnTo>
                  <a:lnTo>
                    <a:pt x="3141" y="1493"/>
                  </a:lnTo>
                  <a:lnTo>
                    <a:pt x="3311" y="1175"/>
                  </a:lnTo>
                  <a:lnTo>
                    <a:pt x="2759" y="1274"/>
                  </a:lnTo>
                  <a:lnTo>
                    <a:pt x="2278" y="1062"/>
                  </a:lnTo>
                  <a:close/>
                  <a:moveTo>
                    <a:pt x="12819" y="1253"/>
                  </a:moveTo>
                  <a:lnTo>
                    <a:pt x="12847" y="1593"/>
                  </a:lnTo>
                  <a:lnTo>
                    <a:pt x="12380" y="1784"/>
                  </a:lnTo>
                  <a:lnTo>
                    <a:pt x="12946" y="1890"/>
                  </a:lnTo>
                  <a:lnTo>
                    <a:pt x="13137" y="2222"/>
                  </a:lnTo>
                  <a:lnTo>
                    <a:pt x="13463" y="1946"/>
                  </a:lnTo>
                  <a:lnTo>
                    <a:pt x="14050" y="1960"/>
                  </a:lnTo>
                  <a:lnTo>
                    <a:pt x="14050" y="1960"/>
                  </a:lnTo>
                  <a:lnTo>
                    <a:pt x="13682" y="1684"/>
                  </a:lnTo>
                  <a:lnTo>
                    <a:pt x="13852" y="1366"/>
                  </a:lnTo>
                  <a:lnTo>
                    <a:pt x="13300" y="1465"/>
                  </a:lnTo>
                  <a:lnTo>
                    <a:pt x="12819" y="1253"/>
                  </a:lnTo>
                  <a:close/>
                  <a:moveTo>
                    <a:pt x="446" y="2979"/>
                  </a:moveTo>
                  <a:lnTo>
                    <a:pt x="467" y="3319"/>
                  </a:lnTo>
                  <a:lnTo>
                    <a:pt x="0" y="3503"/>
                  </a:lnTo>
                  <a:lnTo>
                    <a:pt x="566" y="3616"/>
                  </a:lnTo>
                  <a:lnTo>
                    <a:pt x="757" y="3941"/>
                  </a:lnTo>
                  <a:lnTo>
                    <a:pt x="1083" y="3672"/>
                  </a:lnTo>
                  <a:lnTo>
                    <a:pt x="1670" y="3687"/>
                  </a:lnTo>
                  <a:lnTo>
                    <a:pt x="1309" y="3411"/>
                  </a:lnTo>
                  <a:lnTo>
                    <a:pt x="1479" y="3092"/>
                  </a:lnTo>
                  <a:lnTo>
                    <a:pt x="927" y="3191"/>
                  </a:lnTo>
                  <a:lnTo>
                    <a:pt x="446" y="2979"/>
                  </a:lnTo>
                  <a:close/>
                  <a:moveTo>
                    <a:pt x="566" y="5158"/>
                  </a:moveTo>
                  <a:lnTo>
                    <a:pt x="595" y="5498"/>
                  </a:lnTo>
                  <a:lnTo>
                    <a:pt x="121" y="5689"/>
                  </a:lnTo>
                  <a:lnTo>
                    <a:pt x="686" y="5802"/>
                  </a:lnTo>
                  <a:lnTo>
                    <a:pt x="885" y="6127"/>
                  </a:lnTo>
                  <a:lnTo>
                    <a:pt x="1203" y="5858"/>
                  </a:lnTo>
                  <a:lnTo>
                    <a:pt x="1797" y="5872"/>
                  </a:lnTo>
                  <a:lnTo>
                    <a:pt x="1429" y="5590"/>
                  </a:lnTo>
                  <a:lnTo>
                    <a:pt x="1599" y="5271"/>
                  </a:lnTo>
                  <a:lnTo>
                    <a:pt x="1047" y="5370"/>
                  </a:lnTo>
                  <a:lnTo>
                    <a:pt x="566" y="5158"/>
                  </a:lnTo>
                  <a:close/>
                  <a:moveTo>
                    <a:pt x="2618" y="7146"/>
                  </a:moveTo>
                  <a:lnTo>
                    <a:pt x="2639" y="7485"/>
                  </a:lnTo>
                  <a:lnTo>
                    <a:pt x="2172" y="7676"/>
                  </a:lnTo>
                  <a:lnTo>
                    <a:pt x="2738" y="7790"/>
                  </a:lnTo>
                  <a:lnTo>
                    <a:pt x="2929" y="8115"/>
                  </a:lnTo>
                  <a:lnTo>
                    <a:pt x="3254" y="7846"/>
                  </a:lnTo>
                  <a:lnTo>
                    <a:pt x="3842" y="7860"/>
                  </a:lnTo>
                  <a:lnTo>
                    <a:pt x="3842" y="7860"/>
                  </a:lnTo>
                  <a:lnTo>
                    <a:pt x="3474" y="7577"/>
                  </a:lnTo>
                  <a:lnTo>
                    <a:pt x="3651" y="7259"/>
                  </a:lnTo>
                  <a:lnTo>
                    <a:pt x="3099" y="7358"/>
                  </a:lnTo>
                  <a:lnTo>
                    <a:pt x="2618" y="7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904100" y="4880675"/>
              <a:ext cx="474200" cy="273800"/>
            </a:xfrm>
            <a:custGeom>
              <a:rect l="l" t="t" r="r" b="b"/>
              <a:pathLst>
                <a:path w="18968" h="10952" extrusionOk="0">
                  <a:moveTo>
                    <a:pt x="12508" y="0"/>
                  </a:moveTo>
                  <a:lnTo>
                    <a:pt x="1" y="7223"/>
                  </a:lnTo>
                  <a:lnTo>
                    <a:pt x="6467" y="10951"/>
                  </a:lnTo>
                  <a:lnTo>
                    <a:pt x="18967" y="3736"/>
                  </a:lnTo>
                  <a:lnTo>
                    <a:pt x="12508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2904100" y="5061250"/>
              <a:ext cx="161675" cy="197925"/>
            </a:xfrm>
            <a:custGeom>
              <a:rect l="l" t="t" r="r" b="b"/>
              <a:pathLst>
                <a:path w="6467" h="7917" extrusionOk="0">
                  <a:moveTo>
                    <a:pt x="1" y="0"/>
                  </a:moveTo>
                  <a:lnTo>
                    <a:pt x="1" y="4188"/>
                  </a:lnTo>
                  <a:lnTo>
                    <a:pt x="6467" y="7916"/>
                  </a:lnTo>
                  <a:lnTo>
                    <a:pt x="6467" y="37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2901975" y="4879425"/>
              <a:ext cx="330925" cy="295925"/>
            </a:xfrm>
            <a:custGeom>
              <a:rect l="l" t="t" r="r" b="b"/>
              <a:pathLst>
                <a:path w="13237" h="11837" extrusionOk="0">
                  <a:moveTo>
                    <a:pt x="12501" y="1"/>
                  </a:moveTo>
                  <a:lnTo>
                    <a:pt x="1" y="7224"/>
                  </a:lnTo>
                  <a:lnTo>
                    <a:pt x="1" y="11412"/>
                  </a:lnTo>
                  <a:lnTo>
                    <a:pt x="729" y="11836"/>
                  </a:lnTo>
                  <a:lnTo>
                    <a:pt x="729" y="7641"/>
                  </a:lnTo>
                  <a:lnTo>
                    <a:pt x="13237" y="425"/>
                  </a:lnTo>
                  <a:lnTo>
                    <a:pt x="1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050375" y="4965200"/>
              <a:ext cx="330925" cy="295750"/>
            </a:xfrm>
            <a:custGeom>
              <a:rect l="l" t="t" r="r" b="b"/>
              <a:pathLst>
                <a:path w="13237" h="11830" extrusionOk="0">
                  <a:moveTo>
                    <a:pt x="12508" y="1"/>
                  </a:moveTo>
                  <a:lnTo>
                    <a:pt x="0" y="7217"/>
                  </a:lnTo>
                  <a:lnTo>
                    <a:pt x="0" y="11405"/>
                  </a:lnTo>
                  <a:lnTo>
                    <a:pt x="729" y="11829"/>
                  </a:lnTo>
                  <a:lnTo>
                    <a:pt x="729" y="7641"/>
                  </a:lnTo>
                  <a:lnTo>
                    <a:pt x="13236" y="418"/>
                  </a:lnTo>
                  <a:lnTo>
                    <a:pt x="12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2901975" y="5060000"/>
              <a:ext cx="18250" cy="115350"/>
            </a:xfrm>
            <a:custGeom>
              <a:rect l="l" t="t" r="r" b="b"/>
              <a:pathLst>
                <a:path w="730" h="4614" extrusionOk="0">
                  <a:moveTo>
                    <a:pt x="1" y="1"/>
                  </a:moveTo>
                  <a:lnTo>
                    <a:pt x="1" y="4189"/>
                  </a:lnTo>
                  <a:lnTo>
                    <a:pt x="729" y="4613"/>
                  </a:lnTo>
                  <a:lnTo>
                    <a:pt x="729" y="4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3050375" y="5145600"/>
              <a:ext cx="18225" cy="115350"/>
            </a:xfrm>
            <a:custGeom>
              <a:rect l="l" t="t" r="r" b="b"/>
              <a:pathLst>
                <a:path w="729" h="4614" extrusionOk="0">
                  <a:moveTo>
                    <a:pt x="0" y="1"/>
                  </a:moveTo>
                  <a:lnTo>
                    <a:pt x="0" y="4189"/>
                  </a:lnTo>
                  <a:lnTo>
                    <a:pt x="729" y="4613"/>
                  </a:lnTo>
                  <a:lnTo>
                    <a:pt x="729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2703725" y="4766425"/>
              <a:ext cx="580825" cy="429600"/>
            </a:xfrm>
            <a:custGeom>
              <a:rect l="l" t="t" r="r" b="b"/>
              <a:pathLst>
                <a:path w="23233" h="17184" extrusionOk="0">
                  <a:moveTo>
                    <a:pt x="10237" y="0"/>
                  </a:moveTo>
                  <a:lnTo>
                    <a:pt x="0" y="5907"/>
                  </a:lnTo>
                  <a:lnTo>
                    <a:pt x="19533" y="17184"/>
                  </a:lnTo>
                  <a:lnTo>
                    <a:pt x="23233" y="17177"/>
                  </a:lnTo>
                  <a:lnTo>
                    <a:pt x="1023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2702675" y="4776850"/>
              <a:ext cx="582400" cy="418825"/>
            </a:xfrm>
            <a:custGeom>
              <a:rect l="l" t="t" r="r" b="b"/>
              <a:pathLst>
                <a:path w="23296" h="16753" extrusionOk="0">
                  <a:moveTo>
                    <a:pt x="0" y="1"/>
                  </a:moveTo>
                  <a:lnTo>
                    <a:pt x="0" y="3304"/>
                  </a:lnTo>
                  <a:lnTo>
                    <a:pt x="23296" y="16753"/>
                  </a:lnTo>
                  <a:lnTo>
                    <a:pt x="23296" y="5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3285050" y="4924175"/>
              <a:ext cx="269750" cy="271500"/>
            </a:xfrm>
            <a:custGeom>
              <a:rect l="l" t="t" r="r" b="b"/>
              <a:pathLst>
                <a:path w="10790" h="10860" extrusionOk="0">
                  <a:moveTo>
                    <a:pt x="1" y="1"/>
                  </a:moveTo>
                  <a:lnTo>
                    <a:pt x="1" y="10860"/>
                  </a:lnTo>
                  <a:lnTo>
                    <a:pt x="10789" y="4627"/>
                  </a:lnTo>
                  <a:lnTo>
                    <a:pt x="1078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2702475" y="4621050"/>
              <a:ext cx="852500" cy="492225"/>
            </a:xfrm>
            <a:custGeom>
              <a:rect l="l" t="t" r="r" b="b"/>
              <a:pathLst>
                <a:path w="34100" h="19689" extrusionOk="0">
                  <a:moveTo>
                    <a:pt x="10796" y="0"/>
                  </a:moveTo>
                  <a:lnTo>
                    <a:pt x="1" y="6233"/>
                  </a:lnTo>
                  <a:lnTo>
                    <a:pt x="23304" y="19688"/>
                  </a:lnTo>
                  <a:lnTo>
                    <a:pt x="34099" y="13456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2724425" y="4633075"/>
              <a:ext cx="809675" cy="467450"/>
            </a:xfrm>
            <a:custGeom>
              <a:rect l="l" t="t" r="r" b="b"/>
              <a:pathLst>
                <a:path w="32387" h="18698" extrusionOk="0">
                  <a:moveTo>
                    <a:pt x="8970" y="1052"/>
                  </a:moveTo>
                  <a:cubicBezTo>
                    <a:pt x="9298" y="1052"/>
                    <a:pt x="9637" y="1128"/>
                    <a:pt x="9897" y="1281"/>
                  </a:cubicBezTo>
                  <a:lnTo>
                    <a:pt x="30179" y="12989"/>
                  </a:lnTo>
                  <a:cubicBezTo>
                    <a:pt x="30675" y="13279"/>
                    <a:pt x="30710" y="13724"/>
                    <a:pt x="30250" y="13986"/>
                  </a:cubicBezTo>
                  <a:lnTo>
                    <a:pt x="24173" y="17488"/>
                  </a:lnTo>
                  <a:cubicBezTo>
                    <a:pt x="23958" y="17616"/>
                    <a:pt x="23670" y="17678"/>
                    <a:pt x="23374" y="17678"/>
                  </a:cubicBezTo>
                  <a:cubicBezTo>
                    <a:pt x="23046" y="17678"/>
                    <a:pt x="22707" y="17601"/>
                    <a:pt x="22447" y="17453"/>
                  </a:cubicBezTo>
                  <a:lnTo>
                    <a:pt x="2165" y="5737"/>
                  </a:lnTo>
                  <a:cubicBezTo>
                    <a:pt x="1670" y="5455"/>
                    <a:pt x="1634" y="5009"/>
                    <a:pt x="2094" y="4740"/>
                  </a:cubicBezTo>
                  <a:lnTo>
                    <a:pt x="8171" y="1238"/>
                  </a:lnTo>
                  <a:cubicBezTo>
                    <a:pt x="8386" y="1114"/>
                    <a:pt x="8674" y="1052"/>
                    <a:pt x="8970" y="1052"/>
                  </a:cubicBezTo>
                  <a:close/>
                  <a:moveTo>
                    <a:pt x="9720" y="0"/>
                  </a:moveTo>
                  <a:lnTo>
                    <a:pt x="0" y="5610"/>
                  </a:lnTo>
                  <a:lnTo>
                    <a:pt x="22666" y="18698"/>
                  </a:lnTo>
                  <a:lnTo>
                    <a:pt x="32387" y="13088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2952200" y="4775425"/>
              <a:ext cx="354275" cy="182750"/>
            </a:xfrm>
            <a:custGeom>
              <a:rect l="l" t="t" r="r" b="b"/>
              <a:pathLst>
                <a:path w="14171" h="7310" extrusionOk="0">
                  <a:moveTo>
                    <a:pt x="8142" y="49"/>
                  </a:moveTo>
                  <a:cubicBezTo>
                    <a:pt x="9544" y="49"/>
                    <a:pt x="10871" y="328"/>
                    <a:pt x="11858" y="899"/>
                  </a:cubicBezTo>
                  <a:cubicBezTo>
                    <a:pt x="14086" y="2180"/>
                    <a:pt x="13746" y="4465"/>
                    <a:pt x="11115" y="5986"/>
                  </a:cubicBezTo>
                  <a:cubicBezTo>
                    <a:pt x="9653" y="6827"/>
                    <a:pt x="7784" y="7262"/>
                    <a:pt x="6030" y="7262"/>
                  </a:cubicBezTo>
                  <a:cubicBezTo>
                    <a:pt x="4625" y="7262"/>
                    <a:pt x="3295" y="6983"/>
                    <a:pt x="2307" y="6410"/>
                  </a:cubicBezTo>
                  <a:cubicBezTo>
                    <a:pt x="86" y="5130"/>
                    <a:pt x="418" y="2845"/>
                    <a:pt x="3050" y="1331"/>
                  </a:cubicBezTo>
                  <a:cubicBezTo>
                    <a:pt x="4517" y="486"/>
                    <a:pt x="6388" y="49"/>
                    <a:pt x="8142" y="49"/>
                  </a:cubicBezTo>
                  <a:close/>
                  <a:moveTo>
                    <a:pt x="8134" y="1"/>
                  </a:moveTo>
                  <a:cubicBezTo>
                    <a:pt x="6361" y="1"/>
                    <a:pt x="4472" y="440"/>
                    <a:pt x="2993" y="1296"/>
                  </a:cubicBezTo>
                  <a:cubicBezTo>
                    <a:pt x="333" y="2831"/>
                    <a:pt x="1" y="5144"/>
                    <a:pt x="2258" y="6446"/>
                  </a:cubicBezTo>
                  <a:cubicBezTo>
                    <a:pt x="3260" y="7026"/>
                    <a:pt x="4610" y="7309"/>
                    <a:pt x="6034" y="7309"/>
                  </a:cubicBezTo>
                  <a:cubicBezTo>
                    <a:pt x="7808" y="7309"/>
                    <a:pt x="9696" y="6870"/>
                    <a:pt x="11171" y="6014"/>
                  </a:cubicBezTo>
                  <a:cubicBezTo>
                    <a:pt x="13838" y="4479"/>
                    <a:pt x="14171" y="2166"/>
                    <a:pt x="11914" y="864"/>
                  </a:cubicBezTo>
                  <a:cubicBezTo>
                    <a:pt x="10909" y="284"/>
                    <a:pt x="9558" y="1"/>
                    <a:pt x="813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2958750" y="4778950"/>
              <a:ext cx="341200" cy="175700"/>
            </a:xfrm>
            <a:custGeom>
              <a:rect l="l" t="t" r="r" b="b"/>
              <a:pathLst>
                <a:path w="13648" h="7027" extrusionOk="0">
                  <a:moveTo>
                    <a:pt x="7885" y="1"/>
                  </a:moveTo>
                  <a:cubicBezTo>
                    <a:pt x="6176" y="1"/>
                    <a:pt x="4349" y="426"/>
                    <a:pt x="2915" y="1254"/>
                  </a:cubicBezTo>
                  <a:cubicBezTo>
                    <a:pt x="333" y="2739"/>
                    <a:pt x="1" y="4961"/>
                    <a:pt x="2158" y="6206"/>
                  </a:cubicBezTo>
                  <a:cubicBezTo>
                    <a:pt x="3115" y="6758"/>
                    <a:pt x="4401" y="7027"/>
                    <a:pt x="5763" y="7027"/>
                  </a:cubicBezTo>
                  <a:cubicBezTo>
                    <a:pt x="7474" y="7027"/>
                    <a:pt x="9302" y="6601"/>
                    <a:pt x="10740" y="5774"/>
                  </a:cubicBezTo>
                  <a:cubicBezTo>
                    <a:pt x="13322" y="4289"/>
                    <a:pt x="13647" y="2067"/>
                    <a:pt x="11489" y="822"/>
                  </a:cubicBezTo>
                  <a:cubicBezTo>
                    <a:pt x="10533" y="270"/>
                    <a:pt x="9246" y="1"/>
                    <a:pt x="7885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2983350" y="4791650"/>
              <a:ext cx="291825" cy="150300"/>
            </a:xfrm>
            <a:custGeom>
              <a:rect l="l" t="t" r="r" b="b"/>
              <a:pathLst>
                <a:path w="11673" h="6012" extrusionOk="0">
                  <a:moveTo>
                    <a:pt x="6753" y="1"/>
                  </a:moveTo>
                  <a:cubicBezTo>
                    <a:pt x="5289" y="1"/>
                    <a:pt x="3725" y="368"/>
                    <a:pt x="2497" y="1078"/>
                  </a:cubicBezTo>
                  <a:cubicBezTo>
                    <a:pt x="290" y="2345"/>
                    <a:pt x="0" y="4240"/>
                    <a:pt x="1854" y="5309"/>
                  </a:cubicBezTo>
                  <a:cubicBezTo>
                    <a:pt x="2670" y="5781"/>
                    <a:pt x="3766" y="6011"/>
                    <a:pt x="4926" y="6011"/>
                  </a:cubicBezTo>
                  <a:cubicBezTo>
                    <a:pt x="6390" y="6011"/>
                    <a:pt x="7955" y="5644"/>
                    <a:pt x="9183" y="4934"/>
                  </a:cubicBezTo>
                  <a:cubicBezTo>
                    <a:pt x="11383" y="3667"/>
                    <a:pt x="11673" y="1771"/>
                    <a:pt x="9826" y="703"/>
                  </a:cubicBezTo>
                  <a:cubicBezTo>
                    <a:pt x="9010" y="231"/>
                    <a:pt x="7913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3216800" y="4959900"/>
              <a:ext cx="26550" cy="15425"/>
            </a:xfrm>
            <a:custGeom>
              <a:rect l="l" t="t" r="r" b="b"/>
              <a:pathLst>
                <a:path w="1062" h="617" extrusionOk="0">
                  <a:moveTo>
                    <a:pt x="283" y="1"/>
                  </a:moveTo>
                  <a:lnTo>
                    <a:pt x="0" y="163"/>
                  </a:lnTo>
                  <a:lnTo>
                    <a:pt x="778" y="616"/>
                  </a:lnTo>
                  <a:lnTo>
                    <a:pt x="1061" y="45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3246500" y="4977050"/>
              <a:ext cx="90750" cy="52375"/>
            </a:xfrm>
            <a:custGeom>
              <a:rect l="l" t="t" r="r" b="b"/>
              <a:pathLst>
                <a:path w="3630" h="2095" extrusionOk="0">
                  <a:moveTo>
                    <a:pt x="284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2841675" y="4743425"/>
              <a:ext cx="26550" cy="15225"/>
            </a:xfrm>
            <a:custGeom>
              <a:rect l="l" t="t" r="r" b="b"/>
              <a:pathLst>
                <a:path w="1062" h="609" extrusionOk="0">
                  <a:moveTo>
                    <a:pt x="291" y="1"/>
                  </a:moveTo>
                  <a:lnTo>
                    <a:pt x="0" y="163"/>
                  </a:lnTo>
                  <a:lnTo>
                    <a:pt x="779" y="609"/>
                  </a:lnTo>
                  <a:lnTo>
                    <a:pt x="1062" y="44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2871375" y="4760575"/>
              <a:ext cx="90775" cy="52375"/>
            </a:xfrm>
            <a:custGeom>
              <a:rect l="l" t="t" r="r" b="b"/>
              <a:pathLst>
                <a:path w="3631" h="2095" extrusionOk="0">
                  <a:moveTo>
                    <a:pt x="291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2942300" y="4673025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1"/>
                  </a:moveTo>
                  <a:lnTo>
                    <a:pt x="1" y="227"/>
                  </a:lnTo>
                  <a:lnTo>
                    <a:pt x="4040" y="2562"/>
                  </a:lnTo>
                  <a:lnTo>
                    <a:pt x="4429" y="23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3351200" y="4909150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0"/>
                  </a:moveTo>
                  <a:lnTo>
                    <a:pt x="1" y="227"/>
                  </a:lnTo>
                  <a:lnTo>
                    <a:pt x="4040" y="2561"/>
                  </a:lnTo>
                  <a:lnTo>
                    <a:pt x="4429" y="233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3243500" y="5017550"/>
              <a:ext cx="34325" cy="21425"/>
            </a:xfrm>
            <a:custGeom>
              <a:rect l="l" t="t" r="r" b="b"/>
              <a:pathLst>
                <a:path w="1373" h="857" extrusionOk="0">
                  <a:moveTo>
                    <a:pt x="941" y="1"/>
                  </a:moveTo>
                  <a:lnTo>
                    <a:pt x="892" y="29"/>
                  </a:lnTo>
                  <a:lnTo>
                    <a:pt x="970" y="93"/>
                  </a:lnTo>
                  <a:cubicBezTo>
                    <a:pt x="1005" y="121"/>
                    <a:pt x="1005" y="135"/>
                    <a:pt x="955" y="171"/>
                  </a:cubicBezTo>
                  <a:lnTo>
                    <a:pt x="283" y="553"/>
                  </a:lnTo>
                  <a:cubicBezTo>
                    <a:pt x="266" y="567"/>
                    <a:pt x="246" y="574"/>
                    <a:pt x="227" y="574"/>
                  </a:cubicBezTo>
                  <a:cubicBezTo>
                    <a:pt x="207" y="574"/>
                    <a:pt x="188" y="567"/>
                    <a:pt x="170" y="553"/>
                  </a:cubicBezTo>
                  <a:lnTo>
                    <a:pt x="57" y="496"/>
                  </a:lnTo>
                  <a:lnTo>
                    <a:pt x="0" y="531"/>
                  </a:lnTo>
                  <a:lnTo>
                    <a:pt x="559" y="857"/>
                  </a:lnTo>
                  <a:lnTo>
                    <a:pt x="616" y="821"/>
                  </a:lnTo>
                  <a:lnTo>
                    <a:pt x="517" y="758"/>
                  </a:lnTo>
                  <a:cubicBezTo>
                    <a:pt x="481" y="737"/>
                    <a:pt x="474" y="722"/>
                    <a:pt x="524" y="694"/>
                  </a:cubicBezTo>
                  <a:lnTo>
                    <a:pt x="1373" y="199"/>
                  </a:lnTo>
                  <a:cubicBezTo>
                    <a:pt x="1373" y="185"/>
                    <a:pt x="941" y="1"/>
                    <a:pt x="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3264725" y="5031075"/>
              <a:ext cx="40000" cy="19275"/>
            </a:xfrm>
            <a:custGeom>
              <a:rect l="l" t="t" r="r" b="b"/>
              <a:pathLst>
                <a:path w="1600" h="771" extrusionOk="0">
                  <a:moveTo>
                    <a:pt x="1141" y="110"/>
                  </a:moveTo>
                  <a:cubicBezTo>
                    <a:pt x="1176" y="110"/>
                    <a:pt x="1206" y="117"/>
                    <a:pt x="1231" y="132"/>
                  </a:cubicBezTo>
                  <a:cubicBezTo>
                    <a:pt x="1366" y="210"/>
                    <a:pt x="1104" y="372"/>
                    <a:pt x="941" y="464"/>
                  </a:cubicBezTo>
                  <a:cubicBezTo>
                    <a:pt x="810" y="544"/>
                    <a:pt x="601" y="656"/>
                    <a:pt x="455" y="656"/>
                  </a:cubicBezTo>
                  <a:cubicBezTo>
                    <a:pt x="419" y="656"/>
                    <a:pt x="387" y="649"/>
                    <a:pt x="361" y="634"/>
                  </a:cubicBezTo>
                  <a:cubicBezTo>
                    <a:pt x="234" y="563"/>
                    <a:pt x="488" y="394"/>
                    <a:pt x="658" y="302"/>
                  </a:cubicBezTo>
                  <a:cubicBezTo>
                    <a:pt x="789" y="222"/>
                    <a:pt x="998" y="110"/>
                    <a:pt x="1141" y="110"/>
                  </a:cubicBezTo>
                  <a:close/>
                  <a:moveTo>
                    <a:pt x="938" y="1"/>
                  </a:moveTo>
                  <a:cubicBezTo>
                    <a:pt x="751" y="1"/>
                    <a:pt x="566" y="66"/>
                    <a:pt x="404" y="160"/>
                  </a:cubicBezTo>
                  <a:cubicBezTo>
                    <a:pt x="142" y="309"/>
                    <a:pt x="0" y="500"/>
                    <a:pt x="297" y="677"/>
                  </a:cubicBezTo>
                  <a:cubicBezTo>
                    <a:pt x="413" y="743"/>
                    <a:pt x="535" y="770"/>
                    <a:pt x="655" y="770"/>
                  </a:cubicBezTo>
                  <a:cubicBezTo>
                    <a:pt x="843" y="770"/>
                    <a:pt x="1029" y="704"/>
                    <a:pt x="1189" y="613"/>
                  </a:cubicBezTo>
                  <a:cubicBezTo>
                    <a:pt x="1458" y="457"/>
                    <a:pt x="1599" y="266"/>
                    <a:pt x="1302" y="97"/>
                  </a:cubicBezTo>
                  <a:cubicBezTo>
                    <a:pt x="1184" y="29"/>
                    <a:pt x="1061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3286825" y="5043825"/>
              <a:ext cx="39825" cy="19250"/>
            </a:xfrm>
            <a:custGeom>
              <a:rect l="l" t="t" r="r" b="b"/>
              <a:pathLst>
                <a:path w="1592" h="770" extrusionOk="0">
                  <a:moveTo>
                    <a:pt x="1145" y="112"/>
                  </a:moveTo>
                  <a:cubicBezTo>
                    <a:pt x="1178" y="112"/>
                    <a:pt x="1208" y="118"/>
                    <a:pt x="1232" y="131"/>
                  </a:cubicBezTo>
                  <a:cubicBezTo>
                    <a:pt x="1366" y="209"/>
                    <a:pt x="1104" y="372"/>
                    <a:pt x="941" y="464"/>
                  </a:cubicBezTo>
                  <a:cubicBezTo>
                    <a:pt x="808" y="545"/>
                    <a:pt x="590" y="659"/>
                    <a:pt x="445" y="659"/>
                  </a:cubicBezTo>
                  <a:cubicBezTo>
                    <a:pt x="413" y="659"/>
                    <a:pt x="385" y="653"/>
                    <a:pt x="361" y="641"/>
                  </a:cubicBezTo>
                  <a:lnTo>
                    <a:pt x="361" y="634"/>
                  </a:lnTo>
                  <a:cubicBezTo>
                    <a:pt x="234" y="563"/>
                    <a:pt x="489" y="400"/>
                    <a:pt x="651" y="301"/>
                  </a:cubicBezTo>
                  <a:cubicBezTo>
                    <a:pt x="789" y="221"/>
                    <a:pt x="1002" y="112"/>
                    <a:pt x="1145" y="112"/>
                  </a:cubicBezTo>
                  <a:close/>
                  <a:moveTo>
                    <a:pt x="938" y="0"/>
                  </a:moveTo>
                  <a:cubicBezTo>
                    <a:pt x="751" y="0"/>
                    <a:pt x="566" y="66"/>
                    <a:pt x="404" y="160"/>
                  </a:cubicBezTo>
                  <a:cubicBezTo>
                    <a:pt x="142" y="308"/>
                    <a:pt x="1" y="506"/>
                    <a:pt x="298" y="676"/>
                  </a:cubicBezTo>
                  <a:cubicBezTo>
                    <a:pt x="411" y="742"/>
                    <a:pt x="532" y="770"/>
                    <a:pt x="653" y="770"/>
                  </a:cubicBezTo>
                  <a:cubicBezTo>
                    <a:pt x="841" y="770"/>
                    <a:pt x="1030" y="703"/>
                    <a:pt x="1189" y="612"/>
                  </a:cubicBezTo>
                  <a:cubicBezTo>
                    <a:pt x="1458" y="457"/>
                    <a:pt x="1592" y="266"/>
                    <a:pt x="1302" y="96"/>
                  </a:cubicBezTo>
                  <a:cubicBezTo>
                    <a:pt x="1184" y="29"/>
                    <a:pt x="1061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3434850" y="4918875"/>
              <a:ext cx="23200" cy="14175"/>
            </a:xfrm>
            <a:custGeom>
              <a:rect l="l" t="t" r="r" b="b"/>
              <a:pathLst>
                <a:path w="927" h="567" extrusionOk="0">
                  <a:moveTo>
                    <a:pt x="630" y="0"/>
                  </a:moveTo>
                  <a:lnTo>
                    <a:pt x="602" y="15"/>
                  </a:lnTo>
                  <a:lnTo>
                    <a:pt x="659" y="57"/>
                  </a:lnTo>
                  <a:cubicBezTo>
                    <a:pt x="680" y="78"/>
                    <a:pt x="680" y="92"/>
                    <a:pt x="645" y="106"/>
                  </a:cubicBezTo>
                  <a:lnTo>
                    <a:pt x="192" y="368"/>
                  </a:lnTo>
                  <a:cubicBezTo>
                    <a:pt x="181" y="375"/>
                    <a:pt x="169" y="379"/>
                    <a:pt x="156" y="379"/>
                  </a:cubicBezTo>
                  <a:cubicBezTo>
                    <a:pt x="144" y="379"/>
                    <a:pt x="132" y="375"/>
                    <a:pt x="121" y="368"/>
                  </a:cubicBezTo>
                  <a:lnTo>
                    <a:pt x="43" y="333"/>
                  </a:lnTo>
                  <a:lnTo>
                    <a:pt x="1" y="354"/>
                  </a:lnTo>
                  <a:lnTo>
                    <a:pt x="383" y="566"/>
                  </a:lnTo>
                  <a:lnTo>
                    <a:pt x="418" y="545"/>
                  </a:lnTo>
                  <a:lnTo>
                    <a:pt x="355" y="503"/>
                  </a:lnTo>
                  <a:cubicBezTo>
                    <a:pt x="326" y="488"/>
                    <a:pt x="326" y="481"/>
                    <a:pt x="355" y="460"/>
                  </a:cubicBezTo>
                  <a:lnTo>
                    <a:pt x="928" y="135"/>
                  </a:lnTo>
                  <a:cubicBezTo>
                    <a:pt x="928" y="121"/>
                    <a:pt x="630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3449175" y="4927750"/>
              <a:ext cx="26750" cy="12875"/>
            </a:xfrm>
            <a:custGeom>
              <a:rect l="l" t="t" r="r" b="b"/>
              <a:pathLst>
                <a:path w="1070" h="515" extrusionOk="0">
                  <a:moveTo>
                    <a:pt x="767" y="78"/>
                  </a:moveTo>
                  <a:cubicBezTo>
                    <a:pt x="790" y="78"/>
                    <a:pt x="811" y="82"/>
                    <a:pt x="829" y="91"/>
                  </a:cubicBezTo>
                  <a:cubicBezTo>
                    <a:pt x="913" y="141"/>
                    <a:pt x="737" y="247"/>
                    <a:pt x="630" y="310"/>
                  </a:cubicBezTo>
                  <a:cubicBezTo>
                    <a:pt x="543" y="363"/>
                    <a:pt x="399" y="443"/>
                    <a:pt x="303" y="443"/>
                  </a:cubicBezTo>
                  <a:cubicBezTo>
                    <a:pt x="282" y="443"/>
                    <a:pt x="264" y="440"/>
                    <a:pt x="248" y="431"/>
                  </a:cubicBezTo>
                  <a:lnTo>
                    <a:pt x="241" y="424"/>
                  </a:lnTo>
                  <a:cubicBezTo>
                    <a:pt x="156" y="374"/>
                    <a:pt x="333" y="268"/>
                    <a:pt x="439" y="204"/>
                  </a:cubicBezTo>
                  <a:cubicBezTo>
                    <a:pt x="526" y="153"/>
                    <a:pt x="668" y="78"/>
                    <a:pt x="767" y="78"/>
                  </a:cubicBezTo>
                  <a:close/>
                  <a:moveTo>
                    <a:pt x="631" y="0"/>
                  </a:moveTo>
                  <a:cubicBezTo>
                    <a:pt x="504" y="0"/>
                    <a:pt x="377" y="45"/>
                    <a:pt x="270" y="105"/>
                  </a:cubicBezTo>
                  <a:cubicBezTo>
                    <a:pt x="93" y="211"/>
                    <a:pt x="1" y="339"/>
                    <a:pt x="199" y="452"/>
                  </a:cubicBezTo>
                  <a:cubicBezTo>
                    <a:pt x="276" y="496"/>
                    <a:pt x="357" y="514"/>
                    <a:pt x="437" y="514"/>
                  </a:cubicBezTo>
                  <a:cubicBezTo>
                    <a:pt x="563" y="514"/>
                    <a:pt x="688" y="470"/>
                    <a:pt x="800" y="409"/>
                  </a:cubicBezTo>
                  <a:cubicBezTo>
                    <a:pt x="977" y="303"/>
                    <a:pt x="1069" y="183"/>
                    <a:pt x="871" y="63"/>
                  </a:cubicBezTo>
                  <a:cubicBezTo>
                    <a:pt x="794" y="19"/>
                    <a:pt x="712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3464050" y="493635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63" y="73"/>
                  </a:moveTo>
                  <a:cubicBezTo>
                    <a:pt x="785" y="73"/>
                    <a:pt x="805" y="77"/>
                    <a:pt x="821" y="87"/>
                  </a:cubicBezTo>
                  <a:cubicBezTo>
                    <a:pt x="913" y="143"/>
                    <a:pt x="736" y="249"/>
                    <a:pt x="630" y="313"/>
                  </a:cubicBezTo>
                  <a:cubicBezTo>
                    <a:pt x="544" y="365"/>
                    <a:pt x="397" y="440"/>
                    <a:pt x="299" y="440"/>
                  </a:cubicBezTo>
                  <a:cubicBezTo>
                    <a:pt x="277" y="440"/>
                    <a:pt x="257" y="436"/>
                    <a:pt x="241" y="426"/>
                  </a:cubicBezTo>
                  <a:cubicBezTo>
                    <a:pt x="149" y="377"/>
                    <a:pt x="326" y="263"/>
                    <a:pt x="432" y="200"/>
                  </a:cubicBezTo>
                  <a:cubicBezTo>
                    <a:pt x="523" y="148"/>
                    <a:pt x="667" y="73"/>
                    <a:pt x="763" y="73"/>
                  </a:cubicBezTo>
                  <a:close/>
                  <a:moveTo>
                    <a:pt x="624" y="1"/>
                  </a:moveTo>
                  <a:cubicBezTo>
                    <a:pt x="499" y="1"/>
                    <a:pt x="375" y="44"/>
                    <a:pt x="269" y="108"/>
                  </a:cubicBezTo>
                  <a:cubicBezTo>
                    <a:pt x="92" y="207"/>
                    <a:pt x="0" y="341"/>
                    <a:pt x="198" y="454"/>
                  </a:cubicBezTo>
                  <a:cubicBezTo>
                    <a:pt x="276" y="499"/>
                    <a:pt x="356" y="517"/>
                    <a:pt x="436" y="517"/>
                  </a:cubicBezTo>
                  <a:cubicBezTo>
                    <a:pt x="561" y="517"/>
                    <a:pt x="685" y="472"/>
                    <a:pt x="792" y="412"/>
                  </a:cubicBezTo>
                  <a:cubicBezTo>
                    <a:pt x="969" y="306"/>
                    <a:pt x="1068" y="179"/>
                    <a:pt x="870" y="65"/>
                  </a:cubicBezTo>
                  <a:cubicBezTo>
                    <a:pt x="791" y="20"/>
                    <a:pt x="70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2991825" y="4662950"/>
              <a:ext cx="23200" cy="14350"/>
            </a:xfrm>
            <a:custGeom>
              <a:rect l="l" t="t" r="r" b="b"/>
              <a:pathLst>
                <a:path w="927" h="574" extrusionOk="0">
                  <a:moveTo>
                    <a:pt x="630" y="1"/>
                  </a:moveTo>
                  <a:lnTo>
                    <a:pt x="602" y="22"/>
                  </a:lnTo>
                  <a:lnTo>
                    <a:pt x="659" y="64"/>
                  </a:lnTo>
                  <a:cubicBezTo>
                    <a:pt x="680" y="86"/>
                    <a:pt x="680" y="93"/>
                    <a:pt x="644" y="114"/>
                  </a:cubicBezTo>
                  <a:lnTo>
                    <a:pt x="199" y="376"/>
                  </a:lnTo>
                  <a:cubicBezTo>
                    <a:pt x="185" y="383"/>
                    <a:pt x="170" y="386"/>
                    <a:pt x="157" y="386"/>
                  </a:cubicBezTo>
                  <a:cubicBezTo>
                    <a:pt x="144" y="386"/>
                    <a:pt x="131" y="383"/>
                    <a:pt x="121" y="376"/>
                  </a:cubicBezTo>
                  <a:lnTo>
                    <a:pt x="43" y="333"/>
                  </a:lnTo>
                  <a:lnTo>
                    <a:pt x="1" y="362"/>
                  </a:lnTo>
                  <a:lnTo>
                    <a:pt x="383" y="574"/>
                  </a:lnTo>
                  <a:lnTo>
                    <a:pt x="418" y="553"/>
                  </a:lnTo>
                  <a:lnTo>
                    <a:pt x="354" y="510"/>
                  </a:lnTo>
                  <a:cubicBezTo>
                    <a:pt x="326" y="496"/>
                    <a:pt x="326" y="489"/>
                    <a:pt x="354" y="468"/>
                  </a:cubicBezTo>
                  <a:lnTo>
                    <a:pt x="927" y="135"/>
                  </a:lnTo>
                  <a:cubicBezTo>
                    <a:pt x="927" y="128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3006150" y="467200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70" y="78"/>
                  </a:moveTo>
                  <a:cubicBezTo>
                    <a:pt x="792" y="78"/>
                    <a:pt x="812" y="82"/>
                    <a:pt x="828" y="92"/>
                  </a:cubicBezTo>
                  <a:cubicBezTo>
                    <a:pt x="913" y="141"/>
                    <a:pt x="736" y="254"/>
                    <a:pt x="630" y="318"/>
                  </a:cubicBezTo>
                  <a:cubicBezTo>
                    <a:pt x="544" y="370"/>
                    <a:pt x="402" y="444"/>
                    <a:pt x="303" y="444"/>
                  </a:cubicBezTo>
                  <a:cubicBezTo>
                    <a:pt x="279" y="444"/>
                    <a:pt x="259" y="440"/>
                    <a:pt x="241" y="431"/>
                  </a:cubicBezTo>
                  <a:cubicBezTo>
                    <a:pt x="156" y="382"/>
                    <a:pt x="333" y="268"/>
                    <a:pt x="439" y="205"/>
                  </a:cubicBezTo>
                  <a:cubicBezTo>
                    <a:pt x="525" y="153"/>
                    <a:pt x="672" y="78"/>
                    <a:pt x="770" y="78"/>
                  </a:cubicBezTo>
                  <a:close/>
                  <a:moveTo>
                    <a:pt x="632" y="1"/>
                  </a:moveTo>
                  <a:cubicBezTo>
                    <a:pt x="507" y="1"/>
                    <a:pt x="382" y="45"/>
                    <a:pt x="269" y="106"/>
                  </a:cubicBezTo>
                  <a:cubicBezTo>
                    <a:pt x="93" y="212"/>
                    <a:pt x="1" y="339"/>
                    <a:pt x="199" y="452"/>
                  </a:cubicBezTo>
                  <a:cubicBezTo>
                    <a:pt x="278" y="498"/>
                    <a:pt x="362" y="517"/>
                    <a:pt x="445" y="517"/>
                  </a:cubicBezTo>
                  <a:cubicBezTo>
                    <a:pt x="570" y="517"/>
                    <a:pt x="694" y="474"/>
                    <a:pt x="800" y="410"/>
                  </a:cubicBezTo>
                  <a:cubicBezTo>
                    <a:pt x="977" y="311"/>
                    <a:pt x="1069" y="183"/>
                    <a:pt x="871" y="63"/>
                  </a:cubicBezTo>
                  <a:cubicBezTo>
                    <a:pt x="793" y="19"/>
                    <a:pt x="713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3021000" y="4680625"/>
              <a:ext cx="26750" cy="12925"/>
            </a:xfrm>
            <a:custGeom>
              <a:rect l="l" t="t" r="r" b="b"/>
              <a:pathLst>
                <a:path w="1070" h="517" extrusionOk="0">
                  <a:moveTo>
                    <a:pt x="763" y="73"/>
                  </a:moveTo>
                  <a:cubicBezTo>
                    <a:pt x="786" y="73"/>
                    <a:pt x="805" y="77"/>
                    <a:pt x="821" y="86"/>
                  </a:cubicBezTo>
                  <a:cubicBezTo>
                    <a:pt x="913" y="136"/>
                    <a:pt x="737" y="249"/>
                    <a:pt x="630" y="312"/>
                  </a:cubicBezTo>
                  <a:cubicBezTo>
                    <a:pt x="544" y="364"/>
                    <a:pt x="398" y="439"/>
                    <a:pt x="300" y="439"/>
                  </a:cubicBezTo>
                  <a:cubicBezTo>
                    <a:pt x="277" y="439"/>
                    <a:pt x="257" y="435"/>
                    <a:pt x="241" y="426"/>
                  </a:cubicBezTo>
                  <a:cubicBezTo>
                    <a:pt x="149" y="376"/>
                    <a:pt x="326" y="263"/>
                    <a:pt x="439" y="199"/>
                  </a:cubicBezTo>
                  <a:cubicBezTo>
                    <a:pt x="526" y="148"/>
                    <a:pt x="668" y="73"/>
                    <a:pt x="763" y="73"/>
                  </a:cubicBezTo>
                  <a:close/>
                  <a:moveTo>
                    <a:pt x="625" y="0"/>
                  </a:moveTo>
                  <a:cubicBezTo>
                    <a:pt x="500" y="0"/>
                    <a:pt x="376" y="44"/>
                    <a:pt x="270" y="107"/>
                  </a:cubicBezTo>
                  <a:cubicBezTo>
                    <a:pt x="93" y="206"/>
                    <a:pt x="1" y="334"/>
                    <a:pt x="199" y="454"/>
                  </a:cubicBezTo>
                  <a:cubicBezTo>
                    <a:pt x="276" y="498"/>
                    <a:pt x="357" y="516"/>
                    <a:pt x="437" y="516"/>
                  </a:cubicBezTo>
                  <a:cubicBezTo>
                    <a:pt x="562" y="516"/>
                    <a:pt x="685" y="472"/>
                    <a:pt x="793" y="411"/>
                  </a:cubicBezTo>
                  <a:cubicBezTo>
                    <a:pt x="970" y="305"/>
                    <a:pt x="1069" y="178"/>
                    <a:pt x="871" y="65"/>
                  </a:cubicBezTo>
                  <a:cubicBezTo>
                    <a:pt x="792" y="20"/>
                    <a:pt x="70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2757850" y="4757225"/>
              <a:ext cx="119400" cy="65675"/>
            </a:xfrm>
            <a:custGeom>
              <a:rect l="l" t="t" r="r" b="b"/>
              <a:pathLst>
                <a:path w="4776" h="2627" extrusionOk="0">
                  <a:moveTo>
                    <a:pt x="1430" y="0"/>
                  </a:moveTo>
                  <a:cubicBezTo>
                    <a:pt x="1396" y="0"/>
                    <a:pt x="1362" y="7"/>
                    <a:pt x="1330" y="22"/>
                  </a:cubicBezTo>
                  <a:lnTo>
                    <a:pt x="1267" y="57"/>
                  </a:lnTo>
                  <a:cubicBezTo>
                    <a:pt x="1217" y="78"/>
                    <a:pt x="1210" y="142"/>
                    <a:pt x="1252" y="177"/>
                  </a:cubicBezTo>
                  <a:lnTo>
                    <a:pt x="1344" y="255"/>
                  </a:lnTo>
                  <a:lnTo>
                    <a:pt x="474" y="757"/>
                  </a:lnTo>
                  <a:lnTo>
                    <a:pt x="354" y="694"/>
                  </a:lnTo>
                  <a:cubicBezTo>
                    <a:pt x="319" y="680"/>
                    <a:pt x="281" y="672"/>
                    <a:pt x="244" y="672"/>
                  </a:cubicBezTo>
                  <a:cubicBezTo>
                    <a:pt x="207" y="672"/>
                    <a:pt x="170" y="680"/>
                    <a:pt x="135" y="694"/>
                  </a:cubicBezTo>
                  <a:lnTo>
                    <a:pt x="64" y="736"/>
                  </a:lnTo>
                  <a:cubicBezTo>
                    <a:pt x="0" y="771"/>
                    <a:pt x="7" y="828"/>
                    <a:pt x="71" y="871"/>
                  </a:cubicBezTo>
                  <a:lnTo>
                    <a:pt x="828" y="1302"/>
                  </a:lnTo>
                  <a:cubicBezTo>
                    <a:pt x="865" y="1324"/>
                    <a:pt x="906" y="1335"/>
                    <a:pt x="946" y="1335"/>
                  </a:cubicBezTo>
                  <a:cubicBezTo>
                    <a:pt x="984" y="1335"/>
                    <a:pt x="1021" y="1326"/>
                    <a:pt x="1054" y="1309"/>
                  </a:cubicBezTo>
                  <a:lnTo>
                    <a:pt x="1125" y="1267"/>
                  </a:lnTo>
                  <a:cubicBezTo>
                    <a:pt x="1182" y="1238"/>
                    <a:pt x="1182" y="1182"/>
                    <a:pt x="1132" y="1146"/>
                  </a:cubicBezTo>
                  <a:lnTo>
                    <a:pt x="1026" y="1076"/>
                  </a:lnTo>
                  <a:lnTo>
                    <a:pt x="2151" y="425"/>
                  </a:lnTo>
                  <a:cubicBezTo>
                    <a:pt x="2179" y="411"/>
                    <a:pt x="2193" y="375"/>
                    <a:pt x="2186" y="340"/>
                  </a:cubicBezTo>
                  <a:cubicBezTo>
                    <a:pt x="2179" y="319"/>
                    <a:pt x="2165" y="298"/>
                    <a:pt x="2115" y="269"/>
                  </a:cubicBezTo>
                  <a:lnTo>
                    <a:pt x="1535" y="22"/>
                  </a:lnTo>
                  <a:cubicBezTo>
                    <a:pt x="1500" y="7"/>
                    <a:pt x="1465" y="0"/>
                    <a:pt x="1430" y="0"/>
                  </a:cubicBezTo>
                  <a:close/>
                  <a:moveTo>
                    <a:pt x="2573" y="721"/>
                  </a:moveTo>
                  <a:cubicBezTo>
                    <a:pt x="2305" y="721"/>
                    <a:pt x="2022" y="802"/>
                    <a:pt x="1748" y="962"/>
                  </a:cubicBezTo>
                  <a:cubicBezTo>
                    <a:pt x="1252" y="1245"/>
                    <a:pt x="1196" y="1550"/>
                    <a:pt x="1606" y="1783"/>
                  </a:cubicBezTo>
                  <a:cubicBezTo>
                    <a:pt x="1801" y="1892"/>
                    <a:pt x="2015" y="1944"/>
                    <a:pt x="2230" y="1944"/>
                  </a:cubicBezTo>
                  <a:cubicBezTo>
                    <a:pt x="2365" y="1944"/>
                    <a:pt x="2501" y="1923"/>
                    <a:pt x="2632" y="1882"/>
                  </a:cubicBezTo>
                  <a:lnTo>
                    <a:pt x="2632" y="1882"/>
                  </a:lnTo>
                  <a:cubicBezTo>
                    <a:pt x="2441" y="2087"/>
                    <a:pt x="2497" y="2300"/>
                    <a:pt x="2795" y="2469"/>
                  </a:cubicBezTo>
                  <a:cubicBezTo>
                    <a:pt x="2979" y="2574"/>
                    <a:pt x="3184" y="2626"/>
                    <a:pt x="3400" y="2626"/>
                  </a:cubicBezTo>
                  <a:cubicBezTo>
                    <a:pt x="3665" y="2626"/>
                    <a:pt x="3947" y="2548"/>
                    <a:pt x="4224" y="2392"/>
                  </a:cubicBezTo>
                  <a:cubicBezTo>
                    <a:pt x="4726" y="2101"/>
                    <a:pt x="4775" y="1804"/>
                    <a:pt x="4358" y="1564"/>
                  </a:cubicBezTo>
                  <a:cubicBezTo>
                    <a:pt x="4168" y="1460"/>
                    <a:pt x="3956" y="1406"/>
                    <a:pt x="3743" y="1406"/>
                  </a:cubicBezTo>
                  <a:cubicBezTo>
                    <a:pt x="3607" y="1406"/>
                    <a:pt x="3471" y="1428"/>
                    <a:pt x="3339" y="1472"/>
                  </a:cubicBezTo>
                  <a:cubicBezTo>
                    <a:pt x="3530" y="1260"/>
                    <a:pt x="3474" y="1054"/>
                    <a:pt x="3177" y="878"/>
                  </a:cubicBezTo>
                  <a:cubicBezTo>
                    <a:pt x="2994" y="773"/>
                    <a:pt x="2788" y="721"/>
                    <a:pt x="2573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2762275" y="4759525"/>
              <a:ext cx="46350" cy="28675"/>
            </a:xfrm>
            <a:custGeom>
              <a:rect l="l" t="t" r="r" b="b"/>
              <a:pathLst>
                <a:path w="1853" h="1147" extrusionOk="0">
                  <a:moveTo>
                    <a:pt x="1266" y="0"/>
                  </a:moveTo>
                  <a:lnTo>
                    <a:pt x="1203" y="36"/>
                  </a:lnTo>
                  <a:lnTo>
                    <a:pt x="1309" y="128"/>
                  </a:lnTo>
                  <a:cubicBezTo>
                    <a:pt x="1358" y="163"/>
                    <a:pt x="1358" y="184"/>
                    <a:pt x="1288" y="227"/>
                  </a:cubicBezTo>
                  <a:lnTo>
                    <a:pt x="389" y="743"/>
                  </a:lnTo>
                  <a:cubicBezTo>
                    <a:pt x="364" y="761"/>
                    <a:pt x="336" y="770"/>
                    <a:pt x="309" y="770"/>
                  </a:cubicBezTo>
                  <a:cubicBezTo>
                    <a:pt x="281" y="770"/>
                    <a:pt x="255" y="761"/>
                    <a:pt x="234" y="743"/>
                  </a:cubicBezTo>
                  <a:lnTo>
                    <a:pt x="78" y="672"/>
                  </a:lnTo>
                  <a:lnTo>
                    <a:pt x="0" y="715"/>
                  </a:lnTo>
                  <a:lnTo>
                    <a:pt x="757" y="1146"/>
                  </a:lnTo>
                  <a:lnTo>
                    <a:pt x="835" y="1104"/>
                  </a:lnTo>
                  <a:lnTo>
                    <a:pt x="700" y="1019"/>
                  </a:lnTo>
                  <a:cubicBezTo>
                    <a:pt x="651" y="984"/>
                    <a:pt x="644" y="962"/>
                    <a:pt x="708" y="927"/>
                  </a:cubicBezTo>
                  <a:lnTo>
                    <a:pt x="1854" y="269"/>
                  </a:lnTo>
                  <a:cubicBezTo>
                    <a:pt x="1854" y="248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2790925" y="4777575"/>
              <a:ext cx="53600" cy="26000"/>
            </a:xfrm>
            <a:custGeom>
              <a:rect l="l" t="t" r="r" b="b"/>
              <a:pathLst>
                <a:path w="2144" h="1040" extrusionOk="0">
                  <a:moveTo>
                    <a:pt x="1539" y="150"/>
                  </a:moveTo>
                  <a:cubicBezTo>
                    <a:pt x="1584" y="150"/>
                    <a:pt x="1624" y="158"/>
                    <a:pt x="1656" y="177"/>
                  </a:cubicBezTo>
                  <a:cubicBezTo>
                    <a:pt x="1832" y="276"/>
                    <a:pt x="1486" y="495"/>
                    <a:pt x="1266" y="630"/>
                  </a:cubicBezTo>
                  <a:cubicBezTo>
                    <a:pt x="1083" y="733"/>
                    <a:pt x="797" y="883"/>
                    <a:pt x="605" y="883"/>
                  </a:cubicBezTo>
                  <a:cubicBezTo>
                    <a:pt x="560" y="883"/>
                    <a:pt x="520" y="875"/>
                    <a:pt x="488" y="856"/>
                  </a:cubicBezTo>
                  <a:cubicBezTo>
                    <a:pt x="311" y="750"/>
                    <a:pt x="658" y="531"/>
                    <a:pt x="877" y="403"/>
                  </a:cubicBezTo>
                  <a:cubicBezTo>
                    <a:pt x="1061" y="300"/>
                    <a:pt x="1347" y="150"/>
                    <a:pt x="1539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0"/>
                    <a:pt x="545" y="219"/>
                  </a:cubicBezTo>
                  <a:cubicBezTo>
                    <a:pt x="184" y="424"/>
                    <a:pt x="0" y="686"/>
                    <a:pt x="396" y="913"/>
                  </a:cubicBezTo>
                  <a:cubicBezTo>
                    <a:pt x="552" y="1001"/>
                    <a:pt x="716" y="1039"/>
                    <a:pt x="880" y="1039"/>
                  </a:cubicBezTo>
                  <a:cubicBezTo>
                    <a:pt x="1133" y="1039"/>
                    <a:pt x="1384" y="949"/>
                    <a:pt x="1599" y="821"/>
                  </a:cubicBezTo>
                  <a:cubicBezTo>
                    <a:pt x="1960" y="615"/>
                    <a:pt x="2144" y="361"/>
                    <a:pt x="1748" y="127"/>
                  </a:cubicBezTo>
                  <a:cubicBezTo>
                    <a:pt x="1592" y="38"/>
                    <a:pt x="1427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2820625" y="4794725"/>
              <a:ext cx="53450" cy="26000"/>
            </a:xfrm>
            <a:custGeom>
              <a:rect l="l" t="t" r="r" b="b"/>
              <a:pathLst>
                <a:path w="2138" h="1040" extrusionOk="0">
                  <a:moveTo>
                    <a:pt x="1536" y="150"/>
                  </a:moveTo>
                  <a:cubicBezTo>
                    <a:pt x="1582" y="150"/>
                    <a:pt x="1623" y="158"/>
                    <a:pt x="1656" y="177"/>
                  </a:cubicBezTo>
                  <a:cubicBezTo>
                    <a:pt x="1826" y="283"/>
                    <a:pt x="1486" y="502"/>
                    <a:pt x="1260" y="630"/>
                  </a:cubicBezTo>
                  <a:cubicBezTo>
                    <a:pt x="1082" y="733"/>
                    <a:pt x="797" y="883"/>
                    <a:pt x="601" y="883"/>
                  </a:cubicBezTo>
                  <a:cubicBezTo>
                    <a:pt x="556" y="883"/>
                    <a:pt x="515" y="875"/>
                    <a:pt x="482" y="856"/>
                  </a:cubicBezTo>
                  <a:cubicBezTo>
                    <a:pt x="305" y="757"/>
                    <a:pt x="651" y="538"/>
                    <a:pt x="878" y="403"/>
                  </a:cubicBezTo>
                  <a:cubicBezTo>
                    <a:pt x="1056" y="300"/>
                    <a:pt x="1341" y="150"/>
                    <a:pt x="1536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1"/>
                    <a:pt x="545" y="219"/>
                  </a:cubicBezTo>
                  <a:cubicBezTo>
                    <a:pt x="185" y="425"/>
                    <a:pt x="1" y="679"/>
                    <a:pt x="397" y="913"/>
                  </a:cubicBezTo>
                  <a:cubicBezTo>
                    <a:pt x="552" y="1002"/>
                    <a:pt x="716" y="1039"/>
                    <a:pt x="879" y="1039"/>
                  </a:cubicBezTo>
                  <a:cubicBezTo>
                    <a:pt x="1130" y="1039"/>
                    <a:pt x="1380" y="950"/>
                    <a:pt x="1599" y="821"/>
                  </a:cubicBezTo>
                  <a:cubicBezTo>
                    <a:pt x="1953" y="616"/>
                    <a:pt x="2137" y="354"/>
                    <a:pt x="1748" y="127"/>
                  </a:cubicBezTo>
                  <a:cubicBezTo>
                    <a:pt x="1592" y="39"/>
                    <a:pt x="1428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3277975" y="4942900"/>
              <a:ext cx="96950" cy="50475"/>
            </a:xfrm>
            <a:custGeom>
              <a:rect l="l" t="t" r="r" b="b"/>
              <a:pathLst>
                <a:path w="3878" h="2019" extrusionOk="0">
                  <a:moveTo>
                    <a:pt x="1812" y="113"/>
                  </a:moveTo>
                  <a:cubicBezTo>
                    <a:pt x="2230" y="113"/>
                    <a:pt x="2661" y="211"/>
                    <a:pt x="2993" y="405"/>
                  </a:cubicBezTo>
                  <a:cubicBezTo>
                    <a:pt x="3630" y="766"/>
                    <a:pt x="3672" y="1331"/>
                    <a:pt x="3085" y="1671"/>
                  </a:cubicBezTo>
                  <a:cubicBezTo>
                    <a:pt x="2807" y="1829"/>
                    <a:pt x="2440" y="1907"/>
                    <a:pt x="2064" y="1907"/>
                  </a:cubicBezTo>
                  <a:cubicBezTo>
                    <a:pt x="1648" y="1907"/>
                    <a:pt x="1220" y="1811"/>
                    <a:pt x="885" y="1622"/>
                  </a:cubicBezTo>
                  <a:cubicBezTo>
                    <a:pt x="256" y="1254"/>
                    <a:pt x="213" y="688"/>
                    <a:pt x="800" y="348"/>
                  </a:cubicBezTo>
                  <a:cubicBezTo>
                    <a:pt x="1074" y="191"/>
                    <a:pt x="1438" y="113"/>
                    <a:pt x="1812" y="113"/>
                  </a:cubicBezTo>
                  <a:close/>
                  <a:moveTo>
                    <a:pt x="1797" y="1"/>
                  </a:moveTo>
                  <a:cubicBezTo>
                    <a:pt x="1376" y="1"/>
                    <a:pt x="967" y="90"/>
                    <a:pt x="659" y="270"/>
                  </a:cubicBezTo>
                  <a:cubicBezTo>
                    <a:pt x="1" y="645"/>
                    <a:pt x="50" y="1282"/>
                    <a:pt x="758" y="1692"/>
                  </a:cubicBezTo>
                  <a:cubicBezTo>
                    <a:pt x="1130" y="1908"/>
                    <a:pt x="1613" y="2019"/>
                    <a:pt x="2083" y="2019"/>
                  </a:cubicBezTo>
                  <a:cubicBezTo>
                    <a:pt x="2504" y="2019"/>
                    <a:pt x="2915" y="1930"/>
                    <a:pt x="3227" y="1749"/>
                  </a:cubicBezTo>
                  <a:cubicBezTo>
                    <a:pt x="3878" y="1374"/>
                    <a:pt x="3828" y="737"/>
                    <a:pt x="3121" y="327"/>
                  </a:cubicBezTo>
                  <a:cubicBezTo>
                    <a:pt x="2748" y="111"/>
                    <a:pt x="2265" y="1"/>
                    <a:pt x="1797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2902875" y="4726325"/>
              <a:ext cx="96925" cy="50425"/>
            </a:xfrm>
            <a:custGeom>
              <a:rect l="l" t="t" r="r" b="b"/>
              <a:pathLst>
                <a:path w="3877" h="2017" extrusionOk="0">
                  <a:moveTo>
                    <a:pt x="1818" y="111"/>
                  </a:moveTo>
                  <a:cubicBezTo>
                    <a:pt x="2234" y="111"/>
                    <a:pt x="2662" y="208"/>
                    <a:pt x="2993" y="402"/>
                  </a:cubicBezTo>
                  <a:cubicBezTo>
                    <a:pt x="3629" y="762"/>
                    <a:pt x="3665" y="1335"/>
                    <a:pt x="3085" y="1668"/>
                  </a:cubicBezTo>
                  <a:cubicBezTo>
                    <a:pt x="2806" y="1829"/>
                    <a:pt x="2437" y="1909"/>
                    <a:pt x="2060" y="1909"/>
                  </a:cubicBezTo>
                  <a:cubicBezTo>
                    <a:pt x="1643" y="1909"/>
                    <a:pt x="1215" y="1812"/>
                    <a:pt x="884" y="1618"/>
                  </a:cubicBezTo>
                  <a:cubicBezTo>
                    <a:pt x="255" y="1251"/>
                    <a:pt x="212" y="685"/>
                    <a:pt x="800" y="352"/>
                  </a:cubicBezTo>
                  <a:cubicBezTo>
                    <a:pt x="1075" y="191"/>
                    <a:pt x="1442" y="111"/>
                    <a:pt x="1818" y="111"/>
                  </a:cubicBezTo>
                  <a:close/>
                  <a:moveTo>
                    <a:pt x="1802" y="0"/>
                  </a:moveTo>
                  <a:cubicBezTo>
                    <a:pt x="1379" y="0"/>
                    <a:pt x="967" y="89"/>
                    <a:pt x="658" y="267"/>
                  </a:cubicBezTo>
                  <a:cubicBezTo>
                    <a:pt x="0" y="642"/>
                    <a:pt x="50" y="1279"/>
                    <a:pt x="757" y="1689"/>
                  </a:cubicBezTo>
                  <a:cubicBezTo>
                    <a:pt x="1132" y="1906"/>
                    <a:pt x="1617" y="2016"/>
                    <a:pt x="2089" y="2016"/>
                  </a:cubicBezTo>
                  <a:cubicBezTo>
                    <a:pt x="2508" y="2016"/>
                    <a:pt x="2916" y="1929"/>
                    <a:pt x="3226" y="1753"/>
                  </a:cubicBezTo>
                  <a:cubicBezTo>
                    <a:pt x="3877" y="1371"/>
                    <a:pt x="3834" y="734"/>
                    <a:pt x="3120" y="324"/>
                  </a:cubicBezTo>
                  <a:cubicBezTo>
                    <a:pt x="2749" y="108"/>
                    <a:pt x="2268" y="0"/>
                    <a:pt x="1802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305575" y="4952300"/>
              <a:ext cx="49375" cy="27975"/>
            </a:xfrm>
            <a:custGeom>
              <a:rect l="l" t="t" r="r" b="b"/>
              <a:pathLst>
                <a:path w="1975" h="1119" extrusionOk="0">
                  <a:moveTo>
                    <a:pt x="795" y="0"/>
                  </a:moveTo>
                  <a:cubicBezTo>
                    <a:pt x="761" y="0"/>
                    <a:pt x="727" y="7"/>
                    <a:pt x="701" y="22"/>
                  </a:cubicBezTo>
                  <a:lnTo>
                    <a:pt x="85" y="375"/>
                  </a:lnTo>
                  <a:cubicBezTo>
                    <a:pt x="36" y="397"/>
                    <a:pt x="0" y="446"/>
                    <a:pt x="0" y="510"/>
                  </a:cubicBezTo>
                  <a:lnTo>
                    <a:pt x="43" y="1076"/>
                  </a:lnTo>
                  <a:lnTo>
                    <a:pt x="78" y="1090"/>
                  </a:lnTo>
                  <a:lnTo>
                    <a:pt x="1055" y="1118"/>
                  </a:lnTo>
                  <a:cubicBezTo>
                    <a:pt x="1132" y="1118"/>
                    <a:pt x="1217" y="1104"/>
                    <a:pt x="1281" y="1069"/>
                  </a:cubicBezTo>
                  <a:lnTo>
                    <a:pt x="1896" y="715"/>
                  </a:lnTo>
                  <a:cubicBezTo>
                    <a:pt x="1974" y="672"/>
                    <a:pt x="1925" y="588"/>
                    <a:pt x="1819" y="573"/>
                  </a:cubicBezTo>
                  <a:cubicBezTo>
                    <a:pt x="1705" y="566"/>
                    <a:pt x="1613" y="510"/>
                    <a:pt x="1550" y="418"/>
                  </a:cubicBezTo>
                  <a:lnTo>
                    <a:pt x="1536" y="382"/>
                  </a:lnTo>
                  <a:cubicBezTo>
                    <a:pt x="1472" y="298"/>
                    <a:pt x="1380" y="241"/>
                    <a:pt x="1274" y="234"/>
                  </a:cubicBezTo>
                  <a:lnTo>
                    <a:pt x="1210" y="227"/>
                  </a:lnTo>
                  <a:cubicBezTo>
                    <a:pt x="1104" y="220"/>
                    <a:pt x="1012" y="163"/>
                    <a:pt x="948" y="78"/>
                  </a:cubicBezTo>
                  <a:cubicBezTo>
                    <a:pt x="930" y="27"/>
                    <a:pt x="862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2930100" y="4735625"/>
              <a:ext cx="49550" cy="28000"/>
            </a:xfrm>
            <a:custGeom>
              <a:rect l="l" t="t" r="r" b="b"/>
              <a:pathLst>
                <a:path w="1982" h="1120" extrusionOk="0">
                  <a:moveTo>
                    <a:pt x="799" y="1"/>
                  </a:moveTo>
                  <a:cubicBezTo>
                    <a:pt x="769" y="1"/>
                    <a:pt x="738" y="8"/>
                    <a:pt x="708" y="23"/>
                  </a:cubicBezTo>
                  <a:lnTo>
                    <a:pt x="93" y="376"/>
                  </a:lnTo>
                  <a:cubicBezTo>
                    <a:pt x="36" y="397"/>
                    <a:pt x="1" y="447"/>
                    <a:pt x="1" y="504"/>
                  </a:cubicBezTo>
                  <a:lnTo>
                    <a:pt x="43" y="1070"/>
                  </a:lnTo>
                  <a:lnTo>
                    <a:pt x="78" y="1091"/>
                  </a:lnTo>
                  <a:lnTo>
                    <a:pt x="1062" y="1119"/>
                  </a:lnTo>
                  <a:cubicBezTo>
                    <a:pt x="1140" y="1119"/>
                    <a:pt x="1217" y="1105"/>
                    <a:pt x="1288" y="1070"/>
                  </a:cubicBezTo>
                  <a:lnTo>
                    <a:pt x="1904" y="716"/>
                  </a:lnTo>
                  <a:cubicBezTo>
                    <a:pt x="1981" y="666"/>
                    <a:pt x="1932" y="588"/>
                    <a:pt x="1819" y="567"/>
                  </a:cubicBezTo>
                  <a:cubicBezTo>
                    <a:pt x="1713" y="567"/>
                    <a:pt x="1614" y="511"/>
                    <a:pt x="1557" y="419"/>
                  </a:cubicBezTo>
                  <a:lnTo>
                    <a:pt x="1536" y="383"/>
                  </a:lnTo>
                  <a:cubicBezTo>
                    <a:pt x="1479" y="291"/>
                    <a:pt x="1380" y="242"/>
                    <a:pt x="1281" y="235"/>
                  </a:cubicBezTo>
                  <a:lnTo>
                    <a:pt x="1210" y="221"/>
                  </a:lnTo>
                  <a:cubicBezTo>
                    <a:pt x="1104" y="214"/>
                    <a:pt x="1012" y="164"/>
                    <a:pt x="956" y="72"/>
                  </a:cubicBezTo>
                  <a:cubicBezTo>
                    <a:pt x="914" y="26"/>
                    <a:pt x="857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031100" y="4813250"/>
              <a:ext cx="194200" cy="103025"/>
            </a:xfrm>
            <a:custGeom>
              <a:rect l="l" t="t" r="r" b="b"/>
              <a:pathLst>
                <a:path w="7768" h="4121" extrusionOk="0">
                  <a:moveTo>
                    <a:pt x="5203" y="510"/>
                  </a:moveTo>
                  <a:cubicBezTo>
                    <a:pt x="5452" y="510"/>
                    <a:pt x="5709" y="566"/>
                    <a:pt x="5928" y="681"/>
                  </a:cubicBezTo>
                  <a:lnTo>
                    <a:pt x="4563" y="1466"/>
                  </a:lnTo>
                  <a:cubicBezTo>
                    <a:pt x="4266" y="1183"/>
                    <a:pt x="4188" y="872"/>
                    <a:pt x="4549" y="667"/>
                  </a:cubicBezTo>
                  <a:cubicBezTo>
                    <a:pt x="4730" y="563"/>
                    <a:pt x="4962" y="510"/>
                    <a:pt x="5203" y="510"/>
                  </a:cubicBezTo>
                  <a:close/>
                  <a:moveTo>
                    <a:pt x="3707" y="2485"/>
                  </a:moveTo>
                  <a:lnTo>
                    <a:pt x="3707" y="2485"/>
                  </a:lnTo>
                  <a:cubicBezTo>
                    <a:pt x="3983" y="2825"/>
                    <a:pt x="3976" y="3178"/>
                    <a:pt x="3530" y="3440"/>
                  </a:cubicBezTo>
                  <a:cubicBezTo>
                    <a:pt x="3312" y="3556"/>
                    <a:pt x="3074" y="3615"/>
                    <a:pt x="2836" y="3615"/>
                  </a:cubicBezTo>
                  <a:cubicBezTo>
                    <a:pt x="2582" y="3615"/>
                    <a:pt x="2328" y="3547"/>
                    <a:pt x="2101" y="3412"/>
                  </a:cubicBezTo>
                  <a:lnTo>
                    <a:pt x="3707" y="2485"/>
                  </a:lnTo>
                  <a:close/>
                  <a:moveTo>
                    <a:pt x="4461" y="1"/>
                  </a:moveTo>
                  <a:cubicBezTo>
                    <a:pt x="4009" y="1"/>
                    <a:pt x="3568" y="100"/>
                    <a:pt x="3176" y="327"/>
                  </a:cubicBezTo>
                  <a:cubicBezTo>
                    <a:pt x="2483" y="731"/>
                    <a:pt x="2646" y="1261"/>
                    <a:pt x="3120" y="1827"/>
                  </a:cubicBezTo>
                  <a:lnTo>
                    <a:pt x="3396" y="2145"/>
                  </a:lnTo>
                  <a:lnTo>
                    <a:pt x="1648" y="3157"/>
                  </a:lnTo>
                  <a:cubicBezTo>
                    <a:pt x="1521" y="3044"/>
                    <a:pt x="1358" y="2789"/>
                    <a:pt x="1755" y="2223"/>
                  </a:cubicBezTo>
                  <a:cubicBezTo>
                    <a:pt x="1839" y="2082"/>
                    <a:pt x="1832" y="1990"/>
                    <a:pt x="1634" y="1877"/>
                  </a:cubicBezTo>
                  <a:cubicBezTo>
                    <a:pt x="1509" y="1805"/>
                    <a:pt x="1254" y="1744"/>
                    <a:pt x="1000" y="1744"/>
                  </a:cubicBezTo>
                  <a:cubicBezTo>
                    <a:pt x="825" y="1744"/>
                    <a:pt x="649" y="1773"/>
                    <a:pt x="517" y="1848"/>
                  </a:cubicBezTo>
                  <a:cubicBezTo>
                    <a:pt x="269" y="1997"/>
                    <a:pt x="0" y="2542"/>
                    <a:pt x="1309" y="3355"/>
                  </a:cubicBezTo>
                  <a:lnTo>
                    <a:pt x="531" y="3794"/>
                  </a:lnTo>
                  <a:lnTo>
                    <a:pt x="983" y="4063"/>
                  </a:lnTo>
                  <a:lnTo>
                    <a:pt x="1762" y="3617"/>
                  </a:lnTo>
                  <a:cubicBezTo>
                    <a:pt x="2217" y="3879"/>
                    <a:pt x="2934" y="4120"/>
                    <a:pt x="3670" y="4120"/>
                  </a:cubicBezTo>
                  <a:cubicBezTo>
                    <a:pt x="4124" y="4120"/>
                    <a:pt x="4584" y="4029"/>
                    <a:pt x="4995" y="3794"/>
                  </a:cubicBezTo>
                  <a:cubicBezTo>
                    <a:pt x="5808" y="3320"/>
                    <a:pt x="5653" y="2775"/>
                    <a:pt x="5094" y="2110"/>
                  </a:cubicBezTo>
                  <a:lnTo>
                    <a:pt x="4846" y="1827"/>
                  </a:lnTo>
                  <a:lnTo>
                    <a:pt x="6381" y="943"/>
                  </a:lnTo>
                  <a:lnTo>
                    <a:pt x="6381" y="943"/>
                  </a:lnTo>
                  <a:cubicBezTo>
                    <a:pt x="6558" y="1084"/>
                    <a:pt x="6615" y="1311"/>
                    <a:pt x="6296" y="1735"/>
                  </a:cubicBezTo>
                  <a:cubicBezTo>
                    <a:pt x="6218" y="1848"/>
                    <a:pt x="6226" y="1926"/>
                    <a:pt x="6402" y="2032"/>
                  </a:cubicBezTo>
                  <a:cubicBezTo>
                    <a:pt x="6508" y="2090"/>
                    <a:pt x="6791" y="2200"/>
                    <a:pt x="7074" y="2200"/>
                  </a:cubicBezTo>
                  <a:cubicBezTo>
                    <a:pt x="7208" y="2200"/>
                    <a:pt x="7341" y="2176"/>
                    <a:pt x="7456" y="2110"/>
                  </a:cubicBezTo>
                  <a:cubicBezTo>
                    <a:pt x="7768" y="1933"/>
                    <a:pt x="7768" y="1374"/>
                    <a:pt x="6721" y="745"/>
                  </a:cubicBezTo>
                  <a:lnTo>
                    <a:pt x="7315" y="405"/>
                  </a:lnTo>
                  <a:lnTo>
                    <a:pt x="6862" y="143"/>
                  </a:lnTo>
                  <a:lnTo>
                    <a:pt x="6268" y="490"/>
                  </a:lnTo>
                  <a:cubicBezTo>
                    <a:pt x="5716" y="188"/>
                    <a:pt x="5079" y="1"/>
                    <a:pt x="4461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144100" y="4971925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4" y="1"/>
                  </a:moveTo>
                  <a:lnTo>
                    <a:pt x="1" y="64"/>
                  </a:lnTo>
                  <a:lnTo>
                    <a:pt x="1981" y="1210"/>
                  </a:lnTo>
                  <a:lnTo>
                    <a:pt x="2095" y="114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2892975" y="4826900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3" y="1"/>
                  </a:moveTo>
                  <a:lnTo>
                    <a:pt x="0" y="71"/>
                  </a:lnTo>
                  <a:lnTo>
                    <a:pt x="1981" y="1210"/>
                  </a:lnTo>
                  <a:lnTo>
                    <a:pt x="2094" y="11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2934525" y="4754925"/>
              <a:ext cx="386100" cy="223050"/>
            </a:xfrm>
            <a:custGeom>
              <a:rect l="l" t="t" r="r" b="b"/>
              <a:pathLst>
                <a:path w="15444" h="8922" extrusionOk="0">
                  <a:moveTo>
                    <a:pt x="10796" y="0"/>
                  </a:moveTo>
                  <a:lnTo>
                    <a:pt x="1" y="6233"/>
                  </a:lnTo>
                  <a:lnTo>
                    <a:pt x="4648" y="8921"/>
                  </a:lnTo>
                  <a:lnTo>
                    <a:pt x="15444" y="2689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2934525" y="4910725"/>
              <a:ext cx="116225" cy="150375"/>
            </a:xfrm>
            <a:custGeom>
              <a:rect l="l" t="t" r="r" b="b"/>
              <a:pathLst>
                <a:path w="4649" h="6015" extrusionOk="0">
                  <a:moveTo>
                    <a:pt x="1" y="1"/>
                  </a:moveTo>
                  <a:lnTo>
                    <a:pt x="1" y="3333"/>
                  </a:lnTo>
                  <a:lnTo>
                    <a:pt x="4648" y="6014"/>
                  </a:lnTo>
                  <a:lnTo>
                    <a:pt x="4648" y="2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2932750" y="4754050"/>
              <a:ext cx="284425" cy="247450"/>
            </a:xfrm>
            <a:custGeom>
              <a:rect l="l" t="t" r="r" b="b"/>
              <a:pathLst>
                <a:path w="11377" h="9898" extrusionOk="0">
                  <a:moveTo>
                    <a:pt x="10796" y="0"/>
                  </a:moveTo>
                  <a:lnTo>
                    <a:pt x="1" y="6233"/>
                  </a:lnTo>
                  <a:lnTo>
                    <a:pt x="1" y="9558"/>
                  </a:lnTo>
                  <a:lnTo>
                    <a:pt x="581" y="9897"/>
                  </a:lnTo>
                  <a:lnTo>
                    <a:pt x="581" y="6565"/>
                  </a:lnTo>
                  <a:lnTo>
                    <a:pt x="11376" y="333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3038525" y="4815050"/>
              <a:ext cx="284400" cy="247450"/>
            </a:xfrm>
            <a:custGeom>
              <a:rect l="l" t="t" r="r" b="b"/>
              <a:pathLst>
                <a:path w="11376" h="9898" extrusionOk="0">
                  <a:moveTo>
                    <a:pt x="10796" y="1"/>
                  </a:moveTo>
                  <a:lnTo>
                    <a:pt x="0" y="6233"/>
                  </a:lnTo>
                  <a:lnTo>
                    <a:pt x="0" y="9558"/>
                  </a:lnTo>
                  <a:lnTo>
                    <a:pt x="580" y="9898"/>
                  </a:lnTo>
                  <a:lnTo>
                    <a:pt x="580" y="6566"/>
                  </a:lnTo>
                  <a:lnTo>
                    <a:pt x="11376" y="333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2932750" y="4909850"/>
              <a:ext cx="14525" cy="91650"/>
            </a:xfrm>
            <a:custGeom>
              <a:rect l="l" t="t" r="r" b="b"/>
              <a:pathLst>
                <a:path w="581" h="3665" extrusionOk="0">
                  <a:moveTo>
                    <a:pt x="1" y="1"/>
                  </a:moveTo>
                  <a:lnTo>
                    <a:pt x="1" y="3326"/>
                  </a:lnTo>
                  <a:lnTo>
                    <a:pt x="581" y="3665"/>
                  </a:lnTo>
                  <a:lnTo>
                    <a:pt x="581" y="3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038525" y="4970875"/>
              <a:ext cx="14525" cy="91625"/>
            </a:xfrm>
            <a:custGeom>
              <a:rect l="l" t="t" r="r" b="b"/>
              <a:pathLst>
                <a:path w="581" h="3665" extrusionOk="0">
                  <a:moveTo>
                    <a:pt x="0" y="0"/>
                  </a:moveTo>
                  <a:lnTo>
                    <a:pt x="0" y="3325"/>
                  </a:lnTo>
                  <a:lnTo>
                    <a:pt x="580" y="3665"/>
                  </a:lnTo>
                  <a:lnTo>
                    <a:pt x="580" y="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798077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Background 1">
  <p:cSld name="Background 1">
    <p:spTree>
      <p:nvGrpSpPr>
        <p:cNvPr id="1" name="Shape 681"/>
        <p:cNvGrpSpPr/>
        <p:nvPr/>
      </p:nvGrpSpPr>
      <p:grpSpPr>
        <a:xfrm>
          <a:off x="0" y="0"/>
          <a:ext cx="0" cy="0"/>
        </a:xfrm>
      </p:grpSpPr>
      <p:grpSp>
        <p:nvGrpSpPr>
          <p:cNvPr id="682" name="Google Shape;682;p33"/>
          <p:cNvGrpSpPr/>
          <p:nvPr/>
        </p:nvGrpSpPr>
        <p:grpSpPr>
          <a:xfrm flipH="1">
            <a:off x="74659" y="76925"/>
            <a:ext cx="1194554" cy="900030"/>
            <a:chOff x="2590175" y="4621050"/>
            <a:chExt cx="1041550" cy="784750"/>
          </a:xfrm>
        </p:grpSpPr>
        <p:sp>
          <p:nvSpPr>
            <p:cNvPr id="683" name="Google Shape;683;p33"/>
            <p:cNvSpPr/>
            <p:nvPr/>
          </p:nvSpPr>
          <p:spPr>
            <a:xfrm>
              <a:off x="2590175" y="4894475"/>
              <a:ext cx="729575" cy="511325"/>
            </a:xfrm>
            <a:custGeom>
              <a:rect l="l" t="t" r="r" b="b"/>
              <a:pathLst>
                <a:path w="29183" h="20453" extrusionOk="0">
                  <a:moveTo>
                    <a:pt x="9954" y="0"/>
                  </a:moveTo>
                  <a:lnTo>
                    <a:pt x="1" y="5752"/>
                  </a:lnTo>
                  <a:lnTo>
                    <a:pt x="25461" y="20452"/>
                  </a:lnTo>
                  <a:lnTo>
                    <a:pt x="29182" y="20452"/>
                  </a:lnTo>
                  <a:lnTo>
                    <a:pt x="99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2677200" y="4929300"/>
              <a:ext cx="954525" cy="476500"/>
            </a:xfrm>
            <a:custGeom>
              <a:rect l="l" t="t" r="r" b="b"/>
              <a:pathLst>
                <a:path w="38181" h="19060" extrusionOk="0">
                  <a:moveTo>
                    <a:pt x="0" y="1"/>
                  </a:moveTo>
                  <a:lnTo>
                    <a:pt x="0" y="4217"/>
                  </a:lnTo>
                  <a:lnTo>
                    <a:pt x="25701" y="19059"/>
                  </a:lnTo>
                  <a:lnTo>
                    <a:pt x="38181" y="11857"/>
                  </a:lnTo>
                  <a:lnTo>
                    <a:pt x="38181" y="7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2856525" y="4967325"/>
              <a:ext cx="144000" cy="254175"/>
            </a:xfrm>
            <a:custGeom>
              <a:rect l="l" t="t" r="r" b="b"/>
              <a:pathLst>
                <a:path w="5760" h="10167" extrusionOk="0">
                  <a:moveTo>
                    <a:pt x="1" y="1"/>
                  </a:moveTo>
                  <a:lnTo>
                    <a:pt x="1" y="6842"/>
                  </a:lnTo>
                  <a:lnTo>
                    <a:pt x="5759" y="10167"/>
                  </a:lnTo>
                  <a:lnTo>
                    <a:pt x="5759" y="1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3036400" y="5028000"/>
              <a:ext cx="265850" cy="366300"/>
            </a:xfrm>
            <a:custGeom>
              <a:rect l="l" t="t" r="r" b="b"/>
              <a:pathLst>
                <a:path w="10634" h="14652" extrusionOk="0">
                  <a:moveTo>
                    <a:pt x="5377" y="0"/>
                  </a:moveTo>
                  <a:cubicBezTo>
                    <a:pt x="4627" y="439"/>
                    <a:pt x="3813" y="771"/>
                    <a:pt x="3078" y="1238"/>
                  </a:cubicBezTo>
                  <a:cubicBezTo>
                    <a:pt x="2031" y="1889"/>
                    <a:pt x="1033" y="2632"/>
                    <a:pt x="0" y="3311"/>
                  </a:cubicBezTo>
                  <a:lnTo>
                    <a:pt x="0" y="8567"/>
                  </a:lnTo>
                  <a:lnTo>
                    <a:pt x="10541" y="14651"/>
                  </a:lnTo>
                  <a:lnTo>
                    <a:pt x="10541" y="10463"/>
                  </a:lnTo>
                  <a:cubicBezTo>
                    <a:pt x="10541" y="10315"/>
                    <a:pt x="10520" y="9883"/>
                    <a:pt x="10633" y="9869"/>
                  </a:cubicBezTo>
                  <a:cubicBezTo>
                    <a:pt x="10605" y="8115"/>
                    <a:pt x="10378" y="6395"/>
                    <a:pt x="10138" y="4655"/>
                  </a:cubicBezTo>
                  <a:cubicBezTo>
                    <a:pt x="9961" y="3417"/>
                    <a:pt x="9940" y="2115"/>
                    <a:pt x="9742" y="877"/>
                  </a:cubicBezTo>
                  <a:lnTo>
                    <a:pt x="53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3344825" y="5050100"/>
              <a:ext cx="286900" cy="70250"/>
            </a:xfrm>
            <a:custGeom>
              <a:rect l="l" t="t" r="r" b="b"/>
              <a:pathLst>
                <a:path w="11476" h="2810" extrusionOk="0">
                  <a:moveTo>
                    <a:pt x="58" y="1"/>
                  </a:moveTo>
                  <a:lnTo>
                    <a:pt x="1" y="510"/>
                  </a:lnTo>
                  <a:lnTo>
                    <a:pt x="11476" y="2809"/>
                  </a:lnTo>
                  <a:lnTo>
                    <a:pt x="11476" y="280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2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3319725" y="5062825"/>
              <a:ext cx="312000" cy="342975"/>
            </a:xfrm>
            <a:custGeom>
              <a:rect l="l" t="t" r="r" b="b"/>
              <a:pathLst>
                <a:path w="12480" h="13719" extrusionOk="0">
                  <a:moveTo>
                    <a:pt x="1005" y="1"/>
                  </a:moveTo>
                  <a:lnTo>
                    <a:pt x="0" y="9502"/>
                  </a:lnTo>
                  <a:lnTo>
                    <a:pt x="0" y="13718"/>
                  </a:lnTo>
                  <a:lnTo>
                    <a:pt x="7910" y="9148"/>
                  </a:lnTo>
                  <a:lnTo>
                    <a:pt x="12480" y="6516"/>
                  </a:lnTo>
                  <a:lnTo>
                    <a:pt x="12480" y="23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3027200" y="5132525"/>
              <a:ext cx="157250" cy="195100"/>
            </a:xfrm>
            <a:custGeom>
              <a:rect l="l" t="t" r="r" b="b"/>
              <a:pathLst>
                <a:path w="6290" h="7803" extrusionOk="0">
                  <a:moveTo>
                    <a:pt x="991" y="0"/>
                  </a:moveTo>
                  <a:lnTo>
                    <a:pt x="0" y="4174"/>
                  </a:lnTo>
                  <a:lnTo>
                    <a:pt x="6290" y="7803"/>
                  </a:lnTo>
                  <a:lnTo>
                    <a:pt x="6290" y="3615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2717175" y="4772250"/>
              <a:ext cx="914550" cy="528125"/>
            </a:xfrm>
            <a:custGeom>
              <a:rect l="l" t="t" r="r" b="b"/>
              <a:pathLst>
                <a:path w="36582" h="21125" extrusionOk="0">
                  <a:moveTo>
                    <a:pt x="12472" y="1"/>
                  </a:moveTo>
                  <a:lnTo>
                    <a:pt x="0" y="7209"/>
                  </a:lnTo>
                  <a:lnTo>
                    <a:pt x="24102" y="21125"/>
                  </a:lnTo>
                  <a:lnTo>
                    <a:pt x="36582" y="13923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FE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2677200" y="4749450"/>
              <a:ext cx="954525" cy="551100"/>
            </a:xfrm>
            <a:custGeom>
              <a:rect l="l" t="t" r="r" b="b"/>
              <a:pathLst>
                <a:path w="38181" h="22044" extrusionOk="0">
                  <a:moveTo>
                    <a:pt x="12479" y="0"/>
                  </a:moveTo>
                  <a:lnTo>
                    <a:pt x="0" y="7202"/>
                  </a:lnTo>
                  <a:lnTo>
                    <a:pt x="25701" y="22044"/>
                  </a:lnTo>
                  <a:lnTo>
                    <a:pt x="38181" y="14842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2856700" y="4853425"/>
              <a:ext cx="685000" cy="369500"/>
            </a:xfrm>
            <a:custGeom>
              <a:rect l="l" t="t" r="r" b="b"/>
              <a:pathLst>
                <a:path w="27400" h="14780" extrusionOk="0">
                  <a:moveTo>
                    <a:pt x="12480" y="1"/>
                  </a:moveTo>
                  <a:lnTo>
                    <a:pt x="1" y="7203"/>
                  </a:lnTo>
                  <a:lnTo>
                    <a:pt x="13152" y="14779"/>
                  </a:lnTo>
                  <a:lnTo>
                    <a:pt x="20106" y="10768"/>
                  </a:lnTo>
                  <a:lnTo>
                    <a:pt x="21875" y="11787"/>
                  </a:lnTo>
                  <a:lnTo>
                    <a:pt x="27400" y="8596"/>
                  </a:lnTo>
                  <a:lnTo>
                    <a:pt x="12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2812850" y="4835925"/>
              <a:ext cx="518750" cy="292200"/>
            </a:xfrm>
            <a:custGeom>
              <a:rect l="l" t="t" r="r" b="b"/>
              <a:pathLst>
                <a:path w="20750" h="11688" extrusionOk="0">
                  <a:moveTo>
                    <a:pt x="11956" y="0"/>
                  </a:moveTo>
                  <a:lnTo>
                    <a:pt x="11885" y="36"/>
                  </a:lnTo>
                  <a:lnTo>
                    <a:pt x="13647" y="354"/>
                  </a:lnTo>
                  <a:lnTo>
                    <a:pt x="13512" y="276"/>
                  </a:lnTo>
                  <a:lnTo>
                    <a:pt x="11956" y="0"/>
                  </a:lnTo>
                  <a:close/>
                  <a:moveTo>
                    <a:pt x="11256" y="404"/>
                  </a:moveTo>
                  <a:lnTo>
                    <a:pt x="11185" y="439"/>
                  </a:lnTo>
                  <a:lnTo>
                    <a:pt x="14991" y="1132"/>
                  </a:lnTo>
                  <a:lnTo>
                    <a:pt x="14856" y="1055"/>
                  </a:lnTo>
                  <a:lnTo>
                    <a:pt x="11256" y="404"/>
                  </a:lnTo>
                  <a:close/>
                  <a:moveTo>
                    <a:pt x="10555" y="807"/>
                  </a:moveTo>
                  <a:lnTo>
                    <a:pt x="10492" y="842"/>
                  </a:lnTo>
                  <a:lnTo>
                    <a:pt x="16335" y="1903"/>
                  </a:lnTo>
                  <a:lnTo>
                    <a:pt x="16335" y="1903"/>
                  </a:lnTo>
                  <a:lnTo>
                    <a:pt x="16201" y="1833"/>
                  </a:lnTo>
                  <a:lnTo>
                    <a:pt x="10555" y="807"/>
                  </a:lnTo>
                  <a:close/>
                  <a:moveTo>
                    <a:pt x="9855" y="1210"/>
                  </a:moveTo>
                  <a:lnTo>
                    <a:pt x="9791" y="1246"/>
                  </a:lnTo>
                  <a:lnTo>
                    <a:pt x="17686" y="2682"/>
                  </a:lnTo>
                  <a:lnTo>
                    <a:pt x="17686" y="2682"/>
                  </a:lnTo>
                  <a:lnTo>
                    <a:pt x="17552" y="2611"/>
                  </a:lnTo>
                  <a:lnTo>
                    <a:pt x="9855" y="1210"/>
                  </a:lnTo>
                  <a:close/>
                  <a:moveTo>
                    <a:pt x="9162" y="1613"/>
                  </a:moveTo>
                  <a:lnTo>
                    <a:pt x="9091" y="1656"/>
                  </a:lnTo>
                  <a:lnTo>
                    <a:pt x="19037" y="3460"/>
                  </a:lnTo>
                  <a:lnTo>
                    <a:pt x="19037" y="3460"/>
                  </a:lnTo>
                  <a:lnTo>
                    <a:pt x="18896" y="3382"/>
                  </a:lnTo>
                  <a:lnTo>
                    <a:pt x="9162" y="1613"/>
                  </a:lnTo>
                  <a:close/>
                  <a:moveTo>
                    <a:pt x="8461" y="2017"/>
                  </a:moveTo>
                  <a:lnTo>
                    <a:pt x="8391" y="2059"/>
                  </a:lnTo>
                  <a:lnTo>
                    <a:pt x="20382" y="4238"/>
                  </a:lnTo>
                  <a:lnTo>
                    <a:pt x="20247" y="4160"/>
                  </a:lnTo>
                  <a:lnTo>
                    <a:pt x="8461" y="2017"/>
                  </a:lnTo>
                  <a:close/>
                  <a:moveTo>
                    <a:pt x="7761" y="2420"/>
                  </a:moveTo>
                  <a:lnTo>
                    <a:pt x="7690" y="2455"/>
                  </a:lnTo>
                  <a:lnTo>
                    <a:pt x="20679" y="4818"/>
                  </a:lnTo>
                  <a:lnTo>
                    <a:pt x="20749" y="4783"/>
                  </a:lnTo>
                  <a:lnTo>
                    <a:pt x="7761" y="2420"/>
                  </a:lnTo>
                  <a:close/>
                  <a:moveTo>
                    <a:pt x="7061" y="2823"/>
                  </a:moveTo>
                  <a:lnTo>
                    <a:pt x="6990" y="2866"/>
                  </a:lnTo>
                  <a:lnTo>
                    <a:pt x="19985" y="5228"/>
                  </a:lnTo>
                  <a:lnTo>
                    <a:pt x="20049" y="5186"/>
                  </a:lnTo>
                  <a:lnTo>
                    <a:pt x="7061" y="2823"/>
                  </a:lnTo>
                  <a:close/>
                  <a:moveTo>
                    <a:pt x="6360" y="3226"/>
                  </a:moveTo>
                  <a:lnTo>
                    <a:pt x="6289" y="3269"/>
                  </a:lnTo>
                  <a:lnTo>
                    <a:pt x="19285" y="5632"/>
                  </a:lnTo>
                  <a:lnTo>
                    <a:pt x="19349" y="5589"/>
                  </a:lnTo>
                  <a:lnTo>
                    <a:pt x="6360" y="3226"/>
                  </a:lnTo>
                  <a:close/>
                  <a:moveTo>
                    <a:pt x="5660" y="3630"/>
                  </a:moveTo>
                  <a:lnTo>
                    <a:pt x="5589" y="3672"/>
                  </a:lnTo>
                  <a:lnTo>
                    <a:pt x="18585" y="6035"/>
                  </a:lnTo>
                  <a:lnTo>
                    <a:pt x="18655" y="5992"/>
                  </a:lnTo>
                  <a:lnTo>
                    <a:pt x="5660" y="3630"/>
                  </a:lnTo>
                  <a:close/>
                  <a:moveTo>
                    <a:pt x="4967" y="4033"/>
                  </a:moveTo>
                  <a:lnTo>
                    <a:pt x="4896" y="4075"/>
                  </a:lnTo>
                  <a:lnTo>
                    <a:pt x="17884" y="6438"/>
                  </a:lnTo>
                  <a:lnTo>
                    <a:pt x="17955" y="6396"/>
                  </a:lnTo>
                  <a:lnTo>
                    <a:pt x="4967" y="4033"/>
                  </a:lnTo>
                  <a:close/>
                  <a:moveTo>
                    <a:pt x="4266" y="4436"/>
                  </a:moveTo>
                  <a:lnTo>
                    <a:pt x="4195" y="4479"/>
                  </a:lnTo>
                  <a:lnTo>
                    <a:pt x="17184" y="6841"/>
                  </a:lnTo>
                  <a:lnTo>
                    <a:pt x="17255" y="6799"/>
                  </a:lnTo>
                  <a:lnTo>
                    <a:pt x="4266" y="4436"/>
                  </a:lnTo>
                  <a:close/>
                  <a:moveTo>
                    <a:pt x="3566" y="4839"/>
                  </a:moveTo>
                  <a:lnTo>
                    <a:pt x="3495" y="4882"/>
                  </a:lnTo>
                  <a:lnTo>
                    <a:pt x="16491" y="7245"/>
                  </a:lnTo>
                  <a:lnTo>
                    <a:pt x="16554" y="7202"/>
                  </a:lnTo>
                  <a:lnTo>
                    <a:pt x="3566" y="4839"/>
                  </a:lnTo>
                  <a:close/>
                  <a:moveTo>
                    <a:pt x="2865" y="5250"/>
                  </a:moveTo>
                  <a:lnTo>
                    <a:pt x="2795" y="5285"/>
                  </a:lnTo>
                  <a:lnTo>
                    <a:pt x="15790" y="7648"/>
                  </a:lnTo>
                  <a:lnTo>
                    <a:pt x="15861" y="7613"/>
                  </a:lnTo>
                  <a:lnTo>
                    <a:pt x="2865" y="5250"/>
                  </a:lnTo>
                  <a:close/>
                  <a:moveTo>
                    <a:pt x="2165" y="5653"/>
                  </a:moveTo>
                  <a:lnTo>
                    <a:pt x="2094" y="5688"/>
                  </a:lnTo>
                  <a:lnTo>
                    <a:pt x="15090" y="8051"/>
                  </a:lnTo>
                  <a:lnTo>
                    <a:pt x="15161" y="8016"/>
                  </a:lnTo>
                  <a:lnTo>
                    <a:pt x="2165" y="5653"/>
                  </a:lnTo>
                  <a:close/>
                  <a:moveTo>
                    <a:pt x="1472" y="6049"/>
                  </a:moveTo>
                  <a:lnTo>
                    <a:pt x="1401" y="6092"/>
                  </a:lnTo>
                  <a:lnTo>
                    <a:pt x="14390" y="8454"/>
                  </a:lnTo>
                  <a:lnTo>
                    <a:pt x="14460" y="8412"/>
                  </a:lnTo>
                  <a:lnTo>
                    <a:pt x="1472" y="6049"/>
                  </a:lnTo>
                  <a:close/>
                  <a:moveTo>
                    <a:pt x="771" y="6459"/>
                  </a:moveTo>
                  <a:lnTo>
                    <a:pt x="701" y="6495"/>
                  </a:lnTo>
                  <a:lnTo>
                    <a:pt x="13689" y="8858"/>
                  </a:lnTo>
                  <a:lnTo>
                    <a:pt x="13760" y="8822"/>
                  </a:lnTo>
                  <a:lnTo>
                    <a:pt x="771" y="6459"/>
                  </a:lnTo>
                  <a:close/>
                  <a:moveTo>
                    <a:pt x="64" y="6856"/>
                  </a:moveTo>
                  <a:lnTo>
                    <a:pt x="0" y="6891"/>
                  </a:lnTo>
                  <a:cubicBezTo>
                    <a:pt x="15" y="6898"/>
                    <a:pt x="12989" y="9261"/>
                    <a:pt x="12989" y="9261"/>
                  </a:cubicBezTo>
                  <a:lnTo>
                    <a:pt x="13060" y="9218"/>
                  </a:lnTo>
                  <a:lnTo>
                    <a:pt x="64" y="6856"/>
                  </a:lnTo>
                  <a:close/>
                  <a:moveTo>
                    <a:pt x="1231" y="7598"/>
                  </a:moveTo>
                  <a:lnTo>
                    <a:pt x="1366" y="7683"/>
                  </a:lnTo>
                  <a:lnTo>
                    <a:pt x="12288" y="9664"/>
                  </a:lnTo>
                  <a:lnTo>
                    <a:pt x="12359" y="9629"/>
                  </a:lnTo>
                  <a:lnTo>
                    <a:pt x="1231" y="7598"/>
                  </a:lnTo>
                  <a:close/>
                  <a:moveTo>
                    <a:pt x="2575" y="8377"/>
                  </a:moveTo>
                  <a:lnTo>
                    <a:pt x="2710" y="8454"/>
                  </a:lnTo>
                  <a:lnTo>
                    <a:pt x="11588" y="10067"/>
                  </a:lnTo>
                  <a:lnTo>
                    <a:pt x="11659" y="10032"/>
                  </a:lnTo>
                  <a:lnTo>
                    <a:pt x="2575" y="8377"/>
                  </a:lnTo>
                  <a:close/>
                  <a:moveTo>
                    <a:pt x="3927" y="9155"/>
                  </a:moveTo>
                  <a:lnTo>
                    <a:pt x="4061" y="9233"/>
                  </a:lnTo>
                  <a:lnTo>
                    <a:pt x="10895" y="10471"/>
                  </a:lnTo>
                  <a:lnTo>
                    <a:pt x="10966" y="10435"/>
                  </a:lnTo>
                  <a:lnTo>
                    <a:pt x="3927" y="9155"/>
                  </a:lnTo>
                  <a:close/>
                  <a:moveTo>
                    <a:pt x="5271" y="9933"/>
                  </a:moveTo>
                  <a:lnTo>
                    <a:pt x="5405" y="10011"/>
                  </a:lnTo>
                  <a:lnTo>
                    <a:pt x="10194" y="10881"/>
                  </a:lnTo>
                  <a:lnTo>
                    <a:pt x="10265" y="10838"/>
                  </a:lnTo>
                  <a:lnTo>
                    <a:pt x="5271" y="9933"/>
                  </a:lnTo>
                  <a:close/>
                  <a:moveTo>
                    <a:pt x="6622" y="10711"/>
                  </a:moveTo>
                  <a:lnTo>
                    <a:pt x="6756" y="10789"/>
                  </a:lnTo>
                  <a:lnTo>
                    <a:pt x="9494" y="11284"/>
                  </a:lnTo>
                  <a:lnTo>
                    <a:pt x="9565" y="11242"/>
                  </a:lnTo>
                  <a:lnTo>
                    <a:pt x="6622" y="10711"/>
                  </a:lnTo>
                  <a:close/>
                  <a:moveTo>
                    <a:pt x="7966" y="11482"/>
                  </a:moveTo>
                  <a:lnTo>
                    <a:pt x="8100" y="11560"/>
                  </a:lnTo>
                  <a:lnTo>
                    <a:pt x="8794" y="11687"/>
                  </a:lnTo>
                  <a:lnTo>
                    <a:pt x="8865" y="11645"/>
                  </a:lnTo>
                  <a:lnTo>
                    <a:pt x="7966" y="114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27750" y="4966975"/>
              <a:ext cx="375675" cy="216675"/>
            </a:xfrm>
            <a:custGeom>
              <a:rect l="l" t="t" r="r" b="b"/>
              <a:pathLst>
                <a:path w="15026" h="8667" extrusionOk="0">
                  <a:moveTo>
                    <a:pt x="5526" y="1"/>
                  </a:moveTo>
                  <a:lnTo>
                    <a:pt x="1" y="3191"/>
                  </a:lnTo>
                  <a:lnTo>
                    <a:pt x="9502" y="8667"/>
                  </a:lnTo>
                  <a:lnTo>
                    <a:pt x="15027" y="5476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047350" y="5118025"/>
              <a:ext cx="274350" cy="171575"/>
            </a:xfrm>
            <a:custGeom>
              <a:rect l="l" t="t" r="r" b="b"/>
              <a:pathLst>
                <a:path w="10974" h="6863" extrusionOk="0">
                  <a:moveTo>
                    <a:pt x="1777" y="0"/>
                  </a:moveTo>
                  <a:lnTo>
                    <a:pt x="1" y="1026"/>
                  </a:lnTo>
                  <a:lnTo>
                    <a:pt x="10103" y="6862"/>
                  </a:lnTo>
                  <a:lnTo>
                    <a:pt x="10973" y="530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2967950" y="4930350"/>
              <a:ext cx="270975" cy="146825"/>
            </a:xfrm>
            <a:custGeom>
              <a:rect l="l" t="t" r="r" b="b"/>
              <a:pathLst>
                <a:path w="10839" h="5873" extrusionOk="0">
                  <a:moveTo>
                    <a:pt x="6294" y="1"/>
                  </a:moveTo>
                  <a:cubicBezTo>
                    <a:pt x="4817" y="1"/>
                    <a:pt x="3374" y="313"/>
                    <a:pt x="2286" y="942"/>
                  </a:cubicBezTo>
                  <a:cubicBezTo>
                    <a:pt x="1" y="2258"/>
                    <a:pt x="121" y="4472"/>
                    <a:pt x="2561" y="5873"/>
                  </a:cubicBezTo>
                  <a:cubicBezTo>
                    <a:pt x="2561" y="5873"/>
                    <a:pt x="2562" y="5873"/>
                    <a:pt x="2562" y="5873"/>
                  </a:cubicBezTo>
                  <a:cubicBezTo>
                    <a:pt x="2593" y="5873"/>
                    <a:pt x="10838" y="1112"/>
                    <a:pt x="10838" y="1112"/>
                  </a:cubicBezTo>
                  <a:cubicBezTo>
                    <a:pt x="9561" y="373"/>
                    <a:pt x="7907" y="1"/>
                    <a:pt x="6294" y="1"/>
                  </a:cubicBezTo>
                  <a:close/>
                </a:path>
              </a:pathLst>
            </a:custGeom>
            <a:solidFill>
              <a:srgbClr val="D4A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3001025" y="4936550"/>
              <a:ext cx="320850" cy="185375"/>
            </a:xfrm>
            <a:custGeom>
              <a:rect l="l" t="t" r="r" b="b"/>
              <a:pathLst>
                <a:path w="12834" h="7415" extrusionOk="0">
                  <a:moveTo>
                    <a:pt x="12494" y="1"/>
                  </a:moveTo>
                  <a:lnTo>
                    <a:pt x="0" y="7217"/>
                  </a:lnTo>
                  <a:lnTo>
                    <a:pt x="347" y="7415"/>
                  </a:lnTo>
                  <a:lnTo>
                    <a:pt x="12833" y="206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rgbClr val="7F7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2946550" y="4767300"/>
              <a:ext cx="135500" cy="78200"/>
            </a:xfrm>
            <a:custGeom>
              <a:rect l="l" t="t" r="r" b="b"/>
              <a:pathLst>
                <a:path w="5420" h="3128" extrusionOk="0">
                  <a:moveTo>
                    <a:pt x="1755" y="1"/>
                  </a:moveTo>
                  <a:lnTo>
                    <a:pt x="1" y="1012"/>
                  </a:lnTo>
                  <a:lnTo>
                    <a:pt x="3665" y="3127"/>
                  </a:lnTo>
                  <a:lnTo>
                    <a:pt x="5420" y="2116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26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3318475" y="5003950"/>
              <a:ext cx="112175" cy="58750"/>
            </a:xfrm>
            <a:custGeom>
              <a:rect l="l" t="t" r="r" b="b"/>
              <a:pathLst>
                <a:path w="4487" h="2350" extrusionOk="0">
                  <a:moveTo>
                    <a:pt x="2873" y="0"/>
                  </a:moveTo>
                  <a:lnTo>
                    <a:pt x="1338" y="778"/>
                  </a:lnTo>
                  <a:lnTo>
                    <a:pt x="1395" y="870"/>
                  </a:lnTo>
                  <a:cubicBezTo>
                    <a:pt x="1417" y="870"/>
                    <a:pt x="1439" y="870"/>
                    <a:pt x="1460" y="870"/>
                  </a:cubicBezTo>
                  <a:cubicBezTo>
                    <a:pt x="1829" y="870"/>
                    <a:pt x="2094" y="928"/>
                    <a:pt x="2328" y="1061"/>
                  </a:cubicBezTo>
                  <a:cubicBezTo>
                    <a:pt x="2625" y="1231"/>
                    <a:pt x="2739" y="1528"/>
                    <a:pt x="2173" y="1854"/>
                  </a:cubicBezTo>
                  <a:cubicBezTo>
                    <a:pt x="1912" y="2005"/>
                    <a:pt x="1618" y="2097"/>
                    <a:pt x="1340" y="2097"/>
                  </a:cubicBezTo>
                  <a:cubicBezTo>
                    <a:pt x="1150" y="2097"/>
                    <a:pt x="968" y="2054"/>
                    <a:pt x="807" y="1960"/>
                  </a:cubicBezTo>
                  <a:cubicBezTo>
                    <a:pt x="489" y="1776"/>
                    <a:pt x="539" y="1556"/>
                    <a:pt x="694" y="1358"/>
                  </a:cubicBezTo>
                  <a:cubicBezTo>
                    <a:pt x="737" y="1323"/>
                    <a:pt x="722" y="1245"/>
                    <a:pt x="666" y="1224"/>
                  </a:cubicBezTo>
                  <a:cubicBezTo>
                    <a:pt x="590" y="1188"/>
                    <a:pt x="508" y="1170"/>
                    <a:pt x="426" y="1170"/>
                  </a:cubicBezTo>
                  <a:cubicBezTo>
                    <a:pt x="349" y="1170"/>
                    <a:pt x="271" y="1186"/>
                    <a:pt x="199" y="1217"/>
                  </a:cubicBezTo>
                  <a:cubicBezTo>
                    <a:pt x="1" y="1330"/>
                    <a:pt x="29" y="1684"/>
                    <a:pt x="623" y="2030"/>
                  </a:cubicBezTo>
                  <a:cubicBezTo>
                    <a:pt x="1007" y="2253"/>
                    <a:pt x="1395" y="2350"/>
                    <a:pt x="1754" y="2350"/>
                  </a:cubicBezTo>
                  <a:cubicBezTo>
                    <a:pt x="2104" y="2350"/>
                    <a:pt x="2428" y="2258"/>
                    <a:pt x="2696" y="2101"/>
                  </a:cubicBezTo>
                  <a:cubicBezTo>
                    <a:pt x="3305" y="1755"/>
                    <a:pt x="3213" y="1351"/>
                    <a:pt x="2668" y="1033"/>
                  </a:cubicBezTo>
                  <a:cubicBezTo>
                    <a:pt x="2385" y="884"/>
                    <a:pt x="2081" y="792"/>
                    <a:pt x="1769" y="778"/>
                  </a:cubicBezTo>
                  <a:cubicBezTo>
                    <a:pt x="1769" y="764"/>
                    <a:pt x="2675" y="361"/>
                    <a:pt x="2675" y="361"/>
                  </a:cubicBezTo>
                  <a:cubicBezTo>
                    <a:pt x="2713" y="337"/>
                    <a:pt x="2757" y="325"/>
                    <a:pt x="2801" y="325"/>
                  </a:cubicBezTo>
                  <a:cubicBezTo>
                    <a:pt x="2849" y="325"/>
                    <a:pt x="2897" y="339"/>
                    <a:pt x="2937" y="368"/>
                  </a:cubicBezTo>
                  <a:lnTo>
                    <a:pt x="4076" y="1026"/>
                  </a:lnTo>
                  <a:lnTo>
                    <a:pt x="4479" y="920"/>
                  </a:lnTo>
                  <a:lnTo>
                    <a:pt x="4486" y="88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3378800" y="5042550"/>
              <a:ext cx="112150" cy="54850"/>
            </a:xfrm>
            <a:custGeom>
              <a:rect l="l" t="t" r="r" b="b"/>
              <a:pathLst>
                <a:path w="4486" h="2194" extrusionOk="0">
                  <a:moveTo>
                    <a:pt x="3192" y="233"/>
                  </a:moveTo>
                  <a:cubicBezTo>
                    <a:pt x="3338" y="233"/>
                    <a:pt x="3469" y="261"/>
                    <a:pt x="3580" y="324"/>
                  </a:cubicBezTo>
                  <a:cubicBezTo>
                    <a:pt x="4018" y="578"/>
                    <a:pt x="3502" y="1017"/>
                    <a:pt x="2802" y="1420"/>
                  </a:cubicBezTo>
                  <a:cubicBezTo>
                    <a:pt x="2282" y="1720"/>
                    <a:pt x="1731" y="1961"/>
                    <a:pt x="1302" y="1961"/>
                  </a:cubicBezTo>
                  <a:cubicBezTo>
                    <a:pt x="1153" y="1961"/>
                    <a:pt x="1019" y="1932"/>
                    <a:pt x="906" y="1866"/>
                  </a:cubicBezTo>
                  <a:cubicBezTo>
                    <a:pt x="474" y="1618"/>
                    <a:pt x="984" y="1180"/>
                    <a:pt x="1684" y="777"/>
                  </a:cubicBezTo>
                  <a:cubicBezTo>
                    <a:pt x="2207" y="475"/>
                    <a:pt x="2762" y="233"/>
                    <a:pt x="3192" y="233"/>
                  </a:cubicBezTo>
                  <a:close/>
                  <a:moveTo>
                    <a:pt x="2826" y="1"/>
                  </a:moveTo>
                  <a:cubicBezTo>
                    <a:pt x="2306" y="1"/>
                    <a:pt x="1755" y="199"/>
                    <a:pt x="1217" y="508"/>
                  </a:cubicBezTo>
                  <a:cubicBezTo>
                    <a:pt x="361" y="1003"/>
                    <a:pt x="0" y="1519"/>
                    <a:pt x="757" y="1958"/>
                  </a:cubicBezTo>
                  <a:cubicBezTo>
                    <a:pt x="1043" y="2121"/>
                    <a:pt x="1349" y="2193"/>
                    <a:pt x="1666" y="2193"/>
                  </a:cubicBezTo>
                  <a:cubicBezTo>
                    <a:pt x="2187" y="2193"/>
                    <a:pt x="2736" y="1997"/>
                    <a:pt x="3269" y="1689"/>
                  </a:cubicBezTo>
                  <a:cubicBezTo>
                    <a:pt x="4132" y="1194"/>
                    <a:pt x="4485" y="677"/>
                    <a:pt x="3728" y="239"/>
                  </a:cubicBezTo>
                  <a:cubicBezTo>
                    <a:pt x="3446" y="73"/>
                    <a:pt x="3142" y="1"/>
                    <a:pt x="2826" y="1"/>
                  </a:cubicBez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3439625" y="5077650"/>
              <a:ext cx="111975" cy="54750"/>
            </a:xfrm>
            <a:custGeom>
              <a:rect l="l" t="t" r="r" b="b"/>
              <a:pathLst>
                <a:path w="4479" h="2190" extrusionOk="0">
                  <a:moveTo>
                    <a:pt x="3182" y="233"/>
                  </a:moveTo>
                  <a:cubicBezTo>
                    <a:pt x="3329" y="233"/>
                    <a:pt x="3462" y="262"/>
                    <a:pt x="3573" y="328"/>
                  </a:cubicBezTo>
                  <a:cubicBezTo>
                    <a:pt x="4012" y="575"/>
                    <a:pt x="3503" y="1014"/>
                    <a:pt x="2802" y="1417"/>
                  </a:cubicBezTo>
                  <a:cubicBezTo>
                    <a:pt x="2279" y="1718"/>
                    <a:pt x="1720" y="1960"/>
                    <a:pt x="1291" y="1960"/>
                  </a:cubicBezTo>
                  <a:cubicBezTo>
                    <a:pt x="1146" y="1960"/>
                    <a:pt x="1016" y="1932"/>
                    <a:pt x="906" y="1870"/>
                  </a:cubicBezTo>
                  <a:cubicBezTo>
                    <a:pt x="468" y="1615"/>
                    <a:pt x="984" y="1176"/>
                    <a:pt x="1685" y="773"/>
                  </a:cubicBezTo>
                  <a:cubicBezTo>
                    <a:pt x="2205" y="474"/>
                    <a:pt x="2756" y="233"/>
                    <a:pt x="3182" y="233"/>
                  </a:cubicBezTo>
                  <a:close/>
                  <a:moveTo>
                    <a:pt x="2820" y="0"/>
                  </a:moveTo>
                  <a:cubicBezTo>
                    <a:pt x="2298" y="0"/>
                    <a:pt x="1748" y="196"/>
                    <a:pt x="1211" y="504"/>
                  </a:cubicBezTo>
                  <a:cubicBezTo>
                    <a:pt x="355" y="1000"/>
                    <a:pt x="1" y="1516"/>
                    <a:pt x="751" y="1955"/>
                  </a:cubicBezTo>
                  <a:cubicBezTo>
                    <a:pt x="1037" y="2118"/>
                    <a:pt x="1343" y="2190"/>
                    <a:pt x="1660" y="2190"/>
                  </a:cubicBezTo>
                  <a:cubicBezTo>
                    <a:pt x="2181" y="2190"/>
                    <a:pt x="2732" y="1994"/>
                    <a:pt x="3269" y="1686"/>
                  </a:cubicBezTo>
                  <a:cubicBezTo>
                    <a:pt x="4125" y="1191"/>
                    <a:pt x="4479" y="674"/>
                    <a:pt x="3729" y="236"/>
                  </a:cubicBezTo>
                  <a:cubicBezTo>
                    <a:pt x="3443" y="73"/>
                    <a:pt x="3137" y="0"/>
                    <a:pt x="2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720175" y="4906675"/>
              <a:ext cx="71300" cy="37250"/>
            </a:xfrm>
            <a:custGeom>
              <a:rect l="l" t="t" r="r" b="b"/>
              <a:pathLst>
                <a:path w="2852" h="1490" extrusionOk="0">
                  <a:moveTo>
                    <a:pt x="1826" y="0"/>
                  </a:moveTo>
                  <a:lnTo>
                    <a:pt x="849" y="495"/>
                  </a:lnTo>
                  <a:lnTo>
                    <a:pt x="892" y="552"/>
                  </a:lnTo>
                  <a:cubicBezTo>
                    <a:pt x="918" y="550"/>
                    <a:pt x="943" y="549"/>
                    <a:pt x="969" y="549"/>
                  </a:cubicBezTo>
                  <a:cubicBezTo>
                    <a:pt x="1148" y="549"/>
                    <a:pt x="1324" y="592"/>
                    <a:pt x="1479" y="672"/>
                  </a:cubicBezTo>
                  <a:cubicBezTo>
                    <a:pt x="1670" y="778"/>
                    <a:pt x="1748" y="969"/>
                    <a:pt x="1380" y="1182"/>
                  </a:cubicBezTo>
                  <a:cubicBezTo>
                    <a:pt x="1217" y="1277"/>
                    <a:pt x="1033" y="1334"/>
                    <a:pt x="858" y="1334"/>
                  </a:cubicBezTo>
                  <a:cubicBezTo>
                    <a:pt x="736" y="1334"/>
                    <a:pt x="619" y="1306"/>
                    <a:pt x="517" y="1245"/>
                  </a:cubicBezTo>
                  <a:cubicBezTo>
                    <a:pt x="312" y="1132"/>
                    <a:pt x="347" y="991"/>
                    <a:pt x="439" y="863"/>
                  </a:cubicBezTo>
                  <a:cubicBezTo>
                    <a:pt x="474" y="842"/>
                    <a:pt x="467" y="785"/>
                    <a:pt x="425" y="778"/>
                  </a:cubicBezTo>
                  <a:cubicBezTo>
                    <a:pt x="377" y="753"/>
                    <a:pt x="324" y="740"/>
                    <a:pt x="270" y="740"/>
                  </a:cubicBezTo>
                  <a:cubicBezTo>
                    <a:pt x="221" y="740"/>
                    <a:pt x="172" y="751"/>
                    <a:pt x="128" y="771"/>
                  </a:cubicBezTo>
                  <a:cubicBezTo>
                    <a:pt x="0" y="842"/>
                    <a:pt x="22" y="1068"/>
                    <a:pt x="397" y="1288"/>
                  </a:cubicBezTo>
                  <a:cubicBezTo>
                    <a:pt x="641" y="1428"/>
                    <a:pt x="888" y="1489"/>
                    <a:pt x="1118" y="1489"/>
                  </a:cubicBezTo>
                  <a:cubicBezTo>
                    <a:pt x="1340" y="1489"/>
                    <a:pt x="1545" y="1431"/>
                    <a:pt x="1712" y="1330"/>
                  </a:cubicBezTo>
                  <a:cubicBezTo>
                    <a:pt x="2101" y="1118"/>
                    <a:pt x="2038" y="856"/>
                    <a:pt x="1691" y="658"/>
                  </a:cubicBezTo>
                  <a:cubicBezTo>
                    <a:pt x="1514" y="566"/>
                    <a:pt x="1323" y="510"/>
                    <a:pt x="1125" y="495"/>
                  </a:cubicBezTo>
                  <a:cubicBezTo>
                    <a:pt x="1125" y="488"/>
                    <a:pt x="1698" y="234"/>
                    <a:pt x="1698" y="234"/>
                  </a:cubicBezTo>
                  <a:cubicBezTo>
                    <a:pt x="1723" y="216"/>
                    <a:pt x="1751" y="207"/>
                    <a:pt x="1780" y="207"/>
                  </a:cubicBezTo>
                  <a:cubicBezTo>
                    <a:pt x="1808" y="207"/>
                    <a:pt x="1836" y="216"/>
                    <a:pt x="1861" y="234"/>
                  </a:cubicBezTo>
                  <a:lnTo>
                    <a:pt x="2590" y="651"/>
                  </a:lnTo>
                  <a:lnTo>
                    <a:pt x="2844" y="580"/>
                  </a:lnTo>
                  <a:cubicBezTo>
                    <a:pt x="2851" y="559"/>
                    <a:pt x="188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758550" y="4931350"/>
              <a:ext cx="71300" cy="34850"/>
            </a:xfrm>
            <a:custGeom>
              <a:rect l="l" t="t" r="r" b="b"/>
              <a:pathLst>
                <a:path w="2852" h="1394" extrusionOk="0">
                  <a:moveTo>
                    <a:pt x="2022" y="149"/>
                  </a:moveTo>
                  <a:cubicBezTo>
                    <a:pt x="2116" y="149"/>
                    <a:pt x="2200" y="167"/>
                    <a:pt x="2271" y="209"/>
                  </a:cubicBezTo>
                  <a:cubicBezTo>
                    <a:pt x="2547" y="364"/>
                    <a:pt x="2222" y="647"/>
                    <a:pt x="1776" y="902"/>
                  </a:cubicBezTo>
                  <a:cubicBezTo>
                    <a:pt x="1445" y="1091"/>
                    <a:pt x="1094" y="1245"/>
                    <a:pt x="823" y="1245"/>
                  </a:cubicBezTo>
                  <a:cubicBezTo>
                    <a:pt x="729" y="1245"/>
                    <a:pt x="644" y="1227"/>
                    <a:pt x="574" y="1185"/>
                  </a:cubicBezTo>
                  <a:cubicBezTo>
                    <a:pt x="298" y="1029"/>
                    <a:pt x="623" y="746"/>
                    <a:pt x="1069" y="492"/>
                  </a:cubicBezTo>
                  <a:cubicBezTo>
                    <a:pt x="1400" y="303"/>
                    <a:pt x="1750" y="149"/>
                    <a:pt x="2022" y="149"/>
                  </a:cubicBezTo>
                  <a:close/>
                  <a:moveTo>
                    <a:pt x="1789" y="1"/>
                  </a:moveTo>
                  <a:cubicBezTo>
                    <a:pt x="1458" y="1"/>
                    <a:pt x="1109" y="125"/>
                    <a:pt x="772" y="322"/>
                  </a:cubicBezTo>
                  <a:cubicBezTo>
                    <a:pt x="227" y="633"/>
                    <a:pt x="1" y="966"/>
                    <a:pt x="482" y="1242"/>
                  </a:cubicBezTo>
                  <a:cubicBezTo>
                    <a:pt x="664" y="1347"/>
                    <a:pt x="860" y="1393"/>
                    <a:pt x="1061" y="1393"/>
                  </a:cubicBezTo>
                  <a:cubicBezTo>
                    <a:pt x="1390" y="1393"/>
                    <a:pt x="1736" y="1269"/>
                    <a:pt x="2073" y="1072"/>
                  </a:cubicBezTo>
                  <a:cubicBezTo>
                    <a:pt x="2611" y="761"/>
                    <a:pt x="2851" y="428"/>
                    <a:pt x="2370" y="152"/>
                  </a:cubicBezTo>
                  <a:cubicBezTo>
                    <a:pt x="2188" y="47"/>
                    <a:pt x="1991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2797100" y="4953650"/>
              <a:ext cx="71300" cy="34775"/>
            </a:xfrm>
            <a:custGeom>
              <a:rect l="l" t="t" r="r" b="b"/>
              <a:pathLst>
                <a:path w="2852" h="1391" extrusionOk="0">
                  <a:moveTo>
                    <a:pt x="2022" y="148"/>
                  </a:moveTo>
                  <a:cubicBezTo>
                    <a:pt x="2116" y="148"/>
                    <a:pt x="2201" y="166"/>
                    <a:pt x="2272" y="208"/>
                  </a:cubicBezTo>
                  <a:cubicBezTo>
                    <a:pt x="2555" y="364"/>
                    <a:pt x="2229" y="640"/>
                    <a:pt x="1783" y="901"/>
                  </a:cubicBezTo>
                  <a:cubicBezTo>
                    <a:pt x="1452" y="1091"/>
                    <a:pt x="1102" y="1245"/>
                    <a:pt x="827" y="1245"/>
                  </a:cubicBezTo>
                  <a:cubicBezTo>
                    <a:pt x="732" y="1245"/>
                    <a:pt x="647" y="1226"/>
                    <a:pt x="574" y="1184"/>
                  </a:cubicBezTo>
                  <a:cubicBezTo>
                    <a:pt x="298" y="1029"/>
                    <a:pt x="623" y="746"/>
                    <a:pt x="1069" y="491"/>
                  </a:cubicBezTo>
                  <a:cubicBezTo>
                    <a:pt x="1400" y="302"/>
                    <a:pt x="1751" y="148"/>
                    <a:pt x="2022" y="148"/>
                  </a:cubicBezTo>
                  <a:close/>
                  <a:moveTo>
                    <a:pt x="1789" y="0"/>
                  </a:moveTo>
                  <a:cubicBezTo>
                    <a:pt x="1458" y="0"/>
                    <a:pt x="1110" y="124"/>
                    <a:pt x="772" y="321"/>
                  </a:cubicBezTo>
                  <a:cubicBezTo>
                    <a:pt x="227" y="633"/>
                    <a:pt x="1" y="965"/>
                    <a:pt x="482" y="1241"/>
                  </a:cubicBezTo>
                  <a:cubicBezTo>
                    <a:pt x="663" y="1345"/>
                    <a:pt x="856" y="1391"/>
                    <a:pt x="1056" y="1391"/>
                  </a:cubicBezTo>
                  <a:cubicBezTo>
                    <a:pt x="1387" y="1391"/>
                    <a:pt x="1737" y="1265"/>
                    <a:pt x="2081" y="1071"/>
                  </a:cubicBezTo>
                  <a:cubicBezTo>
                    <a:pt x="2625" y="753"/>
                    <a:pt x="2852" y="427"/>
                    <a:pt x="2371" y="152"/>
                  </a:cubicBezTo>
                  <a:cubicBezTo>
                    <a:pt x="2188" y="47"/>
                    <a:pt x="1992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417350" y="5148075"/>
              <a:ext cx="120100" cy="57150"/>
            </a:xfrm>
            <a:custGeom>
              <a:rect l="l" t="t" r="r" b="b"/>
              <a:pathLst>
                <a:path w="4804" h="2286" extrusionOk="0">
                  <a:moveTo>
                    <a:pt x="3396" y="1"/>
                  </a:moveTo>
                  <a:lnTo>
                    <a:pt x="3361" y="86"/>
                  </a:lnTo>
                  <a:lnTo>
                    <a:pt x="4769" y="340"/>
                  </a:lnTo>
                  <a:lnTo>
                    <a:pt x="4804" y="263"/>
                  </a:lnTo>
                  <a:lnTo>
                    <a:pt x="3396" y="1"/>
                  </a:lnTo>
                  <a:close/>
                  <a:moveTo>
                    <a:pt x="2979" y="248"/>
                  </a:moveTo>
                  <a:lnTo>
                    <a:pt x="2943" y="326"/>
                  </a:lnTo>
                  <a:lnTo>
                    <a:pt x="4351" y="588"/>
                  </a:lnTo>
                  <a:lnTo>
                    <a:pt x="4387" y="503"/>
                  </a:lnTo>
                  <a:lnTo>
                    <a:pt x="2979" y="248"/>
                  </a:lnTo>
                  <a:close/>
                  <a:moveTo>
                    <a:pt x="2554" y="489"/>
                  </a:moveTo>
                  <a:lnTo>
                    <a:pt x="2519" y="567"/>
                  </a:lnTo>
                  <a:lnTo>
                    <a:pt x="3927" y="828"/>
                  </a:lnTo>
                  <a:lnTo>
                    <a:pt x="3969" y="751"/>
                  </a:lnTo>
                  <a:lnTo>
                    <a:pt x="2554" y="489"/>
                  </a:lnTo>
                  <a:close/>
                  <a:moveTo>
                    <a:pt x="2137" y="729"/>
                  </a:moveTo>
                  <a:lnTo>
                    <a:pt x="2102" y="807"/>
                  </a:lnTo>
                  <a:lnTo>
                    <a:pt x="3509" y="1069"/>
                  </a:lnTo>
                  <a:lnTo>
                    <a:pt x="3545" y="991"/>
                  </a:lnTo>
                  <a:lnTo>
                    <a:pt x="2137" y="729"/>
                  </a:lnTo>
                  <a:close/>
                  <a:moveTo>
                    <a:pt x="1720" y="970"/>
                  </a:moveTo>
                  <a:lnTo>
                    <a:pt x="1677" y="1055"/>
                  </a:lnTo>
                  <a:lnTo>
                    <a:pt x="3092" y="1310"/>
                  </a:lnTo>
                  <a:lnTo>
                    <a:pt x="3127" y="1232"/>
                  </a:lnTo>
                  <a:lnTo>
                    <a:pt x="1720" y="970"/>
                  </a:lnTo>
                  <a:close/>
                  <a:moveTo>
                    <a:pt x="1295" y="1218"/>
                  </a:moveTo>
                  <a:lnTo>
                    <a:pt x="1260" y="1295"/>
                  </a:lnTo>
                  <a:lnTo>
                    <a:pt x="2667" y="1557"/>
                  </a:lnTo>
                  <a:lnTo>
                    <a:pt x="2703" y="1472"/>
                  </a:lnTo>
                  <a:lnTo>
                    <a:pt x="1295" y="1218"/>
                  </a:lnTo>
                  <a:close/>
                  <a:moveTo>
                    <a:pt x="878" y="1458"/>
                  </a:moveTo>
                  <a:lnTo>
                    <a:pt x="842" y="1536"/>
                  </a:lnTo>
                  <a:lnTo>
                    <a:pt x="2250" y="1798"/>
                  </a:lnTo>
                  <a:lnTo>
                    <a:pt x="2285" y="1720"/>
                  </a:lnTo>
                  <a:lnTo>
                    <a:pt x="878" y="1458"/>
                  </a:lnTo>
                  <a:close/>
                  <a:moveTo>
                    <a:pt x="453" y="1699"/>
                  </a:moveTo>
                  <a:lnTo>
                    <a:pt x="418" y="1776"/>
                  </a:lnTo>
                  <a:lnTo>
                    <a:pt x="1826" y="2038"/>
                  </a:lnTo>
                  <a:lnTo>
                    <a:pt x="1868" y="1960"/>
                  </a:lnTo>
                  <a:lnTo>
                    <a:pt x="453" y="1699"/>
                  </a:lnTo>
                  <a:close/>
                  <a:moveTo>
                    <a:pt x="36" y="1939"/>
                  </a:moveTo>
                  <a:lnTo>
                    <a:pt x="0" y="2024"/>
                  </a:lnTo>
                  <a:lnTo>
                    <a:pt x="1408" y="2286"/>
                  </a:lnTo>
                  <a:lnTo>
                    <a:pt x="1444" y="2201"/>
                  </a:lnTo>
                  <a:lnTo>
                    <a:pt x="36" y="1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2981575" y="4789175"/>
              <a:ext cx="60325" cy="31475"/>
            </a:xfrm>
            <a:custGeom>
              <a:rect l="l" t="t" r="r" b="b"/>
              <a:pathLst>
                <a:path w="2413" h="1259" extrusionOk="0">
                  <a:moveTo>
                    <a:pt x="1144" y="85"/>
                  </a:moveTo>
                  <a:cubicBezTo>
                    <a:pt x="1397" y="85"/>
                    <a:pt x="1655" y="143"/>
                    <a:pt x="1854" y="258"/>
                  </a:cubicBezTo>
                  <a:cubicBezTo>
                    <a:pt x="2229" y="477"/>
                    <a:pt x="2250" y="823"/>
                    <a:pt x="1896" y="1029"/>
                  </a:cubicBezTo>
                  <a:cubicBezTo>
                    <a:pt x="1723" y="1130"/>
                    <a:pt x="1497" y="1180"/>
                    <a:pt x="1265" y="1180"/>
                  </a:cubicBezTo>
                  <a:cubicBezTo>
                    <a:pt x="1014" y="1180"/>
                    <a:pt x="758" y="1122"/>
                    <a:pt x="559" y="1007"/>
                  </a:cubicBezTo>
                  <a:cubicBezTo>
                    <a:pt x="177" y="788"/>
                    <a:pt x="156" y="441"/>
                    <a:pt x="510" y="236"/>
                  </a:cubicBezTo>
                  <a:cubicBezTo>
                    <a:pt x="683" y="135"/>
                    <a:pt x="911" y="85"/>
                    <a:pt x="1144" y="85"/>
                  </a:cubicBezTo>
                  <a:close/>
                  <a:moveTo>
                    <a:pt x="1133" y="1"/>
                  </a:moveTo>
                  <a:cubicBezTo>
                    <a:pt x="867" y="1"/>
                    <a:pt x="607" y="58"/>
                    <a:pt x="411" y="173"/>
                  </a:cubicBezTo>
                  <a:cubicBezTo>
                    <a:pt x="0" y="406"/>
                    <a:pt x="22" y="809"/>
                    <a:pt x="460" y="1057"/>
                  </a:cubicBezTo>
                  <a:cubicBezTo>
                    <a:pt x="691" y="1191"/>
                    <a:pt x="991" y="1258"/>
                    <a:pt x="1284" y="1258"/>
                  </a:cubicBezTo>
                  <a:cubicBezTo>
                    <a:pt x="1549" y="1258"/>
                    <a:pt x="1808" y="1203"/>
                    <a:pt x="2002" y="1092"/>
                  </a:cubicBezTo>
                  <a:cubicBezTo>
                    <a:pt x="2413" y="852"/>
                    <a:pt x="2391" y="449"/>
                    <a:pt x="1953" y="201"/>
                  </a:cubicBezTo>
                  <a:cubicBezTo>
                    <a:pt x="1720" y="68"/>
                    <a:pt x="1423" y="1"/>
                    <a:pt x="1133" y="1"/>
                  </a:cubicBezTo>
                  <a:close/>
                </a:path>
              </a:pathLst>
            </a:custGeom>
            <a:solidFill>
              <a:srgbClr val="F4C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2924450" y="4896050"/>
              <a:ext cx="351250" cy="202900"/>
            </a:xfrm>
            <a:custGeom>
              <a:rect l="l" t="t" r="r" b="b"/>
              <a:pathLst>
                <a:path w="14050" h="8116" extrusionOk="0">
                  <a:moveTo>
                    <a:pt x="5596" y="1"/>
                  </a:moveTo>
                  <a:lnTo>
                    <a:pt x="5617" y="340"/>
                  </a:lnTo>
                  <a:lnTo>
                    <a:pt x="5150" y="524"/>
                  </a:lnTo>
                  <a:lnTo>
                    <a:pt x="5716" y="637"/>
                  </a:lnTo>
                  <a:lnTo>
                    <a:pt x="5907" y="963"/>
                  </a:lnTo>
                  <a:lnTo>
                    <a:pt x="6233" y="694"/>
                  </a:lnTo>
                  <a:lnTo>
                    <a:pt x="6827" y="708"/>
                  </a:lnTo>
                  <a:lnTo>
                    <a:pt x="6459" y="432"/>
                  </a:lnTo>
                  <a:lnTo>
                    <a:pt x="6629" y="114"/>
                  </a:lnTo>
                  <a:lnTo>
                    <a:pt x="6077" y="213"/>
                  </a:lnTo>
                  <a:lnTo>
                    <a:pt x="5596" y="1"/>
                  </a:lnTo>
                  <a:close/>
                  <a:moveTo>
                    <a:pt x="9374" y="72"/>
                  </a:moveTo>
                  <a:lnTo>
                    <a:pt x="9402" y="411"/>
                  </a:lnTo>
                  <a:lnTo>
                    <a:pt x="8935" y="595"/>
                  </a:lnTo>
                  <a:lnTo>
                    <a:pt x="9501" y="708"/>
                  </a:lnTo>
                  <a:lnTo>
                    <a:pt x="9692" y="1034"/>
                  </a:lnTo>
                  <a:lnTo>
                    <a:pt x="10018" y="765"/>
                  </a:lnTo>
                  <a:lnTo>
                    <a:pt x="10605" y="779"/>
                  </a:lnTo>
                  <a:lnTo>
                    <a:pt x="10237" y="503"/>
                  </a:lnTo>
                  <a:lnTo>
                    <a:pt x="10414" y="185"/>
                  </a:lnTo>
                  <a:lnTo>
                    <a:pt x="9862" y="284"/>
                  </a:lnTo>
                  <a:lnTo>
                    <a:pt x="9374" y="72"/>
                  </a:lnTo>
                  <a:close/>
                  <a:moveTo>
                    <a:pt x="2278" y="1062"/>
                  </a:moveTo>
                  <a:lnTo>
                    <a:pt x="2299" y="1401"/>
                  </a:lnTo>
                  <a:lnTo>
                    <a:pt x="1833" y="1585"/>
                  </a:lnTo>
                  <a:lnTo>
                    <a:pt x="2398" y="1699"/>
                  </a:lnTo>
                  <a:lnTo>
                    <a:pt x="2597" y="2024"/>
                  </a:lnTo>
                  <a:lnTo>
                    <a:pt x="2915" y="1755"/>
                  </a:lnTo>
                  <a:lnTo>
                    <a:pt x="3502" y="1769"/>
                  </a:lnTo>
                  <a:lnTo>
                    <a:pt x="3141" y="1493"/>
                  </a:lnTo>
                  <a:lnTo>
                    <a:pt x="3311" y="1175"/>
                  </a:lnTo>
                  <a:lnTo>
                    <a:pt x="2759" y="1274"/>
                  </a:lnTo>
                  <a:lnTo>
                    <a:pt x="2278" y="1062"/>
                  </a:lnTo>
                  <a:close/>
                  <a:moveTo>
                    <a:pt x="12819" y="1253"/>
                  </a:moveTo>
                  <a:lnTo>
                    <a:pt x="12847" y="1593"/>
                  </a:lnTo>
                  <a:lnTo>
                    <a:pt x="12380" y="1784"/>
                  </a:lnTo>
                  <a:lnTo>
                    <a:pt x="12946" y="1890"/>
                  </a:lnTo>
                  <a:lnTo>
                    <a:pt x="13137" y="2222"/>
                  </a:lnTo>
                  <a:lnTo>
                    <a:pt x="13463" y="1946"/>
                  </a:lnTo>
                  <a:lnTo>
                    <a:pt x="14050" y="1960"/>
                  </a:lnTo>
                  <a:lnTo>
                    <a:pt x="14050" y="1960"/>
                  </a:lnTo>
                  <a:lnTo>
                    <a:pt x="13682" y="1684"/>
                  </a:lnTo>
                  <a:lnTo>
                    <a:pt x="13852" y="1366"/>
                  </a:lnTo>
                  <a:lnTo>
                    <a:pt x="13300" y="1465"/>
                  </a:lnTo>
                  <a:lnTo>
                    <a:pt x="12819" y="1253"/>
                  </a:lnTo>
                  <a:close/>
                  <a:moveTo>
                    <a:pt x="446" y="2979"/>
                  </a:moveTo>
                  <a:lnTo>
                    <a:pt x="467" y="3319"/>
                  </a:lnTo>
                  <a:lnTo>
                    <a:pt x="0" y="3503"/>
                  </a:lnTo>
                  <a:lnTo>
                    <a:pt x="566" y="3616"/>
                  </a:lnTo>
                  <a:lnTo>
                    <a:pt x="757" y="3941"/>
                  </a:lnTo>
                  <a:lnTo>
                    <a:pt x="1083" y="3672"/>
                  </a:lnTo>
                  <a:lnTo>
                    <a:pt x="1670" y="3687"/>
                  </a:lnTo>
                  <a:lnTo>
                    <a:pt x="1309" y="3411"/>
                  </a:lnTo>
                  <a:lnTo>
                    <a:pt x="1479" y="3092"/>
                  </a:lnTo>
                  <a:lnTo>
                    <a:pt x="927" y="3191"/>
                  </a:lnTo>
                  <a:lnTo>
                    <a:pt x="446" y="2979"/>
                  </a:lnTo>
                  <a:close/>
                  <a:moveTo>
                    <a:pt x="566" y="5158"/>
                  </a:moveTo>
                  <a:lnTo>
                    <a:pt x="595" y="5498"/>
                  </a:lnTo>
                  <a:lnTo>
                    <a:pt x="121" y="5689"/>
                  </a:lnTo>
                  <a:lnTo>
                    <a:pt x="686" y="5802"/>
                  </a:lnTo>
                  <a:lnTo>
                    <a:pt x="885" y="6127"/>
                  </a:lnTo>
                  <a:lnTo>
                    <a:pt x="1203" y="5858"/>
                  </a:lnTo>
                  <a:lnTo>
                    <a:pt x="1797" y="5872"/>
                  </a:lnTo>
                  <a:lnTo>
                    <a:pt x="1429" y="5590"/>
                  </a:lnTo>
                  <a:lnTo>
                    <a:pt x="1599" y="5271"/>
                  </a:lnTo>
                  <a:lnTo>
                    <a:pt x="1047" y="5370"/>
                  </a:lnTo>
                  <a:lnTo>
                    <a:pt x="566" y="5158"/>
                  </a:lnTo>
                  <a:close/>
                  <a:moveTo>
                    <a:pt x="2618" y="7146"/>
                  </a:moveTo>
                  <a:lnTo>
                    <a:pt x="2639" y="7485"/>
                  </a:lnTo>
                  <a:lnTo>
                    <a:pt x="2172" y="7676"/>
                  </a:lnTo>
                  <a:lnTo>
                    <a:pt x="2738" y="7790"/>
                  </a:lnTo>
                  <a:lnTo>
                    <a:pt x="2929" y="8115"/>
                  </a:lnTo>
                  <a:lnTo>
                    <a:pt x="3254" y="7846"/>
                  </a:lnTo>
                  <a:lnTo>
                    <a:pt x="3842" y="7860"/>
                  </a:lnTo>
                  <a:lnTo>
                    <a:pt x="3842" y="7860"/>
                  </a:lnTo>
                  <a:lnTo>
                    <a:pt x="3474" y="7577"/>
                  </a:lnTo>
                  <a:lnTo>
                    <a:pt x="3651" y="7259"/>
                  </a:lnTo>
                  <a:lnTo>
                    <a:pt x="3099" y="7358"/>
                  </a:lnTo>
                  <a:lnTo>
                    <a:pt x="2618" y="7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2904100" y="4880675"/>
              <a:ext cx="474200" cy="273800"/>
            </a:xfrm>
            <a:custGeom>
              <a:rect l="l" t="t" r="r" b="b"/>
              <a:pathLst>
                <a:path w="18968" h="10952" extrusionOk="0">
                  <a:moveTo>
                    <a:pt x="12508" y="0"/>
                  </a:moveTo>
                  <a:lnTo>
                    <a:pt x="1" y="7223"/>
                  </a:lnTo>
                  <a:lnTo>
                    <a:pt x="6467" y="10951"/>
                  </a:lnTo>
                  <a:lnTo>
                    <a:pt x="18967" y="3736"/>
                  </a:lnTo>
                  <a:lnTo>
                    <a:pt x="12508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2904100" y="5061250"/>
              <a:ext cx="161675" cy="197925"/>
            </a:xfrm>
            <a:custGeom>
              <a:rect l="l" t="t" r="r" b="b"/>
              <a:pathLst>
                <a:path w="6467" h="7917" extrusionOk="0">
                  <a:moveTo>
                    <a:pt x="1" y="0"/>
                  </a:moveTo>
                  <a:lnTo>
                    <a:pt x="1" y="4188"/>
                  </a:lnTo>
                  <a:lnTo>
                    <a:pt x="6467" y="7916"/>
                  </a:lnTo>
                  <a:lnTo>
                    <a:pt x="6467" y="37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2901975" y="4879425"/>
              <a:ext cx="330925" cy="295925"/>
            </a:xfrm>
            <a:custGeom>
              <a:rect l="l" t="t" r="r" b="b"/>
              <a:pathLst>
                <a:path w="13237" h="11837" extrusionOk="0">
                  <a:moveTo>
                    <a:pt x="12501" y="1"/>
                  </a:moveTo>
                  <a:lnTo>
                    <a:pt x="1" y="7224"/>
                  </a:lnTo>
                  <a:lnTo>
                    <a:pt x="1" y="11412"/>
                  </a:lnTo>
                  <a:lnTo>
                    <a:pt x="729" y="11836"/>
                  </a:lnTo>
                  <a:lnTo>
                    <a:pt x="729" y="7641"/>
                  </a:lnTo>
                  <a:lnTo>
                    <a:pt x="13237" y="425"/>
                  </a:lnTo>
                  <a:lnTo>
                    <a:pt x="1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3050375" y="4965200"/>
              <a:ext cx="330925" cy="295750"/>
            </a:xfrm>
            <a:custGeom>
              <a:rect l="l" t="t" r="r" b="b"/>
              <a:pathLst>
                <a:path w="13237" h="11830" extrusionOk="0">
                  <a:moveTo>
                    <a:pt x="12508" y="1"/>
                  </a:moveTo>
                  <a:lnTo>
                    <a:pt x="0" y="7217"/>
                  </a:lnTo>
                  <a:lnTo>
                    <a:pt x="0" y="11405"/>
                  </a:lnTo>
                  <a:lnTo>
                    <a:pt x="729" y="11829"/>
                  </a:lnTo>
                  <a:lnTo>
                    <a:pt x="729" y="7641"/>
                  </a:lnTo>
                  <a:lnTo>
                    <a:pt x="13236" y="418"/>
                  </a:lnTo>
                  <a:lnTo>
                    <a:pt x="12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901975" y="5060000"/>
              <a:ext cx="18250" cy="115350"/>
            </a:xfrm>
            <a:custGeom>
              <a:rect l="l" t="t" r="r" b="b"/>
              <a:pathLst>
                <a:path w="730" h="4614" extrusionOk="0">
                  <a:moveTo>
                    <a:pt x="1" y="1"/>
                  </a:moveTo>
                  <a:lnTo>
                    <a:pt x="1" y="4189"/>
                  </a:lnTo>
                  <a:lnTo>
                    <a:pt x="729" y="4613"/>
                  </a:lnTo>
                  <a:lnTo>
                    <a:pt x="729" y="4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3050375" y="5145600"/>
              <a:ext cx="18225" cy="115350"/>
            </a:xfrm>
            <a:custGeom>
              <a:rect l="l" t="t" r="r" b="b"/>
              <a:pathLst>
                <a:path w="729" h="4614" extrusionOk="0">
                  <a:moveTo>
                    <a:pt x="0" y="1"/>
                  </a:moveTo>
                  <a:lnTo>
                    <a:pt x="0" y="4189"/>
                  </a:lnTo>
                  <a:lnTo>
                    <a:pt x="729" y="4613"/>
                  </a:lnTo>
                  <a:lnTo>
                    <a:pt x="729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703725" y="4766425"/>
              <a:ext cx="580825" cy="429600"/>
            </a:xfrm>
            <a:custGeom>
              <a:rect l="l" t="t" r="r" b="b"/>
              <a:pathLst>
                <a:path w="23233" h="17184" extrusionOk="0">
                  <a:moveTo>
                    <a:pt x="10237" y="0"/>
                  </a:moveTo>
                  <a:lnTo>
                    <a:pt x="0" y="5907"/>
                  </a:lnTo>
                  <a:lnTo>
                    <a:pt x="19533" y="17184"/>
                  </a:lnTo>
                  <a:lnTo>
                    <a:pt x="23233" y="17177"/>
                  </a:lnTo>
                  <a:lnTo>
                    <a:pt x="1023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2702675" y="4776850"/>
              <a:ext cx="582400" cy="418825"/>
            </a:xfrm>
            <a:custGeom>
              <a:rect l="l" t="t" r="r" b="b"/>
              <a:pathLst>
                <a:path w="23296" h="16753" extrusionOk="0">
                  <a:moveTo>
                    <a:pt x="0" y="1"/>
                  </a:moveTo>
                  <a:lnTo>
                    <a:pt x="0" y="3304"/>
                  </a:lnTo>
                  <a:lnTo>
                    <a:pt x="23296" y="16753"/>
                  </a:lnTo>
                  <a:lnTo>
                    <a:pt x="23296" y="5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3285050" y="4924175"/>
              <a:ext cx="269750" cy="271500"/>
            </a:xfrm>
            <a:custGeom>
              <a:rect l="l" t="t" r="r" b="b"/>
              <a:pathLst>
                <a:path w="10790" h="10860" extrusionOk="0">
                  <a:moveTo>
                    <a:pt x="1" y="1"/>
                  </a:moveTo>
                  <a:lnTo>
                    <a:pt x="1" y="10860"/>
                  </a:lnTo>
                  <a:lnTo>
                    <a:pt x="10789" y="4627"/>
                  </a:lnTo>
                  <a:lnTo>
                    <a:pt x="1078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2702475" y="4621050"/>
              <a:ext cx="852500" cy="492225"/>
            </a:xfrm>
            <a:custGeom>
              <a:rect l="l" t="t" r="r" b="b"/>
              <a:pathLst>
                <a:path w="34100" h="19689" extrusionOk="0">
                  <a:moveTo>
                    <a:pt x="10796" y="0"/>
                  </a:moveTo>
                  <a:lnTo>
                    <a:pt x="1" y="6233"/>
                  </a:lnTo>
                  <a:lnTo>
                    <a:pt x="23304" y="19688"/>
                  </a:lnTo>
                  <a:lnTo>
                    <a:pt x="34099" y="13456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2724425" y="4633075"/>
              <a:ext cx="809675" cy="467450"/>
            </a:xfrm>
            <a:custGeom>
              <a:rect l="l" t="t" r="r" b="b"/>
              <a:pathLst>
                <a:path w="32387" h="18698" extrusionOk="0">
                  <a:moveTo>
                    <a:pt x="8970" y="1052"/>
                  </a:moveTo>
                  <a:cubicBezTo>
                    <a:pt x="9298" y="1052"/>
                    <a:pt x="9637" y="1128"/>
                    <a:pt x="9897" y="1281"/>
                  </a:cubicBezTo>
                  <a:lnTo>
                    <a:pt x="30179" y="12989"/>
                  </a:lnTo>
                  <a:cubicBezTo>
                    <a:pt x="30675" y="13279"/>
                    <a:pt x="30710" y="13724"/>
                    <a:pt x="30250" y="13986"/>
                  </a:cubicBezTo>
                  <a:lnTo>
                    <a:pt x="24173" y="17488"/>
                  </a:lnTo>
                  <a:cubicBezTo>
                    <a:pt x="23958" y="17616"/>
                    <a:pt x="23670" y="17678"/>
                    <a:pt x="23374" y="17678"/>
                  </a:cubicBezTo>
                  <a:cubicBezTo>
                    <a:pt x="23046" y="17678"/>
                    <a:pt x="22707" y="17601"/>
                    <a:pt x="22447" y="17453"/>
                  </a:cubicBezTo>
                  <a:lnTo>
                    <a:pt x="2165" y="5737"/>
                  </a:lnTo>
                  <a:cubicBezTo>
                    <a:pt x="1670" y="5455"/>
                    <a:pt x="1634" y="5009"/>
                    <a:pt x="2094" y="4740"/>
                  </a:cubicBezTo>
                  <a:lnTo>
                    <a:pt x="8171" y="1238"/>
                  </a:lnTo>
                  <a:cubicBezTo>
                    <a:pt x="8386" y="1114"/>
                    <a:pt x="8674" y="1052"/>
                    <a:pt x="8970" y="1052"/>
                  </a:cubicBezTo>
                  <a:close/>
                  <a:moveTo>
                    <a:pt x="9720" y="0"/>
                  </a:moveTo>
                  <a:lnTo>
                    <a:pt x="0" y="5610"/>
                  </a:lnTo>
                  <a:lnTo>
                    <a:pt x="22666" y="18698"/>
                  </a:lnTo>
                  <a:lnTo>
                    <a:pt x="32387" y="13088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2952200" y="4775425"/>
              <a:ext cx="354275" cy="182750"/>
            </a:xfrm>
            <a:custGeom>
              <a:rect l="l" t="t" r="r" b="b"/>
              <a:pathLst>
                <a:path w="14171" h="7310" extrusionOk="0">
                  <a:moveTo>
                    <a:pt x="8142" y="49"/>
                  </a:moveTo>
                  <a:cubicBezTo>
                    <a:pt x="9544" y="49"/>
                    <a:pt x="10871" y="328"/>
                    <a:pt x="11858" y="899"/>
                  </a:cubicBezTo>
                  <a:cubicBezTo>
                    <a:pt x="14086" y="2180"/>
                    <a:pt x="13746" y="4465"/>
                    <a:pt x="11115" y="5986"/>
                  </a:cubicBezTo>
                  <a:cubicBezTo>
                    <a:pt x="9653" y="6827"/>
                    <a:pt x="7784" y="7262"/>
                    <a:pt x="6030" y="7262"/>
                  </a:cubicBezTo>
                  <a:cubicBezTo>
                    <a:pt x="4625" y="7262"/>
                    <a:pt x="3295" y="6983"/>
                    <a:pt x="2307" y="6410"/>
                  </a:cubicBezTo>
                  <a:cubicBezTo>
                    <a:pt x="86" y="5130"/>
                    <a:pt x="418" y="2845"/>
                    <a:pt x="3050" y="1331"/>
                  </a:cubicBezTo>
                  <a:cubicBezTo>
                    <a:pt x="4517" y="486"/>
                    <a:pt x="6388" y="49"/>
                    <a:pt x="8142" y="49"/>
                  </a:cubicBezTo>
                  <a:close/>
                  <a:moveTo>
                    <a:pt x="8134" y="1"/>
                  </a:moveTo>
                  <a:cubicBezTo>
                    <a:pt x="6361" y="1"/>
                    <a:pt x="4472" y="440"/>
                    <a:pt x="2993" y="1296"/>
                  </a:cubicBezTo>
                  <a:cubicBezTo>
                    <a:pt x="333" y="2831"/>
                    <a:pt x="1" y="5144"/>
                    <a:pt x="2258" y="6446"/>
                  </a:cubicBezTo>
                  <a:cubicBezTo>
                    <a:pt x="3260" y="7026"/>
                    <a:pt x="4610" y="7309"/>
                    <a:pt x="6034" y="7309"/>
                  </a:cubicBezTo>
                  <a:cubicBezTo>
                    <a:pt x="7808" y="7309"/>
                    <a:pt x="9696" y="6870"/>
                    <a:pt x="11171" y="6014"/>
                  </a:cubicBezTo>
                  <a:cubicBezTo>
                    <a:pt x="13838" y="4479"/>
                    <a:pt x="14171" y="2166"/>
                    <a:pt x="11914" y="864"/>
                  </a:cubicBezTo>
                  <a:cubicBezTo>
                    <a:pt x="10909" y="284"/>
                    <a:pt x="9558" y="1"/>
                    <a:pt x="813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958750" y="4778950"/>
              <a:ext cx="341200" cy="175700"/>
            </a:xfrm>
            <a:custGeom>
              <a:rect l="l" t="t" r="r" b="b"/>
              <a:pathLst>
                <a:path w="13648" h="7027" extrusionOk="0">
                  <a:moveTo>
                    <a:pt x="7885" y="1"/>
                  </a:moveTo>
                  <a:cubicBezTo>
                    <a:pt x="6176" y="1"/>
                    <a:pt x="4349" y="426"/>
                    <a:pt x="2915" y="1254"/>
                  </a:cubicBezTo>
                  <a:cubicBezTo>
                    <a:pt x="333" y="2739"/>
                    <a:pt x="1" y="4961"/>
                    <a:pt x="2158" y="6206"/>
                  </a:cubicBezTo>
                  <a:cubicBezTo>
                    <a:pt x="3115" y="6758"/>
                    <a:pt x="4401" y="7027"/>
                    <a:pt x="5763" y="7027"/>
                  </a:cubicBezTo>
                  <a:cubicBezTo>
                    <a:pt x="7474" y="7027"/>
                    <a:pt x="9302" y="6601"/>
                    <a:pt x="10740" y="5774"/>
                  </a:cubicBezTo>
                  <a:cubicBezTo>
                    <a:pt x="13322" y="4289"/>
                    <a:pt x="13647" y="2067"/>
                    <a:pt x="11489" y="822"/>
                  </a:cubicBezTo>
                  <a:cubicBezTo>
                    <a:pt x="10533" y="270"/>
                    <a:pt x="9246" y="1"/>
                    <a:pt x="7885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2983350" y="4791650"/>
              <a:ext cx="291825" cy="150300"/>
            </a:xfrm>
            <a:custGeom>
              <a:rect l="l" t="t" r="r" b="b"/>
              <a:pathLst>
                <a:path w="11673" h="6012" extrusionOk="0">
                  <a:moveTo>
                    <a:pt x="6753" y="1"/>
                  </a:moveTo>
                  <a:cubicBezTo>
                    <a:pt x="5289" y="1"/>
                    <a:pt x="3725" y="368"/>
                    <a:pt x="2497" y="1078"/>
                  </a:cubicBezTo>
                  <a:cubicBezTo>
                    <a:pt x="290" y="2345"/>
                    <a:pt x="0" y="4240"/>
                    <a:pt x="1854" y="5309"/>
                  </a:cubicBezTo>
                  <a:cubicBezTo>
                    <a:pt x="2670" y="5781"/>
                    <a:pt x="3766" y="6011"/>
                    <a:pt x="4926" y="6011"/>
                  </a:cubicBezTo>
                  <a:cubicBezTo>
                    <a:pt x="6390" y="6011"/>
                    <a:pt x="7955" y="5644"/>
                    <a:pt x="9183" y="4934"/>
                  </a:cubicBezTo>
                  <a:cubicBezTo>
                    <a:pt x="11383" y="3667"/>
                    <a:pt x="11673" y="1771"/>
                    <a:pt x="9826" y="703"/>
                  </a:cubicBezTo>
                  <a:cubicBezTo>
                    <a:pt x="9010" y="231"/>
                    <a:pt x="7913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3216800" y="4959900"/>
              <a:ext cx="26550" cy="15425"/>
            </a:xfrm>
            <a:custGeom>
              <a:rect l="l" t="t" r="r" b="b"/>
              <a:pathLst>
                <a:path w="1062" h="617" extrusionOk="0">
                  <a:moveTo>
                    <a:pt x="283" y="1"/>
                  </a:moveTo>
                  <a:lnTo>
                    <a:pt x="0" y="163"/>
                  </a:lnTo>
                  <a:lnTo>
                    <a:pt x="778" y="616"/>
                  </a:lnTo>
                  <a:lnTo>
                    <a:pt x="1061" y="45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3246500" y="4977050"/>
              <a:ext cx="90750" cy="52375"/>
            </a:xfrm>
            <a:custGeom>
              <a:rect l="l" t="t" r="r" b="b"/>
              <a:pathLst>
                <a:path w="3630" h="2095" extrusionOk="0">
                  <a:moveTo>
                    <a:pt x="284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2841675" y="4743425"/>
              <a:ext cx="26550" cy="15225"/>
            </a:xfrm>
            <a:custGeom>
              <a:rect l="l" t="t" r="r" b="b"/>
              <a:pathLst>
                <a:path w="1062" h="609" extrusionOk="0">
                  <a:moveTo>
                    <a:pt x="291" y="1"/>
                  </a:moveTo>
                  <a:lnTo>
                    <a:pt x="0" y="163"/>
                  </a:lnTo>
                  <a:lnTo>
                    <a:pt x="779" y="609"/>
                  </a:lnTo>
                  <a:lnTo>
                    <a:pt x="1062" y="44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871375" y="4760575"/>
              <a:ext cx="90775" cy="52375"/>
            </a:xfrm>
            <a:custGeom>
              <a:rect l="l" t="t" r="r" b="b"/>
              <a:pathLst>
                <a:path w="3631" h="2095" extrusionOk="0">
                  <a:moveTo>
                    <a:pt x="291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2942300" y="4673025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1"/>
                  </a:moveTo>
                  <a:lnTo>
                    <a:pt x="1" y="227"/>
                  </a:lnTo>
                  <a:lnTo>
                    <a:pt x="4040" y="2562"/>
                  </a:lnTo>
                  <a:lnTo>
                    <a:pt x="4429" y="23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351200" y="4909150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0"/>
                  </a:moveTo>
                  <a:lnTo>
                    <a:pt x="1" y="227"/>
                  </a:lnTo>
                  <a:lnTo>
                    <a:pt x="4040" y="2561"/>
                  </a:lnTo>
                  <a:lnTo>
                    <a:pt x="4429" y="233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3243500" y="5017550"/>
              <a:ext cx="34325" cy="21425"/>
            </a:xfrm>
            <a:custGeom>
              <a:rect l="l" t="t" r="r" b="b"/>
              <a:pathLst>
                <a:path w="1373" h="857" extrusionOk="0">
                  <a:moveTo>
                    <a:pt x="941" y="1"/>
                  </a:moveTo>
                  <a:lnTo>
                    <a:pt x="892" y="29"/>
                  </a:lnTo>
                  <a:lnTo>
                    <a:pt x="970" y="93"/>
                  </a:lnTo>
                  <a:cubicBezTo>
                    <a:pt x="1005" y="121"/>
                    <a:pt x="1005" y="135"/>
                    <a:pt x="955" y="171"/>
                  </a:cubicBezTo>
                  <a:lnTo>
                    <a:pt x="283" y="553"/>
                  </a:lnTo>
                  <a:cubicBezTo>
                    <a:pt x="266" y="567"/>
                    <a:pt x="246" y="574"/>
                    <a:pt x="227" y="574"/>
                  </a:cubicBezTo>
                  <a:cubicBezTo>
                    <a:pt x="207" y="574"/>
                    <a:pt x="188" y="567"/>
                    <a:pt x="170" y="553"/>
                  </a:cubicBezTo>
                  <a:lnTo>
                    <a:pt x="57" y="496"/>
                  </a:lnTo>
                  <a:lnTo>
                    <a:pt x="0" y="531"/>
                  </a:lnTo>
                  <a:lnTo>
                    <a:pt x="559" y="857"/>
                  </a:lnTo>
                  <a:lnTo>
                    <a:pt x="616" y="821"/>
                  </a:lnTo>
                  <a:lnTo>
                    <a:pt x="517" y="758"/>
                  </a:lnTo>
                  <a:cubicBezTo>
                    <a:pt x="481" y="737"/>
                    <a:pt x="474" y="722"/>
                    <a:pt x="524" y="694"/>
                  </a:cubicBezTo>
                  <a:lnTo>
                    <a:pt x="1373" y="199"/>
                  </a:lnTo>
                  <a:cubicBezTo>
                    <a:pt x="1373" y="185"/>
                    <a:pt x="941" y="1"/>
                    <a:pt x="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3264725" y="5031075"/>
              <a:ext cx="40000" cy="19275"/>
            </a:xfrm>
            <a:custGeom>
              <a:rect l="l" t="t" r="r" b="b"/>
              <a:pathLst>
                <a:path w="1600" h="771" extrusionOk="0">
                  <a:moveTo>
                    <a:pt x="1141" y="110"/>
                  </a:moveTo>
                  <a:cubicBezTo>
                    <a:pt x="1176" y="110"/>
                    <a:pt x="1206" y="117"/>
                    <a:pt x="1231" y="132"/>
                  </a:cubicBezTo>
                  <a:cubicBezTo>
                    <a:pt x="1366" y="210"/>
                    <a:pt x="1104" y="372"/>
                    <a:pt x="941" y="464"/>
                  </a:cubicBezTo>
                  <a:cubicBezTo>
                    <a:pt x="810" y="544"/>
                    <a:pt x="601" y="656"/>
                    <a:pt x="455" y="656"/>
                  </a:cubicBezTo>
                  <a:cubicBezTo>
                    <a:pt x="419" y="656"/>
                    <a:pt x="387" y="649"/>
                    <a:pt x="361" y="634"/>
                  </a:cubicBezTo>
                  <a:cubicBezTo>
                    <a:pt x="234" y="563"/>
                    <a:pt x="488" y="394"/>
                    <a:pt x="658" y="302"/>
                  </a:cubicBezTo>
                  <a:cubicBezTo>
                    <a:pt x="789" y="222"/>
                    <a:pt x="998" y="110"/>
                    <a:pt x="1141" y="110"/>
                  </a:cubicBezTo>
                  <a:close/>
                  <a:moveTo>
                    <a:pt x="938" y="1"/>
                  </a:moveTo>
                  <a:cubicBezTo>
                    <a:pt x="751" y="1"/>
                    <a:pt x="566" y="66"/>
                    <a:pt x="404" y="160"/>
                  </a:cubicBezTo>
                  <a:cubicBezTo>
                    <a:pt x="142" y="309"/>
                    <a:pt x="0" y="500"/>
                    <a:pt x="297" y="677"/>
                  </a:cubicBezTo>
                  <a:cubicBezTo>
                    <a:pt x="413" y="743"/>
                    <a:pt x="535" y="770"/>
                    <a:pt x="655" y="770"/>
                  </a:cubicBezTo>
                  <a:cubicBezTo>
                    <a:pt x="843" y="770"/>
                    <a:pt x="1029" y="704"/>
                    <a:pt x="1189" y="613"/>
                  </a:cubicBezTo>
                  <a:cubicBezTo>
                    <a:pt x="1458" y="457"/>
                    <a:pt x="1599" y="266"/>
                    <a:pt x="1302" y="97"/>
                  </a:cubicBezTo>
                  <a:cubicBezTo>
                    <a:pt x="1184" y="29"/>
                    <a:pt x="1061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3286825" y="5043825"/>
              <a:ext cx="39825" cy="19250"/>
            </a:xfrm>
            <a:custGeom>
              <a:rect l="l" t="t" r="r" b="b"/>
              <a:pathLst>
                <a:path w="1592" h="770" extrusionOk="0">
                  <a:moveTo>
                    <a:pt x="1145" y="112"/>
                  </a:moveTo>
                  <a:cubicBezTo>
                    <a:pt x="1178" y="112"/>
                    <a:pt x="1208" y="118"/>
                    <a:pt x="1232" y="131"/>
                  </a:cubicBezTo>
                  <a:cubicBezTo>
                    <a:pt x="1366" y="209"/>
                    <a:pt x="1104" y="372"/>
                    <a:pt x="941" y="464"/>
                  </a:cubicBezTo>
                  <a:cubicBezTo>
                    <a:pt x="808" y="545"/>
                    <a:pt x="590" y="659"/>
                    <a:pt x="445" y="659"/>
                  </a:cubicBezTo>
                  <a:cubicBezTo>
                    <a:pt x="413" y="659"/>
                    <a:pt x="385" y="653"/>
                    <a:pt x="361" y="641"/>
                  </a:cubicBezTo>
                  <a:lnTo>
                    <a:pt x="361" y="634"/>
                  </a:lnTo>
                  <a:cubicBezTo>
                    <a:pt x="234" y="563"/>
                    <a:pt x="489" y="400"/>
                    <a:pt x="651" y="301"/>
                  </a:cubicBezTo>
                  <a:cubicBezTo>
                    <a:pt x="789" y="221"/>
                    <a:pt x="1002" y="112"/>
                    <a:pt x="1145" y="112"/>
                  </a:cubicBezTo>
                  <a:close/>
                  <a:moveTo>
                    <a:pt x="938" y="0"/>
                  </a:moveTo>
                  <a:cubicBezTo>
                    <a:pt x="751" y="0"/>
                    <a:pt x="566" y="66"/>
                    <a:pt x="404" y="160"/>
                  </a:cubicBezTo>
                  <a:cubicBezTo>
                    <a:pt x="142" y="308"/>
                    <a:pt x="1" y="506"/>
                    <a:pt x="298" y="676"/>
                  </a:cubicBezTo>
                  <a:cubicBezTo>
                    <a:pt x="411" y="742"/>
                    <a:pt x="532" y="770"/>
                    <a:pt x="653" y="770"/>
                  </a:cubicBezTo>
                  <a:cubicBezTo>
                    <a:pt x="841" y="770"/>
                    <a:pt x="1030" y="703"/>
                    <a:pt x="1189" y="612"/>
                  </a:cubicBezTo>
                  <a:cubicBezTo>
                    <a:pt x="1458" y="457"/>
                    <a:pt x="1592" y="266"/>
                    <a:pt x="1302" y="96"/>
                  </a:cubicBezTo>
                  <a:cubicBezTo>
                    <a:pt x="1184" y="29"/>
                    <a:pt x="1061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3434850" y="4918875"/>
              <a:ext cx="23200" cy="14175"/>
            </a:xfrm>
            <a:custGeom>
              <a:rect l="l" t="t" r="r" b="b"/>
              <a:pathLst>
                <a:path w="927" h="567" extrusionOk="0">
                  <a:moveTo>
                    <a:pt x="630" y="0"/>
                  </a:moveTo>
                  <a:lnTo>
                    <a:pt x="602" y="15"/>
                  </a:lnTo>
                  <a:lnTo>
                    <a:pt x="659" y="57"/>
                  </a:lnTo>
                  <a:cubicBezTo>
                    <a:pt x="680" y="78"/>
                    <a:pt x="680" y="92"/>
                    <a:pt x="645" y="106"/>
                  </a:cubicBezTo>
                  <a:lnTo>
                    <a:pt x="192" y="368"/>
                  </a:lnTo>
                  <a:cubicBezTo>
                    <a:pt x="181" y="375"/>
                    <a:pt x="169" y="379"/>
                    <a:pt x="156" y="379"/>
                  </a:cubicBezTo>
                  <a:cubicBezTo>
                    <a:pt x="144" y="379"/>
                    <a:pt x="132" y="375"/>
                    <a:pt x="121" y="368"/>
                  </a:cubicBezTo>
                  <a:lnTo>
                    <a:pt x="43" y="333"/>
                  </a:lnTo>
                  <a:lnTo>
                    <a:pt x="1" y="354"/>
                  </a:lnTo>
                  <a:lnTo>
                    <a:pt x="383" y="566"/>
                  </a:lnTo>
                  <a:lnTo>
                    <a:pt x="418" y="545"/>
                  </a:lnTo>
                  <a:lnTo>
                    <a:pt x="355" y="503"/>
                  </a:lnTo>
                  <a:cubicBezTo>
                    <a:pt x="326" y="488"/>
                    <a:pt x="326" y="481"/>
                    <a:pt x="355" y="460"/>
                  </a:cubicBezTo>
                  <a:lnTo>
                    <a:pt x="928" y="135"/>
                  </a:lnTo>
                  <a:cubicBezTo>
                    <a:pt x="928" y="121"/>
                    <a:pt x="630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3449175" y="4927750"/>
              <a:ext cx="26750" cy="12875"/>
            </a:xfrm>
            <a:custGeom>
              <a:rect l="l" t="t" r="r" b="b"/>
              <a:pathLst>
                <a:path w="1070" h="515" extrusionOk="0">
                  <a:moveTo>
                    <a:pt x="767" y="78"/>
                  </a:moveTo>
                  <a:cubicBezTo>
                    <a:pt x="790" y="78"/>
                    <a:pt x="811" y="82"/>
                    <a:pt x="829" y="91"/>
                  </a:cubicBezTo>
                  <a:cubicBezTo>
                    <a:pt x="913" y="141"/>
                    <a:pt x="737" y="247"/>
                    <a:pt x="630" y="310"/>
                  </a:cubicBezTo>
                  <a:cubicBezTo>
                    <a:pt x="543" y="363"/>
                    <a:pt x="399" y="443"/>
                    <a:pt x="303" y="443"/>
                  </a:cubicBezTo>
                  <a:cubicBezTo>
                    <a:pt x="282" y="443"/>
                    <a:pt x="264" y="440"/>
                    <a:pt x="248" y="431"/>
                  </a:cubicBezTo>
                  <a:lnTo>
                    <a:pt x="241" y="424"/>
                  </a:lnTo>
                  <a:cubicBezTo>
                    <a:pt x="156" y="374"/>
                    <a:pt x="333" y="268"/>
                    <a:pt x="439" y="204"/>
                  </a:cubicBezTo>
                  <a:cubicBezTo>
                    <a:pt x="526" y="153"/>
                    <a:pt x="668" y="78"/>
                    <a:pt x="767" y="78"/>
                  </a:cubicBezTo>
                  <a:close/>
                  <a:moveTo>
                    <a:pt x="631" y="0"/>
                  </a:moveTo>
                  <a:cubicBezTo>
                    <a:pt x="504" y="0"/>
                    <a:pt x="377" y="45"/>
                    <a:pt x="270" y="105"/>
                  </a:cubicBezTo>
                  <a:cubicBezTo>
                    <a:pt x="93" y="211"/>
                    <a:pt x="1" y="339"/>
                    <a:pt x="199" y="452"/>
                  </a:cubicBezTo>
                  <a:cubicBezTo>
                    <a:pt x="276" y="496"/>
                    <a:pt x="357" y="514"/>
                    <a:pt x="437" y="514"/>
                  </a:cubicBezTo>
                  <a:cubicBezTo>
                    <a:pt x="563" y="514"/>
                    <a:pt x="688" y="470"/>
                    <a:pt x="800" y="409"/>
                  </a:cubicBezTo>
                  <a:cubicBezTo>
                    <a:pt x="977" y="303"/>
                    <a:pt x="1069" y="183"/>
                    <a:pt x="871" y="63"/>
                  </a:cubicBezTo>
                  <a:cubicBezTo>
                    <a:pt x="794" y="19"/>
                    <a:pt x="712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3464050" y="493635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63" y="73"/>
                  </a:moveTo>
                  <a:cubicBezTo>
                    <a:pt x="785" y="73"/>
                    <a:pt x="805" y="77"/>
                    <a:pt x="821" y="87"/>
                  </a:cubicBezTo>
                  <a:cubicBezTo>
                    <a:pt x="913" y="143"/>
                    <a:pt x="736" y="249"/>
                    <a:pt x="630" y="313"/>
                  </a:cubicBezTo>
                  <a:cubicBezTo>
                    <a:pt x="544" y="365"/>
                    <a:pt x="397" y="440"/>
                    <a:pt x="299" y="440"/>
                  </a:cubicBezTo>
                  <a:cubicBezTo>
                    <a:pt x="277" y="440"/>
                    <a:pt x="257" y="436"/>
                    <a:pt x="241" y="426"/>
                  </a:cubicBezTo>
                  <a:cubicBezTo>
                    <a:pt x="149" y="377"/>
                    <a:pt x="326" y="263"/>
                    <a:pt x="432" y="200"/>
                  </a:cubicBezTo>
                  <a:cubicBezTo>
                    <a:pt x="523" y="148"/>
                    <a:pt x="667" y="73"/>
                    <a:pt x="763" y="73"/>
                  </a:cubicBezTo>
                  <a:close/>
                  <a:moveTo>
                    <a:pt x="624" y="1"/>
                  </a:moveTo>
                  <a:cubicBezTo>
                    <a:pt x="499" y="1"/>
                    <a:pt x="375" y="44"/>
                    <a:pt x="269" y="108"/>
                  </a:cubicBezTo>
                  <a:cubicBezTo>
                    <a:pt x="92" y="207"/>
                    <a:pt x="0" y="341"/>
                    <a:pt x="198" y="454"/>
                  </a:cubicBezTo>
                  <a:cubicBezTo>
                    <a:pt x="276" y="499"/>
                    <a:pt x="356" y="517"/>
                    <a:pt x="436" y="517"/>
                  </a:cubicBezTo>
                  <a:cubicBezTo>
                    <a:pt x="561" y="517"/>
                    <a:pt x="685" y="472"/>
                    <a:pt x="792" y="412"/>
                  </a:cubicBezTo>
                  <a:cubicBezTo>
                    <a:pt x="969" y="306"/>
                    <a:pt x="1068" y="179"/>
                    <a:pt x="870" y="65"/>
                  </a:cubicBezTo>
                  <a:cubicBezTo>
                    <a:pt x="791" y="20"/>
                    <a:pt x="70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2991825" y="4662950"/>
              <a:ext cx="23200" cy="14350"/>
            </a:xfrm>
            <a:custGeom>
              <a:rect l="l" t="t" r="r" b="b"/>
              <a:pathLst>
                <a:path w="927" h="574" extrusionOk="0">
                  <a:moveTo>
                    <a:pt x="630" y="1"/>
                  </a:moveTo>
                  <a:lnTo>
                    <a:pt x="602" y="22"/>
                  </a:lnTo>
                  <a:lnTo>
                    <a:pt x="659" y="64"/>
                  </a:lnTo>
                  <a:cubicBezTo>
                    <a:pt x="680" y="86"/>
                    <a:pt x="680" y="93"/>
                    <a:pt x="644" y="114"/>
                  </a:cubicBezTo>
                  <a:lnTo>
                    <a:pt x="199" y="376"/>
                  </a:lnTo>
                  <a:cubicBezTo>
                    <a:pt x="185" y="383"/>
                    <a:pt x="170" y="386"/>
                    <a:pt x="157" y="386"/>
                  </a:cubicBezTo>
                  <a:cubicBezTo>
                    <a:pt x="144" y="386"/>
                    <a:pt x="131" y="383"/>
                    <a:pt x="121" y="376"/>
                  </a:cubicBezTo>
                  <a:lnTo>
                    <a:pt x="43" y="333"/>
                  </a:lnTo>
                  <a:lnTo>
                    <a:pt x="1" y="362"/>
                  </a:lnTo>
                  <a:lnTo>
                    <a:pt x="383" y="574"/>
                  </a:lnTo>
                  <a:lnTo>
                    <a:pt x="418" y="553"/>
                  </a:lnTo>
                  <a:lnTo>
                    <a:pt x="354" y="510"/>
                  </a:lnTo>
                  <a:cubicBezTo>
                    <a:pt x="326" y="496"/>
                    <a:pt x="326" y="489"/>
                    <a:pt x="354" y="468"/>
                  </a:cubicBezTo>
                  <a:lnTo>
                    <a:pt x="927" y="135"/>
                  </a:lnTo>
                  <a:cubicBezTo>
                    <a:pt x="927" y="128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3006150" y="467200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70" y="78"/>
                  </a:moveTo>
                  <a:cubicBezTo>
                    <a:pt x="792" y="78"/>
                    <a:pt x="812" y="82"/>
                    <a:pt x="828" y="92"/>
                  </a:cubicBezTo>
                  <a:cubicBezTo>
                    <a:pt x="913" y="141"/>
                    <a:pt x="736" y="254"/>
                    <a:pt x="630" y="318"/>
                  </a:cubicBezTo>
                  <a:cubicBezTo>
                    <a:pt x="544" y="370"/>
                    <a:pt x="402" y="444"/>
                    <a:pt x="303" y="444"/>
                  </a:cubicBezTo>
                  <a:cubicBezTo>
                    <a:pt x="279" y="444"/>
                    <a:pt x="259" y="440"/>
                    <a:pt x="241" y="431"/>
                  </a:cubicBezTo>
                  <a:cubicBezTo>
                    <a:pt x="156" y="382"/>
                    <a:pt x="333" y="268"/>
                    <a:pt x="439" y="205"/>
                  </a:cubicBezTo>
                  <a:cubicBezTo>
                    <a:pt x="525" y="153"/>
                    <a:pt x="672" y="78"/>
                    <a:pt x="770" y="78"/>
                  </a:cubicBezTo>
                  <a:close/>
                  <a:moveTo>
                    <a:pt x="632" y="1"/>
                  </a:moveTo>
                  <a:cubicBezTo>
                    <a:pt x="507" y="1"/>
                    <a:pt x="382" y="45"/>
                    <a:pt x="269" y="106"/>
                  </a:cubicBezTo>
                  <a:cubicBezTo>
                    <a:pt x="93" y="212"/>
                    <a:pt x="1" y="339"/>
                    <a:pt x="199" y="452"/>
                  </a:cubicBezTo>
                  <a:cubicBezTo>
                    <a:pt x="278" y="498"/>
                    <a:pt x="362" y="517"/>
                    <a:pt x="445" y="517"/>
                  </a:cubicBezTo>
                  <a:cubicBezTo>
                    <a:pt x="570" y="517"/>
                    <a:pt x="694" y="474"/>
                    <a:pt x="800" y="410"/>
                  </a:cubicBezTo>
                  <a:cubicBezTo>
                    <a:pt x="977" y="311"/>
                    <a:pt x="1069" y="183"/>
                    <a:pt x="871" y="63"/>
                  </a:cubicBezTo>
                  <a:cubicBezTo>
                    <a:pt x="793" y="19"/>
                    <a:pt x="713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3021000" y="4680625"/>
              <a:ext cx="26750" cy="12925"/>
            </a:xfrm>
            <a:custGeom>
              <a:rect l="l" t="t" r="r" b="b"/>
              <a:pathLst>
                <a:path w="1070" h="517" extrusionOk="0">
                  <a:moveTo>
                    <a:pt x="763" y="73"/>
                  </a:moveTo>
                  <a:cubicBezTo>
                    <a:pt x="786" y="73"/>
                    <a:pt x="805" y="77"/>
                    <a:pt x="821" y="86"/>
                  </a:cubicBezTo>
                  <a:cubicBezTo>
                    <a:pt x="913" y="136"/>
                    <a:pt x="737" y="249"/>
                    <a:pt x="630" y="312"/>
                  </a:cubicBezTo>
                  <a:cubicBezTo>
                    <a:pt x="544" y="364"/>
                    <a:pt x="398" y="439"/>
                    <a:pt x="300" y="439"/>
                  </a:cubicBezTo>
                  <a:cubicBezTo>
                    <a:pt x="277" y="439"/>
                    <a:pt x="257" y="435"/>
                    <a:pt x="241" y="426"/>
                  </a:cubicBezTo>
                  <a:cubicBezTo>
                    <a:pt x="149" y="376"/>
                    <a:pt x="326" y="263"/>
                    <a:pt x="439" y="199"/>
                  </a:cubicBezTo>
                  <a:cubicBezTo>
                    <a:pt x="526" y="148"/>
                    <a:pt x="668" y="73"/>
                    <a:pt x="763" y="73"/>
                  </a:cubicBezTo>
                  <a:close/>
                  <a:moveTo>
                    <a:pt x="625" y="0"/>
                  </a:moveTo>
                  <a:cubicBezTo>
                    <a:pt x="500" y="0"/>
                    <a:pt x="376" y="44"/>
                    <a:pt x="270" y="107"/>
                  </a:cubicBezTo>
                  <a:cubicBezTo>
                    <a:pt x="93" y="206"/>
                    <a:pt x="1" y="334"/>
                    <a:pt x="199" y="454"/>
                  </a:cubicBezTo>
                  <a:cubicBezTo>
                    <a:pt x="276" y="498"/>
                    <a:pt x="357" y="516"/>
                    <a:pt x="437" y="516"/>
                  </a:cubicBezTo>
                  <a:cubicBezTo>
                    <a:pt x="562" y="516"/>
                    <a:pt x="685" y="472"/>
                    <a:pt x="793" y="411"/>
                  </a:cubicBezTo>
                  <a:cubicBezTo>
                    <a:pt x="970" y="305"/>
                    <a:pt x="1069" y="178"/>
                    <a:pt x="871" y="65"/>
                  </a:cubicBezTo>
                  <a:cubicBezTo>
                    <a:pt x="792" y="20"/>
                    <a:pt x="70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2757850" y="4757225"/>
              <a:ext cx="119400" cy="65675"/>
            </a:xfrm>
            <a:custGeom>
              <a:rect l="l" t="t" r="r" b="b"/>
              <a:pathLst>
                <a:path w="4776" h="2627" extrusionOk="0">
                  <a:moveTo>
                    <a:pt x="1430" y="0"/>
                  </a:moveTo>
                  <a:cubicBezTo>
                    <a:pt x="1396" y="0"/>
                    <a:pt x="1362" y="7"/>
                    <a:pt x="1330" y="22"/>
                  </a:cubicBezTo>
                  <a:lnTo>
                    <a:pt x="1267" y="57"/>
                  </a:lnTo>
                  <a:cubicBezTo>
                    <a:pt x="1217" y="78"/>
                    <a:pt x="1210" y="142"/>
                    <a:pt x="1252" y="177"/>
                  </a:cubicBezTo>
                  <a:lnTo>
                    <a:pt x="1344" y="255"/>
                  </a:lnTo>
                  <a:lnTo>
                    <a:pt x="474" y="757"/>
                  </a:lnTo>
                  <a:lnTo>
                    <a:pt x="354" y="694"/>
                  </a:lnTo>
                  <a:cubicBezTo>
                    <a:pt x="319" y="680"/>
                    <a:pt x="281" y="672"/>
                    <a:pt x="244" y="672"/>
                  </a:cubicBezTo>
                  <a:cubicBezTo>
                    <a:pt x="207" y="672"/>
                    <a:pt x="170" y="680"/>
                    <a:pt x="135" y="694"/>
                  </a:cubicBezTo>
                  <a:lnTo>
                    <a:pt x="64" y="736"/>
                  </a:lnTo>
                  <a:cubicBezTo>
                    <a:pt x="0" y="771"/>
                    <a:pt x="7" y="828"/>
                    <a:pt x="71" y="871"/>
                  </a:cubicBezTo>
                  <a:lnTo>
                    <a:pt x="828" y="1302"/>
                  </a:lnTo>
                  <a:cubicBezTo>
                    <a:pt x="865" y="1324"/>
                    <a:pt x="906" y="1335"/>
                    <a:pt x="946" y="1335"/>
                  </a:cubicBezTo>
                  <a:cubicBezTo>
                    <a:pt x="984" y="1335"/>
                    <a:pt x="1021" y="1326"/>
                    <a:pt x="1054" y="1309"/>
                  </a:cubicBezTo>
                  <a:lnTo>
                    <a:pt x="1125" y="1267"/>
                  </a:lnTo>
                  <a:cubicBezTo>
                    <a:pt x="1182" y="1238"/>
                    <a:pt x="1182" y="1182"/>
                    <a:pt x="1132" y="1146"/>
                  </a:cubicBezTo>
                  <a:lnTo>
                    <a:pt x="1026" y="1076"/>
                  </a:lnTo>
                  <a:lnTo>
                    <a:pt x="2151" y="425"/>
                  </a:lnTo>
                  <a:cubicBezTo>
                    <a:pt x="2179" y="411"/>
                    <a:pt x="2193" y="375"/>
                    <a:pt x="2186" y="340"/>
                  </a:cubicBezTo>
                  <a:cubicBezTo>
                    <a:pt x="2179" y="319"/>
                    <a:pt x="2165" y="298"/>
                    <a:pt x="2115" y="269"/>
                  </a:cubicBezTo>
                  <a:lnTo>
                    <a:pt x="1535" y="22"/>
                  </a:lnTo>
                  <a:cubicBezTo>
                    <a:pt x="1500" y="7"/>
                    <a:pt x="1465" y="0"/>
                    <a:pt x="1430" y="0"/>
                  </a:cubicBezTo>
                  <a:close/>
                  <a:moveTo>
                    <a:pt x="2573" y="721"/>
                  </a:moveTo>
                  <a:cubicBezTo>
                    <a:pt x="2305" y="721"/>
                    <a:pt x="2022" y="802"/>
                    <a:pt x="1748" y="962"/>
                  </a:cubicBezTo>
                  <a:cubicBezTo>
                    <a:pt x="1252" y="1245"/>
                    <a:pt x="1196" y="1550"/>
                    <a:pt x="1606" y="1783"/>
                  </a:cubicBezTo>
                  <a:cubicBezTo>
                    <a:pt x="1801" y="1892"/>
                    <a:pt x="2015" y="1944"/>
                    <a:pt x="2230" y="1944"/>
                  </a:cubicBezTo>
                  <a:cubicBezTo>
                    <a:pt x="2365" y="1944"/>
                    <a:pt x="2501" y="1923"/>
                    <a:pt x="2632" y="1882"/>
                  </a:cubicBezTo>
                  <a:lnTo>
                    <a:pt x="2632" y="1882"/>
                  </a:lnTo>
                  <a:cubicBezTo>
                    <a:pt x="2441" y="2087"/>
                    <a:pt x="2497" y="2300"/>
                    <a:pt x="2795" y="2469"/>
                  </a:cubicBezTo>
                  <a:cubicBezTo>
                    <a:pt x="2979" y="2574"/>
                    <a:pt x="3184" y="2626"/>
                    <a:pt x="3400" y="2626"/>
                  </a:cubicBezTo>
                  <a:cubicBezTo>
                    <a:pt x="3665" y="2626"/>
                    <a:pt x="3947" y="2548"/>
                    <a:pt x="4224" y="2392"/>
                  </a:cubicBezTo>
                  <a:cubicBezTo>
                    <a:pt x="4726" y="2101"/>
                    <a:pt x="4775" y="1804"/>
                    <a:pt x="4358" y="1564"/>
                  </a:cubicBezTo>
                  <a:cubicBezTo>
                    <a:pt x="4168" y="1460"/>
                    <a:pt x="3956" y="1406"/>
                    <a:pt x="3743" y="1406"/>
                  </a:cubicBezTo>
                  <a:cubicBezTo>
                    <a:pt x="3607" y="1406"/>
                    <a:pt x="3471" y="1428"/>
                    <a:pt x="3339" y="1472"/>
                  </a:cubicBezTo>
                  <a:cubicBezTo>
                    <a:pt x="3530" y="1260"/>
                    <a:pt x="3474" y="1054"/>
                    <a:pt x="3177" y="878"/>
                  </a:cubicBezTo>
                  <a:cubicBezTo>
                    <a:pt x="2994" y="773"/>
                    <a:pt x="2788" y="721"/>
                    <a:pt x="2573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2762275" y="4759525"/>
              <a:ext cx="46350" cy="28675"/>
            </a:xfrm>
            <a:custGeom>
              <a:rect l="l" t="t" r="r" b="b"/>
              <a:pathLst>
                <a:path w="1853" h="1147" extrusionOk="0">
                  <a:moveTo>
                    <a:pt x="1266" y="0"/>
                  </a:moveTo>
                  <a:lnTo>
                    <a:pt x="1203" y="36"/>
                  </a:lnTo>
                  <a:lnTo>
                    <a:pt x="1309" y="128"/>
                  </a:lnTo>
                  <a:cubicBezTo>
                    <a:pt x="1358" y="163"/>
                    <a:pt x="1358" y="184"/>
                    <a:pt x="1288" y="227"/>
                  </a:cubicBezTo>
                  <a:lnTo>
                    <a:pt x="389" y="743"/>
                  </a:lnTo>
                  <a:cubicBezTo>
                    <a:pt x="364" y="761"/>
                    <a:pt x="336" y="770"/>
                    <a:pt x="309" y="770"/>
                  </a:cubicBezTo>
                  <a:cubicBezTo>
                    <a:pt x="281" y="770"/>
                    <a:pt x="255" y="761"/>
                    <a:pt x="234" y="743"/>
                  </a:cubicBezTo>
                  <a:lnTo>
                    <a:pt x="78" y="672"/>
                  </a:lnTo>
                  <a:lnTo>
                    <a:pt x="0" y="715"/>
                  </a:lnTo>
                  <a:lnTo>
                    <a:pt x="757" y="1146"/>
                  </a:lnTo>
                  <a:lnTo>
                    <a:pt x="835" y="1104"/>
                  </a:lnTo>
                  <a:lnTo>
                    <a:pt x="700" y="1019"/>
                  </a:lnTo>
                  <a:cubicBezTo>
                    <a:pt x="651" y="984"/>
                    <a:pt x="644" y="962"/>
                    <a:pt x="708" y="927"/>
                  </a:cubicBezTo>
                  <a:lnTo>
                    <a:pt x="1854" y="269"/>
                  </a:lnTo>
                  <a:cubicBezTo>
                    <a:pt x="1854" y="248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2790925" y="4777575"/>
              <a:ext cx="53600" cy="26000"/>
            </a:xfrm>
            <a:custGeom>
              <a:rect l="l" t="t" r="r" b="b"/>
              <a:pathLst>
                <a:path w="2144" h="1040" extrusionOk="0">
                  <a:moveTo>
                    <a:pt x="1539" y="150"/>
                  </a:moveTo>
                  <a:cubicBezTo>
                    <a:pt x="1584" y="150"/>
                    <a:pt x="1624" y="158"/>
                    <a:pt x="1656" y="177"/>
                  </a:cubicBezTo>
                  <a:cubicBezTo>
                    <a:pt x="1832" y="276"/>
                    <a:pt x="1486" y="495"/>
                    <a:pt x="1266" y="630"/>
                  </a:cubicBezTo>
                  <a:cubicBezTo>
                    <a:pt x="1083" y="733"/>
                    <a:pt x="797" y="883"/>
                    <a:pt x="605" y="883"/>
                  </a:cubicBezTo>
                  <a:cubicBezTo>
                    <a:pt x="560" y="883"/>
                    <a:pt x="520" y="875"/>
                    <a:pt x="488" y="856"/>
                  </a:cubicBezTo>
                  <a:cubicBezTo>
                    <a:pt x="311" y="750"/>
                    <a:pt x="658" y="531"/>
                    <a:pt x="877" y="403"/>
                  </a:cubicBezTo>
                  <a:cubicBezTo>
                    <a:pt x="1061" y="300"/>
                    <a:pt x="1347" y="150"/>
                    <a:pt x="1539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0"/>
                    <a:pt x="545" y="219"/>
                  </a:cubicBezTo>
                  <a:cubicBezTo>
                    <a:pt x="184" y="424"/>
                    <a:pt x="0" y="686"/>
                    <a:pt x="396" y="913"/>
                  </a:cubicBezTo>
                  <a:cubicBezTo>
                    <a:pt x="552" y="1001"/>
                    <a:pt x="716" y="1039"/>
                    <a:pt x="880" y="1039"/>
                  </a:cubicBezTo>
                  <a:cubicBezTo>
                    <a:pt x="1133" y="1039"/>
                    <a:pt x="1384" y="949"/>
                    <a:pt x="1599" y="821"/>
                  </a:cubicBezTo>
                  <a:cubicBezTo>
                    <a:pt x="1960" y="615"/>
                    <a:pt x="2144" y="361"/>
                    <a:pt x="1748" y="127"/>
                  </a:cubicBezTo>
                  <a:cubicBezTo>
                    <a:pt x="1592" y="38"/>
                    <a:pt x="1427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2820625" y="4794725"/>
              <a:ext cx="53450" cy="26000"/>
            </a:xfrm>
            <a:custGeom>
              <a:rect l="l" t="t" r="r" b="b"/>
              <a:pathLst>
                <a:path w="2138" h="1040" extrusionOk="0">
                  <a:moveTo>
                    <a:pt x="1536" y="150"/>
                  </a:moveTo>
                  <a:cubicBezTo>
                    <a:pt x="1582" y="150"/>
                    <a:pt x="1623" y="158"/>
                    <a:pt x="1656" y="177"/>
                  </a:cubicBezTo>
                  <a:cubicBezTo>
                    <a:pt x="1826" y="283"/>
                    <a:pt x="1486" y="502"/>
                    <a:pt x="1260" y="630"/>
                  </a:cubicBezTo>
                  <a:cubicBezTo>
                    <a:pt x="1082" y="733"/>
                    <a:pt x="797" y="883"/>
                    <a:pt x="601" y="883"/>
                  </a:cubicBezTo>
                  <a:cubicBezTo>
                    <a:pt x="556" y="883"/>
                    <a:pt x="515" y="875"/>
                    <a:pt x="482" y="856"/>
                  </a:cubicBezTo>
                  <a:cubicBezTo>
                    <a:pt x="305" y="757"/>
                    <a:pt x="651" y="538"/>
                    <a:pt x="878" y="403"/>
                  </a:cubicBezTo>
                  <a:cubicBezTo>
                    <a:pt x="1056" y="300"/>
                    <a:pt x="1341" y="150"/>
                    <a:pt x="1536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1"/>
                    <a:pt x="545" y="219"/>
                  </a:cubicBezTo>
                  <a:cubicBezTo>
                    <a:pt x="185" y="425"/>
                    <a:pt x="1" y="679"/>
                    <a:pt x="397" y="913"/>
                  </a:cubicBezTo>
                  <a:cubicBezTo>
                    <a:pt x="552" y="1002"/>
                    <a:pt x="716" y="1039"/>
                    <a:pt x="879" y="1039"/>
                  </a:cubicBezTo>
                  <a:cubicBezTo>
                    <a:pt x="1130" y="1039"/>
                    <a:pt x="1380" y="950"/>
                    <a:pt x="1599" y="821"/>
                  </a:cubicBezTo>
                  <a:cubicBezTo>
                    <a:pt x="1953" y="616"/>
                    <a:pt x="2137" y="354"/>
                    <a:pt x="1748" y="127"/>
                  </a:cubicBezTo>
                  <a:cubicBezTo>
                    <a:pt x="1592" y="39"/>
                    <a:pt x="1428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3277975" y="4942900"/>
              <a:ext cx="96950" cy="50475"/>
            </a:xfrm>
            <a:custGeom>
              <a:rect l="l" t="t" r="r" b="b"/>
              <a:pathLst>
                <a:path w="3878" h="2019" extrusionOk="0">
                  <a:moveTo>
                    <a:pt x="1812" y="113"/>
                  </a:moveTo>
                  <a:cubicBezTo>
                    <a:pt x="2230" y="113"/>
                    <a:pt x="2661" y="211"/>
                    <a:pt x="2993" y="405"/>
                  </a:cubicBezTo>
                  <a:cubicBezTo>
                    <a:pt x="3630" y="766"/>
                    <a:pt x="3672" y="1331"/>
                    <a:pt x="3085" y="1671"/>
                  </a:cubicBezTo>
                  <a:cubicBezTo>
                    <a:pt x="2807" y="1829"/>
                    <a:pt x="2440" y="1907"/>
                    <a:pt x="2064" y="1907"/>
                  </a:cubicBezTo>
                  <a:cubicBezTo>
                    <a:pt x="1648" y="1907"/>
                    <a:pt x="1220" y="1811"/>
                    <a:pt x="885" y="1622"/>
                  </a:cubicBezTo>
                  <a:cubicBezTo>
                    <a:pt x="256" y="1254"/>
                    <a:pt x="213" y="688"/>
                    <a:pt x="800" y="348"/>
                  </a:cubicBezTo>
                  <a:cubicBezTo>
                    <a:pt x="1074" y="191"/>
                    <a:pt x="1438" y="113"/>
                    <a:pt x="1812" y="113"/>
                  </a:cubicBezTo>
                  <a:close/>
                  <a:moveTo>
                    <a:pt x="1797" y="1"/>
                  </a:moveTo>
                  <a:cubicBezTo>
                    <a:pt x="1376" y="1"/>
                    <a:pt x="967" y="90"/>
                    <a:pt x="659" y="270"/>
                  </a:cubicBezTo>
                  <a:cubicBezTo>
                    <a:pt x="1" y="645"/>
                    <a:pt x="50" y="1282"/>
                    <a:pt x="758" y="1692"/>
                  </a:cubicBezTo>
                  <a:cubicBezTo>
                    <a:pt x="1130" y="1908"/>
                    <a:pt x="1613" y="2019"/>
                    <a:pt x="2083" y="2019"/>
                  </a:cubicBezTo>
                  <a:cubicBezTo>
                    <a:pt x="2504" y="2019"/>
                    <a:pt x="2915" y="1930"/>
                    <a:pt x="3227" y="1749"/>
                  </a:cubicBezTo>
                  <a:cubicBezTo>
                    <a:pt x="3878" y="1374"/>
                    <a:pt x="3828" y="737"/>
                    <a:pt x="3121" y="327"/>
                  </a:cubicBezTo>
                  <a:cubicBezTo>
                    <a:pt x="2748" y="111"/>
                    <a:pt x="2265" y="1"/>
                    <a:pt x="1797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2902875" y="4726325"/>
              <a:ext cx="96925" cy="50425"/>
            </a:xfrm>
            <a:custGeom>
              <a:rect l="l" t="t" r="r" b="b"/>
              <a:pathLst>
                <a:path w="3877" h="2017" extrusionOk="0">
                  <a:moveTo>
                    <a:pt x="1818" y="111"/>
                  </a:moveTo>
                  <a:cubicBezTo>
                    <a:pt x="2234" y="111"/>
                    <a:pt x="2662" y="208"/>
                    <a:pt x="2993" y="402"/>
                  </a:cubicBezTo>
                  <a:cubicBezTo>
                    <a:pt x="3629" y="762"/>
                    <a:pt x="3665" y="1335"/>
                    <a:pt x="3085" y="1668"/>
                  </a:cubicBezTo>
                  <a:cubicBezTo>
                    <a:pt x="2806" y="1829"/>
                    <a:pt x="2437" y="1909"/>
                    <a:pt x="2060" y="1909"/>
                  </a:cubicBezTo>
                  <a:cubicBezTo>
                    <a:pt x="1643" y="1909"/>
                    <a:pt x="1215" y="1812"/>
                    <a:pt x="884" y="1618"/>
                  </a:cubicBezTo>
                  <a:cubicBezTo>
                    <a:pt x="255" y="1251"/>
                    <a:pt x="212" y="685"/>
                    <a:pt x="800" y="352"/>
                  </a:cubicBezTo>
                  <a:cubicBezTo>
                    <a:pt x="1075" y="191"/>
                    <a:pt x="1442" y="111"/>
                    <a:pt x="1818" y="111"/>
                  </a:cubicBezTo>
                  <a:close/>
                  <a:moveTo>
                    <a:pt x="1802" y="0"/>
                  </a:moveTo>
                  <a:cubicBezTo>
                    <a:pt x="1379" y="0"/>
                    <a:pt x="967" y="89"/>
                    <a:pt x="658" y="267"/>
                  </a:cubicBezTo>
                  <a:cubicBezTo>
                    <a:pt x="0" y="642"/>
                    <a:pt x="50" y="1279"/>
                    <a:pt x="757" y="1689"/>
                  </a:cubicBezTo>
                  <a:cubicBezTo>
                    <a:pt x="1132" y="1906"/>
                    <a:pt x="1617" y="2016"/>
                    <a:pt x="2089" y="2016"/>
                  </a:cubicBezTo>
                  <a:cubicBezTo>
                    <a:pt x="2508" y="2016"/>
                    <a:pt x="2916" y="1929"/>
                    <a:pt x="3226" y="1753"/>
                  </a:cubicBezTo>
                  <a:cubicBezTo>
                    <a:pt x="3877" y="1371"/>
                    <a:pt x="3834" y="734"/>
                    <a:pt x="3120" y="324"/>
                  </a:cubicBezTo>
                  <a:cubicBezTo>
                    <a:pt x="2749" y="108"/>
                    <a:pt x="2268" y="0"/>
                    <a:pt x="1802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3305575" y="4952300"/>
              <a:ext cx="49375" cy="27975"/>
            </a:xfrm>
            <a:custGeom>
              <a:rect l="l" t="t" r="r" b="b"/>
              <a:pathLst>
                <a:path w="1975" h="1119" extrusionOk="0">
                  <a:moveTo>
                    <a:pt x="795" y="0"/>
                  </a:moveTo>
                  <a:cubicBezTo>
                    <a:pt x="761" y="0"/>
                    <a:pt x="727" y="7"/>
                    <a:pt x="701" y="22"/>
                  </a:cubicBezTo>
                  <a:lnTo>
                    <a:pt x="85" y="375"/>
                  </a:lnTo>
                  <a:cubicBezTo>
                    <a:pt x="36" y="397"/>
                    <a:pt x="0" y="446"/>
                    <a:pt x="0" y="510"/>
                  </a:cubicBezTo>
                  <a:lnTo>
                    <a:pt x="43" y="1076"/>
                  </a:lnTo>
                  <a:lnTo>
                    <a:pt x="78" y="1090"/>
                  </a:lnTo>
                  <a:lnTo>
                    <a:pt x="1055" y="1118"/>
                  </a:lnTo>
                  <a:cubicBezTo>
                    <a:pt x="1132" y="1118"/>
                    <a:pt x="1217" y="1104"/>
                    <a:pt x="1281" y="1069"/>
                  </a:cubicBezTo>
                  <a:lnTo>
                    <a:pt x="1896" y="715"/>
                  </a:lnTo>
                  <a:cubicBezTo>
                    <a:pt x="1974" y="672"/>
                    <a:pt x="1925" y="588"/>
                    <a:pt x="1819" y="573"/>
                  </a:cubicBezTo>
                  <a:cubicBezTo>
                    <a:pt x="1705" y="566"/>
                    <a:pt x="1613" y="510"/>
                    <a:pt x="1550" y="418"/>
                  </a:cubicBezTo>
                  <a:lnTo>
                    <a:pt x="1536" y="382"/>
                  </a:lnTo>
                  <a:cubicBezTo>
                    <a:pt x="1472" y="298"/>
                    <a:pt x="1380" y="241"/>
                    <a:pt x="1274" y="234"/>
                  </a:cubicBezTo>
                  <a:lnTo>
                    <a:pt x="1210" y="227"/>
                  </a:lnTo>
                  <a:cubicBezTo>
                    <a:pt x="1104" y="220"/>
                    <a:pt x="1012" y="163"/>
                    <a:pt x="948" y="78"/>
                  </a:cubicBezTo>
                  <a:cubicBezTo>
                    <a:pt x="930" y="27"/>
                    <a:pt x="862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2930100" y="4735625"/>
              <a:ext cx="49550" cy="28000"/>
            </a:xfrm>
            <a:custGeom>
              <a:rect l="l" t="t" r="r" b="b"/>
              <a:pathLst>
                <a:path w="1982" h="1120" extrusionOk="0">
                  <a:moveTo>
                    <a:pt x="799" y="1"/>
                  </a:moveTo>
                  <a:cubicBezTo>
                    <a:pt x="769" y="1"/>
                    <a:pt x="738" y="8"/>
                    <a:pt x="708" y="23"/>
                  </a:cubicBezTo>
                  <a:lnTo>
                    <a:pt x="93" y="376"/>
                  </a:lnTo>
                  <a:cubicBezTo>
                    <a:pt x="36" y="397"/>
                    <a:pt x="1" y="447"/>
                    <a:pt x="1" y="504"/>
                  </a:cubicBezTo>
                  <a:lnTo>
                    <a:pt x="43" y="1070"/>
                  </a:lnTo>
                  <a:lnTo>
                    <a:pt x="78" y="1091"/>
                  </a:lnTo>
                  <a:lnTo>
                    <a:pt x="1062" y="1119"/>
                  </a:lnTo>
                  <a:cubicBezTo>
                    <a:pt x="1140" y="1119"/>
                    <a:pt x="1217" y="1105"/>
                    <a:pt x="1288" y="1070"/>
                  </a:cubicBezTo>
                  <a:lnTo>
                    <a:pt x="1904" y="716"/>
                  </a:lnTo>
                  <a:cubicBezTo>
                    <a:pt x="1981" y="666"/>
                    <a:pt x="1932" y="588"/>
                    <a:pt x="1819" y="567"/>
                  </a:cubicBezTo>
                  <a:cubicBezTo>
                    <a:pt x="1713" y="567"/>
                    <a:pt x="1614" y="511"/>
                    <a:pt x="1557" y="419"/>
                  </a:cubicBezTo>
                  <a:lnTo>
                    <a:pt x="1536" y="383"/>
                  </a:lnTo>
                  <a:cubicBezTo>
                    <a:pt x="1479" y="291"/>
                    <a:pt x="1380" y="242"/>
                    <a:pt x="1281" y="235"/>
                  </a:cubicBezTo>
                  <a:lnTo>
                    <a:pt x="1210" y="221"/>
                  </a:lnTo>
                  <a:cubicBezTo>
                    <a:pt x="1104" y="214"/>
                    <a:pt x="1012" y="164"/>
                    <a:pt x="956" y="72"/>
                  </a:cubicBezTo>
                  <a:cubicBezTo>
                    <a:pt x="914" y="26"/>
                    <a:pt x="857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3031100" y="4813250"/>
              <a:ext cx="194200" cy="103025"/>
            </a:xfrm>
            <a:custGeom>
              <a:rect l="l" t="t" r="r" b="b"/>
              <a:pathLst>
                <a:path w="7768" h="4121" extrusionOk="0">
                  <a:moveTo>
                    <a:pt x="5203" y="510"/>
                  </a:moveTo>
                  <a:cubicBezTo>
                    <a:pt x="5452" y="510"/>
                    <a:pt x="5709" y="566"/>
                    <a:pt x="5928" y="681"/>
                  </a:cubicBezTo>
                  <a:lnTo>
                    <a:pt x="4563" y="1466"/>
                  </a:lnTo>
                  <a:cubicBezTo>
                    <a:pt x="4266" y="1183"/>
                    <a:pt x="4188" y="872"/>
                    <a:pt x="4549" y="667"/>
                  </a:cubicBezTo>
                  <a:cubicBezTo>
                    <a:pt x="4730" y="563"/>
                    <a:pt x="4962" y="510"/>
                    <a:pt x="5203" y="510"/>
                  </a:cubicBezTo>
                  <a:close/>
                  <a:moveTo>
                    <a:pt x="3707" y="2485"/>
                  </a:moveTo>
                  <a:lnTo>
                    <a:pt x="3707" y="2485"/>
                  </a:lnTo>
                  <a:cubicBezTo>
                    <a:pt x="3983" y="2825"/>
                    <a:pt x="3976" y="3178"/>
                    <a:pt x="3530" y="3440"/>
                  </a:cubicBezTo>
                  <a:cubicBezTo>
                    <a:pt x="3312" y="3556"/>
                    <a:pt x="3074" y="3615"/>
                    <a:pt x="2836" y="3615"/>
                  </a:cubicBezTo>
                  <a:cubicBezTo>
                    <a:pt x="2582" y="3615"/>
                    <a:pt x="2328" y="3547"/>
                    <a:pt x="2101" y="3412"/>
                  </a:cubicBezTo>
                  <a:lnTo>
                    <a:pt x="3707" y="2485"/>
                  </a:lnTo>
                  <a:close/>
                  <a:moveTo>
                    <a:pt x="4461" y="1"/>
                  </a:moveTo>
                  <a:cubicBezTo>
                    <a:pt x="4009" y="1"/>
                    <a:pt x="3568" y="100"/>
                    <a:pt x="3176" y="327"/>
                  </a:cubicBezTo>
                  <a:cubicBezTo>
                    <a:pt x="2483" y="731"/>
                    <a:pt x="2646" y="1261"/>
                    <a:pt x="3120" y="1827"/>
                  </a:cubicBezTo>
                  <a:lnTo>
                    <a:pt x="3396" y="2145"/>
                  </a:lnTo>
                  <a:lnTo>
                    <a:pt x="1648" y="3157"/>
                  </a:lnTo>
                  <a:cubicBezTo>
                    <a:pt x="1521" y="3044"/>
                    <a:pt x="1358" y="2789"/>
                    <a:pt x="1755" y="2223"/>
                  </a:cubicBezTo>
                  <a:cubicBezTo>
                    <a:pt x="1839" y="2082"/>
                    <a:pt x="1832" y="1990"/>
                    <a:pt x="1634" y="1877"/>
                  </a:cubicBezTo>
                  <a:cubicBezTo>
                    <a:pt x="1509" y="1805"/>
                    <a:pt x="1254" y="1744"/>
                    <a:pt x="1000" y="1744"/>
                  </a:cubicBezTo>
                  <a:cubicBezTo>
                    <a:pt x="825" y="1744"/>
                    <a:pt x="649" y="1773"/>
                    <a:pt x="517" y="1848"/>
                  </a:cubicBezTo>
                  <a:cubicBezTo>
                    <a:pt x="269" y="1997"/>
                    <a:pt x="0" y="2542"/>
                    <a:pt x="1309" y="3355"/>
                  </a:cubicBezTo>
                  <a:lnTo>
                    <a:pt x="531" y="3794"/>
                  </a:lnTo>
                  <a:lnTo>
                    <a:pt x="983" y="4063"/>
                  </a:lnTo>
                  <a:lnTo>
                    <a:pt x="1762" y="3617"/>
                  </a:lnTo>
                  <a:cubicBezTo>
                    <a:pt x="2217" y="3879"/>
                    <a:pt x="2934" y="4120"/>
                    <a:pt x="3670" y="4120"/>
                  </a:cubicBezTo>
                  <a:cubicBezTo>
                    <a:pt x="4124" y="4120"/>
                    <a:pt x="4584" y="4029"/>
                    <a:pt x="4995" y="3794"/>
                  </a:cubicBezTo>
                  <a:cubicBezTo>
                    <a:pt x="5808" y="3320"/>
                    <a:pt x="5653" y="2775"/>
                    <a:pt x="5094" y="2110"/>
                  </a:cubicBezTo>
                  <a:lnTo>
                    <a:pt x="4846" y="1827"/>
                  </a:lnTo>
                  <a:lnTo>
                    <a:pt x="6381" y="943"/>
                  </a:lnTo>
                  <a:lnTo>
                    <a:pt x="6381" y="943"/>
                  </a:lnTo>
                  <a:cubicBezTo>
                    <a:pt x="6558" y="1084"/>
                    <a:pt x="6615" y="1311"/>
                    <a:pt x="6296" y="1735"/>
                  </a:cubicBezTo>
                  <a:cubicBezTo>
                    <a:pt x="6218" y="1848"/>
                    <a:pt x="6226" y="1926"/>
                    <a:pt x="6402" y="2032"/>
                  </a:cubicBezTo>
                  <a:cubicBezTo>
                    <a:pt x="6508" y="2090"/>
                    <a:pt x="6791" y="2200"/>
                    <a:pt x="7074" y="2200"/>
                  </a:cubicBezTo>
                  <a:cubicBezTo>
                    <a:pt x="7208" y="2200"/>
                    <a:pt x="7341" y="2176"/>
                    <a:pt x="7456" y="2110"/>
                  </a:cubicBezTo>
                  <a:cubicBezTo>
                    <a:pt x="7768" y="1933"/>
                    <a:pt x="7768" y="1374"/>
                    <a:pt x="6721" y="745"/>
                  </a:cubicBezTo>
                  <a:lnTo>
                    <a:pt x="7315" y="405"/>
                  </a:lnTo>
                  <a:lnTo>
                    <a:pt x="6862" y="143"/>
                  </a:lnTo>
                  <a:lnTo>
                    <a:pt x="6268" y="490"/>
                  </a:lnTo>
                  <a:cubicBezTo>
                    <a:pt x="5716" y="188"/>
                    <a:pt x="5079" y="1"/>
                    <a:pt x="4461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3144100" y="4971925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4" y="1"/>
                  </a:moveTo>
                  <a:lnTo>
                    <a:pt x="1" y="64"/>
                  </a:lnTo>
                  <a:lnTo>
                    <a:pt x="1981" y="1210"/>
                  </a:lnTo>
                  <a:lnTo>
                    <a:pt x="2095" y="114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2892975" y="4826900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3" y="1"/>
                  </a:moveTo>
                  <a:lnTo>
                    <a:pt x="0" y="71"/>
                  </a:lnTo>
                  <a:lnTo>
                    <a:pt x="1981" y="1210"/>
                  </a:lnTo>
                  <a:lnTo>
                    <a:pt x="2094" y="11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2934525" y="4754925"/>
              <a:ext cx="386100" cy="223050"/>
            </a:xfrm>
            <a:custGeom>
              <a:rect l="l" t="t" r="r" b="b"/>
              <a:pathLst>
                <a:path w="15444" h="8922" extrusionOk="0">
                  <a:moveTo>
                    <a:pt x="10796" y="0"/>
                  </a:moveTo>
                  <a:lnTo>
                    <a:pt x="1" y="6233"/>
                  </a:lnTo>
                  <a:lnTo>
                    <a:pt x="4648" y="8921"/>
                  </a:lnTo>
                  <a:lnTo>
                    <a:pt x="15444" y="2689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2934525" y="4910725"/>
              <a:ext cx="116225" cy="150375"/>
            </a:xfrm>
            <a:custGeom>
              <a:rect l="l" t="t" r="r" b="b"/>
              <a:pathLst>
                <a:path w="4649" h="6015" extrusionOk="0">
                  <a:moveTo>
                    <a:pt x="1" y="1"/>
                  </a:moveTo>
                  <a:lnTo>
                    <a:pt x="1" y="3333"/>
                  </a:lnTo>
                  <a:lnTo>
                    <a:pt x="4648" y="6014"/>
                  </a:lnTo>
                  <a:lnTo>
                    <a:pt x="4648" y="2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2932750" y="4754050"/>
              <a:ext cx="284425" cy="247450"/>
            </a:xfrm>
            <a:custGeom>
              <a:rect l="l" t="t" r="r" b="b"/>
              <a:pathLst>
                <a:path w="11377" h="9898" extrusionOk="0">
                  <a:moveTo>
                    <a:pt x="10796" y="0"/>
                  </a:moveTo>
                  <a:lnTo>
                    <a:pt x="1" y="6233"/>
                  </a:lnTo>
                  <a:lnTo>
                    <a:pt x="1" y="9558"/>
                  </a:lnTo>
                  <a:lnTo>
                    <a:pt x="581" y="9897"/>
                  </a:lnTo>
                  <a:lnTo>
                    <a:pt x="581" y="6565"/>
                  </a:lnTo>
                  <a:lnTo>
                    <a:pt x="11376" y="333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3038525" y="4815050"/>
              <a:ext cx="284400" cy="247450"/>
            </a:xfrm>
            <a:custGeom>
              <a:rect l="l" t="t" r="r" b="b"/>
              <a:pathLst>
                <a:path w="11376" h="9898" extrusionOk="0">
                  <a:moveTo>
                    <a:pt x="10796" y="1"/>
                  </a:moveTo>
                  <a:lnTo>
                    <a:pt x="0" y="6233"/>
                  </a:lnTo>
                  <a:lnTo>
                    <a:pt x="0" y="9558"/>
                  </a:lnTo>
                  <a:lnTo>
                    <a:pt x="580" y="9898"/>
                  </a:lnTo>
                  <a:lnTo>
                    <a:pt x="580" y="6566"/>
                  </a:lnTo>
                  <a:lnTo>
                    <a:pt x="11376" y="333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2932750" y="4909850"/>
              <a:ext cx="14525" cy="91650"/>
            </a:xfrm>
            <a:custGeom>
              <a:rect l="l" t="t" r="r" b="b"/>
              <a:pathLst>
                <a:path w="581" h="3665" extrusionOk="0">
                  <a:moveTo>
                    <a:pt x="1" y="1"/>
                  </a:moveTo>
                  <a:lnTo>
                    <a:pt x="1" y="3326"/>
                  </a:lnTo>
                  <a:lnTo>
                    <a:pt x="581" y="3665"/>
                  </a:lnTo>
                  <a:lnTo>
                    <a:pt x="581" y="3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3038525" y="4970875"/>
              <a:ext cx="14525" cy="91625"/>
            </a:xfrm>
            <a:custGeom>
              <a:rect l="l" t="t" r="r" b="b"/>
              <a:pathLst>
                <a:path w="581" h="3665" extrusionOk="0">
                  <a:moveTo>
                    <a:pt x="0" y="0"/>
                  </a:moveTo>
                  <a:lnTo>
                    <a:pt x="0" y="3325"/>
                  </a:lnTo>
                  <a:lnTo>
                    <a:pt x="580" y="3665"/>
                  </a:lnTo>
                  <a:lnTo>
                    <a:pt x="580" y="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754" name="Google Shape;754;p33"/>
          <p:cNvSpPr/>
          <p:nvPr/>
        </p:nvSpPr>
        <p:spPr>
          <a:xfrm rot="10800000" flipH="1">
            <a:off x="54763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755" name="Google Shape;755;p33"/>
          <p:cNvSpPr/>
          <p:nvPr/>
        </p:nvSpPr>
        <p:spPr>
          <a:xfrm rot="10800000">
            <a:off x="7817638" y="3328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181134776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Background 2">
  <p:cSld name="Background 2">
    <p:spTree>
      <p:nvGrpSpPr>
        <p:cNvPr id="1" name="Shape 756"/>
        <p:cNvGrpSpPr/>
        <p:nvPr/>
      </p:nvGrpSpPr>
      <p:grpSpPr>
        <a:xfrm>
          <a:off x="0" y="0"/>
          <a:ext cx="0" cy="0"/>
        </a:xfrm>
      </p:grpSpPr>
      <p:sp>
        <p:nvSpPr>
          <p:cNvPr id="757" name="Google Shape;757;p34"/>
          <p:cNvSpPr/>
          <p:nvPr/>
        </p:nvSpPr>
        <p:spPr>
          <a:xfrm>
            <a:off x="54763" y="-556569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sp>
        <p:nvSpPr>
          <p:cNvPr id="758" name="Google Shape;758;p34"/>
          <p:cNvSpPr/>
          <p:nvPr/>
        </p:nvSpPr>
        <p:spPr>
          <a:xfrm rot="10800000">
            <a:off x="6827038" y="4090344"/>
            <a:ext cx="2262200" cy="1609725"/>
          </a:xfrm>
          <a:custGeom>
            <a:rect l="l" t="t" r="r" b="b"/>
            <a:pathLst>
              <a:path w="90488" h="64389" extrusionOk="0">
                <a:moveTo>
                  <a:pt x="20955" y="64389"/>
                </a:moveTo>
                <a:lnTo>
                  <a:pt x="0" y="52387"/>
                </a:lnTo>
                <a:lnTo>
                  <a:pt x="90488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759" name="Google Shape;759;p34"/>
          <p:cNvGrpSpPr/>
          <p:nvPr/>
        </p:nvGrpSpPr>
        <p:grpSpPr>
          <a:xfrm>
            <a:off x="-52381" y="4140394"/>
            <a:ext cx="1194554" cy="900030"/>
            <a:chOff x="2590175" y="4621050"/>
            <a:chExt cx="1041550" cy="784750"/>
          </a:xfrm>
        </p:grpSpPr>
        <p:sp>
          <p:nvSpPr>
            <p:cNvPr id="760" name="Google Shape;760;p34"/>
            <p:cNvSpPr/>
            <p:nvPr/>
          </p:nvSpPr>
          <p:spPr>
            <a:xfrm>
              <a:off x="2590175" y="4894475"/>
              <a:ext cx="729575" cy="511325"/>
            </a:xfrm>
            <a:custGeom>
              <a:rect l="l" t="t" r="r" b="b"/>
              <a:pathLst>
                <a:path w="29183" h="20453" extrusionOk="0">
                  <a:moveTo>
                    <a:pt x="9954" y="0"/>
                  </a:moveTo>
                  <a:lnTo>
                    <a:pt x="1" y="5752"/>
                  </a:lnTo>
                  <a:lnTo>
                    <a:pt x="25461" y="20452"/>
                  </a:lnTo>
                  <a:lnTo>
                    <a:pt x="29182" y="20452"/>
                  </a:lnTo>
                  <a:lnTo>
                    <a:pt x="99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2677200" y="4929300"/>
              <a:ext cx="954525" cy="476500"/>
            </a:xfrm>
            <a:custGeom>
              <a:rect l="l" t="t" r="r" b="b"/>
              <a:pathLst>
                <a:path w="38181" h="19060" extrusionOk="0">
                  <a:moveTo>
                    <a:pt x="0" y="1"/>
                  </a:moveTo>
                  <a:lnTo>
                    <a:pt x="0" y="4217"/>
                  </a:lnTo>
                  <a:lnTo>
                    <a:pt x="25701" y="19059"/>
                  </a:lnTo>
                  <a:lnTo>
                    <a:pt x="38181" y="11857"/>
                  </a:lnTo>
                  <a:lnTo>
                    <a:pt x="38181" y="7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2856525" y="4967325"/>
              <a:ext cx="144000" cy="254175"/>
            </a:xfrm>
            <a:custGeom>
              <a:rect l="l" t="t" r="r" b="b"/>
              <a:pathLst>
                <a:path w="5760" h="10167" extrusionOk="0">
                  <a:moveTo>
                    <a:pt x="1" y="1"/>
                  </a:moveTo>
                  <a:lnTo>
                    <a:pt x="1" y="6842"/>
                  </a:lnTo>
                  <a:lnTo>
                    <a:pt x="5759" y="10167"/>
                  </a:lnTo>
                  <a:lnTo>
                    <a:pt x="5759" y="1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3036400" y="5028000"/>
              <a:ext cx="265850" cy="366300"/>
            </a:xfrm>
            <a:custGeom>
              <a:rect l="l" t="t" r="r" b="b"/>
              <a:pathLst>
                <a:path w="10634" h="14652" extrusionOk="0">
                  <a:moveTo>
                    <a:pt x="5377" y="0"/>
                  </a:moveTo>
                  <a:cubicBezTo>
                    <a:pt x="4627" y="439"/>
                    <a:pt x="3813" y="771"/>
                    <a:pt x="3078" y="1238"/>
                  </a:cubicBezTo>
                  <a:cubicBezTo>
                    <a:pt x="2031" y="1889"/>
                    <a:pt x="1033" y="2632"/>
                    <a:pt x="0" y="3311"/>
                  </a:cubicBezTo>
                  <a:lnTo>
                    <a:pt x="0" y="8567"/>
                  </a:lnTo>
                  <a:lnTo>
                    <a:pt x="10541" y="14651"/>
                  </a:lnTo>
                  <a:lnTo>
                    <a:pt x="10541" y="10463"/>
                  </a:lnTo>
                  <a:cubicBezTo>
                    <a:pt x="10541" y="10315"/>
                    <a:pt x="10520" y="9883"/>
                    <a:pt x="10633" y="9869"/>
                  </a:cubicBezTo>
                  <a:cubicBezTo>
                    <a:pt x="10605" y="8115"/>
                    <a:pt x="10378" y="6395"/>
                    <a:pt x="10138" y="4655"/>
                  </a:cubicBezTo>
                  <a:cubicBezTo>
                    <a:pt x="9961" y="3417"/>
                    <a:pt x="9940" y="2115"/>
                    <a:pt x="9742" y="877"/>
                  </a:cubicBezTo>
                  <a:lnTo>
                    <a:pt x="53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3344825" y="5050100"/>
              <a:ext cx="286900" cy="70250"/>
            </a:xfrm>
            <a:custGeom>
              <a:rect l="l" t="t" r="r" b="b"/>
              <a:pathLst>
                <a:path w="11476" h="2810" extrusionOk="0">
                  <a:moveTo>
                    <a:pt x="58" y="1"/>
                  </a:moveTo>
                  <a:lnTo>
                    <a:pt x="1" y="510"/>
                  </a:lnTo>
                  <a:lnTo>
                    <a:pt x="11476" y="2809"/>
                  </a:lnTo>
                  <a:lnTo>
                    <a:pt x="11476" y="280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2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3319725" y="5062825"/>
              <a:ext cx="312000" cy="342975"/>
            </a:xfrm>
            <a:custGeom>
              <a:rect l="l" t="t" r="r" b="b"/>
              <a:pathLst>
                <a:path w="12480" h="13719" extrusionOk="0">
                  <a:moveTo>
                    <a:pt x="1005" y="1"/>
                  </a:moveTo>
                  <a:lnTo>
                    <a:pt x="0" y="9502"/>
                  </a:lnTo>
                  <a:lnTo>
                    <a:pt x="0" y="13718"/>
                  </a:lnTo>
                  <a:lnTo>
                    <a:pt x="7910" y="9148"/>
                  </a:lnTo>
                  <a:lnTo>
                    <a:pt x="12480" y="6516"/>
                  </a:lnTo>
                  <a:lnTo>
                    <a:pt x="12480" y="23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027200" y="5132525"/>
              <a:ext cx="157250" cy="195100"/>
            </a:xfrm>
            <a:custGeom>
              <a:rect l="l" t="t" r="r" b="b"/>
              <a:pathLst>
                <a:path w="6290" h="7803" extrusionOk="0">
                  <a:moveTo>
                    <a:pt x="991" y="0"/>
                  </a:moveTo>
                  <a:lnTo>
                    <a:pt x="0" y="4174"/>
                  </a:lnTo>
                  <a:lnTo>
                    <a:pt x="6290" y="7803"/>
                  </a:lnTo>
                  <a:lnTo>
                    <a:pt x="6290" y="3615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717175" y="4772250"/>
              <a:ext cx="914550" cy="528125"/>
            </a:xfrm>
            <a:custGeom>
              <a:rect l="l" t="t" r="r" b="b"/>
              <a:pathLst>
                <a:path w="36582" h="21125" extrusionOk="0">
                  <a:moveTo>
                    <a:pt x="12472" y="1"/>
                  </a:moveTo>
                  <a:lnTo>
                    <a:pt x="0" y="7209"/>
                  </a:lnTo>
                  <a:lnTo>
                    <a:pt x="24102" y="21125"/>
                  </a:lnTo>
                  <a:lnTo>
                    <a:pt x="36582" y="13923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FE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2677200" y="4749450"/>
              <a:ext cx="954525" cy="551100"/>
            </a:xfrm>
            <a:custGeom>
              <a:rect l="l" t="t" r="r" b="b"/>
              <a:pathLst>
                <a:path w="38181" h="22044" extrusionOk="0">
                  <a:moveTo>
                    <a:pt x="12479" y="0"/>
                  </a:moveTo>
                  <a:lnTo>
                    <a:pt x="0" y="7202"/>
                  </a:lnTo>
                  <a:lnTo>
                    <a:pt x="25701" y="22044"/>
                  </a:lnTo>
                  <a:lnTo>
                    <a:pt x="38181" y="14842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856700" y="4853425"/>
              <a:ext cx="685000" cy="369500"/>
            </a:xfrm>
            <a:custGeom>
              <a:rect l="l" t="t" r="r" b="b"/>
              <a:pathLst>
                <a:path w="27400" h="14780" extrusionOk="0">
                  <a:moveTo>
                    <a:pt x="12480" y="1"/>
                  </a:moveTo>
                  <a:lnTo>
                    <a:pt x="1" y="7203"/>
                  </a:lnTo>
                  <a:lnTo>
                    <a:pt x="13152" y="14779"/>
                  </a:lnTo>
                  <a:lnTo>
                    <a:pt x="20106" y="10768"/>
                  </a:lnTo>
                  <a:lnTo>
                    <a:pt x="21875" y="11787"/>
                  </a:lnTo>
                  <a:lnTo>
                    <a:pt x="27400" y="8596"/>
                  </a:lnTo>
                  <a:lnTo>
                    <a:pt x="12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812850" y="4835925"/>
              <a:ext cx="518750" cy="292200"/>
            </a:xfrm>
            <a:custGeom>
              <a:rect l="l" t="t" r="r" b="b"/>
              <a:pathLst>
                <a:path w="20750" h="11688" extrusionOk="0">
                  <a:moveTo>
                    <a:pt x="11956" y="0"/>
                  </a:moveTo>
                  <a:lnTo>
                    <a:pt x="11885" y="36"/>
                  </a:lnTo>
                  <a:lnTo>
                    <a:pt x="13647" y="354"/>
                  </a:lnTo>
                  <a:lnTo>
                    <a:pt x="13512" y="276"/>
                  </a:lnTo>
                  <a:lnTo>
                    <a:pt x="11956" y="0"/>
                  </a:lnTo>
                  <a:close/>
                  <a:moveTo>
                    <a:pt x="11256" y="404"/>
                  </a:moveTo>
                  <a:lnTo>
                    <a:pt x="11185" y="439"/>
                  </a:lnTo>
                  <a:lnTo>
                    <a:pt x="14991" y="1132"/>
                  </a:lnTo>
                  <a:lnTo>
                    <a:pt x="14856" y="1055"/>
                  </a:lnTo>
                  <a:lnTo>
                    <a:pt x="11256" y="404"/>
                  </a:lnTo>
                  <a:close/>
                  <a:moveTo>
                    <a:pt x="10555" y="807"/>
                  </a:moveTo>
                  <a:lnTo>
                    <a:pt x="10492" y="842"/>
                  </a:lnTo>
                  <a:lnTo>
                    <a:pt x="16335" y="1903"/>
                  </a:lnTo>
                  <a:lnTo>
                    <a:pt x="16335" y="1903"/>
                  </a:lnTo>
                  <a:lnTo>
                    <a:pt x="16201" y="1833"/>
                  </a:lnTo>
                  <a:lnTo>
                    <a:pt x="10555" y="807"/>
                  </a:lnTo>
                  <a:close/>
                  <a:moveTo>
                    <a:pt x="9855" y="1210"/>
                  </a:moveTo>
                  <a:lnTo>
                    <a:pt x="9791" y="1246"/>
                  </a:lnTo>
                  <a:lnTo>
                    <a:pt x="17686" y="2682"/>
                  </a:lnTo>
                  <a:lnTo>
                    <a:pt x="17686" y="2682"/>
                  </a:lnTo>
                  <a:lnTo>
                    <a:pt x="17552" y="2611"/>
                  </a:lnTo>
                  <a:lnTo>
                    <a:pt x="9855" y="1210"/>
                  </a:lnTo>
                  <a:close/>
                  <a:moveTo>
                    <a:pt x="9162" y="1613"/>
                  </a:moveTo>
                  <a:lnTo>
                    <a:pt x="9091" y="1656"/>
                  </a:lnTo>
                  <a:lnTo>
                    <a:pt x="19037" y="3460"/>
                  </a:lnTo>
                  <a:lnTo>
                    <a:pt x="19037" y="3460"/>
                  </a:lnTo>
                  <a:lnTo>
                    <a:pt x="18896" y="3382"/>
                  </a:lnTo>
                  <a:lnTo>
                    <a:pt x="9162" y="1613"/>
                  </a:lnTo>
                  <a:close/>
                  <a:moveTo>
                    <a:pt x="8461" y="2017"/>
                  </a:moveTo>
                  <a:lnTo>
                    <a:pt x="8391" y="2059"/>
                  </a:lnTo>
                  <a:lnTo>
                    <a:pt x="20382" y="4238"/>
                  </a:lnTo>
                  <a:lnTo>
                    <a:pt x="20247" y="4160"/>
                  </a:lnTo>
                  <a:lnTo>
                    <a:pt x="8461" y="2017"/>
                  </a:lnTo>
                  <a:close/>
                  <a:moveTo>
                    <a:pt x="7761" y="2420"/>
                  </a:moveTo>
                  <a:lnTo>
                    <a:pt x="7690" y="2455"/>
                  </a:lnTo>
                  <a:lnTo>
                    <a:pt x="20679" y="4818"/>
                  </a:lnTo>
                  <a:lnTo>
                    <a:pt x="20749" y="4783"/>
                  </a:lnTo>
                  <a:lnTo>
                    <a:pt x="7761" y="2420"/>
                  </a:lnTo>
                  <a:close/>
                  <a:moveTo>
                    <a:pt x="7061" y="2823"/>
                  </a:moveTo>
                  <a:lnTo>
                    <a:pt x="6990" y="2866"/>
                  </a:lnTo>
                  <a:lnTo>
                    <a:pt x="19985" y="5228"/>
                  </a:lnTo>
                  <a:lnTo>
                    <a:pt x="20049" y="5186"/>
                  </a:lnTo>
                  <a:lnTo>
                    <a:pt x="7061" y="2823"/>
                  </a:lnTo>
                  <a:close/>
                  <a:moveTo>
                    <a:pt x="6360" y="3226"/>
                  </a:moveTo>
                  <a:lnTo>
                    <a:pt x="6289" y="3269"/>
                  </a:lnTo>
                  <a:lnTo>
                    <a:pt x="19285" y="5632"/>
                  </a:lnTo>
                  <a:lnTo>
                    <a:pt x="19349" y="5589"/>
                  </a:lnTo>
                  <a:lnTo>
                    <a:pt x="6360" y="3226"/>
                  </a:lnTo>
                  <a:close/>
                  <a:moveTo>
                    <a:pt x="5660" y="3630"/>
                  </a:moveTo>
                  <a:lnTo>
                    <a:pt x="5589" y="3672"/>
                  </a:lnTo>
                  <a:lnTo>
                    <a:pt x="18585" y="6035"/>
                  </a:lnTo>
                  <a:lnTo>
                    <a:pt x="18655" y="5992"/>
                  </a:lnTo>
                  <a:lnTo>
                    <a:pt x="5660" y="3630"/>
                  </a:lnTo>
                  <a:close/>
                  <a:moveTo>
                    <a:pt x="4967" y="4033"/>
                  </a:moveTo>
                  <a:lnTo>
                    <a:pt x="4896" y="4075"/>
                  </a:lnTo>
                  <a:lnTo>
                    <a:pt x="17884" y="6438"/>
                  </a:lnTo>
                  <a:lnTo>
                    <a:pt x="17955" y="6396"/>
                  </a:lnTo>
                  <a:lnTo>
                    <a:pt x="4967" y="4033"/>
                  </a:lnTo>
                  <a:close/>
                  <a:moveTo>
                    <a:pt x="4266" y="4436"/>
                  </a:moveTo>
                  <a:lnTo>
                    <a:pt x="4195" y="4479"/>
                  </a:lnTo>
                  <a:lnTo>
                    <a:pt x="17184" y="6841"/>
                  </a:lnTo>
                  <a:lnTo>
                    <a:pt x="17255" y="6799"/>
                  </a:lnTo>
                  <a:lnTo>
                    <a:pt x="4266" y="4436"/>
                  </a:lnTo>
                  <a:close/>
                  <a:moveTo>
                    <a:pt x="3566" y="4839"/>
                  </a:moveTo>
                  <a:lnTo>
                    <a:pt x="3495" y="4882"/>
                  </a:lnTo>
                  <a:lnTo>
                    <a:pt x="16491" y="7245"/>
                  </a:lnTo>
                  <a:lnTo>
                    <a:pt x="16554" y="7202"/>
                  </a:lnTo>
                  <a:lnTo>
                    <a:pt x="3566" y="4839"/>
                  </a:lnTo>
                  <a:close/>
                  <a:moveTo>
                    <a:pt x="2865" y="5250"/>
                  </a:moveTo>
                  <a:lnTo>
                    <a:pt x="2795" y="5285"/>
                  </a:lnTo>
                  <a:lnTo>
                    <a:pt x="15790" y="7648"/>
                  </a:lnTo>
                  <a:lnTo>
                    <a:pt x="15861" y="7613"/>
                  </a:lnTo>
                  <a:lnTo>
                    <a:pt x="2865" y="5250"/>
                  </a:lnTo>
                  <a:close/>
                  <a:moveTo>
                    <a:pt x="2165" y="5653"/>
                  </a:moveTo>
                  <a:lnTo>
                    <a:pt x="2094" y="5688"/>
                  </a:lnTo>
                  <a:lnTo>
                    <a:pt x="15090" y="8051"/>
                  </a:lnTo>
                  <a:lnTo>
                    <a:pt x="15161" y="8016"/>
                  </a:lnTo>
                  <a:lnTo>
                    <a:pt x="2165" y="5653"/>
                  </a:lnTo>
                  <a:close/>
                  <a:moveTo>
                    <a:pt x="1472" y="6049"/>
                  </a:moveTo>
                  <a:lnTo>
                    <a:pt x="1401" y="6092"/>
                  </a:lnTo>
                  <a:lnTo>
                    <a:pt x="14390" y="8454"/>
                  </a:lnTo>
                  <a:lnTo>
                    <a:pt x="14460" y="8412"/>
                  </a:lnTo>
                  <a:lnTo>
                    <a:pt x="1472" y="6049"/>
                  </a:lnTo>
                  <a:close/>
                  <a:moveTo>
                    <a:pt x="771" y="6459"/>
                  </a:moveTo>
                  <a:lnTo>
                    <a:pt x="701" y="6495"/>
                  </a:lnTo>
                  <a:lnTo>
                    <a:pt x="13689" y="8858"/>
                  </a:lnTo>
                  <a:lnTo>
                    <a:pt x="13760" y="8822"/>
                  </a:lnTo>
                  <a:lnTo>
                    <a:pt x="771" y="6459"/>
                  </a:lnTo>
                  <a:close/>
                  <a:moveTo>
                    <a:pt x="64" y="6856"/>
                  </a:moveTo>
                  <a:lnTo>
                    <a:pt x="0" y="6891"/>
                  </a:lnTo>
                  <a:cubicBezTo>
                    <a:pt x="15" y="6898"/>
                    <a:pt x="12989" y="9261"/>
                    <a:pt x="12989" y="9261"/>
                  </a:cubicBezTo>
                  <a:lnTo>
                    <a:pt x="13060" y="9218"/>
                  </a:lnTo>
                  <a:lnTo>
                    <a:pt x="64" y="6856"/>
                  </a:lnTo>
                  <a:close/>
                  <a:moveTo>
                    <a:pt x="1231" y="7598"/>
                  </a:moveTo>
                  <a:lnTo>
                    <a:pt x="1366" y="7683"/>
                  </a:lnTo>
                  <a:lnTo>
                    <a:pt x="12288" y="9664"/>
                  </a:lnTo>
                  <a:lnTo>
                    <a:pt x="12359" y="9629"/>
                  </a:lnTo>
                  <a:lnTo>
                    <a:pt x="1231" y="7598"/>
                  </a:lnTo>
                  <a:close/>
                  <a:moveTo>
                    <a:pt x="2575" y="8377"/>
                  </a:moveTo>
                  <a:lnTo>
                    <a:pt x="2710" y="8454"/>
                  </a:lnTo>
                  <a:lnTo>
                    <a:pt x="11588" y="10067"/>
                  </a:lnTo>
                  <a:lnTo>
                    <a:pt x="11659" y="10032"/>
                  </a:lnTo>
                  <a:lnTo>
                    <a:pt x="2575" y="8377"/>
                  </a:lnTo>
                  <a:close/>
                  <a:moveTo>
                    <a:pt x="3927" y="9155"/>
                  </a:moveTo>
                  <a:lnTo>
                    <a:pt x="4061" y="9233"/>
                  </a:lnTo>
                  <a:lnTo>
                    <a:pt x="10895" y="10471"/>
                  </a:lnTo>
                  <a:lnTo>
                    <a:pt x="10966" y="10435"/>
                  </a:lnTo>
                  <a:lnTo>
                    <a:pt x="3927" y="9155"/>
                  </a:lnTo>
                  <a:close/>
                  <a:moveTo>
                    <a:pt x="5271" y="9933"/>
                  </a:moveTo>
                  <a:lnTo>
                    <a:pt x="5405" y="10011"/>
                  </a:lnTo>
                  <a:lnTo>
                    <a:pt x="10194" y="10881"/>
                  </a:lnTo>
                  <a:lnTo>
                    <a:pt x="10265" y="10838"/>
                  </a:lnTo>
                  <a:lnTo>
                    <a:pt x="5271" y="9933"/>
                  </a:lnTo>
                  <a:close/>
                  <a:moveTo>
                    <a:pt x="6622" y="10711"/>
                  </a:moveTo>
                  <a:lnTo>
                    <a:pt x="6756" y="10789"/>
                  </a:lnTo>
                  <a:lnTo>
                    <a:pt x="9494" y="11284"/>
                  </a:lnTo>
                  <a:lnTo>
                    <a:pt x="9565" y="11242"/>
                  </a:lnTo>
                  <a:lnTo>
                    <a:pt x="6622" y="10711"/>
                  </a:lnTo>
                  <a:close/>
                  <a:moveTo>
                    <a:pt x="7966" y="11482"/>
                  </a:moveTo>
                  <a:lnTo>
                    <a:pt x="8100" y="11560"/>
                  </a:lnTo>
                  <a:lnTo>
                    <a:pt x="8794" y="11687"/>
                  </a:lnTo>
                  <a:lnTo>
                    <a:pt x="8865" y="11645"/>
                  </a:lnTo>
                  <a:lnTo>
                    <a:pt x="7966" y="114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227750" y="4966975"/>
              <a:ext cx="375675" cy="216675"/>
            </a:xfrm>
            <a:custGeom>
              <a:rect l="l" t="t" r="r" b="b"/>
              <a:pathLst>
                <a:path w="15026" h="8667" extrusionOk="0">
                  <a:moveTo>
                    <a:pt x="5526" y="1"/>
                  </a:moveTo>
                  <a:lnTo>
                    <a:pt x="1" y="3191"/>
                  </a:lnTo>
                  <a:lnTo>
                    <a:pt x="9502" y="8667"/>
                  </a:lnTo>
                  <a:lnTo>
                    <a:pt x="15027" y="5476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047350" y="5118025"/>
              <a:ext cx="274350" cy="171575"/>
            </a:xfrm>
            <a:custGeom>
              <a:rect l="l" t="t" r="r" b="b"/>
              <a:pathLst>
                <a:path w="10974" h="6863" extrusionOk="0">
                  <a:moveTo>
                    <a:pt x="1777" y="0"/>
                  </a:moveTo>
                  <a:lnTo>
                    <a:pt x="1" y="1026"/>
                  </a:lnTo>
                  <a:lnTo>
                    <a:pt x="10103" y="6862"/>
                  </a:lnTo>
                  <a:lnTo>
                    <a:pt x="10973" y="530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2967950" y="4930350"/>
              <a:ext cx="270975" cy="146825"/>
            </a:xfrm>
            <a:custGeom>
              <a:rect l="l" t="t" r="r" b="b"/>
              <a:pathLst>
                <a:path w="10839" h="5873" extrusionOk="0">
                  <a:moveTo>
                    <a:pt x="6294" y="1"/>
                  </a:moveTo>
                  <a:cubicBezTo>
                    <a:pt x="4817" y="1"/>
                    <a:pt x="3374" y="313"/>
                    <a:pt x="2286" y="942"/>
                  </a:cubicBezTo>
                  <a:cubicBezTo>
                    <a:pt x="1" y="2258"/>
                    <a:pt x="121" y="4472"/>
                    <a:pt x="2561" y="5873"/>
                  </a:cubicBezTo>
                  <a:cubicBezTo>
                    <a:pt x="2561" y="5873"/>
                    <a:pt x="2562" y="5873"/>
                    <a:pt x="2562" y="5873"/>
                  </a:cubicBezTo>
                  <a:cubicBezTo>
                    <a:pt x="2593" y="5873"/>
                    <a:pt x="10838" y="1112"/>
                    <a:pt x="10838" y="1112"/>
                  </a:cubicBezTo>
                  <a:cubicBezTo>
                    <a:pt x="9561" y="373"/>
                    <a:pt x="7907" y="1"/>
                    <a:pt x="6294" y="1"/>
                  </a:cubicBezTo>
                  <a:close/>
                </a:path>
              </a:pathLst>
            </a:custGeom>
            <a:solidFill>
              <a:srgbClr val="D4A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001025" y="4936550"/>
              <a:ext cx="320850" cy="185375"/>
            </a:xfrm>
            <a:custGeom>
              <a:rect l="l" t="t" r="r" b="b"/>
              <a:pathLst>
                <a:path w="12834" h="7415" extrusionOk="0">
                  <a:moveTo>
                    <a:pt x="12494" y="1"/>
                  </a:moveTo>
                  <a:lnTo>
                    <a:pt x="0" y="7217"/>
                  </a:lnTo>
                  <a:lnTo>
                    <a:pt x="347" y="7415"/>
                  </a:lnTo>
                  <a:lnTo>
                    <a:pt x="12833" y="206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rgbClr val="7F7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946550" y="4767300"/>
              <a:ext cx="135500" cy="78200"/>
            </a:xfrm>
            <a:custGeom>
              <a:rect l="l" t="t" r="r" b="b"/>
              <a:pathLst>
                <a:path w="5420" h="3128" extrusionOk="0">
                  <a:moveTo>
                    <a:pt x="1755" y="1"/>
                  </a:moveTo>
                  <a:lnTo>
                    <a:pt x="1" y="1012"/>
                  </a:lnTo>
                  <a:lnTo>
                    <a:pt x="3665" y="3127"/>
                  </a:lnTo>
                  <a:lnTo>
                    <a:pt x="5420" y="2116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26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318475" y="5003950"/>
              <a:ext cx="112175" cy="58750"/>
            </a:xfrm>
            <a:custGeom>
              <a:rect l="l" t="t" r="r" b="b"/>
              <a:pathLst>
                <a:path w="4487" h="2350" extrusionOk="0">
                  <a:moveTo>
                    <a:pt x="2873" y="0"/>
                  </a:moveTo>
                  <a:lnTo>
                    <a:pt x="1338" y="778"/>
                  </a:lnTo>
                  <a:lnTo>
                    <a:pt x="1395" y="870"/>
                  </a:lnTo>
                  <a:cubicBezTo>
                    <a:pt x="1417" y="870"/>
                    <a:pt x="1439" y="870"/>
                    <a:pt x="1460" y="870"/>
                  </a:cubicBezTo>
                  <a:cubicBezTo>
                    <a:pt x="1829" y="870"/>
                    <a:pt x="2094" y="928"/>
                    <a:pt x="2328" y="1061"/>
                  </a:cubicBezTo>
                  <a:cubicBezTo>
                    <a:pt x="2625" y="1231"/>
                    <a:pt x="2739" y="1528"/>
                    <a:pt x="2173" y="1854"/>
                  </a:cubicBezTo>
                  <a:cubicBezTo>
                    <a:pt x="1912" y="2005"/>
                    <a:pt x="1618" y="2097"/>
                    <a:pt x="1340" y="2097"/>
                  </a:cubicBezTo>
                  <a:cubicBezTo>
                    <a:pt x="1150" y="2097"/>
                    <a:pt x="968" y="2054"/>
                    <a:pt x="807" y="1960"/>
                  </a:cubicBezTo>
                  <a:cubicBezTo>
                    <a:pt x="489" y="1776"/>
                    <a:pt x="539" y="1556"/>
                    <a:pt x="694" y="1358"/>
                  </a:cubicBezTo>
                  <a:cubicBezTo>
                    <a:pt x="737" y="1323"/>
                    <a:pt x="722" y="1245"/>
                    <a:pt x="666" y="1224"/>
                  </a:cubicBezTo>
                  <a:cubicBezTo>
                    <a:pt x="590" y="1188"/>
                    <a:pt x="508" y="1170"/>
                    <a:pt x="426" y="1170"/>
                  </a:cubicBezTo>
                  <a:cubicBezTo>
                    <a:pt x="349" y="1170"/>
                    <a:pt x="271" y="1186"/>
                    <a:pt x="199" y="1217"/>
                  </a:cubicBezTo>
                  <a:cubicBezTo>
                    <a:pt x="1" y="1330"/>
                    <a:pt x="29" y="1684"/>
                    <a:pt x="623" y="2030"/>
                  </a:cubicBezTo>
                  <a:cubicBezTo>
                    <a:pt x="1007" y="2253"/>
                    <a:pt x="1395" y="2350"/>
                    <a:pt x="1754" y="2350"/>
                  </a:cubicBezTo>
                  <a:cubicBezTo>
                    <a:pt x="2104" y="2350"/>
                    <a:pt x="2428" y="2258"/>
                    <a:pt x="2696" y="2101"/>
                  </a:cubicBezTo>
                  <a:cubicBezTo>
                    <a:pt x="3305" y="1755"/>
                    <a:pt x="3213" y="1351"/>
                    <a:pt x="2668" y="1033"/>
                  </a:cubicBezTo>
                  <a:cubicBezTo>
                    <a:pt x="2385" y="884"/>
                    <a:pt x="2081" y="792"/>
                    <a:pt x="1769" y="778"/>
                  </a:cubicBezTo>
                  <a:cubicBezTo>
                    <a:pt x="1769" y="764"/>
                    <a:pt x="2675" y="361"/>
                    <a:pt x="2675" y="361"/>
                  </a:cubicBezTo>
                  <a:cubicBezTo>
                    <a:pt x="2713" y="337"/>
                    <a:pt x="2757" y="325"/>
                    <a:pt x="2801" y="325"/>
                  </a:cubicBezTo>
                  <a:cubicBezTo>
                    <a:pt x="2849" y="325"/>
                    <a:pt x="2897" y="339"/>
                    <a:pt x="2937" y="368"/>
                  </a:cubicBezTo>
                  <a:lnTo>
                    <a:pt x="4076" y="1026"/>
                  </a:lnTo>
                  <a:lnTo>
                    <a:pt x="4479" y="920"/>
                  </a:lnTo>
                  <a:lnTo>
                    <a:pt x="4486" y="88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378800" y="5042550"/>
              <a:ext cx="112150" cy="54850"/>
            </a:xfrm>
            <a:custGeom>
              <a:rect l="l" t="t" r="r" b="b"/>
              <a:pathLst>
                <a:path w="4486" h="2194" extrusionOk="0">
                  <a:moveTo>
                    <a:pt x="3192" y="233"/>
                  </a:moveTo>
                  <a:cubicBezTo>
                    <a:pt x="3338" y="233"/>
                    <a:pt x="3469" y="261"/>
                    <a:pt x="3580" y="324"/>
                  </a:cubicBezTo>
                  <a:cubicBezTo>
                    <a:pt x="4018" y="578"/>
                    <a:pt x="3502" y="1017"/>
                    <a:pt x="2802" y="1420"/>
                  </a:cubicBezTo>
                  <a:cubicBezTo>
                    <a:pt x="2282" y="1720"/>
                    <a:pt x="1731" y="1961"/>
                    <a:pt x="1302" y="1961"/>
                  </a:cubicBezTo>
                  <a:cubicBezTo>
                    <a:pt x="1153" y="1961"/>
                    <a:pt x="1019" y="1932"/>
                    <a:pt x="906" y="1866"/>
                  </a:cubicBezTo>
                  <a:cubicBezTo>
                    <a:pt x="474" y="1618"/>
                    <a:pt x="984" y="1180"/>
                    <a:pt x="1684" y="777"/>
                  </a:cubicBezTo>
                  <a:cubicBezTo>
                    <a:pt x="2207" y="475"/>
                    <a:pt x="2762" y="233"/>
                    <a:pt x="3192" y="233"/>
                  </a:cubicBezTo>
                  <a:close/>
                  <a:moveTo>
                    <a:pt x="2826" y="1"/>
                  </a:moveTo>
                  <a:cubicBezTo>
                    <a:pt x="2306" y="1"/>
                    <a:pt x="1755" y="199"/>
                    <a:pt x="1217" y="508"/>
                  </a:cubicBezTo>
                  <a:cubicBezTo>
                    <a:pt x="361" y="1003"/>
                    <a:pt x="0" y="1519"/>
                    <a:pt x="757" y="1958"/>
                  </a:cubicBezTo>
                  <a:cubicBezTo>
                    <a:pt x="1043" y="2121"/>
                    <a:pt x="1349" y="2193"/>
                    <a:pt x="1666" y="2193"/>
                  </a:cubicBezTo>
                  <a:cubicBezTo>
                    <a:pt x="2187" y="2193"/>
                    <a:pt x="2736" y="1997"/>
                    <a:pt x="3269" y="1689"/>
                  </a:cubicBezTo>
                  <a:cubicBezTo>
                    <a:pt x="4132" y="1194"/>
                    <a:pt x="4485" y="677"/>
                    <a:pt x="3728" y="239"/>
                  </a:cubicBezTo>
                  <a:cubicBezTo>
                    <a:pt x="3446" y="73"/>
                    <a:pt x="3142" y="1"/>
                    <a:pt x="2826" y="1"/>
                  </a:cubicBez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439625" y="5077650"/>
              <a:ext cx="111975" cy="54750"/>
            </a:xfrm>
            <a:custGeom>
              <a:rect l="l" t="t" r="r" b="b"/>
              <a:pathLst>
                <a:path w="4479" h="2190" extrusionOk="0">
                  <a:moveTo>
                    <a:pt x="3182" y="233"/>
                  </a:moveTo>
                  <a:cubicBezTo>
                    <a:pt x="3329" y="233"/>
                    <a:pt x="3462" y="262"/>
                    <a:pt x="3573" y="328"/>
                  </a:cubicBezTo>
                  <a:cubicBezTo>
                    <a:pt x="4012" y="575"/>
                    <a:pt x="3503" y="1014"/>
                    <a:pt x="2802" y="1417"/>
                  </a:cubicBezTo>
                  <a:cubicBezTo>
                    <a:pt x="2279" y="1718"/>
                    <a:pt x="1720" y="1960"/>
                    <a:pt x="1291" y="1960"/>
                  </a:cubicBezTo>
                  <a:cubicBezTo>
                    <a:pt x="1146" y="1960"/>
                    <a:pt x="1016" y="1932"/>
                    <a:pt x="906" y="1870"/>
                  </a:cubicBezTo>
                  <a:cubicBezTo>
                    <a:pt x="468" y="1615"/>
                    <a:pt x="984" y="1176"/>
                    <a:pt x="1685" y="773"/>
                  </a:cubicBezTo>
                  <a:cubicBezTo>
                    <a:pt x="2205" y="474"/>
                    <a:pt x="2756" y="233"/>
                    <a:pt x="3182" y="233"/>
                  </a:cubicBezTo>
                  <a:close/>
                  <a:moveTo>
                    <a:pt x="2820" y="0"/>
                  </a:moveTo>
                  <a:cubicBezTo>
                    <a:pt x="2298" y="0"/>
                    <a:pt x="1748" y="196"/>
                    <a:pt x="1211" y="504"/>
                  </a:cubicBezTo>
                  <a:cubicBezTo>
                    <a:pt x="355" y="1000"/>
                    <a:pt x="1" y="1516"/>
                    <a:pt x="751" y="1955"/>
                  </a:cubicBezTo>
                  <a:cubicBezTo>
                    <a:pt x="1037" y="2118"/>
                    <a:pt x="1343" y="2190"/>
                    <a:pt x="1660" y="2190"/>
                  </a:cubicBezTo>
                  <a:cubicBezTo>
                    <a:pt x="2181" y="2190"/>
                    <a:pt x="2732" y="1994"/>
                    <a:pt x="3269" y="1686"/>
                  </a:cubicBezTo>
                  <a:cubicBezTo>
                    <a:pt x="4125" y="1191"/>
                    <a:pt x="4479" y="674"/>
                    <a:pt x="3729" y="236"/>
                  </a:cubicBezTo>
                  <a:cubicBezTo>
                    <a:pt x="3443" y="73"/>
                    <a:pt x="3137" y="0"/>
                    <a:pt x="2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720175" y="4906675"/>
              <a:ext cx="71300" cy="37250"/>
            </a:xfrm>
            <a:custGeom>
              <a:rect l="l" t="t" r="r" b="b"/>
              <a:pathLst>
                <a:path w="2852" h="1490" extrusionOk="0">
                  <a:moveTo>
                    <a:pt x="1826" y="0"/>
                  </a:moveTo>
                  <a:lnTo>
                    <a:pt x="849" y="495"/>
                  </a:lnTo>
                  <a:lnTo>
                    <a:pt x="892" y="552"/>
                  </a:lnTo>
                  <a:cubicBezTo>
                    <a:pt x="918" y="550"/>
                    <a:pt x="943" y="549"/>
                    <a:pt x="969" y="549"/>
                  </a:cubicBezTo>
                  <a:cubicBezTo>
                    <a:pt x="1148" y="549"/>
                    <a:pt x="1324" y="592"/>
                    <a:pt x="1479" y="672"/>
                  </a:cubicBezTo>
                  <a:cubicBezTo>
                    <a:pt x="1670" y="778"/>
                    <a:pt x="1748" y="969"/>
                    <a:pt x="1380" y="1182"/>
                  </a:cubicBezTo>
                  <a:cubicBezTo>
                    <a:pt x="1217" y="1277"/>
                    <a:pt x="1033" y="1334"/>
                    <a:pt x="858" y="1334"/>
                  </a:cubicBezTo>
                  <a:cubicBezTo>
                    <a:pt x="736" y="1334"/>
                    <a:pt x="619" y="1306"/>
                    <a:pt x="517" y="1245"/>
                  </a:cubicBezTo>
                  <a:cubicBezTo>
                    <a:pt x="312" y="1132"/>
                    <a:pt x="347" y="991"/>
                    <a:pt x="439" y="863"/>
                  </a:cubicBezTo>
                  <a:cubicBezTo>
                    <a:pt x="474" y="842"/>
                    <a:pt x="467" y="785"/>
                    <a:pt x="425" y="778"/>
                  </a:cubicBezTo>
                  <a:cubicBezTo>
                    <a:pt x="377" y="753"/>
                    <a:pt x="324" y="740"/>
                    <a:pt x="270" y="740"/>
                  </a:cubicBezTo>
                  <a:cubicBezTo>
                    <a:pt x="221" y="740"/>
                    <a:pt x="172" y="751"/>
                    <a:pt x="128" y="771"/>
                  </a:cubicBezTo>
                  <a:cubicBezTo>
                    <a:pt x="0" y="842"/>
                    <a:pt x="22" y="1068"/>
                    <a:pt x="397" y="1288"/>
                  </a:cubicBezTo>
                  <a:cubicBezTo>
                    <a:pt x="641" y="1428"/>
                    <a:pt x="888" y="1489"/>
                    <a:pt x="1118" y="1489"/>
                  </a:cubicBezTo>
                  <a:cubicBezTo>
                    <a:pt x="1340" y="1489"/>
                    <a:pt x="1545" y="1431"/>
                    <a:pt x="1712" y="1330"/>
                  </a:cubicBezTo>
                  <a:cubicBezTo>
                    <a:pt x="2101" y="1118"/>
                    <a:pt x="2038" y="856"/>
                    <a:pt x="1691" y="658"/>
                  </a:cubicBezTo>
                  <a:cubicBezTo>
                    <a:pt x="1514" y="566"/>
                    <a:pt x="1323" y="510"/>
                    <a:pt x="1125" y="495"/>
                  </a:cubicBezTo>
                  <a:cubicBezTo>
                    <a:pt x="1125" y="488"/>
                    <a:pt x="1698" y="234"/>
                    <a:pt x="1698" y="234"/>
                  </a:cubicBezTo>
                  <a:cubicBezTo>
                    <a:pt x="1723" y="216"/>
                    <a:pt x="1751" y="207"/>
                    <a:pt x="1780" y="207"/>
                  </a:cubicBezTo>
                  <a:cubicBezTo>
                    <a:pt x="1808" y="207"/>
                    <a:pt x="1836" y="216"/>
                    <a:pt x="1861" y="234"/>
                  </a:cubicBezTo>
                  <a:lnTo>
                    <a:pt x="2590" y="651"/>
                  </a:lnTo>
                  <a:lnTo>
                    <a:pt x="2844" y="580"/>
                  </a:lnTo>
                  <a:cubicBezTo>
                    <a:pt x="2851" y="559"/>
                    <a:pt x="188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758550" y="4931350"/>
              <a:ext cx="71300" cy="34850"/>
            </a:xfrm>
            <a:custGeom>
              <a:rect l="l" t="t" r="r" b="b"/>
              <a:pathLst>
                <a:path w="2852" h="1394" extrusionOk="0">
                  <a:moveTo>
                    <a:pt x="2022" y="149"/>
                  </a:moveTo>
                  <a:cubicBezTo>
                    <a:pt x="2116" y="149"/>
                    <a:pt x="2200" y="167"/>
                    <a:pt x="2271" y="209"/>
                  </a:cubicBezTo>
                  <a:cubicBezTo>
                    <a:pt x="2547" y="364"/>
                    <a:pt x="2222" y="647"/>
                    <a:pt x="1776" y="902"/>
                  </a:cubicBezTo>
                  <a:cubicBezTo>
                    <a:pt x="1445" y="1091"/>
                    <a:pt x="1094" y="1245"/>
                    <a:pt x="823" y="1245"/>
                  </a:cubicBezTo>
                  <a:cubicBezTo>
                    <a:pt x="729" y="1245"/>
                    <a:pt x="644" y="1227"/>
                    <a:pt x="574" y="1185"/>
                  </a:cubicBezTo>
                  <a:cubicBezTo>
                    <a:pt x="298" y="1029"/>
                    <a:pt x="623" y="746"/>
                    <a:pt x="1069" y="492"/>
                  </a:cubicBezTo>
                  <a:cubicBezTo>
                    <a:pt x="1400" y="303"/>
                    <a:pt x="1750" y="149"/>
                    <a:pt x="2022" y="149"/>
                  </a:cubicBezTo>
                  <a:close/>
                  <a:moveTo>
                    <a:pt x="1789" y="1"/>
                  </a:moveTo>
                  <a:cubicBezTo>
                    <a:pt x="1458" y="1"/>
                    <a:pt x="1109" y="125"/>
                    <a:pt x="772" y="322"/>
                  </a:cubicBezTo>
                  <a:cubicBezTo>
                    <a:pt x="227" y="633"/>
                    <a:pt x="1" y="966"/>
                    <a:pt x="482" y="1242"/>
                  </a:cubicBezTo>
                  <a:cubicBezTo>
                    <a:pt x="664" y="1347"/>
                    <a:pt x="860" y="1393"/>
                    <a:pt x="1061" y="1393"/>
                  </a:cubicBezTo>
                  <a:cubicBezTo>
                    <a:pt x="1390" y="1393"/>
                    <a:pt x="1736" y="1269"/>
                    <a:pt x="2073" y="1072"/>
                  </a:cubicBezTo>
                  <a:cubicBezTo>
                    <a:pt x="2611" y="761"/>
                    <a:pt x="2851" y="428"/>
                    <a:pt x="2370" y="152"/>
                  </a:cubicBezTo>
                  <a:cubicBezTo>
                    <a:pt x="2188" y="47"/>
                    <a:pt x="1991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797100" y="4953650"/>
              <a:ext cx="71300" cy="34775"/>
            </a:xfrm>
            <a:custGeom>
              <a:rect l="l" t="t" r="r" b="b"/>
              <a:pathLst>
                <a:path w="2852" h="1391" extrusionOk="0">
                  <a:moveTo>
                    <a:pt x="2022" y="148"/>
                  </a:moveTo>
                  <a:cubicBezTo>
                    <a:pt x="2116" y="148"/>
                    <a:pt x="2201" y="166"/>
                    <a:pt x="2272" y="208"/>
                  </a:cubicBezTo>
                  <a:cubicBezTo>
                    <a:pt x="2555" y="364"/>
                    <a:pt x="2229" y="640"/>
                    <a:pt x="1783" y="901"/>
                  </a:cubicBezTo>
                  <a:cubicBezTo>
                    <a:pt x="1452" y="1091"/>
                    <a:pt x="1102" y="1245"/>
                    <a:pt x="827" y="1245"/>
                  </a:cubicBezTo>
                  <a:cubicBezTo>
                    <a:pt x="732" y="1245"/>
                    <a:pt x="647" y="1226"/>
                    <a:pt x="574" y="1184"/>
                  </a:cubicBezTo>
                  <a:cubicBezTo>
                    <a:pt x="298" y="1029"/>
                    <a:pt x="623" y="746"/>
                    <a:pt x="1069" y="491"/>
                  </a:cubicBezTo>
                  <a:cubicBezTo>
                    <a:pt x="1400" y="302"/>
                    <a:pt x="1751" y="148"/>
                    <a:pt x="2022" y="148"/>
                  </a:cubicBezTo>
                  <a:close/>
                  <a:moveTo>
                    <a:pt x="1789" y="0"/>
                  </a:moveTo>
                  <a:cubicBezTo>
                    <a:pt x="1458" y="0"/>
                    <a:pt x="1110" y="124"/>
                    <a:pt x="772" y="321"/>
                  </a:cubicBezTo>
                  <a:cubicBezTo>
                    <a:pt x="227" y="633"/>
                    <a:pt x="1" y="965"/>
                    <a:pt x="482" y="1241"/>
                  </a:cubicBezTo>
                  <a:cubicBezTo>
                    <a:pt x="663" y="1345"/>
                    <a:pt x="856" y="1391"/>
                    <a:pt x="1056" y="1391"/>
                  </a:cubicBezTo>
                  <a:cubicBezTo>
                    <a:pt x="1387" y="1391"/>
                    <a:pt x="1737" y="1265"/>
                    <a:pt x="2081" y="1071"/>
                  </a:cubicBezTo>
                  <a:cubicBezTo>
                    <a:pt x="2625" y="753"/>
                    <a:pt x="2852" y="427"/>
                    <a:pt x="2371" y="152"/>
                  </a:cubicBezTo>
                  <a:cubicBezTo>
                    <a:pt x="2188" y="47"/>
                    <a:pt x="1992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3417350" y="5148075"/>
              <a:ext cx="120100" cy="57150"/>
            </a:xfrm>
            <a:custGeom>
              <a:rect l="l" t="t" r="r" b="b"/>
              <a:pathLst>
                <a:path w="4804" h="2286" extrusionOk="0">
                  <a:moveTo>
                    <a:pt x="3396" y="1"/>
                  </a:moveTo>
                  <a:lnTo>
                    <a:pt x="3361" y="86"/>
                  </a:lnTo>
                  <a:lnTo>
                    <a:pt x="4769" y="340"/>
                  </a:lnTo>
                  <a:lnTo>
                    <a:pt x="4804" y="263"/>
                  </a:lnTo>
                  <a:lnTo>
                    <a:pt x="3396" y="1"/>
                  </a:lnTo>
                  <a:close/>
                  <a:moveTo>
                    <a:pt x="2979" y="248"/>
                  </a:moveTo>
                  <a:lnTo>
                    <a:pt x="2943" y="326"/>
                  </a:lnTo>
                  <a:lnTo>
                    <a:pt x="4351" y="588"/>
                  </a:lnTo>
                  <a:lnTo>
                    <a:pt x="4387" y="503"/>
                  </a:lnTo>
                  <a:lnTo>
                    <a:pt x="2979" y="248"/>
                  </a:lnTo>
                  <a:close/>
                  <a:moveTo>
                    <a:pt x="2554" y="489"/>
                  </a:moveTo>
                  <a:lnTo>
                    <a:pt x="2519" y="567"/>
                  </a:lnTo>
                  <a:lnTo>
                    <a:pt x="3927" y="828"/>
                  </a:lnTo>
                  <a:lnTo>
                    <a:pt x="3969" y="751"/>
                  </a:lnTo>
                  <a:lnTo>
                    <a:pt x="2554" y="489"/>
                  </a:lnTo>
                  <a:close/>
                  <a:moveTo>
                    <a:pt x="2137" y="729"/>
                  </a:moveTo>
                  <a:lnTo>
                    <a:pt x="2102" y="807"/>
                  </a:lnTo>
                  <a:lnTo>
                    <a:pt x="3509" y="1069"/>
                  </a:lnTo>
                  <a:lnTo>
                    <a:pt x="3545" y="991"/>
                  </a:lnTo>
                  <a:lnTo>
                    <a:pt x="2137" y="729"/>
                  </a:lnTo>
                  <a:close/>
                  <a:moveTo>
                    <a:pt x="1720" y="970"/>
                  </a:moveTo>
                  <a:lnTo>
                    <a:pt x="1677" y="1055"/>
                  </a:lnTo>
                  <a:lnTo>
                    <a:pt x="3092" y="1310"/>
                  </a:lnTo>
                  <a:lnTo>
                    <a:pt x="3127" y="1232"/>
                  </a:lnTo>
                  <a:lnTo>
                    <a:pt x="1720" y="970"/>
                  </a:lnTo>
                  <a:close/>
                  <a:moveTo>
                    <a:pt x="1295" y="1218"/>
                  </a:moveTo>
                  <a:lnTo>
                    <a:pt x="1260" y="1295"/>
                  </a:lnTo>
                  <a:lnTo>
                    <a:pt x="2667" y="1557"/>
                  </a:lnTo>
                  <a:lnTo>
                    <a:pt x="2703" y="1472"/>
                  </a:lnTo>
                  <a:lnTo>
                    <a:pt x="1295" y="1218"/>
                  </a:lnTo>
                  <a:close/>
                  <a:moveTo>
                    <a:pt x="878" y="1458"/>
                  </a:moveTo>
                  <a:lnTo>
                    <a:pt x="842" y="1536"/>
                  </a:lnTo>
                  <a:lnTo>
                    <a:pt x="2250" y="1798"/>
                  </a:lnTo>
                  <a:lnTo>
                    <a:pt x="2285" y="1720"/>
                  </a:lnTo>
                  <a:lnTo>
                    <a:pt x="878" y="1458"/>
                  </a:lnTo>
                  <a:close/>
                  <a:moveTo>
                    <a:pt x="453" y="1699"/>
                  </a:moveTo>
                  <a:lnTo>
                    <a:pt x="418" y="1776"/>
                  </a:lnTo>
                  <a:lnTo>
                    <a:pt x="1826" y="2038"/>
                  </a:lnTo>
                  <a:lnTo>
                    <a:pt x="1868" y="1960"/>
                  </a:lnTo>
                  <a:lnTo>
                    <a:pt x="453" y="1699"/>
                  </a:lnTo>
                  <a:close/>
                  <a:moveTo>
                    <a:pt x="36" y="1939"/>
                  </a:moveTo>
                  <a:lnTo>
                    <a:pt x="0" y="2024"/>
                  </a:lnTo>
                  <a:lnTo>
                    <a:pt x="1408" y="2286"/>
                  </a:lnTo>
                  <a:lnTo>
                    <a:pt x="1444" y="2201"/>
                  </a:lnTo>
                  <a:lnTo>
                    <a:pt x="36" y="1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2981575" y="4789175"/>
              <a:ext cx="60325" cy="31475"/>
            </a:xfrm>
            <a:custGeom>
              <a:rect l="l" t="t" r="r" b="b"/>
              <a:pathLst>
                <a:path w="2413" h="1259" extrusionOk="0">
                  <a:moveTo>
                    <a:pt x="1144" y="85"/>
                  </a:moveTo>
                  <a:cubicBezTo>
                    <a:pt x="1397" y="85"/>
                    <a:pt x="1655" y="143"/>
                    <a:pt x="1854" y="258"/>
                  </a:cubicBezTo>
                  <a:cubicBezTo>
                    <a:pt x="2229" y="477"/>
                    <a:pt x="2250" y="823"/>
                    <a:pt x="1896" y="1029"/>
                  </a:cubicBezTo>
                  <a:cubicBezTo>
                    <a:pt x="1723" y="1130"/>
                    <a:pt x="1497" y="1180"/>
                    <a:pt x="1265" y="1180"/>
                  </a:cubicBezTo>
                  <a:cubicBezTo>
                    <a:pt x="1014" y="1180"/>
                    <a:pt x="758" y="1122"/>
                    <a:pt x="559" y="1007"/>
                  </a:cubicBezTo>
                  <a:cubicBezTo>
                    <a:pt x="177" y="788"/>
                    <a:pt x="156" y="441"/>
                    <a:pt x="510" y="236"/>
                  </a:cubicBezTo>
                  <a:cubicBezTo>
                    <a:pt x="683" y="135"/>
                    <a:pt x="911" y="85"/>
                    <a:pt x="1144" y="85"/>
                  </a:cubicBezTo>
                  <a:close/>
                  <a:moveTo>
                    <a:pt x="1133" y="1"/>
                  </a:moveTo>
                  <a:cubicBezTo>
                    <a:pt x="867" y="1"/>
                    <a:pt x="607" y="58"/>
                    <a:pt x="411" y="173"/>
                  </a:cubicBezTo>
                  <a:cubicBezTo>
                    <a:pt x="0" y="406"/>
                    <a:pt x="22" y="809"/>
                    <a:pt x="460" y="1057"/>
                  </a:cubicBezTo>
                  <a:cubicBezTo>
                    <a:pt x="691" y="1191"/>
                    <a:pt x="991" y="1258"/>
                    <a:pt x="1284" y="1258"/>
                  </a:cubicBezTo>
                  <a:cubicBezTo>
                    <a:pt x="1549" y="1258"/>
                    <a:pt x="1808" y="1203"/>
                    <a:pt x="2002" y="1092"/>
                  </a:cubicBezTo>
                  <a:cubicBezTo>
                    <a:pt x="2413" y="852"/>
                    <a:pt x="2391" y="449"/>
                    <a:pt x="1953" y="201"/>
                  </a:cubicBezTo>
                  <a:cubicBezTo>
                    <a:pt x="1720" y="68"/>
                    <a:pt x="1423" y="1"/>
                    <a:pt x="1133" y="1"/>
                  </a:cubicBezTo>
                  <a:close/>
                </a:path>
              </a:pathLst>
            </a:custGeom>
            <a:solidFill>
              <a:srgbClr val="F4C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2924450" y="4896050"/>
              <a:ext cx="351250" cy="202900"/>
            </a:xfrm>
            <a:custGeom>
              <a:rect l="l" t="t" r="r" b="b"/>
              <a:pathLst>
                <a:path w="14050" h="8116" extrusionOk="0">
                  <a:moveTo>
                    <a:pt x="5596" y="1"/>
                  </a:moveTo>
                  <a:lnTo>
                    <a:pt x="5617" y="340"/>
                  </a:lnTo>
                  <a:lnTo>
                    <a:pt x="5150" y="524"/>
                  </a:lnTo>
                  <a:lnTo>
                    <a:pt x="5716" y="637"/>
                  </a:lnTo>
                  <a:lnTo>
                    <a:pt x="5907" y="963"/>
                  </a:lnTo>
                  <a:lnTo>
                    <a:pt x="6233" y="694"/>
                  </a:lnTo>
                  <a:lnTo>
                    <a:pt x="6827" y="708"/>
                  </a:lnTo>
                  <a:lnTo>
                    <a:pt x="6459" y="432"/>
                  </a:lnTo>
                  <a:lnTo>
                    <a:pt x="6629" y="114"/>
                  </a:lnTo>
                  <a:lnTo>
                    <a:pt x="6077" y="213"/>
                  </a:lnTo>
                  <a:lnTo>
                    <a:pt x="5596" y="1"/>
                  </a:lnTo>
                  <a:close/>
                  <a:moveTo>
                    <a:pt x="9374" y="72"/>
                  </a:moveTo>
                  <a:lnTo>
                    <a:pt x="9402" y="411"/>
                  </a:lnTo>
                  <a:lnTo>
                    <a:pt x="8935" y="595"/>
                  </a:lnTo>
                  <a:lnTo>
                    <a:pt x="9501" y="708"/>
                  </a:lnTo>
                  <a:lnTo>
                    <a:pt x="9692" y="1034"/>
                  </a:lnTo>
                  <a:lnTo>
                    <a:pt x="10018" y="765"/>
                  </a:lnTo>
                  <a:lnTo>
                    <a:pt x="10605" y="779"/>
                  </a:lnTo>
                  <a:lnTo>
                    <a:pt x="10237" y="503"/>
                  </a:lnTo>
                  <a:lnTo>
                    <a:pt x="10414" y="185"/>
                  </a:lnTo>
                  <a:lnTo>
                    <a:pt x="9862" y="284"/>
                  </a:lnTo>
                  <a:lnTo>
                    <a:pt x="9374" y="72"/>
                  </a:lnTo>
                  <a:close/>
                  <a:moveTo>
                    <a:pt x="2278" y="1062"/>
                  </a:moveTo>
                  <a:lnTo>
                    <a:pt x="2299" y="1401"/>
                  </a:lnTo>
                  <a:lnTo>
                    <a:pt x="1833" y="1585"/>
                  </a:lnTo>
                  <a:lnTo>
                    <a:pt x="2398" y="1699"/>
                  </a:lnTo>
                  <a:lnTo>
                    <a:pt x="2597" y="2024"/>
                  </a:lnTo>
                  <a:lnTo>
                    <a:pt x="2915" y="1755"/>
                  </a:lnTo>
                  <a:lnTo>
                    <a:pt x="3502" y="1769"/>
                  </a:lnTo>
                  <a:lnTo>
                    <a:pt x="3141" y="1493"/>
                  </a:lnTo>
                  <a:lnTo>
                    <a:pt x="3311" y="1175"/>
                  </a:lnTo>
                  <a:lnTo>
                    <a:pt x="2759" y="1274"/>
                  </a:lnTo>
                  <a:lnTo>
                    <a:pt x="2278" y="1062"/>
                  </a:lnTo>
                  <a:close/>
                  <a:moveTo>
                    <a:pt x="12819" y="1253"/>
                  </a:moveTo>
                  <a:lnTo>
                    <a:pt x="12847" y="1593"/>
                  </a:lnTo>
                  <a:lnTo>
                    <a:pt x="12380" y="1784"/>
                  </a:lnTo>
                  <a:lnTo>
                    <a:pt x="12946" y="1890"/>
                  </a:lnTo>
                  <a:lnTo>
                    <a:pt x="13137" y="2222"/>
                  </a:lnTo>
                  <a:lnTo>
                    <a:pt x="13463" y="1946"/>
                  </a:lnTo>
                  <a:lnTo>
                    <a:pt x="14050" y="1960"/>
                  </a:lnTo>
                  <a:lnTo>
                    <a:pt x="14050" y="1960"/>
                  </a:lnTo>
                  <a:lnTo>
                    <a:pt x="13682" y="1684"/>
                  </a:lnTo>
                  <a:lnTo>
                    <a:pt x="13852" y="1366"/>
                  </a:lnTo>
                  <a:lnTo>
                    <a:pt x="13300" y="1465"/>
                  </a:lnTo>
                  <a:lnTo>
                    <a:pt x="12819" y="1253"/>
                  </a:lnTo>
                  <a:close/>
                  <a:moveTo>
                    <a:pt x="446" y="2979"/>
                  </a:moveTo>
                  <a:lnTo>
                    <a:pt x="467" y="3319"/>
                  </a:lnTo>
                  <a:lnTo>
                    <a:pt x="0" y="3503"/>
                  </a:lnTo>
                  <a:lnTo>
                    <a:pt x="566" y="3616"/>
                  </a:lnTo>
                  <a:lnTo>
                    <a:pt x="757" y="3941"/>
                  </a:lnTo>
                  <a:lnTo>
                    <a:pt x="1083" y="3672"/>
                  </a:lnTo>
                  <a:lnTo>
                    <a:pt x="1670" y="3687"/>
                  </a:lnTo>
                  <a:lnTo>
                    <a:pt x="1309" y="3411"/>
                  </a:lnTo>
                  <a:lnTo>
                    <a:pt x="1479" y="3092"/>
                  </a:lnTo>
                  <a:lnTo>
                    <a:pt x="927" y="3191"/>
                  </a:lnTo>
                  <a:lnTo>
                    <a:pt x="446" y="2979"/>
                  </a:lnTo>
                  <a:close/>
                  <a:moveTo>
                    <a:pt x="566" y="5158"/>
                  </a:moveTo>
                  <a:lnTo>
                    <a:pt x="595" y="5498"/>
                  </a:lnTo>
                  <a:lnTo>
                    <a:pt x="121" y="5689"/>
                  </a:lnTo>
                  <a:lnTo>
                    <a:pt x="686" y="5802"/>
                  </a:lnTo>
                  <a:lnTo>
                    <a:pt x="885" y="6127"/>
                  </a:lnTo>
                  <a:lnTo>
                    <a:pt x="1203" y="5858"/>
                  </a:lnTo>
                  <a:lnTo>
                    <a:pt x="1797" y="5872"/>
                  </a:lnTo>
                  <a:lnTo>
                    <a:pt x="1429" y="5590"/>
                  </a:lnTo>
                  <a:lnTo>
                    <a:pt x="1599" y="5271"/>
                  </a:lnTo>
                  <a:lnTo>
                    <a:pt x="1047" y="5370"/>
                  </a:lnTo>
                  <a:lnTo>
                    <a:pt x="566" y="5158"/>
                  </a:lnTo>
                  <a:close/>
                  <a:moveTo>
                    <a:pt x="2618" y="7146"/>
                  </a:moveTo>
                  <a:lnTo>
                    <a:pt x="2639" y="7485"/>
                  </a:lnTo>
                  <a:lnTo>
                    <a:pt x="2172" y="7676"/>
                  </a:lnTo>
                  <a:lnTo>
                    <a:pt x="2738" y="7790"/>
                  </a:lnTo>
                  <a:lnTo>
                    <a:pt x="2929" y="8115"/>
                  </a:lnTo>
                  <a:lnTo>
                    <a:pt x="3254" y="7846"/>
                  </a:lnTo>
                  <a:lnTo>
                    <a:pt x="3842" y="7860"/>
                  </a:lnTo>
                  <a:lnTo>
                    <a:pt x="3842" y="7860"/>
                  </a:lnTo>
                  <a:lnTo>
                    <a:pt x="3474" y="7577"/>
                  </a:lnTo>
                  <a:lnTo>
                    <a:pt x="3651" y="7259"/>
                  </a:lnTo>
                  <a:lnTo>
                    <a:pt x="3099" y="7358"/>
                  </a:lnTo>
                  <a:lnTo>
                    <a:pt x="2618" y="7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2904100" y="4880675"/>
              <a:ext cx="474200" cy="273800"/>
            </a:xfrm>
            <a:custGeom>
              <a:rect l="l" t="t" r="r" b="b"/>
              <a:pathLst>
                <a:path w="18968" h="10952" extrusionOk="0">
                  <a:moveTo>
                    <a:pt x="12508" y="0"/>
                  </a:moveTo>
                  <a:lnTo>
                    <a:pt x="1" y="7223"/>
                  </a:lnTo>
                  <a:lnTo>
                    <a:pt x="6467" y="10951"/>
                  </a:lnTo>
                  <a:lnTo>
                    <a:pt x="18967" y="3736"/>
                  </a:lnTo>
                  <a:lnTo>
                    <a:pt x="12508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2904100" y="5061250"/>
              <a:ext cx="161675" cy="197925"/>
            </a:xfrm>
            <a:custGeom>
              <a:rect l="l" t="t" r="r" b="b"/>
              <a:pathLst>
                <a:path w="6467" h="7917" extrusionOk="0">
                  <a:moveTo>
                    <a:pt x="1" y="0"/>
                  </a:moveTo>
                  <a:lnTo>
                    <a:pt x="1" y="4188"/>
                  </a:lnTo>
                  <a:lnTo>
                    <a:pt x="6467" y="7916"/>
                  </a:lnTo>
                  <a:lnTo>
                    <a:pt x="6467" y="37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2901975" y="4879425"/>
              <a:ext cx="330925" cy="295925"/>
            </a:xfrm>
            <a:custGeom>
              <a:rect l="l" t="t" r="r" b="b"/>
              <a:pathLst>
                <a:path w="13237" h="11837" extrusionOk="0">
                  <a:moveTo>
                    <a:pt x="12501" y="1"/>
                  </a:moveTo>
                  <a:lnTo>
                    <a:pt x="1" y="7224"/>
                  </a:lnTo>
                  <a:lnTo>
                    <a:pt x="1" y="11412"/>
                  </a:lnTo>
                  <a:lnTo>
                    <a:pt x="729" y="11836"/>
                  </a:lnTo>
                  <a:lnTo>
                    <a:pt x="729" y="7641"/>
                  </a:lnTo>
                  <a:lnTo>
                    <a:pt x="13237" y="425"/>
                  </a:lnTo>
                  <a:lnTo>
                    <a:pt x="1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050375" y="4965200"/>
              <a:ext cx="330925" cy="295750"/>
            </a:xfrm>
            <a:custGeom>
              <a:rect l="l" t="t" r="r" b="b"/>
              <a:pathLst>
                <a:path w="13237" h="11830" extrusionOk="0">
                  <a:moveTo>
                    <a:pt x="12508" y="1"/>
                  </a:moveTo>
                  <a:lnTo>
                    <a:pt x="0" y="7217"/>
                  </a:lnTo>
                  <a:lnTo>
                    <a:pt x="0" y="11405"/>
                  </a:lnTo>
                  <a:lnTo>
                    <a:pt x="729" y="11829"/>
                  </a:lnTo>
                  <a:lnTo>
                    <a:pt x="729" y="7641"/>
                  </a:lnTo>
                  <a:lnTo>
                    <a:pt x="13236" y="418"/>
                  </a:lnTo>
                  <a:lnTo>
                    <a:pt x="12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2901975" y="5060000"/>
              <a:ext cx="18250" cy="115350"/>
            </a:xfrm>
            <a:custGeom>
              <a:rect l="l" t="t" r="r" b="b"/>
              <a:pathLst>
                <a:path w="730" h="4614" extrusionOk="0">
                  <a:moveTo>
                    <a:pt x="1" y="1"/>
                  </a:moveTo>
                  <a:lnTo>
                    <a:pt x="1" y="4189"/>
                  </a:lnTo>
                  <a:lnTo>
                    <a:pt x="729" y="4613"/>
                  </a:lnTo>
                  <a:lnTo>
                    <a:pt x="729" y="4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050375" y="5145600"/>
              <a:ext cx="18225" cy="115350"/>
            </a:xfrm>
            <a:custGeom>
              <a:rect l="l" t="t" r="r" b="b"/>
              <a:pathLst>
                <a:path w="729" h="4614" extrusionOk="0">
                  <a:moveTo>
                    <a:pt x="0" y="1"/>
                  </a:moveTo>
                  <a:lnTo>
                    <a:pt x="0" y="4189"/>
                  </a:lnTo>
                  <a:lnTo>
                    <a:pt x="729" y="4613"/>
                  </a:lnTo>
                  <a:lnTo>
                    <a:pt x="729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2703725" y="4766425"/>
              <a:ext cx="580825" cy="429600"/>
            </a:xfrm>
            <a:custGeom>
              <a:rect l="l" t="t" r="r" b="b"/>
              <a:pathLst>
                <a:path w="23233" h="17184" extrusionOk="0">
                  <a:moveTo>
                    <a:pt x="10237" y="0"/>
                  </a:moveTo>
                  <a:lnTo>
                    <a:pt x="0" y="5907"/>
                  </a:lnTo>
                  <a:lnTo>
                    <a:pt x="19533" y="17184"/>
                  </a:lnTo>
                  <a:lnTo>
                    <a:pt x="23233" y="17177"/>
                  </a:lnTo>
                  <a:lnTo>
                    <a:pt x="1023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2702675" y="4776850"/>
              <a:ext cx="582400" cy="418825"/>
            </a:xfrm>
            <a:custGeom>
              <a:rect l="l" t="t" r="r" b="b"/>
              <a:pathLst>
                <a:path w="23296" h="16753" extrusionOk="0">
                  <a:moveTo>
                    <a:pt x="0" y="1"/>
                  </a:moveTo>
                  <a:lnTo>
                    <a:pt x="0" y="3304"/>
                  </a:lnTo>
                  <a:lnTo>
                    <a:pt x="23296" y="16753"/>
                  </a:lnTo>
                  <a:lnTo>
                    <a:pt x="23296" y="5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285050" y="4924175"/>
              <a:ext cx="269750" cy="271500"/>
            </a:xfrm>
            <a:custGeom>
              <a:rect l="l" t="t" r="r" b="b"/>
              <a:pathLst>
                <a:path w="10790" h="10860" extrusionOk="0">
                  <a:moveTo>
                    <a:pt x="1" y="1"/>
                  </a:moveTo>
                  <a:lnTo>
                    <a:pt x="1" y="10860"/>
                  </a:lnTo>
                  <a:lnTo>
                    <a:pt x="10789" y="4627"/>
                  </a:lnTo>
                  <a:lnTo>
                    <a:pt x="1078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702475" y="4621050"/>
              <a:ext cx="852500" cy="492225"/>
            </a:xfrm>
            <a:custGeom>
              <a:rect l="l" t="t" r="r" b="b"/>
              <a:pathLst>
                <a:path w="34100" h="19689" extrusionOk="0">
                  <a:moveTo>
                    <a:pt x="10796" y="0"/>
                  </a:moveTo>
                  <a:lnTo>
                    <a:pt x="1" y="6233"/>
                  </a:lnTo>
                  <a:lnTo>
                    <a:pt x="23304" y="19688"/>
                  </a:lnTo>
                  <a:lnTo>
                    <a:pt x="34099" y="13456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2724425" y="4633075"/>
              <a:ext cx="809675" cy="467450"/>
            </a:xfrm>
            <a:custGeom>
              <a:rect l="l" t="t" r="r" b="b"/>
              <a:pathLst>
                <a:path w="32387" h="18698" extrusionOk="0">
                  <a:moveTo>
                    <a:pt x="8970" y="1052"/>
                  </a:moveTo>
                  <a:cubicBezTo>
                    <a:pt x="9298" y="1052"/>
                    <a:pt x="9637" y="1128"/>
                    <a:pt x="9897" y="1281"/>
                  </a:cubicBezTo>
                  <a:lnTo>
                    <a:pt x="30179" y="12989"/>
                  </a:lnTo>
                  <a:cubicBezTo>
                    <a:pt x="30675" y="13279"/>
                    <a:pt x="30710" y="13724"/>
                    <a:pt x="30250" y="13986"/>
                  </a:cubicBezTo>
                  <a:lnTo>
                    <a:pt x="24173" y="17488"/>
                  </a:lnTo>
                  <a:cubicBezTo>
                    <a:pt x="23958" y="17616"/>
                    <a:pt x="23670" y="17678"/>
                    <a:pt x="23374" y="17678"/>
                  </a:cubicBezTo>
                  <a:cubicBezTo>
                    <a:pt x="23046" y="17678"/>
                    <a:pt x="22707" y="17601"/>
                    <a:pt x="22447" y="17453"/>
                  </a:cubicBezTo>
                  <a:lnTo>
                    <a:pt x="2165" y="5737"/>
                  </a:lnTo>
                  <a:cubicBezTo>
                    <a:pt x="1670" y="5455"/>
                    <a:pt x="1634" y="5009"/>
                    <a:pt x="2094" y="4740"/>
                  </a:cubicBezTo>
                  <a:lnTo>
                    <a:pt x="8171" y="1238"/>
                  </a:lnTo>
                  <a:cubicBezTo>
                    <a:pt x="8386" y="1114"/>
                    <a:pt x="8674" y="1052"/>
                    <a:pt x="8970" y="1052"/>
                  </a:cubicBezTo>
                  <a:close/>
                  <a:moveTo>
                    <a:pt x="9720" y="0"/>
                  </a:moveTo>
                  <a:lnTo>
                    <a:pt x="0" y="5610"/>
                  </a:lnTo>
                  <a:lnTo>
                    <a:pt x="22666" y="18698"/>
                  </a:lnTo>
                  <a:lnTo>
                    <a:pt x="32387" y="13088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952200" y="4775425"/>
              <a:ext cx="354275" cy="182750"/>
            </a:xfrm>
            <a:custGeom>
              <a:rect l="l" t="t" r="r" b="b"/>
              <a:pathLst>
                <a:path w="14171" h="7310" extrusionOk="0">
                  <a:moveTo>
                    <a:pt x="8142" y="49"/>
                  </a:moveTo>
                  <a:cubicBezTo>
                    <a:pt x="9544" y="49"/>
                    <a:pt x="10871" y="328"/>
                    <a:pt x="11858" y="899"/>
                  </a:cubicBezTo>
                  <a:cubicBezTo>
                    <a:pt x="14086" y="2180"/>
                    <a:pt x="13746" y="4465"/>
                    <a:pt x="11115" y="5986"/>
                  </a:cubicBezTo>
                  <a:cubicBezTo>
                    <a:pt x="9653" y="6827"/>
                    <a:pt x="7784" y="7262"/>
                    <a:pt x="6030" y="7262"/>
                  </a:cubicBezTo>
                  <a:cubicBezTo>
                    <a:pt x="4625" y="7262"/>
                    <a:pt x="3295" y="6983"/>
                    <a:pt x="2307" y="6410"/>
                  </a:cubicBezTo>
                  <a:cubicBezTo>
                    <a:pt x="86" y="5130"/>
                    <a:pt x="418" y="2845"/>
                    <a:pt x="3050" y="1331"/>
                  </a:cubicBezTo>
                  <a:cubicBezTo>
                    <a:pt x="4517" y="486"/>
                    <a:pt x="6388" y="49"/>
                    <a:pt x="8142" y="49"/>
                  </a:cubicBezTo>
                  <a:close/>
                  <a:moveTo>
                    <a:pt x="8134" y="1"/>
                  </a:moveTo>
                  <a:cubicBezTo>
                    <a:pt x="6361" y="1"/>
                    <a:pt x="4472" y="440"/>
                    <a:pt x="2993" y="1296"/>
                  </a:cubicBezTo>
                  <a:cubicBezTo>
                    <a:pt x="333" y="2831"/>
                    <a:pt x="1" y="5144"/>
                    <a:pt x="2258" y="6446"/>
                  </a:cubicBezTo>
                  <a:cubicBezTo>
                    <a:pt x="3260" y="7026"/>
                    <a:pt x="4610" y="7309"/>
                    <a:pt x="6034" y="7309"/>
                  </a:cubicBezTo>
                  <a:cubicBezTo>
                    <a:pt x="7808" y="7309"/>
                    <a:pt x="9696" y="6870"/>
                    <a:pt x="11171" y="6014"/>
                  </a:cubicBezTo>
                  <a:cubicBezTo>
                    <a:pt x="13838" y="4479"/>
                    <a:pt x="14171" y="2166"/>
                    <a:pt x="11914" y="864"/>
                  </a:cubicBezTo>
                  <a:cubicBezTo>
                    <a:pt x="10909" y="284"/>
                    <a:pt x="9558" y="1"/>
                    <a:pt x="813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958750" y="4778950"/>
              <a:ext cx="341200" cy="175700"/>
            </a:xfrm>
            <a:custGeom>
              <a:rect l="l" t="t" r="r" b="b"/>
              <a:pathLst>
                <a:path w="13648" h="7027" extrusionOk="0">
                  <a:moveTo>
                    <a:pt x="7885" y="1"/>
                  </a:moveTo>
                  <a:cubicBezTo>
                    <a:pt x="6176" y="1"/>
                    <a:pt x="4349" y="426"/>
                    <a:pt x="2915" y="1254"/>
                  </a:cubicBezTo>
                  <a:cubicBezTo>
                    <a:pt x="333" y="2739"/>
                    <a:pt x="1" y="4961"/>
                    <a:pt x="2158" y="6206"/>
                  </a:cubicBezTo>
                  <a:cubicBezTo>
                    <a:pt x="3115" y="6758"/>
                    <a:pt x="4401" y="7027"/>
                    <a:pt x="5763" y="7027"/>
                  </a:cubicBezTo>
                  <a:cubicBezTo>
                    <a:pt x="7474" y="7027"/>
                    <a:pt x="9302" y="6601"/>
                    <a:pt x="10740" y="5774"/>
                  </a:cubicBezTo>
                  <a:cubicBezTo>
                    <a:pt x="13322" y="4289"/>
                    <a:pt x="13647" y="2067"/>
                    <a:pt x="11489" y="822"/>
                  </a:cubicBezTo>
                  <a:cubicBezTo>
                    <a:pt x="10533" y="270"/>
                    <a:pt x="9246" y="1"/>
                    <a:pt x="7885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2983350" y="4791650"/>
              <a:ext cx="291825" cy="150300"/>
            </a:xfrm>
            <a:custGeom>
              <a:rect l="l" t="t" r="r" b="b"/>
              <a:pathLst>
                <a:path w="11673" h="6012" extrusionOk="0">
                  <a:moveTo>
                    <a:pt x="6753" y="1"/>
                  </a:moveTo>
                  <a:cubicBezTo>
                    <a:pt x="5289" y="1"/>
                    <a:pt x="3725" y="368"/>
                    <a:pt x="2497" y="1078"/>
                  </a:cubicBezTo>
                  <a:cubicBezTo>
                    <a:pt x="290" y="2345"/>
                    <a:pt x="0" y="4240"/>
                    <a:pt x="1854" y="5309"/>
                  </a:cubicBezTo>
                  <a:cubicBezTo>
                    <a:pt x="2670" y="5781"/>
                    <a:pt x="3766" y="6011"/>
                    <a:pt x="4926" y="6011"/>
                  </a:cubicBezTo>
                  <a:cubicBezTo>
                    <a:pt x="6390" y="6011"/>
                    <a:pt x="7955" y="5644"/>
                    <a:pt x="9183" y="4934"/>
                  </a:cubicBezTo>
                  <a:cubicBezTo>
                    <a:pt x="11383" y="3667"/>
                    <a:pt x="11673" y="1771"/>
                    <a:pt x="9826" y="703"/>
                  </a:cubicBezTo>
                  <a:cubicBezTo>
                    <a:pt x="9010" y="231"/>
                    <a:pt x="7913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216800" y="4959900"/>
              <a:ext cx="26550" cy="15425"/>
            </a:xfrm>
            <a:custGeom>
              <a:rect l="l" t="t" r="r" b="b"/>
              <a:pathLst>
                <a:path w="1062" h="617" extrusionOk="0">
                  <a:moveTo>
                    <a:pt x="283" y="1"/>
                  </a:moveTo>
                  <a:lnTo>
                    <a:pt x="0" y="163"/>
                  </a:lnTo>
                  <a:lnTo>
                    <a:pt x="778" y="616"/>
                  </a:lnTo>
                  <a:lnTo>
                    <a:pt x="1061" y="45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246500" y="4977050"/>
              <a:ext cx="90750" cy="52375"/>
            </a:xfrm>
            <a:custGeom>
              <a:rect l="l" t="t" r="r" b="b"/>
              <a:pathLst>
                <a:path w="3630" h="2095" extrusionOk="0">
                  <a:moveTo>
                    <a:pt x="284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2841675" y="4743425"/>
              <a:ext cx="26550" cy="15225"/>
            </a:xfrm>
            <a:custGeom>
              <a:rect l="l" t="t" r="r" b="b"/>
              <a:pathLst>
                <a:path w="1062" h="609" extrusionOk="0">
                  <a:moveTo>
                    <a:pt x="291" y="1"/>
                  </a:moveTo>
                  <a:lnTo>
                    <a:pt x="0" y="163"/>
                  </a:lnTo>
                  <a:lnTo>
                    <a:pt x="779" y="609"/>
                  </a:lnTo>
                  <a:lnTo>
                    <a:pt x="1062" y="44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2871375" y="4760575"/>
              <a:ext cx="90775" cy="52375"/>
            </a:xfrm>
            <a:custGeom>
              <a:rect l="l" t="t" r="r" b="b"/>
              <a:pathLst>
                <a:path w="3631" h="2095" extrusionOk="0">
                  <a:moveTo>
                    <a:pt x="291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2942300" y="4673025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1"/>
                  </a:moveTo>
                  <a:lnTo>
                    <a:pt x="1" y="227"/>
                  </a:lnTo>
                  <a:lnTo>
                    <a:pt x="4040" y="2562"/>
                  </a:lnTo>
                  <a:lnTo>
                    <a:pt x="4429" y="23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351200" y="4909150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0"/>
                  </a:moveTo>
                  <a:lnTo>
                    <a:pt x="1" y="227"/>
                  </a:lnTo>
                  <a:lnTo>
                    <a:pt x="4040" y="2561"/>
                  </a:lnTo>
                  <a:lnTo>
                    <a:pt x="4429" y="233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243500" y="5017550"/>
              <a:ext cx="34325" cy="21425"/>
            </a:xfrm>
            <a:custGeom>
              <a:rect l="l" t="t" r="r" b="b"/>
              <a:pathLst>
                <a:path w="1373" h="857" extrusionOk="0">
                  <a:moveTo>
                    <a:pt x="941" y="1"/>
                  </a:moveTo>
                  <a:lnTo>
                    <a:pt x="892" y="29"/>
                  </a:lnTo>
                  <a:lnTo>
                    <a:pt x="970" y="93"/>
                  </a:lnTo>
                  <a:cubicBezTo>
                    <a:pt x="1005" y="121"/>
                    <a:pt x="1005" y="135"/>
                    <a:pt x="955" y="171"/>
                  </a:cubicBezTo>
                  <a:lnTo>
                    <a:pt x="283" y="553"/>
                  </a:lnTo>
                  <a:cubicBezTo>
                    <a:pt x="266" y="567"/>
                    <a:pt x="246" y="574"/>
                    <a:pt x="227" y="574"/>
                  </a:cubicBezTo>
                  <a:cubicBezTo>
                    <a:pt x="207" y="574"/>
                    <a:pt x="188" y="567"/>
                    <a:pt x="170" y="553"/>
                  </a:cubicBezTo>
                  <a:lnTo>
                    <a:pt x="57" y="496"/>
                  </a:lnTo>
                  <a:lnTo>
                    <a:pt x="0" y="531"/>
                  </a:lnTo>
                  <a:lnTo>
                    <a:pt x="559" y="857"/>
                  </a:lnTo>
                  <a:lnTo>
                    <a:pt x="616" y="821"/>
                  </a:lnTo>
                  <a:lnTo>
                    <a:pt x="517" y="758"/>
                  </a:lnTo>
                  <a:cubicBezTo>
                    <a:pt x="481" y="737"/>
                    <a:pt x="474" y="722"/>
                    <a:pt x="524" y="694"/>
                  </a:cubicBezTo>
                  <a:lnTo>
                    <a:pt x="1373" y="199"/>
                  </a:lnTo>
                  <a:cubicBezTo>
                    <a:pt x="1373" y="185"/>
                    <a:pt x="941" y="1"/>
                    <a:pt x="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264725" y="5031075"/>
              <a:ext cx="40000" cy="19275"/>
            </a:xfrm>
            <a:custGeom>
              <a:rect l="l" t="t" r="r" b="b"/>
              <a:pathLst>
                <a:path w="1600" h="771" extrusionOk="0">
                  <a:moveTo>
                    <a:pt x="1141" y="110"/>
                  </a:moveTo>
                  <a:cubicBezTo>
                    <a:pt x="1176" y="110"/>
                    <a:pt x="1206" y="117"/>
                    <a:pt x="1231" y="132"/>
                  </a:cubicBezTo>
                  <a:cubicBezTo>
                    <a:pt x="1366" y="210"/>
                    <a:pt x="1104" y="372"/>
                    <a:pt x="941" y="464"/>
                  </a:cubicBezTo>
                  <a:cubicBezTo>
                    <a:pt x="810" y="544"/>
                    <a:pt x="601" y="656"/>
                    <a:pt x="455" y="656"/>
                  </a:cubicBezTo>
                  <a:cubicBezTo>
                    <a:pt x="419" y="656"/>
                    <a:pt x="387" y="649"/>
                    <a:pt x="361" y="634"/>
                  </a:cubicBezTo>
                  <a:cubicBezTo>
                    <a:pt x="234" y="563"/>
                    <a:pt x="488" y="394"/>
                    <a:pt x="658" y="302"/>
                  </a:cubicBezTo>
                  <a:cubicBezTo>
                    <a:pt x="789" y="222"/>
                    <a:pt x="998" y="110"/>
                    <a:pt x="1141" y="110"/>
                  </a:cubicBezTo>
                  <a:close/>
                  <a:moveTo>
                    <a:pt x="938" y="1"/>
                  </a:moveTo>
                  <a:cubicBezTo>
                    <a:pt x="751" y="1"/>
                    <a:pt x="566" y="66"/>
                    <a:pt x="404" y="160"/>
                  </a:cubicBezTo>
                  <a:cubicBezTo>
                    <a:pt x="142" y="309"/>
                    <a:pt x="0" y="500"/>
                    <a:pt x="297" y="677"/>
                  </a:cubicBezTo>
                  <a:cubicBezTo>
                    <a:pt x="413" y="743"/>
                    <a:pt x="535" y="770"/>
                    <a:pt x="655" y="770"/>
                  </a:cubicBezTo>
                  <a:cubicBezTo>
                    <a:pt x="843" y="770"/>
                    <a:pt x="1029" y="704"/>
                    <a:pt x="1189" y="613"/>
                  </a:cubicBezTo>
                  <a:cubicBezTo>
                    <a:pt x="1458" y="457"/>
                    <a:pt x="1599" y="266"/>
                    <a:pt x="1302" y="97"/>
                  </a:cubicBezTo>
                  <a:cubicBezTo>
                    <a:pt x="1184" y="29"/>
                    <a:pt x="1061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286825" y="5043825"/>
              <a:ext cx="39825" cy="19250"/>
            </a:xfrm>
            <a:custGeom>
              <a:rect l="l" t="t" r="r" b="b"/>
              <a:pathLst>
                <a:path w="1592" h="770" extrusionOk="0">
                  <a:moveTo>
                    <a:pt x="1145" y="112"/>
                  </a:moveTo>
                  <a:cubicBezTo>
                    <a:pt x="1178" y="112"/>
                    <a:pt x="1208" y="118"/>
                    <a:pt x="1232" y="131"/>
                  </a:cubicBezTo>
                  <a:cubicBezTo>
                    <a:pt x="1366" y="209"/>
                    <a:pt x="1104" y="372"/>
                    <a:pt x="941" y="464"/>
                  </a:cubicBezTo>
                  <a:cubicBezTo>
                    <a:pt x="808" y="545"/>
                    <a:pt x="590" y="659"/>
                    <a:pt x="445" y="659"/>
                  </a:cubicBezTo>
                  <a:cubicBezTo>
                    <a:pt x="413" y="659"/>
                    <a:pt x="385" y="653"/>
                    <a:pt x="361" y="641"/>
                  </a:cubicBezTo>
                  <a:lnTo>
                    <a:pt x="361" y="634"/>
                  </a:lnTo>
                  <a:cubicBezTo>
                    <a:pt x="234" y="563"/>
                    <a:pt x="489" y="400"/>
                    <a:pt x="651" y="301"/>
                  </a:cubicBezTo>
                  <a:cubicBezTo>
                    <a:pt x="789" y="221"/>
                    <a:pt x="1002" y="112"/>
                    <a:pt x="1145" y="112"/>
                  </a:cubicBezTo>
                  <a:close/>
                  <a:moveTo>
                    <a:pt x="938" y="0"/>
                  </a:moveTo>
                  <a:cubicBezTo>
                    <a:pt x="751" y="0"/>
                    <a:pt x="566" y="66"/>
                    <a:pt x="404" y="160"/>
                  </a:cubicBezTo>
                  <a:cubicBezTo>
                    <a:pt x="142" y="308"/>
                    <a:pt x="1" y="506"/>
                    <a:pt x="298" y="676"/>
                  </a:cubicBezTo>
                  <a:cubicBezTo>
                    <a:pt x="411" y="742"/>
                    <a:pt x="532" y="770"/>
                    <a:pt x="653" y="770"/>
                  </a:cubicBezTo>
                  <a:cubicBezTo>
                    <a:pt x="841" y="770"/>
                    <a:pt x="1030" y="703"/>
                    <a:pt x="1189" y="612"/>
                  </a:cubicBezTo>
                  <a:cubicBezTo>
                    <a:pt x="1458" y="457"/>
                    <a:pt x="1592" y="266"/>
                    <a:pt x="1302" y="96"/>
                  </a:cubicBezTo>
                  <a:cubicBezTo>
                    <a:pt x="1184" y="29"/>
                    <a:pt x="1061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3434850" y="4918875"/>
              <a:ext cx="23200" cy="14175"/>
            </a:xfrm>
            <a:custGeom>
              <a:rect l="l" t="t" r="r" b="b"/>
              <a:pathLst>
                <a:path w="927" h="567" extrusionOk="0">
                  <a:moveTo>
                    <a:pt x="630" y="0"/>
                  </a:moveTo>
                  <a:lnTo>
                    <a:pt x="602" y="15"/>
                  </a:lnTo>
                  <a:lnTo>
                    <a:pt x="659" y="57"/>
                  </a:lnTo>
                  <a:cubicBezTo>
                    <a:pt x="680" y="78"/>
                    <a:pt x="680" y="92"/>
                    <a:pt x="645" y="106"/>
                  </a:cubicBezTo>
                  <a:lnTo>
                    <a:pt x="192" y="368"/>
                  </a:lnTo>
                  <a:cubicBezTo>
                    <a:pt x="181" y="375"/>
                    <a:pt x="169" y="379"/>
                    <a:pt x="156" y="379"/>
                  </a:cubicBezTo>
                  <a:cubicBezTo>
                    <a:pt x="144" y="379"/>
                    <a:pt x="132" y="375"/>
                    <a:pt x="121" y="368"/>
                  </a:cubicBezTo>
                  <a:lnTo>
                    <a:pt x="43" y="333"/>
                  </a:lnTo>
                  <a:lnTo>
                    <a:pt x="1" y="354"/>
                  </a:lnTo>
                  <a:lnTo>
                    <a:pt x="383" y="566"/>
                  </a:lnTo>
                  <a:lnTo>
                    <a:pt x="418" y="545"/>
                  </a:lnTo>
                  <a:lnTo>
                    <a:pt x="355" y="503"/>
                  </a:lnTo>
                  <a:cubicBezTo>
                    <a:pt x="326" y="488"/>
                    <a:pt x="326" y="481"/>
                    <a:pt x="355" y="460"/>
                  </a:cubicBezTo>
                  <a:lnTo>
                    <a:pt x="928" y="135"/>
                  </a:lnTo>
                  <a:cubicBezTo>
                    <a:pt x="928" y="121"/>
                    <a:pt x="630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3449175" y="4927750"/>
              <a:ext cx="26750" cy="12875"/>
            </a:xfrm>
            <a:custGeom>
              <a:rect l="l" t="t" r="r" b="b"/>
              <a:pathLst>
                <a:path w="1070" h="515" extrusionOk="0">
                  <a:moveTo>
                    <a:pt x="767" y="78"/>
                  </a:moveTo>
                  <a:cubicBezTo>
                    <a:pt x="790" y="78"/>
                    <a:pt x="811" y="82"/>
                    <a:pt x="829" y="91"/>
                  </a:cubicBezTo>
                  <a:cubicBezTo>
                    <a:pt x="913" y="141"/>
                    <a:pt x="737" y="247"/>
                    <a:pt x="630" y="310"/>
                  </a:cubicBezTo>
                  <a:cubicBezTo>
                    <a:pt x="543" y="363"/>
                    <a:pt x="399" y="443"/>
                    <a:pt x="303" y="443"/>
                  </a:cubicBezTo>
                  <a:cubicBezTo>
                    <a:pt x="282" y="443"/>
                    <a:pt x="264" y="440"/>
                    <a:pt x="248" y="431"/>
                  </a:cubicBezTo>
                  <a:lnTo>
                    <a:pt x="241" y="424"/>
                  </a:lnTo>
                  <a:cubicBezTo>
                    <a:pt x="156" y="374"/>
                    <a:pt x="333" y="268"/>
                    <a:pt x="439" y="204"/>
                  </a:cubicBezTo>
                  <a:cubicBezTo>
                    <a:pt x="526" y="153"/>
                    <a:pt x="668" y="78"/>
                    <a:pt x="767" y="78"/>
                  </a:cubicBezTo>
                  <a:close/>
                  <a:moveTo>
                    <a:pt x="631" y="0"/>
                  </a:moveTo>
                  <a:cubicBezTo>
                    <a:pt x="504" y="0"/>
                    <a:pt x="377" y="45"/>
                    <a:pt x="270" y="105"/>
                  </a:cubicBezTo>
                  <a:cubicBezTo>
                    <a:pt x="93" y="211"/>
                    <a:pt x="1" y="339"/>
                    <a:pt x="199" y="452"/>
                  </a:cubicBezTo>
                  <a:cubicBezTo>
                    <a:pt x="276" y="496"/>
                    <a:pt x="357" y="514"/>
                    <a:pt x="437" y="514"/>
                  </a:cubicBezTo>
                  <a:cubicBezTo>
                    <a:pt x="563" y="514"/>
                    <a:pt x="688" y="470"/>
                    <a:pt x="800" y="409"/>
                  </a:cubicBezTo>
                  <a:cubicBezTo>
                    <a:pt x="977" y="303"/>
                    <a:pt x="1069" y="183"/>
                    <a:pt x="871" y="63"/>
                  </a:cubicBezTo>
                  <a:cubicBezTo>
                    <a:pt x="794" y="19"/>
                    <a:pt x="712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464050" y="493635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63" y="73"/>
                  </a:moveTo>
                  <a:cubicBezTo>
                    <a:pt x="785" y="73"/>
                    <a:pt x="805" y="77"/>
                    <a:pt x="821" y="87"/>
                  </a:cubicBezTo>
                  <a:cubicBezTo>
                    <a:pt x="913" y="143"/>
                    <a:pt x="736" y="249"/>
                    <a:pt x="630" y="313"/>
                  </a:cubicBezTo>
                  <a:cubicBezTo>
                    <a:pt x="544" y="365"/>
                    <a:pt x="397" y="440"/>
                    <a:pt x="299" y="440"/>
                  </a:cubicBezTo>
                  <a:cubicBezTo>
                    <a:pt x="277" y="440"/>
                    <a:pt x="257" y="436"/>
                    <a:pt x="241" y="426"/>
                  </a:cubicBezTo>
                  <a:cubicBezTo>
                    <a:pt x="149" y="377"/>
                    <a:pt x="326" y="263"/>
                    <a:pt x="432" y="200"/>
                  </a:cubicBezTo>
                  <a:cubicBezTo>
                    <a:pt x="523" y="148"/>
                    <a:pt x="667" y="73"/>
                    <a:pt x="763" y="73"/>
                  </a:cubicBezTo>
                  <a:close/>
                  <a:moveTo>
                    <a:pt x="624" y="1"/>
                  </a:moveTo>
                  <a:cubicBezTo>
                    <a:pt x="499" y="1"/>
                    <a:pt x="375" y="44"/>
                    <a:pt x="269" y="108"/>
                  </a:cubicBezTo>
                  <a:cubicBezTo>
                    <a:pt x="92" y="207"/>
                    <a:pt x="0" y="341"/>
                    <a:pt x="198" y="454"/>
                  </a:cubicBezTo>
                  <a:cubicBezTo>
                    <a:pt x="276" y="499"/>
                    <a:pt x="356" y="517"/>
                    <a:pt x="436" y="517"/>
                  </a:cubicBezTo>
                  <a:cubicBezTo>
                    <a:pt x="561" y="517"/>
                    <a:pt x="685" y="472"/>
                    <a:pt x="792" y="412"/>
                  </a:cubicBezTo>
                  <a:cubicBezTo>
                    <a:pt x="969" y="306"/>
                    <a:pt x="1068" y="179"/>
                    <a:pt x="870" y="65"/>
                  </a:cubicBezTo>
                  <a:cubicBezTo>
                    <a:pt x="791" y="20"/>
                    <a:pt x="70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991825" y="4662950"/>
              <a:ext cx="23200" cy="14350"/>
            </a:xfrm>
            <a:custGeom>
              <a:rect l="l" t="t" r="r" b="b"/>
              <a:pathLst>
                <a:path w="927" h="574" extrusionOk="0">
                  <a:moveTo>
                    <a:pt x="630" y="1"/>
                  </a:moveTo>
                  <a:lnTo>
                    <a:pt x="602" y="22"/>
                  </a:lnTo>
                  <a:lnTo>
                    <a:pt x="659" y="64"/>
                  </a:lnTo>
                  <a:cubicBezTo>
                    <a:pt x="680" y="86"/>
                    <a:pt x="680" y="93"/>
                    <a:pt x="644" y="114"/>
                  </a:cubicBezTo>
                  <a:lnTo>
                    <a:pt x="199" y="376"/>
                  </a:lnTo>
                  <a:cubicBezTo>
                    <a:pt x="185" y="383"/>
                    <a:pt x="170" y="386"/>
                    <a:pt x="157" y="386"/>
                  </a:cubicBezTo>
                  <a:cubicBezTo>
                    <a:pt x="144" y="386"/>
                    <a:pt x="131" y="383"/>
                    <a:pt x="121" y="376"/>
                  </a:cubicBezTo>
                  <a:lnTo>
                    <a:pt x="43" y="333"/>
                  </a:lnTo>
                  <a:lnTo>
                    <a:pt x="1" y="362"/>
                  </a:lnTo>
                  <a:lnTo>
                    <a:pt x="383" y="574"/>
                  </a:lnTo>
                  <a:lnTo>
                    <a:pt x="418" y="553"/>
                  </a:lnTo>
                  <a:lnTo>
                    <a:pt x="354" y="510"/>
                  </a:lnTo>
                  <a:cubicBezTo>
                    <a:pt x="326" y="496"/>
                    <a:pt x="326" y="489"/>
                    <a:pt x="354" y="468"/>
                  </a:cubicBezTo>
                  <a:lnTo>
                    <a:pt x="927" y="135"/>
                  </a:lnTo>
                  <a:cubicBezTo>
                    <a:pt x="927" y="128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3006150" y="467200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70" y="78"/>
                  </a:moveTo>
                  <a:cubicBezTo>
                    <a:pt x="792" y="78"/>
                    <a:pt x="812" y="82"/>
                    <a:pt x="828" y="92"/>
                  </a:cubicBezTo>
                  <a:cubicBezTo>
                    <a:pt x="913" y="141"/>
                    <a:pt x="736" y="254"/>
                    <a:pt x="630" y="318"/>
                  </a:cubicBezTo>
                  <a:cubicBezTo>
                    <a:pt x="544" y="370"/>
                    <a:pt x="402" y="444"/>
                    <a:pt x="303" y="444"/>
                  </a:cubicBezTo>
                  <a:cubicBezTo>
                    <a:pt x="279" y="444"/>
                    <a:pt x="259" y="440"/>
                    <a:pt x="241" y="431"/>
                  </a:cubicBezTo>
                  <a:cubicBezTo>
                    <a:pt x="156" y="382"/>
                    <a:pt x="333" y="268"/>
                    <a:pt x="439" y="205"/>
                  </a:cubicBezTo>
                  <a:cubicBezTo>
                    <a:pt x="525" y="153"/>
                    <a:pt x="672" y="78"/>
                    <a:pt x="770" y="78"/>
                  </a:cubicBezTo>
                  <a:close/>
                  <a:moveTo>
                    <a:pt x="632" y="1"/>
                  </a:moveTo>
                  <a:cubicBezTo>
                    <a:pt x="507" y="1"/>
                    <a:pt x="382" y="45"/>
                    <a:pt x="269" y="106"/>
                  </a:cubicBezTo>
                  <a:cubicBezTo>
                    <a:pt x="93" y="212"/>
                    <a:pt x="1" y="339"/>
                    <a:pt x="199" y="452"/>
                  </a:cubicBezTo>
                  <a:cubicBezTo>
                    <a:pt x="278" y="498"/>
                    <a:pt x="362" y="517"/>
                    <a:pt x="445" y="517"/>
                  </a:cubicBezTo>
                  <a:cubicBezTo>
                    <a:pt x="570" y="517"/>
                    <a:pt x="694" y="474"/>
                    <a:pt x="800" y="410"/>
                  </a:cubicBezTo>
                  <a:cubicBezTo>
                    <a:pt x="977" y="311"/>
                    <a:pt x="1069" y="183"/>
                    <a:pt x="871" y="63"/>
                  </a:cubicBezTo>
                  <a:cubicBezTo>
                    <a:pt x="793" y="19"/>
                    <a:pt x="713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3021000" y="4680625"/>
              <a:ext cx="26750" cy="12925"/>
            </a:xfrm>
            <a:custGeom>
              <a:rect l="l" t="t" r="r" b="b"/>
              <a:pathLst>
                <a:path w="1070" h="517" extrusionOk="0">
                  <a:moveTo>
                    <a:pt x="763" y="73"/>
                  </a:moveTo>
                  <a:cubicBezTo>
                    <a:pt x="786" y="73"/>
                    <a:pt x="805" y="77"/>
                    <a:pt x="821" y="86"/>
                  </a:cubicBezTo>
                  <a:cubicBezTo>
                    <a:pt x="913" y="136"/>
                    <a:pt x="737" y="249"/>
                    <a:pt x="630" y="312"/>
                  </a:cubicBezTo>
                  <a:cubicBezTo>
                    <a:pt x="544" y="364"/>
                    <a:pt x="398" y="439"/>
                    <a:pt x="300" y="439"/>
                  </a:cubicBezTo>
                  <a:cubicBezTo>
                    <a:pt x="277" y="439"/>
                    <a:pt x="257" y="435"/>
                    <a:pt x="241" y="426"/>
                  </a:cubicBezTo>
                  <a:cubicBezTo>
                    <a:pt x="149" y="376"/>
                    <a:pt x="326" y="263"/>
                    <a:pt x="439" y="199"/>
                  </a:cubicBezTo>
                  <a:cubicBezTo>
                    <a:pt x="526" y="148"/>
                    <a:pt x="668" y="73"/>
                    <a:pt x="763" y="73"/>
                  </a:cubicBezTo>
                  <a:close/>
                  <a:moveTo>
                    <a:pt x="625" y="0"/>
                  </a:moveTo>
                  <a:cubicBezTo>
                    <a:pt x="500" y="0"/>
                    <a:pt x="376" y="44"/>
                    <a:pt x="270" y="107"/>
                  </a:cubicBezTo>
                  <a:cubicBezTo>
                    <a:pt x="93" y="206"/>
                    <a:pt x="1" y="334"/>
                    <a:pt x="199" y="454"/>
                  </a:cubicBezTo>
                  <a:cubicBezTo>
                    <a:pt x="276" y="498"/>
                    <a:pt x="357" y="516"/>
                    <a:pt x="437" y="516"/>
                  </a:cubicBezTo>
                  <a:cubicBezTo>
                    <a:pt x="562" y="516"/>
                    <a:pt x="685" y="472"/>
                    <a:pt x="793" y="411"/>
                  </a:cubicBezTo>
                  <a:cubicBezTo>
                    <a:pt x="970" y="305"/>
                    <a:pt x="1069" y="178"/>
                    <a:pt x="871" y="65"/>
                  </a:cubicBezTo>
                  <a:cubicBezTo>
                    <a:pt x="792" y="20"/>
                    <a:pt x="70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2757850" y="4757225"/>
              <a:ext cx="119400" cy="65675"/>
            </a:xfrm>
            <a:custGeom>
              <a:rect l="l" t="t" r="r" b="b"/>
              <a:pathLst>
                <a:path w="4776" h="2627" extrusionOk="0">
                  <a:moveTo>
                    <a:pt x="1430" y="0"/>
                  </a:moveTo>
                  <a:cubicBezTo>
                    <a:pt x="1396" y="0"/>
                    <a:pt x="1362" y="7"/>
                    <a:pt x="1330" y="22"/>
                  </a:cubicBezTo>
                  <a:lnTo>
                    <a:pt x="1267" y="57"/>
                  </a:lnTo>
                  <a:cubicBezTo>
                    <a:pt x="1217" y="78"/>
                    <a:pt x="1210" y="142"/>
                    <a:pt x="1252" y="177"/>
                  </a:cubicBezTo>
                  <a:lnTo>
                    <a:pt x="1344" y="255"/>
                  </a:lnTo>
                  <a:lnTo>
                    <a:pt x="474" y="757"/>
                  </a:lnTo>
                  <a:lnTo>
                    <a:pt x="354" y="694"/>
                  </a:lnTo>
                  <a:cubicBezTo>
                    <a:pt x="319" y="680"/>
                    <a:pt x="281" y="672"/>
                    <a:pt x="244" y="672"/>
                  </a:cubicBezTo>
                  <a:cubicBezTo>
                    <a:pt x="207" y="672"/>
                    <a:pt x="170" y="680"/>
                    <a:pt x="135" y="694"/>
                  </a:cubicBezTo>
                  <a:lnTo>
                    <a:pt x="64" y="736"/>
                  </a:lnTo>
                  <a:cubicBezTo>
                    <a:pt x="0" y="771"/>
                    <a:pt x="7" y="828"/>
                    <a:pt x="71" y="871"/>
                  </a:cubicBezTo>
                  <a:lnTo>
                    <a:pt x="828" y="1302"/>
                  </a:lnTo>
                  <a:cubicBezTo>
                    <a:pt x="865" y="1324"/>
                    <a:pt x="906" y="1335"/>
                    <a:pt x="946" y="1335"/>
                  </a:cubicBezTo>
                  <a:cubicBezTo>
                    <a:pt x="984" y="1335"/>
                    <a:pt x="1021" y="1326"/>
                    <a:pt x="1054" y="1309"/>
                  </a:cubicBezTo>
                  <a:lnTo>
                    <a:pt x="1125" y="1267"/>
                  </a:lnTo>
                  <a:cubicBezTo>
                    <a:pt x="1182" y="1238"/>
                    <a:pt x="1182" y="1182"/>
                    <a:pt x="1132" y="1146"/>
                  </a:cubicBezTo>
                  <a:lnTo>
                    <a:pt x="1026" y="1076"/>
                  </a:lnTo>
                  <a:lnTo>
                    <a:pt x="2151" y="425"/>
                  </a:lnTo>
                  <a:cubicBezTo>
                    <a:pt x="2179" y="411"/>
                    <a:pt x="2193" y="375"/>
                    <a:pt x="2186" y="340"/>
                  </a:cubicBezTo>
                  <a:cubicBezTo>
                    <a:pt x="2179" y="319"/>
                    <a:pt x="2165" y="298"/>
                    <a:pt x="2115" y="269"/>
                  </a:cubicBezTo>
                  <a:lnTo>
                    <a:pt x="1535" y="22"/>
                  </a:lnTo>
                  <a:cubicBezTo>
                    <a:pt x="1500" y="7"/>
                    <a:pt x="1465" y="0"/>
                    <a:pt x="1430" y="0"/>
                  </a:cubicBezTo>
                  <a:close/>
                  <a:moveTo>
                    <a:pt x="2573" y="721"/>
                  </a:moveTo>
                  <a:cubicBezTo>
                    <a:pt x="2305" y="721"/>
                    <a:pt x="2022" y="802"/>
                    <a:pt x="1748" y="962"/>
                  </a:cubicBezTo>
                  <a:cubicBezTo>
                    <a:pt x="1252" y="1245"/>
                    <a:pt x="1196" y="1550"/>
                    <a:pt x="1606" y="1783"/>
                  </a:cubicBezTo>
                  <a:cubicBezTo>
                    <a:pt x="1801" y="1892"/>
                    <a:pt x="2015" y="1944"/>
                    <a:pt x="2230" y="1944"/>
                  </a:cubicBezTo>
                  <a:cubicBezTo>
                    <a:pt x="2365" y="1944"/>
                    <a:pt x="2501" y="1923"/>
                    <a:pt x="2632" y="1882"/>
                  </a:cubicBezTo>
                  <a:lnTo>
                    <a:pt x="2632" y="1882"/>
                  </a:lnTo>
                  <a:cubicBezTo>
                    <a:pt x="2441" y="2087"/>
                    <a:pt x="2497" y="2300"/>
                    <a:pt x="2795" y="2469"/>
                  </a:cubicBezTo>
                  <a:cubicBezTo>
                    <a:pt x="2979" y="2574"/>
                    <a:pt x="3184" y="2626"/>
                    <a:pt x="3400" y="2626"/>
                  </a:cubicBezTo>
                  <a:cubicBezTo>
                    <a:pt x="3665" y="2626"/>
                    <a:pt x="3947" y="2548"/>
                    <a:pt x="4224" y="2392"/>
                  </a:cubicBezTo>
                  <a:cubicBezTo>
                    <a:pt x="4726" y="2101"/>
                    <a:pt x="4775" y="1804"/>
                    <a:pt x="4358" y="1564"/>
                  </a:cubicBezTo>
                  <a:cubicBezTo>
                    <a:pt x="4168" y="1460"/>
                    <a:pt x="3956" y="1406"/>
                    <a:pt x="3743" y="1406"/>
                  </a:cubicBezTo>
                  <a:cubicBezTo>
                    <a:pt x="3607" y="1406"/>
                    <a:pt x="3471" y="1428"/>
                    <a:pt x="3339" y="1472"/>
                  </a:cubicBezTo>
                  <a:cubicBezTo>
                    <a:pt x="3530" y="1260"/>
                    <a:pt x="3474" y="1054"/>
                    <a:pt x="3177" y="878"/>
                  </a:cubicBezTo>
                  <a:cubicBezTo>
                    <a:pt x="2994" y="773"/>
                    <a:pt x="2788" y="721"/>
                    <a:pt x="2573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2762275" y="4759525"/>
              <a:ext cx="46350" cy="28675"/>
            </a:xfrm>
            <a:custGeom>
              <a:rect l="l" t="t" r="r" b="b"/>
              <a:pathLst>
                <a:path w="1853" h="1147" extrusionOk="0">
                  <a:moveTo>
                    <a:pt x="1266" y="0"/>
                  </a:moveTo>
                  <a:lnTo>
                    <a:pt x="1203" y="36"/>
                  </a:lnTo>
                  <a:lnTo>
                    <a:pt x="1309" y="128"/>
                  </a:lnTo>
                  <a:cubicBezTo>
                    <a:pt x="1358" y="163"/>
                    <a:pt x="1358" y="184"/>
                    <a:pt x="1288" y="227"/>
                  </a:cubicBezTo>
                  <a:lnTo>
                    <a:pt x="389" y="743"/>
                  </a:lnTo>
                  <a:cubicBezTo>
                    <a:pt x="364" y="761"/>
                    <a:pt x="336" y="770"/>
                    <a:pt x="309" y="770"/>
                  </a:cubicBezTo>
                  <a:cubicBezTo>
                    <a:pt x="281" y="770"/>
                    <a:pt x="255" y="761"/>
                    <a:pt x="234" y="743"/>
                  </a:cubicBezTo>
                  <a:lnTo>
                    <a:pt x="78" y="672"/>
                  </a:lnTo>
                  <a:lnTo>
                    <a:pt x="0" y="715"/>
                  </a:lnTo>
                  <a:lnTo>
                    <a:pt x="757" y="1146"/>
                  </a:lnTo>
                  <a:lnTo>
                    <a:pt x="835" y="1104"/>
                  </a:lnTo>
                  <a:lnTo>
                    <a:pt x="700" y="1019"/>
                  </a:lnTo>
                  <a:cubicBezTo>
                    <a:pt x="651" y="984"/>
                    <a:pt x="644" y="962"/>
                    <a:pt x="708" y="927"/>
                  </a:cubicBezTo>
                  <a:lnTo>
                    <a:pt x="1854" y="269"/>
                  </a:lnTo>
                  <a:cubicBezTo>
                    <a:pt x="1854" y="248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2790925" y="4777575"/>
              <a:ext cx="53600" cy="26000"/>
            </a:xfrm>
            <a:custGeom>
              <a:rect l="l" t="t" r="r" b="b"/>
              <a:pathLst>
                <a:path w="2144" h="1040" extrusionOk="0">
                  <a:moveTo>
                    <a:pt x="1539" y="150"/>
                  </a:moveTo>
                  <a:cubicBezTo>
                    <a:pt x="1584" y="150"/>
                    <a:pt x="1624" y="158"/>
                    <a:pt x="1656" y="177"/>
                  </a:cubicBezTo>
                  <a:cubicBezTo>
                    <a:pt x="1832" y="276"/>
                    <a:pt x="1486" y="495"/>
                    <a:pt x="1266" y="630"/>
                  </a:cubicBezTo>
                  <a:cubicBezTo>
                    <a:pt x="1083" y="733"/>
                    <a:pt x="797" y="883"/>
                    <a:pt x="605" y="883"/>
                  </a:cubicBezTo>
                  <a:cubicBezTo>
                    <a:pt x="560" y="883"/>
                    <a:pt x="520" y="875"/>
                    <a:pt x="488" y="856"/>
                  </a:cubicBezTo>
                  <a:cubicBezTo>
                    <a:pt x="311" y="750"/>
                    <a:pt x="658" y="531"/>
                    <a:pt x="877" y="403"/>
                  </a:cubicBezTo>
                  <a:cubicBezTo>
                    <a:pt x="1061" y="300"/>
                    <a:pt x="1347" y="150"/>
                    <a:pt x="1539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0"/>
                    <a:pt x="545" y="219"/>
                  </a:cubicBezTo>
                  <a:cubicBezTo>
                    <a:pt x="184" y="424"/>
                    <a:pt x="0" y="686"/>
                    <a:pt x="396" y="913"/>
                  </a:cubicBezTo>
                  <a:cubicBezTo>
                    <a:pt x="552" y="1001"/>
                    <a:pt x="716" y="1039"/>
                    <a:pt x="880" y="1039"/>
                  </a:cubicBezTo>
                  <a:cubicBezTo>
                    <a:pt x="1133" y="1039"/>
                    <a:pt x="1384" y="949"/>
                    <a:pt x="1599" y="821"/>
                  </a:cubicBezTo>
                  <a:cubicBezTo>
                    <a:pt x="1960" y="615"/>
                    <a:pt x="2144" y="361"/>
                    <a:pt x="1748" y="127"/>
                  </a:cubicBezTo>
                  <a:cubicBezTo>
                    <a:pt x="1592" y="38"/>
                    <a:pt x="1427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820625" y="4794725"/>
              <a:ext cx="53450" cy="26000"/>
            </a:xfrm>
            <a:custGeom>
              <a:rect l="l" t="t" r="r" b="b"/>
              <a:pathLst>
                <a:path w="2138" h="1040" extrusionOk="0">
                  <a:moveTo>
                    <a:pt x="1536" y="150"/>
                  </a:moveTo>
                  <a:cubicBezTo>
                    <a:pt x="1582" y="150"/>
                    <a:pt x="1623" y="158"/>
                    <a:pt x="1656" y="177"/>
                  </a:cubicBezTo>
                  <a:cubicBezTo>
                    <a:pt x="1826" y="283"/>
                    <a:pt x="1486" y="502"/>
                    <a:pt x="1260" y="630"/>
                  </a:cubicBezTo>
                  <a:cubicBezTo>
                    <a:pt x="1082" y="733"/>
                    <a:pt x="797" y="883"/>
                    <a:pt x="601" y="883"/>
                  </a:cubicBezTo>
                  <a:cubicBezTo>
                    <a:pt x="556" y="883"/>
                    <a:pt x="515" y="875"/>
                    <a:pt x="482" y="856"/>
                  </a:cubicBezTo>
                  <a:cubicBezTo>
                    <a:pt x="305" y="757"/>
                    <a:pt x="651" y="538"/>
                    <a:pt x="878" y="403"/>
                  </a:cubicBezTo>
                  <a:cubicBezTo>
                    <a:pt x="1056" y="300"/>
                    <a:pt x="1341" y="150"/>
                    <a:pt x="1536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1"/>
                    <a:pt x="545" y="219"/>
                  </a:cubicBezTo>
                  <a:cubicBezTo>
                    <a:pt x="185" y="425"/>
                    <a:pt x="1" y="679"/>
                    <a:pt x="397" y="913"/>
                  </a:cubicBezTo>
                  <a:cubicBezTo>
                    <a:pt x="552" y="1002"/>
                    <a:pt x="716" y="1039"/>
                    <a:pt x="879" y="1039"/>
                  </a:cubicBezTo>
                  <a:cubicBezTo>
                    <a:pt x="1130" y="1039"/>
                    <a:pt x="1380" y="950"/>
                    <a:pt x="1599" y="821"/>
                  </a:cubicBezTo>
                  <a:cubicBezTo>
                    <a:pt x="1953" y="616"/>
                    <a:pt x="2137" y="354"/>
                    <a:pt x="1748" y="127"/>
                  </a:cubicBezTo>
                  <a:cubicBezTo>
                    <a:pt x="1592" y="39"/>
                    <a:pt x="1428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277975" y="4942900"/>
              <a:ext cx="96950" cy="50475"/>
            </a:xfrm>
            <a:custGeom>
              <a:rect l="l" t="t" r="r" b="b"/>
              <a:pathLst>
                <a:path w="3878" h="2019" extrusionOk="0">
                  <a:moveTo>
                    <a:pt x="1812" y="113"/>
                  </a:moveTo>
                  <a:cubicBezTo>
                    <a:pt x="2230" y="113"/>
                    <a:pt x="2661" y="211"/>
                    <a:pt x="2993" y="405"/>
                  </a:cubicBezTo>
                  <a:cubicBezTo>
                    <a:pt x="3630" y="766"/>
                    <a:pt x="3672" y="1331"/>
                    <a:pt x="3085" y="1671"/>
                  </a:cubicBezTo>
                  <a:cubicBezTo>
                    <a:pt x="2807" y="1829"/>
                    <a:pt x="2440" y="1907"/>
                    <a:pt x="2064" y="1907"/>
                  </a:cubicBezTo>
                  <a:cubicBezTo>
                    <a:pt x="1648" y="1907"/>
                    <a:pt x="1220" y="1811"/>
                    <a:pt x="885" y="1622"/>
                  </a:cubicBezTo>
                  <a:cubicBezTo>
                    <a:pt x="256" y="1254"/>
                    <a:pt x="213" y="688"/>
                    <a:pt x="800" y="348"/>
                  </a:cubicBezTo>
                  <a:cubicBezTo>
                    <a:pt x="1074" y="191"/>
                    <a:pt x="1438" y="113"/>
                    <a:pt x="1812" y="113"/>
                  </a:cubicBezTo>
                  <a:close/>
                  <a:moveTo>
                    <a:pt x="1797" y="1"/>
                  </a:moveTo>
                  <a:cubicBezTo>
                    <a:pt x="1376" y="1"/>
                    <a:pt x="967" y="90"/>
                    <a:pt x="659" y="270"/>
                  </a:cubicBezTo>
                  <a:cubicBezTo>
                    <a:pt x="1" y="645"/>
                    <a:pt x="50" y="1282"/>
                    <a:pt x="758" y="1692"/>
                  </a:cubicBezTo>
                  <a:cubicBezTo>
                    <a:pt x="1130" y="1908"/>
                    <a:pt x="1613" y="2019"/>
                    <a:pt x="2083" y="2019"/>
                  </a:cubicBezTo>
                  <a:cubicBezTo>
                    <a:pt x="2504" y="2019"/>
                    <a:pt x="2915" y="1930"/>
                    <a:pt x="3227" y="1749"/>
                  </a:cubicBezTo>
                  <a:cubicBezTo>
                    <a:pt x="3878" y="1374"/>
                    <a:pt x="3828" y="737"/>
                    <a:pt x="3121" y="327"/>
                  </a:cubicBezTo>
                  <a:cubicBezTo>
                    <a:pt x="2748" y="111"/>
                    <a:pt x="2265" y="1"/>
                    <a:pt x="1797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902875" y="4726325"/>
              <a:ext cx="96925" cy="50425"/>
            </a:xfrm>
            <a:custGeom>
              <a:rect l="l" t="t" r="r" b="b"/>
              <a:pathLst>
                <a:path w="3877" h="2017" extrusionOk="0">
                  <a:moveTo>
                    <a:pt x="1818" y="111"/>
                  </a:moveTo>
                  <a:cubicBezTo>
                    <a:pt x="2234" y="111"/>
                    <a:pt x="2662" y="208"/>
                    <a:pt x="2993" y="402"/>
                  </a:cubicBezTo>
                  <a:cubicBezTo>
                    <a:pt x="3629" y="762"/>
                    <a:pt x="3665" y="1335"/>
                    <a:pt x="3085" y="1668"/>
                  </a:cubicBezTo>
                  <a:cubicBezTo>
                    <a:pt x="2806" y="1829"/>
                    <a:pt x="2437" y="1909"/>
                    <a:pt x="2060" y="1909"/>
                  </a:cubicBezTo>
                  <a:cubicBezTo>
                    <a:pt x="1643" y="1909"/>
                    <a:pt x="1215" y="1812"/>
                    <a:pt x="884" y="1618"/>
                  </a:cubicBezTo>
                  <a:cubicBezTo>
                    <a:pt x="255" y="1251"/>
                    <a:pt x="212" y="685"/>
                    <a:pt x="800" y="352"/>
                  </a:cubicBezTo>
                  <a:cubicBezTo>
                    <a:pt x="1075" y="191"/>
                    <a:pt x="1442" y="111"/>
                    <a:pt x="1818" y="111"/>
                  </a:cubicBezTo>
                  <a:close/>
                  <a:moveTo>
                    <a:pt x="1802" y="0"/>
                  </a:moveTo>
                  <a:cubicBezTo>
                    <a:pt x="1379" y="0"/>
                    <a:pt x="967" y="89"/>
                    <a:pt x="658" y="267"/>
                  </a:cubicBezTo>
                  <a:cubicBezTo>
                    <a:pt x="0" y="642"/>
                    <a:pt x="50" y="1279"/>
                    <a:pt x="757" y="1689"/>
                  </a:cubicBezTo>
                  <a:cubicBezTo>
                    <a:pt x="1132" y="1906"/>
                    <a:pt x="1617" y="2016"/>
                    <a:pt x="2089" y="2016"/>
                  </a:cubicBezTo>
                  <a:cubicBezTo>
                    <a:pt x="2508" y="2016"/>
                    <a:pt x="2916" y="1929"/>
                    <a:pt x="3226" y="1753"/>
                  </a:cubicBezTo>
                  <a:cubicBezTo>
                    <a:pt x="3877" y="1371"/>
                    <a:pt x="3834" y="734"/>
                    <a:pt x="3120" y="324"/>
                  </a:cubicBezTo>
                  <a:cubicBezTo>
                    <a:pt x="2749" y="108"/>
                    <a:pt x="2268" y="0"/>
                    <a:pt x="1802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305575" y="4952300"/>
              <a:ext cx="49375" cy="27975"/>
            </a:xfrm>
            <a:custGeom>
              <a:rect l="l" t="t" r="r" b="b"/>
              <a:pathLst>
                <a:path w="1975" h="1119" extrusionOk="0">
                  <a:moveTo>
                    <a:pt x="795" y="0"/>
                  </a:moveTo>
                  <a:cubicBezTo>
                    <a:pt x="761" y="0"/>
                    <a:pt x="727" y="7"/>
                    <a:pt x="701" y="22"/>
                  </a:cubicBezTo>
                  <a:lnTo>
                    <a:pt x="85" y="375"/>
                  </a:lnTo>
                  <a:cubicBezTo>
                    <a:pt x="36" y="397"/>
                    <a:pt x="0" y="446"/>
                    <a:pt x="0" y="510"/>
                  </a:cubicBezTo>
                  <a:lnTo>
                    <a:pt x="43" y="1076"/>
                  </a:lnTo>
                  <a:lnTo>
                    <a:pt x="78" y="1090"/>
                  </a:lnTo>
                  <a:lnTo>
                    <a:pt x="1055" y="1118"/>
                  </a:lnTo>
                  <a:cubicBezTo>
                    <a:pt x="1132" y="1118"/>
                    <a:pt x="1217" y="1104"/>
                    <a:pt x="1281" y="1069"/>
                  </a:cubicBezTo>
                  <a:lnTo>
                    <a:pt x="1896" y="715"/>
                  </a:lnTo>
                  <a:cubicBezTo>
                    <a:pt x="1974" y="672"/>
                    <a:pt x="1925" y="588"/>
                    <a:pt x="1819" y="573"/>
                  </a:cubicBezTo>
                  <a:cubicBezTo>
                    <a:pt x="1705" y="566"/>
                    <a:pt x="1613" y="510"/>
                    <a:pt x="1550" y="418"/>
                  </a:cubicBezTo>
                  <a:lnTo>
                    <a:pt x="1536" y="382"/>
                  </a:lnTo>
                  <a:cubicBezTo>
                    <a:pt x="1472" y="298"/>
                    <a:pt x="1380" y="241"/>
                    <a:pt x="1274" y="234"/>
                  </a:cubicBezTo>
                  <a:lnTo>
                    <a:pt x="1210" y="227"/>
                  </a:lnTo>
                  <a:cubicBezTo>
                    <a:pt x="1104" y="220"/>
                    <a:pt x="1012" y="163"/>
                    <a:pt x="948" y="78"/>
                  </a:cubicBezTo>
                  <a:cubicBezTo>
                    <a:pt x="930" y="27"/>
                    <a:pt x="862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930100" y="4735625"/>
              <a:ext cx="49550" cy="28000"/>
            </a:xfrm>
            <a:custGeom>
              <a:rect l="l" t="t" r="r" b="b"/>
              <a:pathLst>
                <a:path w="1982" h="1120" extrusionOk="0">
                  <a:moveTo>
                    <a:pt x="799" y="1"/>
                  </a:moveTo>
                  <a:cubicBezTo>
                    <a:pt x="769" y="1"/>
                    <a:pt x="738" y="8"/>
                    <a:pt x="708" y="23"/>
                  </a:cubicBezTo>
                  <a:lnTo>
                    <a:pt x="93" y="376"/>
                  </a:lnTo>
                  <a:cubicBezTo>
                    <a:pt x="36" y="397"/>
                    <a:pt x="1" y="447"/>
                    <a:pt x="1" y="504"/>
                  </a:cubicBezTo>
                  <a:lnTo>
                    <a:pt x="43" y="1070"/>
                  </a:lnTo>
                  <a:lnTo>
                    <a:pt x="78" y="1091"/>
                  </a:lnTo>
                  <a:lnTo>
                    <a:pt x="1062" y="1119"/>
                  </a:lnTo>
                  <a:cubicBezTo>
                    <a:pt x="1140" y="1119"/>
                    <a:pt x="1217" y="1105"/>
                    <a:pt x="1288" y="1070"/>
                  </a:cubicBezTo>
                  <a:lnTo>
                    <a:pt x="1904" y="716"/>
                  </a:lnTo>
                  <a:cubicBezTo>
                    <a:pt x="1981" y="666"/>
                    <a:pt x="1932" y="588"/>
                    <a:pt x="1819" y="567"/>
                  </a:cubicBezTo>
                  <a:cubicBezTo>
                    <a:pt x="1713" y="567"/>
                    <a:pt x="1614" y="511"/>
                    <a:pt x="1557" y="419"/>
                  </a:cubicBezTo>
                  <a:lnTo>
                    <a:pt x="1536" y="383"/>
                  </a:lnTo>
                  <a:cubicBezTo>
                    <a:pt x="1479" y="291"/>
                    <a:pt x="1380" y="242"/>
                    <a:pt x="1281" y="235"/>
                  </a:cubicBezTo>
                  <a:lnTo>
                    <a:pt x="1210" y="221"/>
                  </a:lnTo>
                  <a:cubicBezTo>
                    <a:pt x="1104" y="214"/>
                    <a:pt x="1012" y="164"/>
                    <a:pt x="956" y="72"/>
                  </a:cubicBezTo>
                  <a:cubicBezTo>
                    <a:pt x="914" y="26"/>
                    <a:pt x="857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031100" y="4813250"/>
              <a:ext cx="194200" cy="103025"/>
            </a:xfrm>
            <a:custGeom>
              <a:rect l="l" t="t" r="r" b="b"/>
              <a:pathLst>
                <a:path w="7768" h="4121" extrusionOk="0">
                  <a:moveTo>
                    <a:pt x="5203" y="510"/>
                  </a:moveTo>
                  <a:cubicBezTo>
                    <a:pt x="5452" y="510"/>
                    <a:pt x="5709" y="566"/>
                    <a:pt x="5928" y="681"/>
                  </a:cubicBezTo>
                  <a:lnTo>
                    <a:pt x="4563" y="1466"/>
                  </a:lnTo>
                  <a:cubicBezTo>
                    <a:pt x="4266" y="1183"/>
                    <a:pt x="4188" y="872"/>
                    <a:pt x="4549" y="667"/>
                  </a:cubicBezTo>
                  <a:cubicBezTo>
                    <a:pt x="4730" y="563"/>
                    <a:pt x="4962" y="510"/>
                    <a:pt x="5203" y="510"/>
                  </a:cubicBezTo>
                  <a:close/>
                  <a:moveTo>
                    <a:pt x="3707" y="2485"/>
                  </a:moveTo>
                  <a:lnTo>
                    <a:pt x="3707" y="2485"/>
                  </a:lnTo>
                  <a:cubicBezTo>
                    <a:pt x="3983" y="2825"/>
                    <a:pt x="3976" y="3178"/>
                    <a:pt x="3530" y="3440"/>
                  </a:cubicBezTo>
                  <a:cubicBezTo>
                    <a:pt x="3312" y="3556"/>
                    <a:pt x="3074" y="3615"/>
                    <a:pt x="2836" y="3615"/>
                  </a:cubicBezTo>
                  <a:cubicBezTo>
                    <a:pt x="2582" y="3615"/>
                    <a:pt x="2328" y="3547"/>
                    <a:pt x="2101" y="3412"/>
                  </a:cubicBezTo>
                  <a:lnTo>
                    <a:pt x="3707" y="2485"/>
                  </a:lnTo>
                  <a:close/>
                  <a:moveTo>
                    <a:pt x="4461" y="1"/>
                  </a:moveTo>
                  <a:cubicBezTo>
                    <a:pt x="4009" y="1"/>
                    <a:pt x="3568" y="100"/>
                    <a:pt x="3176" y="327"/>
                  </a:cubicBezTo>
                  <a:cubicBezTo>
                    <a:pt x="2483" y="731"/>
                    <a:pt x="2646" y="1261"/>
                    <a:pt x="3120" y="1827"/>
                  </a:cubicBezTo>
                  <a:lnTo>
                    <a:pt x="3396" y="2145"/>
                  </a:lnTo>
                  <a:lnTo>
                    <a:pt x="1648" y="3157"/>
                  </a:lnTo>
                  <a:cubicBezTo>
                    <a:pt x="1521" y="3044"/>
                    <a:pt x="1358" y="2789"/>
                    <a:pt x="1755" y="2223"/>
                  </a:cubicBezTo>
                  <a:cubicBezTo>
                    <a:pt x="1839" y="2082"/>
                    <a:pt x="1832" y="1990"/>
                    <a:pt x="1634" y="1877"/>
                  </a:cubicBezTo>
                  <a:cubicBezTo>
                    <a:pt x="1509" y="1805"/>
                    <a:pt x="1254" y="1744"/>
                    <a:pt x="1000" y="1744"/>
                  </a:cubicBezTo>
                  <a:cubicBezTo>
                    <a:pt x="825" y="1744"/>
                    <a:pt x="649" y="1773"/>
                    <a:pt x="517" y="1848"/>
                  </a:cubicBezTo>
                  <a:cubicBezTo>
                    <a:pt x="269" y="1997"/>
                    <a:pt x="0" y="2542"/>
                    <a:pt x="1309" y="3355"/>
                  </a:cubicBezTo>
                  <a:lnTo>
                    <a:pt x="531" y="3794"/>
                  </a:lnTo>
                  <a:lnTo>
                    <a:pt x="983" y="4063"/>
                  </a:lnTo>
                  <a:lnTo>
                    <a:pt x="1762" y="3617"/>
                  </a:lnTo>
                  <a:cubicBezTo>
                    <a:pt x="2217" y="3879"/>
                    <a:pt x="2934" y="4120"/>
                    <a:pt x="3670" y="4120"/>
                  </a:cubicBezTo>
                  <a:cubicBezTo>
                    <a:pt x="4124" y="4120"/>
                    <a:pt x="4584" y="4029"/>
                    <a:pt x="4995" y="3794"/>
                  </a:cubicBezTo>
                  <a:cubicBezTo>
                    <a:pt x="5808" y="3320"/>
                    <a:pt x="5653" y="2775"/>
                    <a:pt x="5094" y="2110"/>
                  </a:cubicBezTo>
                  <a:lnTo>
                    <a:pt x="4846" y="1827"/>
                  </a:lnTo>
                  <a:lnTo>
                    <a:pt x="6381" y="943"/>
                  </a:lnTo>
                  <a:lnTo>
                    <a:pt x="6381" y="943"/>
                  </a:lnTo>
                  <a:cubicBezTo>
                    <a:pt x="6558" y="1084"/>
                    <a:pt x="6615" y="1311"/>
                    <a:pt x="6296" y="1735"/>
                  </a:cubicBezTo>
                  <a:cubicBezTo>
                    <a:pt x="6218" y="1848"/>
                    <a:pt x="6226" y="1926"/>
                    <a:pt x="6402" y="2032"/>
                  </a:cubicBezTo>
                  <a:cubicBezTo>
                    <a:pt x="6508" y="2090"/>
                    <a:pt x="6791" y="2200"/>
                    <a:pt x="7074" y="2200"/>
                  </a:cubicBezTo>
                  <a:cubicBezTo>
                    <a:pt x="7208" y="2200"/>
                    <a:pt x="7341" y="2176"/>
                    <a:pt x="7456" y="2110"/>
                  </a:cubicBezTo>
                  <a:cubicBezTo>
                    <a:pt x="7768" y="1933"/>
                    <a:pt x="7768" y="1374"/>
                    <a:pt x="6721" y="745"/>
                  </a:cubicBezTo>
                  <a:lnTo>
                    <a:pt x="7315" y="405"/>
                  </a:lnTo>
                  <a:lnTo>
                    <a:pt x="6862" y="143"/>
                  </a:lnTo>
                  <a:lnTo>
                    <a:pt x="6268" y="490"/>
                  </a:lnTo>
                  <a:cubicBezTo>
                    <a:pt x="5716" y="188"/>
                    <a:pt x="5079" y="1"/>
                    <a:pt x="4461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144100" y="4971925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4" y="1"/>
                  </a:moveTo>
                  <a:lnTo>
                    <a:pt x="1" y="64"/>
                  </a:lnTo>
                  <a:lnTo>
                    <a:pt x="1981" y="1210"/>
                  </a:lnTo>
                  <a:lnTo>
                    <a:pt x="2095" y="114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892975" y="4826900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3" y="1"/>
                  </a:moveTo>
                  <a:lnTo>
                    <a:pt x="0" y="71"/>
                  </a:lnTo>
                  <a:lnTo>
                    <a:pt x="1981" y="1210"/>
                  </a:lnTo>
                  <a:lnTo>
                    <a:pt x="2094" y="11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934525" y="4754925"/>
              <a:ext cx="386100" cy="223050"/>
            </a:xfrm>
            <a:custGeom>
              <a:rect l="l" t="t" r="r" b="b"/>
              <a:pathLst>
                <a:path w="15444" h="8922" extrusionOk="0">
                  <a:moveTo>
                    <a:pt x="10796" y="0"/>
                  </a:moveTo>
                  <a:lnTo>
                    <a:pt x="1" y="6233"/>
                  </a:lnTo>
                  <a:lnTo>
                    <a:pt x="4648" y="8921"/>
                  </a:lnTo>
                  <a:lnTo>
                    <a:pt x="15444" y="2689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934525" y="4910725"/>
              <a:ext cx="116225" cy="150375"/>
            </a:xfrm>
            <a:custGeom>
              <a:rect l="l" t="t" r="r" b="b"/>
              <a:pathLst>
                <a:path w="4649" h="6015" extrusionOk="0">
                  <a:moveTo>
                    <a:pt x="1" y="1"/>
                  </a:moveTo>
                  <a:lnTo>
                    <a:pt x="1" y="3333"/>
                  </a:lnTo>
                  <a:lnTo>
                    <a:pt x="4648" y="6014"/>
                  </a:lnTo>
                  <a:lnTo>
                    <a:pt x="4648" y="2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932750" y="4754050"/>
              <a:ext cx="284425" cy="247450"/>
            </a:xfrm>
            <a:custGeom>
              <a:rect l="l" t="t" r="r" b="b"/>
              <a:pathLst>
                <a:path w="11377" h="9898" extrusionOk="0">
                  <a:moveTo>
                    <a:pt x="10796" y="0"/>
                  </a:moveTo>
                  <a:lnTo>
                    <a:pt x="1" y="6233"/>
                  </a:lnTo>
                  <a:lnTo>
                    <a:pt x="1" y="9558"/>
                  </a:lnTo>
                  <a:lnTo>
                    <a:pt x="581" y="9897"/>
                  </a:lnTo>
                  <a:lnTo>
                    <a:pt x="581" y="6565"/>
                  </a:lnTo>
                  <a:lnTo>
                    <a:pt x="11376" y="333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3038525" y="4815050"/>
              <a:ext cx="284400" cy="247450"/>
            </a:xfrm>
            <a:custGeom>
              <a:rect l="l" t="t" r="r" b="b"/>
              <a:pathLst>
                <a:path w="11376" h="9898" extrusionOk="0">
                  <a:moveTo>
                    <a:pt x="10796" y="1"/>
                  </a:moveTo>
                  <a:lnTo>
                    <a:pt x="0" y="6233"/>
                  </a:lnTo>
                  <a:lnTo>
                    <a:pt x="0" y="9558"/>
                  </a:lnTo>
                  <a:lnTo>
                    <a:pt x="580" y="9898"/>
                  </a:lnTo>
                  <a:lnTo>
                    <a:pt x="580" y="6566"/>
                  </a:lnTo>
                  <a:lnTo>
                    <a:pt x="11376" y="333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932750" y="4909850"/>
              <a:ext cx="14525" cy="91650"/>
            </a:xfrm>
            <a:custGeom>
              <a:rect l="l" t="t" r="r" b="b"/>
              <a:pathLst>
                <a:path w="581" h="3665" extrusionOk="0">
                  <a:moveTo>
                    <a:pt x="1" y="1"/>
                  </a:moveTo>
                  <a:lnTo>
                    <a:pt x="1" y="3326"/>
                  </a:lnTo>
                  <a:lnTo>
                    <a:pt x="581" y="3665"/>
                  </a:lnTo>
                  <a:lnTo>
                    <a:pt x="581" y="3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3038525" y="4970875"/>
              <a:ext cx="14525" cy="91625"/>
            </a:xfrm>
            <a:custGeom>
              <a:rect l="l" t="t" r="r" b="b"/>
              <a:pathLst>
                <a:path w="581" h="3665" extrusionOk="0">
                  <a:moveTo>
                    <a:pt x="0" y="0"/>
                  </a:moveTo>
                  <a:lnTo>
                    <a:pt x="0" y="3325"/>
                  </a:lnTo>
                  <a:lnTo>
                    <a:pt x="580" y="3665"/>
                  </a:lnTo>
                  <a:lnTo>
                    <a:pt x="580" y="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34"/>
          <p:cNvGrpSpPr/>
          <p:nvPr/>
        </p:nvGrpSpPr>
        <p:grpSpPr>
          <a:xfrm flipH="1">
            <a:off x="8166188" y="76200"/>
            <a:ext cx="923050" cy="890875"/>
            <a:chOff x="3847650" y="558225"/>
            <a:chExt cx="923050" cy="890875"/>
          </a:xfrm>
        </p:grpSpPr>
        <p:sp>
          <p:nvSpPr>
            <p:cNvPr id="832" name="Google Shape;832;p34"/>
            <p:cNvSpPr/>
            <p:nvPr/>
          </p:nvSpPr>
          <p:spPr>
            <a:xfrm>
              <a:off x="3847650" y="803000"/>
              <a:ext cx="586825" cy="646100"/>
            </a:xfrm>
            <a:custGeom>
              <a:rect l="l" t="t" r="r" b="b"/>
              <a:pathLst>
                <a:path w="23473" h="25844" extrusionOk="0">
                  <a:moveTo>
                    <a:pt x="15649" y="1"/>
                  </a:moveTo>
                  <a:lnTo>
                    <a:pt x="6374" y="5356"/>
                  </a:lnTo>
                  <a:lnTo>
                    <a:pt x="19419" y="12890"/>
                  </a:lnTo>
                  <a:lnTo>
                    <a:pt x="23473" y="12890"/>
                  </a:lnTo>
                  <a:lnTo>
                    <a:pt x="15649" y="1"/>
                  </a:lnTo>
                  <a:close/>
                  <a:moveTo>
                    <a:pt x="9282" y="12954"/>
                  </a:moveTo>
                  <a:lnTo>
                    <a:pt x="0" y="18309"/>
                  </a:lnTo>
                  <a:lnTo>
                    <a:pt x="13045" y="25843"/>
                  </a:lnTo>
                  <a:lnTo>
                    <a:pt x="17106" y="25843"/>
                  </a:lnTo>
                  <a:lnTo>
                    <a:pt x="9282" y="1295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4095075" y="636575"/>
              <a:ext cx="675275" cy="389825"/>
            </a:xfrm>
            <a:custGeom>
              <a:rect l="l" t="t" r="r" b="b"/>
              <a:pathLst>
                <a:path w="27010" h="15593" extrusionOk="0">
                  <a:moveTo>
                    <a:pt x="13505" y="1"/>
                  </a:moveTo>
                  <a:lnTo>
                    <a:pt x="0" y="7797"/>
                  </a:lnTo>
                  <a:lnTo>
                    <a:pt x="13505" y="15592"/>
                  </a:lnTo>
                  <a:lnTo>
                    <a:pt x="27010" y="7797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4325525" y="768325"/>
              <a:ext cx="444650" cy="258075"/>
            </a:xfrm>
            <a:custGeom>
              <a:rect l="l" t="t" r="r" b="b"/>
              <a:pathLst>
                <a:path w="17786" h="10323" extrusionOk="0">
                  <a:moveTo>
                    <a:pt x="13420" y="1"/>
                  </a:moveTo>
                  <a:cubicBezTo>
                    <a:pt x="12699" y="532"/>
                    <a:pt x="11807" y="885"/>
                    <a:pt x="11079" y="1338"/>
                  </a:cubicBezTo>
                  <a:cubicBezTo>
                    <a:pt x="9565" y="2272"/>
                    <a:pt x="8023" y="3107"/>
                    <a:pt x="6459" y="3956"/>
                  </a:cubicBezTo>
                  <a:cubicBezTo>
                    <a:pt x="5681" y="4373"/>
                    <a:pt x="4959" y="4889"/>
                    <a:pt x="4181" y="5314"/>
                  </a:cubicBezTo>
                  <a:cubicBezTo>
                    <a:pt x="3410" y="5731"/>
                    <a:pt x="2561" y="5993"/>
                    <a:pt x="1783" y="6403"/>
                  </a:cubicBezTo>
                  <a:cubicBezTo>
                    <a:pt x="1097" y="6771"/>
                    <a:pt x="545" y="7316"/>
                    <a:pt x="0" y="7846"/>
                  </a:cubicBezTo>
                  <a:lnTo>
                    <a:pt x="4287" y="10322"/>
                  </a:lnTo>
                  <a:lnTo>
                    <a:pt x="17785" y="2534"/>
                  </a:lnTo>
                  <a:lnTo>
                    <a:pt x="13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4095075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1"/>
                  </a:moveTo>
                  <a:lnTo>
                    <a:pt x="0" y="4019"/>
                  </a:lnTo>
                  <a:lnTo>
                    <a:pt x="13505" y="11815"/>
                  </a:lnTo>
                  <a:lnTo>
                    <a:pt x="13505" y="7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4432700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13505" y="1"/>
                  </a:moveTo>
                  <a:lnTo>
                    <a:pt x="0" y="7796"/>
                  </a:lnTo>
                  <a:lnTo>
                    <a:pt x="0" y="11815"/>
                  </a:lnTo>
                  <a:lnTo>
                    <a:pt x="13505" y="4019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rgbClr val="708A4F">
                <a:alpha val="82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4128850" y="558225"/>
              <a:ext cx="641850" cy="457025"/>
            </a:xfrm>
            <a:custGeom>
              <a:rect l="l" t="t" r="r" b="b"/>
              <a:pathLst>
                <a:path w="25673" h="18281" extrusionOk="0">
                  <a:moveTo>
                    <a:pt x="25673" y="10492"/>
                  </a:moveTo>
                  <a:cubicBezTo>
                    <a:pt x="14644" y="6198"/>
                    <a:pt x="13491" y="1"/>
                    <a:pt x="13491" y="1"/>
                  </a:cubicBezTo>
                  <a:lnTo>
                    <a:pt x="1" y="7790"/>
                  </a:lnTo>
                  <a:cubicBezTo>
                    <a:pt x="1" y="7790"/>
                    <a:pt x="1154" y="13987"/>
                    <a:pt x="12183" y="1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4292275" y="995600"/>
              <a:ext cx="272375" cy="84025"/>
            </a:xfrm>
            <a:custGeom>
              <a:rect l="l" t="t" r="r" b="b"/>
              <a:pathLst>
                <a:path w="10895" h="3361" extrusionOk="0">
                  <a:moveTo>
                    <a:pt x="0" y="1"/>
                  </a:moveTo>
                  <a:lnTo>
                    <a:pt x="0" y="1"/>
                  </a:lnTo>
                  <a:cubicBezTo>
                    <a:pt x="913" y="574"/>
                    <a:pt x="1840" y="1140"/>
                    <a:pt x="2766" y="1691"/>
                  </a:cubicBezTo>
                  <a:cubicBezTo>
                    <a:pt x="3693" y="2243"/>
                    <a:pt x="4627" y="2788"/>
                    <a:pt x="5561" y="3333"/>
                  </a:cubicBezTo>
                  <a:lnTo>
                    <a:pt x="5617" y="3361"/>
                  </a:lnTo>
                  <a:lnTo>
                    <a:pt x="5667" y="3333"/>
                  </a:lnTo>
                  <a:cubicBezTo>
                    <a:pt x="6544" y="2816"/>
                    <a:pt x="7428" y="2314"/>
                    <a:pt x="8298" y="1783"/>
                  </a:cubicBezTo>
                  <a:cubicBezTo>
                    <a:pt x="9169" y="1260"/>
                    <a:pt x="10039" y="729"/>
                    <a:pt x="10895" y="192"/>
                  </a:cubicBezTo>
                  <a:lnTo>
                    <a:pt x="10895" y="192"/>
                  </a:lnTo>
                  <a:cubicBezTo>
                    <a:pt x="9996" y="666"/>
                    <a:pt x="9105" y="1147"/>
                    <a:pt x="8214" y="1642"/>
                  </a:cubicBezTo>
                  <a:cubicBezTo>
                    <a:pt x="7343" y="2123"/>
                    <a:pt x="6480" y="2625"/>
                    <a:pt x="5617" y="3113"/>
                  </a:cubicBezTo>
                  <a:cubicBezTo>
                    <a:pt x="4698" y="2590"/>
                    <a:pt x="3778" y="2059"/>
                    <a:pt x="2851" y="1543"/>
                  </a:cubicBezTo>
                  <a:cubicBezTo>
                    <a:pt x="1910" y="1019"/>
                    <a:pt x="955" y="503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4619450" y="874450"/>
              <a:ext cx="124000" cy="71475"/>
            </a:xfrm>
            <a:custGeom>
              <a:rect l="l" t="t" r="r" b="b"/>
              <a:pathLst>
                <a:path w="4960" h="2859" extrusionOk="0">
                  <a:moveTo>
                    <a:pt x="4960" y="1"/>
                  </a:moveTo>
                  <a:cubicBezTo>
                    <a:pt x="3906" y="496"/>
                    <a:pt x="1267" y="1981"/>
                    <a:pt x="1" y="2859"/>
                  </a:cubicBezTo>
                  <a:cubicBezTo>
                    <a:pt x="1401" y="2201"/>
                    <a:pt x="4005" y="659"/>
                    <a:pt x="496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4574000" y="989950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0"/>
                  </a:moveTo>
                  <a:lnTo>
                    <a:pt x="2300" y="0"/>
                  </a:lnTo>
                  <a:cubicBezTo>
                    <a:pt x="1508" y="396"/>
                    <a:pt x="736" y="842"/>
                    <a:pt x="1" y="1330"/>
                  </a:cubicBezTo>
                  <a:cubicBezTo>
                    <a:pt x="786" y="934"/>
                    <a:pt x="1557" y="488"/>
                    <a:pt x="230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4141950" y="893725"/>
              <a:ext cx="100300" cy="57875"/>
            </a:xfrm>
            <a:custGeom>
              <a:rect l="l" t="t" r="r" b="b"/>
              <a:pathLst>
                <a:path w="4012" h="2315" extrusionOk="0">
                  <a:moveTo>
                    <a:pt x="0" y="1"/>
                  </a:moveTo>
                  <a:lnTo>
                    <a:pt x="0" y="1"/>
                  </a:lnTo>
                  <a:cubicBezTo>
                    <a:pt x="778" y="538"/>
                    <a:pt x="2879" y="1783"/>
                    <a:pt x="4011" y="2314"/>
                  </a:cubicBezTo>
                  <a:cubicBezTo>
                    <a:pt x="2992" y="1607"/>
                    <a:pt x="856" y="404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3937675" y="958825"/>
              <a:ext cx="675075" cy="389800"/>
            </a:xfrm>
            <a:custGeom>
              <a:rect l="l" t="t" r="r" b="b"/>
              <a:pathLst>
                <a:path w="27003" h="15592" extrusionOk="0">
                  <a:moveTo>
                    <a:pt x="13505" y="0"/>
                  </a:moveTo>
                  <a:lnTo>
                    <a:pt x="0" y="7796"/>
                  </a:lnTo>
                  <a:lnTo>
                    <a:pt x="13505" y="15592"/>
                  </a:lnTo>
                  <a:lnTo>
                    <a:pt x="27003" y="7796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3937675" y="115372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0"/>
                  </a:moveTo>
                  <a:lnTo>
                    <a:pt x="0" y="4018"/>
                  </a:lnTo>
                  <a:lnTo>
                    <a:pt x="13505" y="11814"/>
                  </a:lnTo>
                  <a:lnTo>
                    <a:pt x="13505" y="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4275300" y="1153725"/>
              <a:ext cx="337450" cy="295375"/>
            </a:xfrm>
            <a:custGeom>
              <a:rect l="l" t="t" r="r" b="b"/>
              <a:pathLst>
                <a:path w="13498" h="11815" extrusionOk="0">
                  <a:moveTo>
                    <a:pt x="13498" y="0"/>
                  </a:moveTo>
                  <a:lnTo>
                    <a:pt x="0" y="7796"/>
                  </a:lnTo>
                  <a:lnTo>
                    <a:pt x="0" y="11814"/>
                  </a:lnTo>
                  <a:lnTo>
                    <a:pt x="13498" y="4018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937675" y="958825"/>
              <a:ext cx="671200" cy="380975"/>
            </a:xfrm>
            <a:custGeom>
              <a:rect l="l" t="t" r="r" b="b"/>
              <a:pathLst>
                <a:path w="26848" h="15239" extrusionOk="0">
                  <a:moveTo>
                    <a:pt x="13505" y="0"/>
                  </a:moveTo>
                  <a:lnTo>
                    <a:pt x="0" y="7796"/>
                  </a:lnTo>
                  <a:cubicBezTo>
                    <a:pt x="0" y="7796"/>
                    <a:pt x="5186" y="10817"/>
                    <a:pt x="13420" y="15238"/>
                  </a:cubicBezTo>
                  <a:cubicBezTo>
                    <a:pt x="17736" y="13349"/>
                    <a:pt x="23331" y="9833"/>
                    <a:pt x="26847" y="6218"/>
                  </a:cubicBezTo>
                  <a:cubicBezTo>
                    <a:pt x="18783" y="3375"/>
                    <a:pt x="13505" y="0"/>
                    <a:pt x="1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4134875" y="1317850"/>
              <a:ext cx="272375" cy="84200"/>
            </a:xfrm>
            <a:custGeom>
              <a:rect l="l" t="t" r="r" b="b"/>
              <a:pathLst>
                <a:path w="10895" h="3368" extrusionOk="0">
                  <a:moveTo>
                    <a:pt x="0" y="0"/>
                  </a:moveTo>
                  <a:cubicBezTo>
                    <a:pt x="913" y="573"/>
                    <a:pt x="1832" y="1139"/>
                    <a:pt x="2766" y="1691"/>
                  </a:cubicBezTo>
                  <a:cubicBezTo>
                    <a:pt x="3693" y="2243"/>
                    <a:pt x="4627" y="2787"/>
                    <a:pt x="5561" y="3332"/>
                  </a:cubicBezTo>
                  <a:lnTo>
                    <a:pt x="5617" y="3367"/>
                  </a:lnTo>
                  <a:lnTo>
                    <a:pt x="5667" y="3332"/>
                  </a:lnTo>
                  <a:cubicBezTo>
                    <a:pt x="6544" y="2816"/>
                    <a:pt x="7428" y="2313"/>
                    <a:pt x="8298" y="1790"/>
                  </a:cubicBezTo>
                  <a:cubicBezTo>
                    <a:pt x="9168" y="1259"/>
                    <a:pt x="10039" y="736"/>
                    <a:pt x="10895" y="198"/>
                  </a:cubicBezTo>
                  <a:lnTo>
                    <a:pt x="10895" y="198"/>
                  </a:lnTo>
                  <a:cubicBezTo>
                    <a:pt x="9996" y="665"/>
                    <a:pt x="9105" y="1146"/>
                    <a:pt x="8213" y="1648"/>
                  </a:cubicBezTo>
                  <a:cubicBezTo>
                    <a:pt x="7343" y="2129"/>
                    <a:pt x="6480" y="2625"/>
                    <a:pt x="5617" y="3120"/>
                  </a:cubicBezTo>
                  <a:cubicBezTo>
                    <a:pt x="4690" y="2589"/>
                    <a:pt x="3778" y="2066"/>
                    <a:pt x="2851" y="1549"/>
                  </a:cubicBezTo>
                  <a:cubicBezTo>
                    <a:pt x="1903" y="1019"/>
                    <a:pt x="955" y="502"/>
                    <a:pt x="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4462050" y="119652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4953" y="0"/>
                  </a:moveTo>
                  <a:cubicBezTo>
                    <a:pt x="3899" y="502"/>
                    <a:pt x="1260" y="1988"/>
                    <a:pt x="1" y="2865"/>
                  </a:cubicBezTo>
                  <a:cubicBezTo>
                    <a:pt x="1394" y="2207"/>
                    <a:pt x="4005" y="665"/>
                    <a:pt x="4953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416600" y="1312175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1"/>
                  </a:moveTo>
                  <a:lnTo>
                    <a:pt x="2300" y="1"/>
                  </a:lnTo>
                  <a:cubicBezTo>
                    <a:pt x="1507" y="397"/>
                    <a:pt x="736" y="843"/>
                    <a:pt x="1" y="1331"/>
                  </a:cubicBezTo>
                  <a:cubicBezTo>
                    <a:pt x="793" y="934"/>
                    <a:pt x="1557" y="489"/>
                    <a:pt x="230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984525" y="1215975"/>
              <a:ext cx="100325" cy="57850"/>
            </a:xfrm>
            <a:custGeom>
              <a:rect l="l" t="t" r="r" b="b"/>
              <a:pathLst>
                <a:path w="4013" h="2314" extrusionOk="0">
                  <a:moveTo>
                    <a:pt x="1" y="0"/>
                  </a:moveTo>
                  <a:cubicBezTo>
                    <a:pt x="772" y="538"/>
                    <a:pt x="2880" y="1783"/>
                    <a:pt x="4012" y="2314"/>
                  </a:cubicBezTo>
                  <a:cubicBezTo>
                    <a:pt x="2993" y="1606"/>
                    <a:pt x="857" y="403"/>
                    <a:pt x="1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04465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89608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36034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7319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60744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66379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864577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28.xml" /><Relationship Id="rId18" Type="http://schemas.openxmlformats.org/officeDocument/2006/relationships/slideLayout" Target="../slideLayouts/slideLayout29.xml" /><Relationship Id="rId19" Type="http://schemas.openxmlformats.org/officeDocument/2006/relationships/slideLayout" Target="../slideLayouts/slideLayout30.xml" /><Relationship Id="rId2" Type="http://schemas.openxmlformats.org/officeDocument/2006/relationships/slideLayout" Target="../slideLayouts/slideLayout13.xml" /><Relationship Id="rId20" Type="http://schemas.openxmlformats.org/officeDocument/2006/relationships/slideLayout" Target="../slideLayouts/slideLayout31.xml" /><Relationship Id="rId21" Type="http://schemas.openxmlformats.org/officeDocument/2006/relationships/slideLayout" Target="../slideLayouts/slideLayout32.xml" /><Relationship Id="rId22" Type="http://schemas.openxmlformats.org/officeDocument/2006/relationships/slideLayout" Target="../slideLayouts/slideLayout33.xml" /><Relationship Id="rId23" Type="http://schemas.openxmlformats.org/officeDocument/2006/relationships/slideLayout" Target="../slideLayouts/slideLayout34.xml" /><Relationship Id="rId24" Type="http://schemas.openxmlformats.org/officeDocument/2006/relationships/slideLayout" Target="../slideLayouts/slideLayout35.xml" /><Relationship Id="rId25" Type="http://schemas.openxmlformats.org/officeDocument/2006/relationships/slideLayout" Target="../slideLayouts/slideLayout36.xml" /><Relationship Id="rId26" Type="http://schemas.openxmlformats.org/officeDocument/2006/relationships/slideLayout" Target="../slideLayouts/slideLayout37.xml" /><Relationship Id="rId27" Type="http://schemas.openxmlformats.org/officeDocument/2006/relationships/slideLayout" Target="../slideLayouts/slideLayout38.xml" /><Relationship Id="rId28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2D78-E98D-4F22-B5DB-297174532AE6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4DC5-3DAD-4713-A141-3D84B780C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2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2D2B29">
            <a:alpha val="37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sap"/>
              <a:buNone/>
              <a:defRPr sz="3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nybody"/>
              <a:buChar char="●"/>
              <a:defRPr sz="18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L="914400" lvl="1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ybody"/>
              <a:buChar char="○"/>
              <a:defRPr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L="1371600" lvl="2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ybody"/>
              <a:buChar char="■"/>
              <a:defRPr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L="1828800" lvl="3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ybody"/>
              <a:buChar char="●"/>
              <a:defRPr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L="2286000" lvl="4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ybody"/>
              <a:buChar char="○"/>
              <a:defRPr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L="2743200" lvl="5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ybody"/>
              <a:buChar char="■"/>
              <a:defRPr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L="3200400" lvl="6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ybody"/>
              <a:buChar char="●"/>
              <a:defRPr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L="3657600" lvl="7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ybody"/>
              <a:buChar char="○"/>
              <a:defRPr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L="4114800" lvl="8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ybody"/>
              <a:buChar char="■"/>
              <a:defRPr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417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70" r:id="rId7"/>
    <p:sldLayoutId id="2147483671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9" r:id="rId23"/>
    <p:sldLayoutId id="2147483690" r:id="rId24"/>
    <p:sldLayoutId id="2147483692" r:id="rId25"/>
    <p:sldLayoutId id="2147483693" r:id="rId26"/>
    <p:sldLayoutId id="2147483694" r:id="rId27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pearlinfo.in/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26" y="13129"/>
            <a:ext cx="720724" cy="720724"/>
          </a:xfrm>
          <a:prstGeom prst="rect">
            <a:avLst/>
          </a:prstGeom>
        </p:spPr>
      </p:pic>
      <p:sp>
        <p:nvSpPr>
          <p:cNvPr id="6" name="Snip Same Side Corner Rectangle 5"/>
          <p:cNvSpPr/>
          <p:nvPr/>
        </p:nvSpPr>
        <p:spPr>
          <a:xfrm>
            <a:off x="0" y="4652681"/>
            <a:ext cx="9144000" cy="51135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2A6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				</a:t>
            </a:r>
            <a:endParaRPr lang="en-IN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5" y="1435756"/>
            <a:ext cx="3155487" cy="1007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217" y="2730338"/>
            <a:ext cx="439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7607F"/>
                </a:solidFill>
                <a:latin typeface="Asap Black"/>
              </a:rPr>
              <a:t>BACKEND </a:t>
            </a:r>
            <a:r>
              <a:rPr lang="en-US" sz="2400" b="1" smtClean="0">
                <a:solidFill>
                  <a:srgbClr val="2A61CF"/>
                </a:solidFill>
                <a:latin typeface="Asap Black"/>
              </a:rPr>
              <a:t>SOLUTION FOR</a:t>
            </a:r>
          </a:p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rgbClr val="F7607F"/>
                </a:solidFill>
                <a:latin typeface="Asap Black"/>
              </a:rPr>
              <a:t>PROFESSIONALS</a:t>
            </a:r>
            <a:endParaRPr lang="en-IN" sz="2400" b="1">
              <a:solidFill>
                <a:srgbClr val="F7607F"/>
              </a:solidFill>
              <a:latin typeface="Asap Black"/>
            </a:endParaRPr>
          </a:p>
        </p:txBody>
      </p:sp>
      <p:sp>
        <p:nvSpPr>
          <p:cNvPr id="509" name="Google Shape;861;p38"/>
          <p:cNvSpPr/>
          <p:nvPr/>
        </p:nvSpPr>
        <p:spPr>
          <a:xfrm>
            <a:off x="4788024" y="29223"/>
            <a:ext cx="4333022" cy="3982687"/>
          </a:xfrm>
          <a:custGeom>
            <a:rect l="l" t="t" r="r" b="b"/>
            <a:pathLst>
              <a:path w="179260" h="179070" extrusionOk="0">
                <a:moveTo>
                  <a:pt x="0" y="0"/>
                </a:moveTo>
                <a:lnTo>
                  <a:pt x="155829" y="90106"/>
                </a:lnTo>
                <a:lnTo>
                  <a:pt x="124015" y="108204"/>
                </a:lnTo>
                <a:lnTo>
                  <a:pt x="105537" y="97536"/>
                </a:lnTo>
                <a:lnTo>
                  <a:pt x="20955" y="146304"/>
                </a:lnTo>
                <a:lnTo>
                  <a:pt x="78105" y="179070"/>
                </a:lnTo>
                <a:lnTo>
                  <a:pt x="151638" y="136398"/>
                </a:lnTo>
                <a:lnTo>
                  <a:pt x="179260" y="15259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cxnSp>
        <p:nvCxnSpPr>
          <p:cNvPr id="510" name="Google Shape;1353;p38"/>
          <p:cNvCxnSpPr/>
          <p:nvPr/>
        </p:nvCxnSpPr>
        <p:spPr>
          <a:xfrm flipH="1">
            <a:off x="4941750" y="3748847"/>
            <a:ext cx="1206553" cy="804554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860;p38"/>
          <p:cNvSpPr/>
          <p:nvPr/>
        </p:nvSpPr>
        <p:spPr>
          <a:xfrm>
            <a:off x="5018509" y="1779662"/>
            <a:ext cx="1209675" cy="995350"/>
          </a:xfrm>
          <a:custGeom>
            <a:rect l="l" t="t" r="r" b="b"/>
            <a:pathLst>
              <a:path w="48387" h="39814" extrusionOk="0">
                <a:moveTo>
                  <a:pt x="48387" y="39814"/>
                </a:moveTo>
                <a:lnTo>
                  <a:pt x="0" y="12001"/>
                </a:lnTo>
                <a:lnTo>
                  <a:pt x="20955" y="0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/>
        </p:txBody>
      </p:sp>
      <p:grpSp>
        <p:nvGrpSpPr>
          <p:cNvPr id="513" name="Google Shape;1262;p38"/>
          <p:cNvGrpSpPr/>
          <p:nvPr/>
        </p:nvGrpSpPr>
        <p:grpSpPr>
          <a:xfrm>
            <a:off x="5054360" y="2136050"/>
            <a:ext cx="2694336" cy="1439404"/>
            <a:chOff x="5047625" y="4639425"/>
            <a:chExt cx="1464950" cy="782625"/>
          </a:xfrm>
        </p:grpSpPr>
        <p:sp>
          <p:nvSpPr>
            <p:cNvPr id="514" name="Google Shape;1263;p38"/>
            <p:cNvSpPr/>
            <p:nvPr/>
          </p:nvSpPr>
          <p:spPr>
            <a:xfrm>
              <a:off x="5047625" y="4655700"/>
              <a:ext cx="1327350" cy="766350"/>
            </a:xfrm>
            <a:custGeom>
              <a:rect l="l" t="t" r="r" b="b"/>
              <a:pathLst>
                <a:path w="53094" h="30654" extrusionOk="0">
                  <a:moveTo>
                    <a:pt x="21952" y="1"/>
                  </a:moveTo>
                  <a:lnTo>
                    <a:pt x="1" y="12671"/>
                  </a:lnTo>
                  <a:lnTo>
                    <a:pt x="31142" y="30654"/>
                  </a:lnTo>
                  <a:lnTo>
                    <a:pt x="32055" y="30647"/>
                  </a:lnTo>
                  <a:lnTo>
                    <a:pt x="53094" y="17984"/>
                  </a:lnTo>
                  <a:lnTo>
                    <a:pt x="21952" y="1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1264;p38"/>
            <p:cNvSpPr/>
            <p:nvPr/>
          </p:nvSpPr>
          <p:spPr>
            <a:xfrm>
              <a:off x="5245175" y="4835050"/>
              <a:ext cx="32050" cy="34675"/>
            </a:xfrm>
            <a:custGeom>
              <a:rect l="l" t="t" r="r" b="b"/>
              <a:pathLst>
                <a:path w="1282" h="1387" extrusionOk="0">
                  <a:moveTo>
                    <a:pt x="1" y="0"/>
                  </a:moveTo>
                  <a:lnTo>
                    <a:pt x="1" y="651"/>
                  </a:lnTo>
                  <a:lnTo>
                    <a:pt x="1281" y="1387"/>
                  </a:lnTo>
                  <a:lnTo>
                    <a:pt x="1281" y="7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1265;p38"/>
            <p:cNvSpPr/>
            <p:nvPr/>
          </p:nvSpPr>
          <p:spPr>
            <a:xfrm>
              <a:off x="5277200" y="4733000"/>
              <a:ext cx="208900" cy="136725"/>
            </a:xfrm>
            <a:custGeom>
              <a:rect l="l" t="t" r="r" b="b"/>
              <a:pathLst>
                <a:path w="8356" h="5469" extrusionOk="0">
                  <a:moveTo>
                    <a:pt x="8355" y="0"/>
                  </a:moveTo>
                  <a:lnTo>
                    <a:pt x="0" y="4818"/>
                  </a:lnTo>
                  <a:lnTo>
                    <a:pt x="0" y="5469"/>
                  </a:lnTo>
                  <a:lnTo>
                    <a:pt x="8355" y="644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rgbClr val="937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1266;p38"/>
            <p:cNvSpPr/>
            <p:nvPr/>
          </p:nvSpPr>
          <p:spPr>
            <a:xfrm>
              <a:off x="5070450" y="4956200"/>
              <a:ext cx="778550" cy="465675"/>
            </a:xfrm>
            <a:custGeom>
              <a:rect l="l" t="t" r="r" b="b"/>
              <a:pathLst>
                <a:path w="31142" h="18627" extrusionOk="0">
                  <a:moveTo>
                    <a:pt x="0" y="0"/>
                  </a:moveTo>
                  <a:lnTo>
                    <a:pt x="0" y="644"/>
                  </a:lnTo>
                  <a:lnTo>
                    <a:pt x="31142" y="18627"/>
                  </a:lnTo>
                  <a:lnTo>
                    <a:pt x="31142" y="17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1267;p38"/>
            <p:cNvSpPr/>
            <p:nvPr/>
          </p:nvSpPr>
          <p:spPr>
            <a:xfrm>
              <a:off x="5848975" y="5088825"/>
              <a:ext cx="548650" cy="333050"/>
            </a:xfrm>
            <a:custGeom>
              <a:rect l="l" t="t" r="r" b="b"/>
              <a:pathLst>
                <a:path w="21946" h="13322" extrusionOk="0">
                  <a:moveTo>
                    <a:pt x="21945" y="1"/>
                  </a:moveTo>
                  <a:lnTo>
                    <a:pt x="1" y="12671"/>
                  </a:lnTo>
                  <a:lnTo>
                    <a:pt x="1" y="13322"/>
                  </a:lnTo>
                  <a:lnTo>
                    <a:pt x="21945" y="652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1268;p38"/>
            <p:cNvSpPr/>
            <p:nvPr/>
          </p:nvSpPr>
          <p:spPr>
            <a:xfrm>
              <a:off x="5070450" y="4639425"/>
              <a:ext cx="1327175" cy="766200"/>
            </a:xfrm>
            <a:custGeom>
              <a:rect l="l" t="t" r="r" b="b"/>
              <a:pathLst>
                <a:path w="53087" h="30648" extrusionOk="0">
                  <a:moveTo>
                    <a:pt x="21945" y="1"/>
                  </a:moveTo>
                  <a:lnTo>
                    <a:pt x="0" y="12671"/>
                  </a:lnTo>
                  <a:lnTo>
                    <a:pt x="31142" y="30647"/>
                  </a:lnTo>
                  <a:lnTo>
                    <a:pt x="53086" y="17977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1269;p38"/>
            <p:cNvSpPr/>
            <p:nvPr/>
          </p:nvSpPr>
          <p:spPr>
            <a:xfrm>
              <a:off x="5245175" y="4714600"/>
              <a:ext cx="252575" cy="145800"/>
            </a:xfrm>
            <a:custGeom>
              <a:rect l="l" t="t" r="r" b="b"/>
              <a:pathLst>
                <a:path w="10103" h="5832" extrusionOk="0">
                  <a:moveTo>
                    <a:pt x="8356" y="0"/>
                  </a:moveTo>
                  <a:lnTo>
                    <a:pt x="1" y="4825"/>
                  </a:lnTo>
                  <a:lnTo>
                    <a:pt x="1692" y="5794"/>
                  </a:lnTo>
                  <a:cubicBezTo>
                    <a:pt x="1730" y="5819"/>
                    <a:pt x="1776" y="5832"/>
                    <a:pt x="1822" y="5832"/>
                  </a:cubicBezTo>
                  <a:cubicBezTo>
                    <a:pt x="1868" y="5832"/>
                    <a:pt x="1914" y="5819"/>
                    <a:pt x="1953" y="5794"/>
                  </a:cubicBezTo>
                  <a:lnTo>
                    <a:pt x="10046" y="1125"/>
                  </a:lnTo>
                  <a:cubicBezTo>
                    <a:pt x="10103" y="1090"/>
                    <a:pt x="10103" y="1005"/>
                    <a:pt x="10046" y="970"/>
                  </a:cubicBezTo>
                  <a:lnTo>
                    <a:pt x="8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1270;p38"/>
            <p:cNvSpPr/>
            <p:nvPr/>
          </p:nvSpPr>
          <p:spPr>
            <a:xfrm>
              <a:off x="5256150" y="4699575"/>
              <a:ext cx="225350" cy="147350"/>
            </a:xfrm>
            <a:custGeom>
              <a:rect l="l" t="t" r="r" b="b"/>
              <a:pathLst>
                <a:path w="9014" h="5894" extrusionOk="0">
                  <a:moveTo>
                    <a:pt x="0" y="4797"/>
                  </a:moveTo>
                  <a:lnTo>
                    <a:pt x="8228" y="50"/>
                  </a:lnTo>
                  <a:cubicBezTo>
                    <a:pt x="8334" y="0"/>
                    <a:pt x="8454" y="7"/>
                    <a:pt x="8546" y="78"/>
                  </a:cubicBezTo>
                  <a:cubicBezTo>
                    <a:pt x="8815" y="255"/>
                    <a:pt x="8985" y="545"/>
                    <a:pt x="8999" y="856"/>
                  </a:cubicBezTo>
                  <a:cubicBezTo>
                    <a:pt x="9013" y="969"/>
                    <a:pt x="8964" y="1083"/>
                    <a:pt x="8872" y="1146"/>
                  </a:cubicBezTo>
                  <a:lnTo>
                    <a:pt x="644" y="5893"/>
                  </a:lnTo>
                  <a:cubicBezTo>
                    <a:pt x="736" y="5829"/>
                    <a:pt x="786" y="5716"/>
                    <a:pt x="779" y="5603"/>
                  </a:cubicBezTo>
                  <a:cubicBezTo>
                    <a:pt x="757" y="5292"/>
                    <a:pt x="588" y="5002"/>
                    <a:pt x="326" y="4825"/>
                  </a:cubicBezTo>
                  <a:cubicBezTo>
                    <a:pt x="234" y="4754"/>
                    <a:pt x="107" y="4747"/>
                    <a:pt x="0" y="4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1271;p38"/>
            <p:cNvSpPr/>
            <p:nvPr/>
          </p:nvSpPr>
          <p:spPr>
            <a:xfrm>
              <a:off x="5265000" y="4702050"/>
              <a:ext cx="212950" cy="127000"/>
            </a:xfrm>
            <a:custGeom>
              <a:rect l="l" t="t" r="r" b="b"/>
              <a:pathLst>
                <a:path w="8518" h="5080" extrusionOk="0">
                  <a:moveTo>
                    <a:pt x="8228" y="0"/>
                  </a:moveTo>
                  <a:lnTo>
                    <a:pt x="0" y="4747"/>
                  </a:lnTo>
                  <a:cubicBezTo>
                    <a:pt x="120" y="4832"/>
                    <a:pt x="226" y="4945"/>
                    <a:pt x="297" y="5080"/>
                  </a:cubicBezTo>
                  <a:lnTo>
                    <a:pt x="8518" y="326"/>
                  </a:lnTo>
                  <a:cubicBezTo>
                    <a:pt x="8447" y="198"/>
                    <a:pt x="8348" y="85"/>
                    <a:pt x="8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1272;p38"/>
            <p:cNvSpPr/>
            <p:nvPr/>
          </p:nvSpPr>
          <p:spPr>
            <a:xfrm>
              <a:off x="5284625" y="4850200"/>
              <a:ext cx="11700" cy="6125"/>
            </a:xfrm>
            <a:custGeom>
              <a:rect l="l" t="t" r="r" b="b"/>
              <a:pathLst>
                <a:path w="468" h="245" extrusionOk="0">
                  <a:moveTo>
                    <a:pt x="236" y="1"/>
                  </a:moveTo>
                  <a:cubicBezTo>
                    <a:pt x="186" y="1"/>
                    <a:pt x="135" y="13"/>
                    <a:pt x="85" y="38"/>
                  </a:cubicBezTo>
                  <a:cubicBezTo>
                    <a:pt x="0" y="59"/>
                    <a:pt x="0" y="186"/>
                    <a:pt x="85" y="208"/>
                  </a:cubicBezTo>
                  <a:cubicBezTo>
                    <a:pt x="135" y="232"/>
                    <a:pt x="186" y="245"/>
                    <a:pt x="236" y="245"/>
                  </a:cubicBezTo>
                  <a:cubicBezTo>
                    <a:pt x="287" y="245"/>
                    <a:pt x="336" y="232"/>
                    <a:pt x="382" y="208"/>
                  </a:cubicBezTo>
                  <a:cubicBezTo>
                    <a:pt x="467" y="186"/>
                    <a:pt x="467" y="59"/>
                    <a:pt x="382" y="38"/>
                  </a:cubicBezTo>
                  <a:cubicBezTo>
                    <a:pt x="336" y="13"/>
                    <a:pt x="287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1273;p38"/>
            <p:cNvSpPr/>
            <p:nvPr/>
          </p:nvSpPr>
          <p:spPr>
            <a:xfrm>
              <a:off x="5479875" y="4737550"/>
              <a:ext cx="11700" cy="6000"/>
            </a:xfrm>
            <a:custGeom>
              <a:rect l="l" t="t" r="r" b="b"/>
              <a:pathLst>
                <a:path w="468" h="240" extrusionOk="0">
                  <a:moveTo>
                    <a:pt x="234" y="0"/>
                  </a:moveTo>
                  <a:cubicBezTo>
                    <a:pt x="183" y="0"/>
                    <a:pt x="131" y="13"/>
                    <a:pt x="85" y="38"/>
                  </a:cubicBezTo>
                  <a:cubicBezTo>
                    <a:pt x="0" y="59"/>
                    <a:pt x="0" y="179"/>
                    <a:pt x="85" y="207"/>
                  </a:cubicBezTo>
                  <a:cubicBezTo>
                    <a:pt x="131" y="229"/>
                    <a:pt x="183" y="239"/>
                    <a:pt x="234" y="239"/>
                  </a:cubicBezTo>
                  <a:cubicBezTo>
                    <a:pt x="285" y="239"/>
                    <a:pt x="336" y="229"/>
                    <a:pt x="382" y="207"/>
                  </a:cubicBezTo>
                  <a:cubicBezTo>
                    <a:pt x="467" y="179"/>
                    <a:pt x="467" y="59"/>
                    <a:pt x="382" y="38"/>
                  </a:cubicBezTo>
                  <a:cubicBezTo>
                    <a:pt x="336" y="1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1274;p38"/>
            <p:cNvSpPr/>
            <p:nvPr/>
          </p:nvSpPr>
          <p:spPr>
            <a:xfrm>
              <a:off x="5245175" y="4818700"/>
              <a:ext cx="30450" cy="29100"/>
            </a:xfrm>
            <a:custGeom>
              <a:rect l="l" t="t" r="r" b="b"/>
              <a:pathLst>
                <a:path w="1218" h="1164" extrusionOk="0">
                  <a:moveTo>
                    <a:pt x="566" y="1"/>
                  </a:moveTo>
                  <a:cubicBezTo>
                    <a:pt x="476" y="1"/>
                    <a:pt x="404" y="43"/>
                    <a:pt x="362" y="124"/>
                  </a:cubicBezTo>
                  <a:lnTo>
                    <a:pt x="1" y="654"/>
                  </a:lnTo>
                  <a:lnTo>
                    <a:pt x="305" y="895"/>
                  </a:lnTo>
                  <a:lnTo>
                    <a:pt x="715" y="1071"/>
                  </a:lnTo>
                  <a:cubicBezTo>
                    <a:pt x="729" y="1079"/>
                    <a:pt x="751" y="1093"/>
                    <a:pt x="765" y="1100"/>
                  </a:cubicBezTo>
                  <a:cubicBezTo>
                    <a:pt x="837" y="1143"/>
                    <a:pt x="906" y="1164"/>
                    <a:pt x="968" y="1164"/>
                  </a:cubicBezTo>
                  <a:cubicBezTo>
                    <a:pt x="1115" y="1164"/>
                    <a:pt x="1218" y="1045"/>
                    <a:pt x="1218" y="845"/>
                  </a:cubicBezTo>
                  <a:cubicBezTo>
                    <a:pt x="1196" y="527"/>
                    <a:pt x="1027" y="237"/>
                    <a:pt x="765" y="60"/>
                  </a:cubicBezTo>
                  <a:cubicBezTo>
                    <a:pt x="694" y="20"/>
                    <a:pt x="626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1275;p38"/>
            <p:cNvSpPr/>
            <p:nvPr/>
          </p:nvSpPr>
          <p:spPr>
            <a:xfrm>
              <a:off x="5141025" y="4679225"/>
              <a:ext cx="1198400" cy="691900"/>
            </a:xfrm>
            <a:custGeom>
              <a:rect l="l" t="t" r="r" b="b"/>
              <a:pathLst>
                <a:path w="47936" h="27675" extrusionOk="0">
                  <a:moveTo>
                    <a:pt x="19695" y="1"/>
                  </a:moveTo>
                  <a:lnTo>
                    <a:pt x="0" y="11369"/>
                  </a:lnTo>
                  <a:lnTo>
                    <a:pt x="28241" y="27676"/>
                  </a:lnTo>
                  <a:lnTo>
                    <a:pt x="47936" y="16300"/>
                  </a:lnTo>
                  <a:lnTo>
                    <a:pt x="19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1276;p38"/>
            <p:cNvSpPr/>
            <p:nvPr/>
          </p:nvSpPr>
          <p:spPr>
            <a:xfrm>
              <a:off x="5248550" y="4702425"/>
              <a:ext cx="290250" cy="184425"/>
            </a:xfrm>
            <a:custGeom>
              <a:rect l="l" t="t" r="r" b="b"/>
              <a:pathLst>
                <a:path w="11610" h="7377" extrusionOk="0">
                  <a:moveTo>
                    <a:pt x="9360" y="1"/>
                  </a:moveTo>
                  <a:cubicBezTo>
                    <a:pt x="9334" y="1"/>
                    <a:pt x="9307" y="7"/>
                    <a:pt x="9282" y="21"/>
                  </a:cubicBezTo>
                  <a:lnTo>
                    <a:pt x="9062" y="148"/>
                  </a:lnTo>
                  <a:cubicBezTo>
                    <a:pt x="9204" y="318"/>
                    <a:pt x="9289" y="523"/>
                    <a:pt x="9303" y="749"/>
                  </a:cubicBezTo>
                  <a:cubicBezTo>
                    <a:pt x="9303" y="778"/>
                    <a:pt x="9296" y="806"/>
                    <a:pt x="9296" y="834"/>
                  </a:cubicBezTo>
                  <a:lnTo>
                    <a:pt x="11220" y="1945"/>
                  </a:lnTo>
                  <a:lnTo>
                    <a:pt x="2377" y="7052"/>
                  </a:lnTo>
                  <a:cubicBezTo>
                    <a:pt x="2363" y="7060"/>
                    <a:pt x="2349" y="7063"/>
                    <a:pt x="2335" y="7063"/>
                  </a:cubicBezTo>
                  <a:cubicBezTo>
                    <a:pt x="2321" y="7063"/>
                    <a:pt x="2306" y="7060"/>
                    <a:pt x="2292" y="7052"/>
                  </a:cubicBezTo>
                  <a:lnTo>
                    <a:pt x="311" y="5914"/>
                  </a:lnTo>
                  <a:lnTo>
                    <a:pt x="311" y="5560"/>
                  </a:lnTo>
                  <a:lnTo>
                    <a:pt x="623" y="5383"/>
                  </a:lnTo>
                  <a:cubicBezTo>
                    <a:pt x="735" y="5321"/>
                    <a:pt x="634" y="5100"/>
                    <a:pt x="521" y="5100"/>
                  </a:cubicBezTo>
                  <a:cubicBezTo>
                    <a:pt x="505" y="5100"/>
                    <a:pt x="490" y="5105"/>
                    <a:pt x="474" y="5114"/>
                  </a:cubicBezTo>
                  <a:lnTo>
                    <a:pt x="85" y="5340"/>
                  </a:lnTo>
                  <a:cubicBezTo>
                    <a:pt x="36" y="5369"/>
                    <a:pt x="7" y="5418"/>
                    <a:pt x="0" y="5475"/>
                  </a:cubicBezTo>
                  <a:lnTo>
                    <a:pt x="0" y="6005"/>
                  </a:lnTo>
                  <a:cubicBezTo>
                    <a:pt x="7" y="6062"/>
                    <a:pt x="36" y="6112"/>
                    <a:pt x="85" y="6140"/>
                  </a:cubicBezTo>
                  <a:lnTo>
                    <a:pt x="2137" y="7328"/>
                  </a:lnTo>
                  <a:cubicBezTo>
                    <a:pt x="2197" y="7360"/>
                    <a:pt x="2264" y="7376"/>
                    <a:pt x="2331" y="7376"/>
                  </a:cubicBezTo>
                  <a:cubicBezTo>
                    <a:pt x="2398" y="7376"/>
                    <a:pt x="2466" y="7360"/>
                    <a:pt x="2526" y="7328"/>
                  </a:cubicBezTo>
                  <a:lnTo>
                    <a:pt x="11425" y="2192"/>
                  </a:lnTo>
                  <a:cubicBezTo>
                    <a:pt x="11609" y="2086"/>
                    <a:pt x="11609" y="1817"/>
                    <a:pt x="11425" y="1711"/>
                  </a:cubicBezTo>
                  <a:lnTo>
                    <a:pt x="11418" y="1704"/>
                  </a:lnTo>
                  <a:lnTo>
                    <a:pt x="9515" y="608"/>
                  </a:lnTo>
                  <a:lnTo>
                    <a:pt x="9515" y="155"/>
                  </a:lnTo>
                  <a:cubicBezTo>
                    <a:pt x="9515" y="64"/>
                    <a:pt x="9442" y="1"/>
                    <a:pt x="9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1277;p38"/>
            <p:cNvSpPr/>
            <p:nvPr/>
          </p:nvSpPr>
          <p:spPr>
            <a:xfrm>
              <a:off x="5358550" y="4803200"/>
              <a:ext cx="491525" cy="283900"/>
            </a:xfrm>
            <a:custGeom>
              <a:rect l="l" t="t" r="r" b="b"/>
              <a:pathLst>
                <a:path w="19661" h="11356" extrusionOk="0">
                  <a:moveTo>
                    <a:pt x="17545" y="50"/>
                  </a:moveTo>
                  <a:lnTo>
                    <a:pt x="19575" y="1218"/>
                  </a:lnTo>
                  <a:lnTo>
                    <a:pt x="2116" y="11298"/>
                  </a:lnTo>
                  <a:lnTo>
                    <a:pt x="85" y="10131"/>
                  </a:lnTo>
                  <a:lnTo>
                    <a:pt x="17545" y="50"/>
                  </a:lnTo>
                  <a:close/>
                  <a:moveTo>
                    <a:pt x="17545" y="1"/>
                  </a:moveTo>
                  <a:lnTo>
                    <a:pt x="36" y="10110"/>
                  </a:lnTo>
                  <a:lnTo>
                    <a:pt x="0" y="10131"/>
                  </a:lnTo>
                  <a:lnTo>
                    <a:pt x="2116" y="11355"/>
                  </a:lnTo>
                  <a:lnTo>
                    <a:pt x="19625" y="1239"/>
                  </a:lnTo>
                  <a:lnTo>
                    <a:pt x="19660" y="1225"/>
                  </a:lnTo>
                  <a:lnTo>
                    <a:pt x="17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1278;p38"/>
            <p:cNvSpPr/>
            <p:nvPr/>
          </p:nvSpPr>
          <p:spPr>
            <a:xfrm>
              <a:off x="5376225" y="4813100"/>
              <a:ext cx="438125" cy="253475"/>
            </a:xfrm>
            <a:custGeom>
              <a:rect l="l" t="t" r="r" b="b"/>
              <a:pathLst>
                <a:path w="17525" h="10139" extrusionOk="0">
                  <a:moveTo>
                    <a:pt x="17503" y="1"/>
                  </a:moveTo>
                  <a:lnTo>
                    <a:pt x="1" y="10103"/>
                  </a:lnTo>
                  <a:lnTo>
                    <a:pt x="22" y="10138"/>
                  </a:lnTo>
                  <a:lnTo>
                    <a:pt x="17524" y="36"/>
                  </a:lnTo>
                  <a:lnTo>
                    <a:pt x="175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1279;p38"/>
            <p:cNvSpPr/>
            <p:nvPr/>
          </p:nvSpPr>
          <p:spPr>
            <a:xfrm>
              <a:off x="5471200" y="4991375"/>
              <a:ext cx="52375" cy="30975"/>
            </a:xfrm>
            <a:custGeom>
              <a:rect l="l" t="t" r="r" b="b"/>
              <a:pathLst>
                <a:path w="2095" h="1239" extrusionOk="0">
                  <a:moveTo>
                    <a:pt x="22" y="1"/>
                  </a:moveTo>
                  <a:lnTo>
                    <a:pt x="1" y="36"/>
                  </a:lnTo>
                  <a:lnTo>
                    <a:pt x="2074" y="1239"/>
                  </a:lnTo>
                  <a:lnTo>
                    <a:pt x="2095" y="119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1280;p38"/>
            <p:cNvSpPr/>
            <p:nvPr/>
          </p:nvSpPr>
          <p:spPr>
            <a:xfrm>
              <a:off x="5692800" y="4863525"/>
              <a:ext cx="52375" cy="30800"/>
            </a:xfrm>
            <a:custGeom>
              <a:rect l="l" t="t" r="r" b="b"/>
              <a:pathLst>
                <a:path w="2095" h="1232" extrusionOk="0">
                  <a:moveTo>
                    <a:pt x="22" y="0"/>
                  </a:moveTo>
                  <a:lnTo>
                    <a:pt x="1" y="35"/>
                  </a:lnTo>
                  <a:lnTo>
                    <a:pt x="2074" y="1231"/>
                  </a:lnTo>
                  <a:lnTo>
                    <a:pt x="2095" y="119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1281;p38"/>
            <p:cNvSpPr/>
            <p:nvPr/>
          </p:nvSpPr>
          <p:spPr>
            <a:xfrm>
              <a:off x="5393750" y="4823200"/>
              <a:ext cx="438100" cy="253450"/>
            </a:xfrm>
            <a:custGeom>
              <a:rect l="l" t="t" r="r" b="b"/>
              <a:pathLst>
                <a:path w="17524" h="10138" extrusionOk="0">
                  <a:moveTo>
                    <a:pt x="17502" y="0"/>
                  </a:moveTo>
                  <a:lnTo>
                    <a:pt x="0" y="10102"/>
                  </a:lnTo>
                  <a:lnTo>
                    <a:pt x="21" y="10138"/>
                  </a:lnTo>
                  <a:lnTo>
                    <a:pt x="17523" y="35"/>
                  </a:lnTo>
                  <a:lnTo>
                    <a:pt x="17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1282;p38"/>
            <p:cNvSpPr/>
            <p:nvPr/>
          </p:nvSpPr>
          <p:spPr>
            <a:xfrm>
              <a:off x="5486950" y="4877300"/>
              <a:ext cx="491525" cy="283900"/>
            </a:xfrm>
            <a:custGeom>
              <a:rect l="l" t="t" r="r" b="b"/>
              <a:pathLst>
                <a:path w="19661" h="11356" extrusionOk="0">
                  <a:moveTo>
                    <a:pt x="17545" y="50"/>
                  </a:moveTo>
                  <a:lnTo>
                    <a:pt x="19575" y="1225"/>
                  </a:lnTo>
                  <a:lnTo>
                    <a:pt x="2116" y="11306"/>
                  </a:lnTo>
                  <a:lnTo>
                    <a:pt x="92" y="10131"/>
                  </a:lnTo>
                  <a:lnTo>
                    <a:pt x="17545" y="50"/>
                  </a:lnTo>
                  <a:close/>
                  <a:moveTo>
                    <a:pt x="17545" y="1"/>
                  </a:moveTo>
                  <a:lnTo>
                    <a:pt x="36" y="10117"/>
                  </a:lnTo>
                  <a:lnTo>
                    <a:pt x="0" y="10131"/>
                  </a:lnTo>
                  <a:lnTo>
                    <a:pt x="2123" y="11355"/>
                  </a:lnTo>
                  <a:lnTo>
                    <a:pt x="19625" y="1246"/>
                  </a:lnTo>
                  <a:lnTo>
                    <a:pt x="19660" y="1225"/>
                  </a:lnTo>
                  <a:lnTo>
                    <a:pt x="17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1283;p38"/>
            <p:cNvSpPr/>
            <p:nvPr/>
          </p:nvSpPr>
          <p:spPr>
            <a:xfrm>
              <a:off x="5504625" y="4887225"/>
              <a:ext cx="438100" cy="253625"/>
            </a:xfrm>
            <a:custGeom>
              <a:rect l="l" t="t" r="r" b="b"/>
              <a:pathLst>
                <a:path w="17524" h="10145" extrusionOk="0">
                  <a:moveTo>
                    <a:pt x="17503" y="0"/>
                  </a:moveTo>
                  <a:lnTo>
                    <a:pt x="1" y="10102"/>
                  </a:lnTo>
                  <a:lnTo>
                    <a:pt x="22" y="10145"/>
                  </a:lnTo>
                  <a:lnTo>
                    <a:pt x="17524" y="35"/>
                  </a:lnTo>
                  <a:lnTo>
                    <a:pt x="17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1284;p38"/>
            <p:cNvSpPr/>
            <p:nvPr/>
          </p:nvSpPr>
          <p:spPr>
            <a:xfrm>
              <a:off x="5599775" y="5065675"/>
              <a:ext cx="52200" cy="30800"/>
            </a:xfrm>
            <a:custGeom>
              <a:rect l="l" t="t" r="r" b="b"/>
              <a:pathLst>
                <a:path w="2088" h="1232" extrusionOk="0">
                  <a:moveTo>
                    <a:pt x="22" y="0"/>
                  </a:moveTo>
                  <a:lnTo>
                    <a:pt x="1" y="35"/>
                  </a:lnTo>
                  <a:lnTo>
                    <a:pt x="2067" y="1231"/>
                  </a:lnTo>
                  <a:lnTo>
                    <a:pt x="2088" y="119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1285;p38"/>
            <p:cNvSpPr/>
            <p:nvPr/>
          </p:nvSpPr>
          <p:spPr>
            <a:xfrm>
              <a:off x="5821200" y="4937625"/>
              <a:ext cx="34875" cy="20900"/>
            </a:xfrm>
            <a:custGeom>
              <a:rect l="l" t="t" r="r" b="b"/>
              <a:pathLst>
                <a:path w="1395" h="836" extrusionOk="0">
                  <a:moveTo>
                    <a:pt x="22" y="0"/>
                  </a:moveTo>
                  <a:lnTo>
                    <a:pt x="1" y="43"/>
                  </a:lnTo>
                  <a:lnTo>
                    <a:pt x="1373" y="835"/>
                  </a:lnTo>
                  <a:lnTo>
                    <a:pt x="1395" y="79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1286;p38"/>
            <p:cNvSpPr/>
            <p:nvPr/>
          </p:nvSpPr>
          <p:spPr>
            <a:xfrm>
              <a:off x="5522150" y="4897300"/>
              <a:ext cx="438100" cy="253625"/>
            </a:xfrm>
            <a:custGeom>
              <a:rect l="l" t="t" r="r" b="b"/>
              <a:pathLst>
                <a:path w="17524" h="10145" extrusionOk="0">
                  <a:moveTo>
                    <a:pt x="17502" y="0"/>
                  </a:moveTo>
                  <a:lnTo>
                    <a:pt x="0" y="10110"/>
                  </a:lnTo>
                  <a:lnTo>
                    <a:pt x="21" y="10145"/>
                  </a:lnTo>
                  <a:lnTo>
                    <a:pt x="17523" y="43"/>
                  </a:lnTo>
                  <a:lnTo>
                    <a:pt x="17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1287;p38"/>
            <p:cNvSpPr/>
            <p:nvPr/>
          </p:nvSpPr>
          <p:spPr>
            <a:xfrm>
              <a:off x="5556450" y="4917100"/>
              <a:ext cx="438100" cy="253650"/>
            </a:xfrm>
            <a:custGeom>
              <a:rect l="l" t="t" r="r" b="b"/>
              <a:pathLst>
                <a:path w="17524" h="10146" extrusionOk="0">
                  <a:moveTo>
                    <a:pt x="17503" y="1"/>
                  </a:moveTo>
                  <a:lnTo>
                    <a:pt x="1" y="10110"/>
                  </a:lnTo>
                  <a:lnTo>
                    <a:pt x="22" y="10145"/>
                  </a:lnTo>
                  <a:lnTo>
                    <a:pt x="17524" y="43"/>
                  </a:lnTo>
                  <a:lnTo>
                    <a:pt x="175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1288;p38"/>
            <p:cNvSpPr/>
            <p:nvPr/>
          </p:nvSpPr>
          <p:spPr>
            <a:xfrm>
              <a:off x="5651425" y="5095550"/>
              <a:ext cx="34875" cy="20725"/>
            </a:xfrm>
            <a:custGeom>
              <a:rect l="l" t="t" r="r" b="b"/>
              <a:pathLst>
                <a:path w="1395" h="829" extrusionOk="0">
                  <a:moveTo>
                    <a:pt x="22" y="1"/>
                  </a:moveTo>
                  <a:lnTo>
                    <a:pt x="1" y="36"/>
                  </a:lnTo>
                  <a:lnTo>
                    <a:pt x="1373" y="828"/>
                  </a:lnTo>
                  <a:lnTo>
                    <a:pt x="1394" y="79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1289;p38"/>
            <p:cNvSpPr/>
            <p:nvPr/>
          </p:nvSpPr>
          <p:spPr>
            <a:xfrm>
              <a:off x="5889825" y="4977225"/>
              <a:ext cx="18600" cy="11350"/>
            </a:xfrm>
            <a:custGeom>
              <a:rect l="l" t="t" r="r" b="b"/>
              <a:pathLst>
                <a:path w="744" h="453" extrusionOk="0">
                  <a:moveTo>
                    <a:pt x="22" y="1"/>
                  </a:moveTo>
                  <a:lnTo>
                    <a:pt x="1" y="43"/>
                  </a:lnTo>
                  <a:lnTo>
                    <a:pt x="722" y="454"/>
                  </a:lnTo>
                  <a:lnTo>
                    <a:pt x="744" y="41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1290;p38"/>
            <p:cNvSpPr/>
            <p:nvPr/>
          </p:nvSpPr>
          <p:spPr>
            <a:xfrm>
              <a:off x="5522675" y="4907375"/>
              <a:ext cx="490100" cy="273625"/>
            </a:xfrm>
            <a:custGeom>
              <a:rect l="l" t="t" r="r" b="b"/>
              <a:pathLst>
                <a:path w="19604" h="10945" extrusionOk="0">
                  <a:moveTo>
                    <a:pt x="18203" y="1"/>
                  </a:moveTo>
                  <a:lnTo>
                    <a:pt x="18181" y="36"/>
                  </a:lnTo>
                  <a:lnTo>
                    <a:pt x="19519" y="814"/>
                  </a:lnTo>
                  <a:lnTo>
                    <a:pt x="2059" y="10895"/>
                  </a:lnTo>
                  <a:lnTo>
                    <a:pt x="29" y="9721"/>
                  </a:lnTo>
                  <a:lnTo>
                    <a:pt x="0" y="9756"/>
                  </a:lnTo>
                  <a:lnTo>
                    <a:pt x="2066" y="10945"/>
                  </a:lnTo>
                  <a:lnTo>
                    <a:pt x="19575" y="828"/>
                  </a:lnTo>
                  <a:lnTo>
                    <a:pt x="19603" y="814"/>
                  </a:lnTo>
                  <a:lnTo>
                    <a:pt x="18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1291;p38"/>
            <p:cNvSpPr/>
            <p:nvPr/>
          </p:nvSpPr>
          <p:spPr>
            <a:xfrm>
              <a:off x="5607400" y="4947000"/>
              <a:ext cx="491675" cy="283700"/>
            </a:xfrm>
            <a:custGeom>
              <a:rect l="l" t="t" r="r" b="b"/>
              <a:pathLst>
                <a:path w="19667" h="11348" extrusionOk="0">
                  <a:moveTo>
                    <a:pt x="17551" y="43"/>
                  </a:moveTo>
                  <a:lnTo>
                    <a:pt x="19575" y="1217"/>
                  </a:lnTo>
                  <a:lnTo>
                    <a:pt x="2115" y="11298"/>
                  </a:lnTo>
                  <a:lnTo>
                    <a:pt x="92" y="10124"/>
                  </a:lnTo>
                  <a:lnTo>
                    <a:pt x="17551" y="43"/>
                  </a:lnTo>
                  <a:close/>
                  <a:moveTo>
                    <a:pt x="17551" y="0"/>
                  </a:moveTo>
                  <a:lnTo>
                    <a:pt x="35" y="10109"/>
                  </a:lnTo>
                  <a:lnTo>
                    <a:pt x="0" y="10124"/>
                  </a:lnTo>
                  <a:lnTo>
                    <a:pt x="2115" y="11347"/>
                  </a:lnTo>
                  <a:lnTo>
                    <a:pt x="19631" y="1238"/>
                  </a:lnTo>
                  <a:lnTo>
                    <a:pt x="19667" y="1224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1292;p38"/>
            <p:cNvSpPr/>
            <p:nvPr/>
          </p:nvSpPr>
          <p:spPr>
            <a:xfrm>
              <a:off x="5625075" y="4956725"/>
              <a:ext cx="438100" cy="253625"/>
            </a:xfrm>
            <a:custGeom>
              <a:rect l="l" t="t" r="r" b="b"/>
              <a:pathLst>
                <a:path w="17524" h="10145" extrusionOk="0">
                  <a:moveTo>
                    <a:pt x="17502" y="0"/>
                  </a:moveTo>
                  <a:lnTo>
                    <a:pt x="0" y="10102"/>
                  </a:lnTo>
                  <a:lnTo>
                    <a:pt x="22" y="10145"/>
                  </a:lnTo>
                  <a:lnTo>
                    <a:pt x="17524" y="43"/>
                  </a:lnTo>
                  <a:lnTo>
                    <a:pt x="17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1293;p38"/>
            <p:cNvSpPr/>
            <p:nvPr/>
          </p:nvSpPr>
          <p:spPr>
            <a:xfrm>
              <a:off x="5720050" y="5135175"/>
              <a:ext cx="52375" cy="30800"/>
            </a:xfrm>
            <a:custGeom>
              <a:rect l="l" t="t" r="r" b="b"/>
              <a:pathLst>
                <a:path w="2095" h="1232" extrusionOk="0">
                  <a:moveTo>
                    <a:pt x="22" y="0"/>
                  </a:moveTo>
                  <a:lnTo>
                    <a:pt x="0" y="36"/>
                  </a:lnTo>
                  <a:lnTo>
                    <a:pt x="2073" y="1231"/>
                  </a:lnTo>
                  <a:lnTo>
                    <a:pt x="2094" y="119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1294;p38"/>
            <p:cNvSpPr/>
            <p:nvPr/>
          </p:nvSpPr>
          <p:spPr>
            <a:xfrm>
              <a:off x="5941650" y="5007125"/>
              <a:ext cx="52375" cy="30975"/>
            </a:xfrm>
            <a:custGeom>
              <a:rect l="l" t="t" r="r" b="b"/>
              <a:pathLst>
                <a:path w="2095" h="1239" extrusionOk="0">
                  <a:moveTo>
                    <a:pt x="22" y="0"/>
                  </a:moveTo>
                  <a:lnTo>
                    <a:pt x="1" y="43"/>
                  </a:lnTo>
                  <a:lnTo>
                    <a:pt x="2073" y="1238"/>
                  </a:lnTo>
                  <a:lnTo>
                    <a:pt x="2095" y="120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1295;p38"/>
            <p:cNvSpPr/>
            <p:nvPr/>
          </p:nvSpPr>
          <p:spPr>
            <a:xfrm>
              <a:off x="5642575" y="4966800"/>
              <a:ext cx="438100" cy="253650"/>
            </a:xfrm>
            <a:custGeom>
              <a:rect l="l" t="t" r="r" b="b"/>
              <a:pathLst>
                <a:path w="17524" h="10146" extrusionOk="0">
                  <a:moveTo>
                    <a:pt x="17503" y="1"/>
                  </a:moveTo>
                  <a:lnTo>
                    <a:pt x="1" y="10110"/>
                  </a:lnTo>
                  <a:lnTo>
                    <a:pt x="22" y="10145"/>
                  </a:lnTo>
                  <a:lnTo>
                    <a:pt x="17524" y="43"/>
                  </a:lnTo>
                  <a:lnTo>
                    <a:pt x="175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1296;p38"/>
            <p:cNvSpPr/>
            <p:nvPr/>
          </p:nvSpPr>
          <p:spPr>
            <a:xfrm>
              <a:off x="5659925" y="4976875"/>
              <a:ext cx="455950" cy="263550"/>
            </a:xfrm>
            <a:custGeom>
              <a:rect l="l" t="t" r="r" b="b"/>
              <a:pathLst>
                <a:path w="18238" h="10542" extrusionOk="0">
                  <a:moveTo>
                    <a:pt x="17530" y="1"/>
                  </a:moveTo>
                  <a:lnTo>
                    <a:pt x="17502" y="43"/>
                  </a:lnTo>
                  <a:lnTo>
                    <a:pt x="18146" y="411"/>
                  </a:lnTo>
                  <a:lnTo>
                    <a:pt x="686" y="10492"/>
                  </a:lnTo>
                  <a:lnTo>
                    <a:pt x="28" y="10110"/>
                  </a:lnTo>
                  <a:lnTo>
                    <a:pt x="0" y="10145"/>
                  </a:lnTo>
                  <a:lnTo>
                    <a:pt x="686" y="10542"/>
                  </a:lnTo>
                  <a:lnTo>
                    <a:pt x="18202" y="425"/>
                  </a:lnTo>
                  <a:lnTo>
                    <a:pt x="18238" y="411"/>
                  </a:lnTo>
                  <a:lnTo>
                    <a:pt x="175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1297;p38"/>
            <p:cNvSpPr/>
            <p:nvPr/>
          </p:nvSpPr>
          <p:spPr>
            <a:xfrm>
              <a:off x="5771875" y="5165050"/>
              <a:ext cx="17700" cy="10825"/>
            </a:xfrm>
            <a:custGeom>
              <a:rect l="l" t="t" r="r" b="b"/>
              <a:pathLst>
                <a:path w="708" h="432" extrusionOk="0">
                  <a:moveTo>
                    <a:pt x="21" y="1"/>
                  </a:moveTo>
                  <a:lnTo>
                    <a:pt x="0" y="36"/>
                  </a:lnTo>
                  <a:lnTo>
                    <a:pt x="686" y="432"/>
                  </a:lnTo>
                  <a:lnTo>
                    <a:pt x="708" y="397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1298;p38"/>
            <p:cNvSpPr/>
            <p:nvPr/>
          </p:nvSpPr>
          <p:spPr>
            <a:xfrm>
              <a:off x="5322300" y="4787300"/>
              <a:ext cx="397600" cy="229400"/>
            </a:xfrm>
            <a:custGeom>
              <a:rect l="l" t="t" r="r" b="b"/>
              <a:pathLst>
                <a:path w="15904" h="9176" extrusionOk="0">
                  <a:moveTo>
                    <a:pt x="15245" y="0"/>
                  </a:moveTo>
                  <a:lnTo>
                    <a:pt x="13965" y="736"/>
                  </a:lnTo>
                  <a:lnTo>
                    <a:pt x="14099" y="814"/>
                  </a:lnTo>
                  <a:lnTo>
                    <a:pt x="15373" y="71"/>
                  </a:lnTo>
                  <a:lnTo>
                    <a:pt x="15245" y="0"/>
                  </a:lnTo>
                  <a:close/>
                  <a:moveTo>
                    <a:pt x="15769" y="297"/>
                  </a:moveTo>
                  <a:lnTo>
                    <a:pt x="13901" y="1380"/>
                  </a:lnTo>
                  <a:lnTo>
                    <a:pt x="14036" y="1457"/>
                  </a:lnTo>
                  <a:lnTo>
                    <a:pt x="15903" y="375"/>
                  </a:lnTo>
                  <a:lnTo>
                    <a:pt x="15769" y="297"/>
                  </a:lnTo>
                  <a:close/>
                  <a:moveTo>
                    <a:pt x="13838" y="814"/>
                  </a:moveTo>
                  <a:lnTo>
                    <a:pt x="12281" y="1712"/>
                  </a:lnTo>
                  <a:lnTo>
                    <a:pt x="12409" y="1783"/>
                  </a:lnTo>
                  <a:lnTo>
                    <a:pt x="13965" y="884"/>
                  </a:lnTo>
                  <a:lnTo>
                    <a:pt x="13838" y="814"/>
                  </a:lnTo>
                  <a:close/>
                  <a:moveTo>
                    <a:pt x="15748" y="920"/>
                  </a:moveTo>
                  <a:lnTo>
                    <a:pt x="14319" y="1740"/>
                  </a:lnTo>
                  <a:lnTo>
                    <a:pt x="14446" y="1818"/>
                  </a:lnTo>
                  <a:lnTo>
                    <a:pt x="15882" y="998"/>
                  </a:lnTo>
                  <a:lnTo>
                    <a:pt x="15748" y="920"/>
                  </a:lnTo>
                  <a:close/>
                  <a:moveTo>
                    <a:pt x="12147" y="1783"/>
                  </a:moveTo>
                  <a:lnTo>
                    <a:pt x="11248" y="2306"/>
                  </a:lnTo>
                  <a:lnTo>
                    <a:pt x="11383" y="2377"/>
                  </a:lnTo>
                  <a:lnTo>
                    <a:pt x="12281" y="1861"/>
                  </a:lnTo>
                  <a:lnTo>
                    <a:pt x="12147" y="1783"/>
                  </a:lnTo>
                  <a:close/>
                  <a:moveTo>
                    <a:pt x="15613" y="1606"/>
                  </a:moveTo>
                  <a:lnTo>
                    <a:pt x="14382" y="2313"/>
                  </a:lnTo>
                  <a:lnTo>
                    <a:pt x="14517" y="2384"/>
                  </a:lnTo>
                  <a:lnTo>
                    <a:pt x="15748" y="1677"/>
                  </a:lnTo>
                  <a:lnTo>
                    <a:pt x="15613" y="1606"/>
                  </a:lnTo>
                  <a:close/>
                  <a:moveTo>
                    <a:pt x="13774" y="1457"/>
                  </a:moveTo>
                  <a:lnTo>
                    <a:pt x="12218" y="2349"/>
                  </a:lnTo>
                  <a:lnTo>
                    <a:pt x="12352" y="2427"/>
                  </a:lnTo>
                  <a:lnTo>
                    <a:pt x="13908" y="1528"/>
                  </a:lnTo>
                  <a:lnTo>
                    <a:pt x="13774" y="1457"/>
                  </a:lnTo>
                  <a:close/>
                  <a:moveTo>
                    <a:pt x="14184" y="1818"/>
                  </a:moveTo>
                  <a:lnTo>
                    <a:pt x="12501" y="2794"/>
                  </a:lnTo>
                  <a:lnTo>
                    <a:pt x="12628" y="2872"/>
                  </a:lnTo>
                  <a:lnTo>
                    <a:pt x="14319" y="1896"/>
                  </a:lnTo>
                  <a:lnTo>
                    <a:pt x="14184" y="1818"/>
                  </a:lnTo>
                  <a:close/>
                  <a:moveTo>
                    <a:pt x="11121" y="2377"/>
                  </a:moveTo>
                  <a:lnTo>
                    <a:pt x="9586" y="3261"/>
                  </a:lnTo>
                  <a:lnTo>
                    <a:pt x="9713" y="3339"/>
                  </a:lnTo>
                  <a:lnTo>
                    <a:pt x="11255" y="2455"/>
                  </a:lnTo>
                  <a:lnTo>
                    <a:pt x="11121" y="2377"/>
                  </a:lnTo>
                  <a:close/>
                  <a:moveTo>
                    <a:pt x="14248" y="2384"/>
                  </a:moveTo>
                  <a:lnTo>
                    <a:pt x="12699" y="3283"/>
                  </a:lnTo>
                  <a:lnTo>
                    <a:pt x="12826" y="3360"/>
                  </a:lnTo>
                  <a:lnTo>
                    <a:pt x="14382" y="2462"/>
                  </a:lnTo>
                  <a:lnTo>
                    <a:pt x="14248" y="2384"/>
                  </a:lnTo>
                  <a:close/>
                  <a:moveTo>
                    <a:pt x="12366" y="2872"/>
                  </a:moveTo>
                  <a:lnTo>
                    <a:pt x="11623" y="3304"/>
                  </a:lnTo>
                  <a:lnTo>
                    <a:pt x="11751" y="3375"/>
                  </a:lnTo>
                  <a:lnTo>
                    <a:pt x="12501" y="2943"/>
                  </a:lnTo>
                  <a:lnTo>
                    <a:pt x="12366" y="2872"/>
                  </a:lnTo>
                  <a:close/>
                  <a:moveTo>
                    <a:pt x="12090" y="2427"/>
                  </a:moveTo>
                  <a:lnTo>
                    <a:pt x="10399" y="3403"/>
                  </a:lnTo>
                  <a:lnTo>
                    <a:pt x="10534" y="3474"/>
                  </a:lnTo>
                  <a:lnTo>
                    <a:pt x="12218" y="2504"/>
                  </a:lnTo>
                  <a:lnTo>
                    <a:pt x="12090" y="2427"/>
                  </a:lnTo>
                  <a:close/>
                  <a:moveTo>
                    <a:pt x="10265" y="3481"/>
                  </a:moveTo>
                  <a:lnTo>
                    <a:pt x="9522" y="3912"/>
                  </a:lnTo>
                  <a:lnTo>
                    <a:pt x="9650" y="3983"/>
                  </a:lnTo>
                  <a:lnTo>
                    <a:pt x="10399" y="3551"/>
                  </a:lnTo>
                  <a:lnTo>
                    <a:pt x="10265" y="3481"/>
                  </a:lnTo>
                  <a:close/>
                  <a:moveTo>
                    <a:pt x="9452" y="3346"/>
                  </a:moveTo>
                  <a:lnTo>
                    <a:pt x="8058" y="4153"/>
                  </a:lnTo>
                  <a:lnTo>
                    <a:pt x="8185" y="4231"/>
                  </a:lnTo>
                  <a:lnTo>
                    <a:pt x="9586" y="3417"/>
                  </a:lnTo>
                  <a:lnTo>
                    <a:pt x="9452" y="3346"/>
                  </a:lnTo>
                  <a:close/>
                  <a:moveTo>
                    <a:pt x="11489" y="3375"/>
                  </a:moveTo>
                  <a:lnTo>
                    <a:pt x="10088" y="4188"/>
                  </a:lnTo>
                  <a:lnTo>
                    <a:pt x="10223" y="4259"/>
                  </a:lnTo>
                  <a:lnTo>
                    <a:pt x="11623" y="3452"/>
                  </a:lnTo>
                  <a:lnTo>
                    <a:pt x="11489" y="3375"/>
                  </a:lnTo>
                  <a:close/>
                  <a:moveTo>
                    <a:pt x="12564" y="3360"/>
                  </a:moveTo>
                  <a:lnTo>
                    <a:pt x="10881" y="4337"/>
                  </a:lnTo>
                  <a:lnTo>
                    <a:pt x="11015" y="4407"/>
                  </a:lnTo>
                  <a:lnTo>
                    <a:pt x="12699" y="3438"/>
                  </a:lnTo>
                  <a:lnTo>
                    <a:pt x="12564" y="3360"/>
                  </a:lnTo>
                  <a:close/>
                  <a:moveTo>
                    <a:pt x="9388" y="3983"/>
                  </a:moveTo>
                  <a:lnTo>
                    <a:pt x="8461" y="4521"/>
                  </a:lnTo>
                  <a:lnTo>
                    <a:pt x="8588" y="4598"/>
                  </a:lnTo>
                  <a:lnTo>
                    <a:pt x="9522" y="4061"/>
                  </a:lnTo>
                  <a:lnTo>
                    <a:pt x="9388" y="3983"/>
                  </a:lnTo>
                  <a:close/>
                  <a:moveTo>
                    <a:pt x="10753" y="4407"/>
                  </a:moveTo>
                  <a:lnTo>
                    <a:pt x="10003" y="4846"/>
                  </a:lnTo>
                  <a:lnTo>
                    <a:pt x="10138" y="4917"/>
                  </a:lnTo>
                  <a:lnTo>
                    <a:pt x="10881" y="4485"/>
                  </a:lnTo>
                  <a:lnTo>
                    <a:pt x="10753" y="4407"/>
                  </a:lnTo>
                  <a:close/>
                  <a:moveTo>
                    <a:pt x="7923" y="4223"/>
                  </a:moveTo>
                  <a:lnTo>
                    <a:pt x="6247" y="5193"/>
                  </a:lnTo>
                  <a:lnTo>
                    <a:pt x="6381" y="5270"/>
                  </a:lnTo>
                  <a:lnTo>
                    <a:pt x="8058" y="4301"/>
                  </a:lnTo>
                  <a:lnTo>
                    <a:pt x="7923" y="4223"/>
                  </a:lnTo>
                  <a:close/>
                  <a:moveTo>
                    <a:pt x="9961" y="4259"/>
                  </a:moveTo>
                  <a:lnTo>
                    <a:pt x="8284" y="5228"/>
                  </a:lnTo>
                  <a:lnTo>
                    <a:pt x="8412" y="5306"/>
                  </a:lnTo>
                  <a:lnTo>
                    <a:pt x="10095" y="4337"/>
                  </a:lnTo>
                  <a:lnTo>
                    <a:pt x="9961" y="4259"/>
                  </a:lnTo>
                  <a:close/>
                  <a:moveTo>
                    <a:pt x="9876" y="4917"/>
                  </a:moveTo>
                  <a:lnTo>
                    <a:pt x="8942" y="5454"/>
                  </a:lnTo>
                  <a:lnTo>
                    <a:pt x="9077" y="5532"/>
                  </a:lnTo>
                  <a:lnTo>
                    <a:pt x="10003" y="4995"/>
                  </a:lnTo>
                  <a:lnTo>
                    <a:pt x="9876" y="4917"/>
                  </a:lnTo>
                  <a:close/>
                  <a:moveTo>
                    <a:pt x="8320" y="4598"/>
                  </a:moveTo>
                  <a:lnTo>
                    <a:pt x="6176" y="5836"/>
                  </a:lnTo>
                  <a:lnTo>
                    <a:pt x="6311" y="5914"/>
                  </a:lnTo>
                  <a:lnTo>
                    <a:pt x="8454" y="4676"/>
                  </a:lnTo>
                  <a:lnTo>
                    <a:pt x="8320" y="4598"/>
                  </a:lnTo>
                  <a:close/>
                  <a:moveTo>
                    <a:pt x="6049" y="5914"/>
                  </a:moveTo>
                  <a:lnTo>
                    <a:pt x="5624" y="6162"/>
                  </a:lnTo>
                  <a:lnTo>
                    <a:pt x="5759" y="6240"/>
                  </a:lnTo>
                  <a:lnTo>
                    <a:pt x="6183" y="5992"/>
                  </a:lnTo>
                  <a:lnTo>
                    <a:pt x="6049" y="5914"/>
                  </a:lnTo>
                  <a:close/>
                  <a:moveTo>
                    <a:pt x="6112" y="5270"/>
                  </a:moveTo>
                  <a:lnTo>
                    <a:pt x="4457" y="6225"/>
                  </a:lnTo>
                  <a:lnTo>
                    <a:pt x="4591" y="6303"/>
                  </a:lnTo>
                  <a:lnTo>
                    <a:pt x="6247" y="5348"/>
                  </a:lnTo>
                  <a:lnTo>
                    <a:pt x="6112" y="5270"/>
                  </a:lnTo>
                  <a:close/>
                  <a:moveTo>
                    <a:pt x="8157" y="5306"/>
                  </a:moveTo>
                  <a:lnTo>
                    <a:pt x="6502" y="6261"/>
                  </a:lnTo>
                  <a:lnTo>
                    <a:pt x="6629" y="6339"/>
                  </a:lnTo>
                  <a:lnTo>
                    <a:pt x="8284" y="5384"/>
                  </a:lnTo>
                  <a:lnTo>
                    <a:pt x="8157" y="5306"/>
                  </a:lnTo>
                  <a:close/>
                  <a:moveTo>
                    <a:pt x="8801" y="5532"/>
                  </a:moveTo>
                  <a:lnTo>
                    <a:pt x="6657" y="6770"/>
                  </a:lnTo>
                  <a:lnTo>
                    <a:pt x="6792" y="6848"/>
                  </a:lnTo>
                  <a:lnTo>
                    <a:pt x="8935" y="5610"/>
                  </a:lnTo>
                  <a:lnTo>
                    <a:pt x="8801" y="5532"/>
                  </a:lnTo>
                  <a:close/>
                  <a:moveTo>
                    <a:pt x="6530" y="6848"/>
                  </a:moveTo>
                  <a:lnTo>
                    <a:pt x="6098" y="7096"/>
                  </a:lnTo>
                  <a:lnTo>
                    <a:pt x="6233" y="7166"/>
                  </a:lnTo>
                  <a:lnTo>
                    <a:pt x="6664" y="6919"/>
                  </a:lnTo>
                  <a:lnTo>
                    <a:pt x="6530" y="6848"/>
                  </a:lnTo>
                  <a:close/>
                  <a:moveTo>
                    <a:pt x="4330" y="6303"/>
                  </a:moveTo>
                  <a:lnTo>
                    <a:pt x="2214" y="7520"/>
                  </a:lnTo>
                  <a:lnTo>
                    <a:pt x="2342" y="7598"/>
                  </a:lnTo>
                  <a:lnTo>
                    <a:pt x="4464" y="6381"/>
                  </a:lnTo>
                  <a:lnTo>
                    <a:pt x="4330" y="6303"/>
                  </a:lnTo>
                  <a:close/>
                  <a:moveTo>
                    <a:pt x="6360" y="6339"/>
                  </a:moveTo>
                  <a:lnTo>
                    <a:pt x="4245" y="7555"/>
                  </a:lnTo>
                  <a:lnTo>
                    <a:pt x="4379" y="7633"/>
                  </a:lnTo>
                  <a:lnTo>
                    <a:pt x="6494" y="6409"/>
                  </a:lnTo>
                  <a:lnTo>
                    <a:pt x="6360" y="6339"/>
                  </a:lnTo>
                  <a:close/>
                  <a:moveTo>
                    <a:pt x="5490" y="6233"/>
                  </a:moveTo>
                  <a:lnTo>
                    <a:pt x="3162" y="7577"/>
                  </a:lnTo>
                  <a:lnTo>
                    <a:pt x="3290" y="7654"/>
                  </a:lnTo>
                  <a:lnTo>
                    <a:pt x="5617" y="6310"/>
                  </a:lnTo>
                  <a:lnTo>
                    <a:pt x="5490" y="6233"/>
                  </a:lnTo>
                  <a:close/>
                  <a:moveTo>
                    <a:pt x="5971" y="7166"/>
                  </a:moveTo>
                  <a:lnTo>
                    <a:pt x="3651" y="8510"/>
                  </a:lnTo>
                  <a:lnTo>
                    <a:pt x="3778" y="8588"/>
                  </a:lnTo>
                  <a:lnTo>
                    <a:pt x="6105" y="7244"/>
                  </a:lnTo>
                  <a:lnTo>
                    <a:pt x="5971" y="7166"/>
                  </a:lnTo>
                  <a:close/>
                  <a:moveTo>
                    <a:pt x="2080" y="7598"/>
                  </a:moveTo>
                  <a:lnTo>
                    <a:pt x="0" y="8801"/>
                  </a:lnTo>
                  <a:lnTo>
                    <a:pt x="128" y="8878"/>
                  </a:lnTo>
                  <a:lnTo>
                    <a:pt x="2207" y="7676"/>
                  </a:lnTo>
                  <a:lnTo>
                    <a:pt x="2080" y="7598"/>
                  </a:lnTo>
                  <a:close/>
                  <a:moveTo>
                    <a:pt x="3509" y="8588"/>
                  </a:moveTo>
                  <a:lnTo>
                    <a:pt x="2773" y="9013"/>
                  </a:lnTo>
                  <a:lnTo>
                    <a:pt x="2908" y="9091"/>
                  </a:lnTo>
                  <a:lnTo>
                    <a:pt x="3643" y="8666"/>
                  </a:lnTo>
                  <a:lnTo>
                    <a:pt x="3509" y="8588"/>
                  </a:lnTo>
                  <a:close/>
                  <a:moveTo>
                    <a:pt x="4117" y="7633"/>
                  </a:moveTo>
                  <a:lnTo>
                    <a:pt x="1592" y="9091"/>
                  </a:lnTo>
                  <a:lnTo>
                    <a:pt x="1726" y="9168"/>
                  </a:lnTo>
                  <a:lnTo>
                    <a:pt x="4245" y="7711"/>
                  </a:lnTo>
                  <a:lnTo>
                    <a:pt x="4117" y="7633"/>
                  </a:lnTo>
                  <a:close/>
                  <a:moveTo>
                    <a:pt x="3028" y="7654"/>
                  </a:moveTo>
                  <a:lnTo>
                    <a:pt x="524" y="9105"/>
                  </a:lnTo>
                  <a:lnTo>
                    <a:pt x="658" y="9175"/>
                  </a:lnTo>
                  <a:lnTo>
                    <a:pt x="3162" y="7732"/>
                  </a:lnTo>
                  <a:lnTo>
                    <a:pt x="3028" y="76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1299;p38"/>
            <p:cNvSpPr/>
            <p:nvPr/>
          </p:nvSpPr>
          <p:spPr>
            <a:xfrm>
              <a:off x="5429825" y="4844775"/>
              <a:ext cx="462500" cy="274325"/>
            </a:xfrm>
            <a:custGeom>
              <a:rect l="l" t="t" r="r" b="b"/>
              <a:pathLst>
                <a:path w="18500" h="10973" extrusionOk="0">
                  <a:moveTo>
                    <a:pt x="17432" y="0"/>
                  </a:moveTo>
                  <a:lnTo>
                    <a:pt x="16554" y="510"/>
                  </a:lnTo>
                  <a:lnTo>
                    <a:pt x="16675" y="580"/>
                  </a:lnTo>
                  <a:lnTo>
                    <a:pt x="17552" y="71"/>
                  </a:lnTo>
                  <a:lnTo>
                    <a:pt x="17432" y="0"/>
                  </a:lnTo>
                  <a:close/>
                  <a:moveTo>
                    <a:pt x="18196" y="665"/>
                  </a:moveTo>
                  <a:lnTo>
                    <a:pt x="17715" y="941"/>
                  </a:lnTo>
                  <a:lnTo>
                    <a:pt x="17835" y="1012"/>
                  </a:lnTo>
                  <a:lnTo>
                    <a:pt x="18316" y="736"/>
                  </a:lnTo>
                  <a:lnTo>
                    <a:pt x="18196" y="665"/>
                  </a:lnTo>
                  <a:close/>
                  <a:moveTo>
                    <a:pt x="18380" y="1111"/>
                  </a:moveTo>
                  <a:lnTo>
                    <a:pt x="17856" y="1415"/>
                  </a:lnTo>
                  <a:lnTo>
                    <a:pt x="17976" y="1479"/>
                  </a:lnTo>
                  <a:lnTo>
                    <a:pt x="18500" y="1182"/>
                  </a:lnTo>
                  <a:lnTo>
                    <a:pt x="18380" y="1111"/>
                  </a:lnTo>
                  <a:close/>
                  <a:moveTo>
                    <a:pt x="17580" y="1019"/>
                  </a:moveTo>
                  <a:lnTo>
                    <a:pt x="16809" y="1465"/>
                  </a:lnTo>
                  <a:lnTo>
                    <a:pt x="16929" y="1535"/>
                  </a:lnTo>
                  <a:lnTo>
                    <a:pt x="17700" y="1090"/>
                  </a:lnTo>
                  <a:lnTo>
                    <a:pt x="17580" y="1019"/>
                  </a:lnTo>
                  <a:close/>
                  <a:moveTo>
                    <a:pt x="16427" y="587"/>
                  </a:moveTo>
                  <a:lnTo>
                    <a:pt x="14835" y="1507"/>
                  </a:lnTo>
                  <a:lnTo>
                    <a:pt x="14956" y="1571"/>
                  </a:lnTo>
                  <a:lnTo>
                    <a:pt x="16547" y="658"/>
                  </a:lnTo>
                  <a:lnTo>
                    <a:pt x="16427" y="587"/>
                  </a:lnTo>
                  <a:close/>
                  <a:moveTo>
                    <a:pt x="17361" y="602"/>
                  </a:moveTo>
                  <a:lnTo>
                    <a:pt x="15613" y="1606"/>
                  </a:lnTo>
                  <a:lnTo>
                    <a:pt x="15734" y="1677"/>
                  </a:lnTo>
                  <a:lnTo>
                    <a:pt x="17481" y="665"/>
                  </a:lnTo>
                  <a:lnTo>
                    <a:pt x="17361" y="602"/>
                  </a:lnTo>
                  <a:close/>
                  <a:moveTo>
                    <a:pt x="15479" y="1684"/>
                  </a:moveTo>
                  <a:lnTo>
                    <a:pt x="14701" y="2130"/>
                  </a:lnTo>
                  <a:lnTo>
                    <a:pt x="14821" y="2200"/>
                  </a:lnTo>
                  <a:lnTo>
                    <a:pt x="15599" y="1755"/>
                  </a:lnTo>
                  <a:lnTo>
                    <a:pt x="15479" y="1684"/>
                  </a:lnTo>
                  <a:close/>
                  <a:moveTo>
                    <a:pt x="16668" y="1542"/>
                  </a:moveTo>
                  <a:lnTo>
                    <a:pt x="15231" y="2377"/>
                  </a:lnTo>
                  <a:lnTo>
                    <a:pt x="15352" y="2448"/>
                  </a:lnTo>
                  <a:lnTo>
                    <a:pt x="16788" y="1613"/>
                  </a:lnTo>
                  <a:lnTo>
                    <a:pt x="16668" y="1542"/>
                  </a:lnTo>
                  <a:close/>
                  <a:moveTo>
                    <a:pt x="14701" y="1585"/>
                  </a:moveTo>
                  <a:lnTo>
                    <a:pt x="13251" y="2420"/>
                  </a:lnTo>
                  <a:lnTo>
                    <a:pt x="13371" y="2490"/>
                  </a:lnTo>
                  <a:lnTo>
                    <a:pt x="14821" y="1656"/>
                  </a:lnTo>
                  <a:lnTo>
                    <a:pt x="14701" y="1585"/>
                  </a:lnTo>
                  <a:close/>
                  <a:moveTo>
                    <a:pt x="17722" y="1493"/>
                  </a:moveTo>
                  <a:lnTo>
                    <a:pt x="15974" y="2497"/>
                  </a:lnTo>
                  <a:lnTo>
                    <a:pt x="16095" y="2568"/>
                  </a:lnTo>
                  <a:lnTo>
                    <a:pt x="17842" y="1564"/>
                  </a:lnTo>
                  <a:lnTo>
                    <a:pt x="17722" y="1493"/>
                  </a:lnTo>
                  <a:close/>
                  <a:moveTo>
                    <a:pt x="14566" y="2207"/>
                  </a:moveTo>
                  <a:lnTo>
                    <a:pt x="13604" y="2766"/>
                  </a:lnTo>
                  <a:lnTo>
                    <a:pt x="13725" y="2837"/>
                  </a:lnTo>
                  <a:lnTo>
                    <a:pt x="14687" y="2278"/>
                  </a:lnTo>
                  <a:lnTo>
                    <a:pt x="14566" y="2207"/>
                  </a:lnTo>
                  <a:close/>
                  <a:moveTo>
                    <a:pt x="15847" y="2575"/>
                  </a:moveTo>
                  <a:lnTo>
                    <a:pt x="15076" y="3014"/>
                  </a:lnTo>
                  <a:lnTo>
                    <a:pt x="15196" y="3085"/>
                  </a:lnTo>
                  <a:lnTo>
                    <a:pt x="15967" y="2639"/>
                  </a:lnTo>
                  <a:lnTo>
                    <a:pt x="15847" y="2575"/>
                  </a:lnTo>
                  <a:close/>
                  <a:moveTo>
                    <a:pt x="15097" y="2455"/>
                  </a:moveTo>
                  <a:lnTo>
                    <a:pt x="13364" y="3460"/>
                  </a:lnTo>
                  <a:lnTo>
                    <a:pt x="13484" y="3530"/>
                  </a:lnTo>
                  <a:lnTo>
                    <a:pt x="15217" y="2526"/>
                  </a:lnTo>
                  <a:lnTo>
                    <a:pt x="15097" y="2455"/>
                  </a:lnTo>
                  <a:close/>
                  <a:moveTo>
                    <a:pt x="13116" y="2497"/>
                  </a:moveTo>
                  <a:lnTo>
                    <a:pt x="11383" y="3495"/>
                  </a:lnTo>
                  <a:lnTo>
                    <a:pt x="11503" y="3566"/>
                  </a:lnTo>
                  <a:lnTo>
                    <a:pt x="13237" y="2568"/>
                  </a:lnTo>
                  <a:lnTo>
                    <a:pt x="13116" y="2497"/>
                  </a:lnTo>
                  <a:close/>
                  <a:moveTo>
                    <a:pt x="14941" y="3099"/>
                  </a:moveTo>
                  <a:lnTo>
                    <a:pt x="13979" y="3658"/>
                  </a:lnTo>
                  <a:lnTo>
                    <a:pt x="14100" y="3728"/>
                  </a:lnTo>
                  <a:lnTo>
                    <a:pt x="15062" y="3170"/>
                  </a:lnTo>
                  <a:lnTo>
                    <a:pt x="14941" y="3099"/>
                  </a:lnTo>
                  <a:close/>
                  <a:moveTo>
                    <a:pt x="13463" y="2844"/>
                  </a:moveTo>
                  <a:lnTo>
                    <a:pt x="11249" y="4125"/>
                  </a:lnTo>
                  <a:lnTo>
                    <a:pt x="11369" y="4195"/>
                  </a:lnTo>
                  <a:lnTo>
                    <a:pt x="13583" y="2915"/>
                  </a:lnTo>
                  <a:lnTo>
                    <a:pt x="13463" y="2844"/>
                  </a:lnTo>
                  <a:close/>
                  <a:moveTo>
                    <a:pt x="11242" y="3580"/>
                  </a:moveTo>
                  <a:lnTo>
                    <a:pt x="8766" y="5009"/>
                  </a:lnTo>
                  <a:lnTo>
                    <a:pt x="8886" y="5073"/>
                  </a:lnTo>
                  <a:lnTo>
                    <a:pt x="11362" y="3651"/>
                  </a:lnTo>
                  <a:lnTo>
                    <a:pt x="11242" y="3580"/>
                  </a:lnTo>
                  <a:close/>
                  <a:moveTo>
                    <a:pt x="13831" y="3735"/>
                  </a:moveTo>
                  <a:lnTo>
                    <a:pt x="11616" y="5016"/>
                  </a:lnTo>
                  <a:lnTo>
                    <a:pt x="11737" y="5087"/>
                  </a:lnTo>
                  <a:lnTo>
                    <a:pt x="13951" y="3806"/>
                  </a:lnTo>
                  <a:lnTo>
                    <a:pt x="13831" y="3735"/>
                  </a:lnTo>
                  <a:close/>
                  <a:moveTo>
                    <a:pt x="11114" y="4202"/>
                  </a:moveTo>
                  <a:lnTo>
                    <a:pt x="9261" y="5278"/>
                  </a:lnTo>
                  <a:lnTo>
                    <a:pt x="9381" y="5348"/>
                  </a:lnTo>
                  <a:lnTo>
                    <a:pt x="11234" y="4273"/>
                  </a:lnTo>
                  <a:lnTo>
                    <a:pt x="11114" y="4202"/>
                  </a:lnTo>
                  <a:close/>
                  <a:moveTo>
                    <a:pt x="13229" y="3537"/>
                  </a:moveTo>
                  <a:lnTo>
                    <a:pt x="9735" y="5554"/>
                  </a:lnTo>
                  <a:lnTo>
                    <a:pt x="9855" y="5624"/>
                  </a:lnTo>
                  <a:lnTo>
                    <a:pt x="13350" y="3608"/>
                  </a:lnTo>
                  <a:lnTo>
                    <a:pt x="13229" y="3537"/>
                  </a:lnTo>
                  <a:close/>
                  <a:moveTo>
                    <a:pt x="11482" y="5094"/>
                  </a:moveTo>
                  <a:lnTo>
                    <a:pt x="10223" y="5815"/>
                  </a:lnTo>
                  <a:lnTo>
                    <a:pt x="10343" y="5886"/>
                  </a:lnTo>
                  <a:lnTo>
                    <a:pt x="11602" y="5164"/>
                  </a:lnTo>
                  <a:lnTo>
                    <a:pt x="11482" y="5094"/>
                  </a:lnTo>
                  <a:close/>
                  <a:moveTo>
                    <a:pt x="8079" y="5405"/>
                  </a:moveTo>
                  <a:lnTo>
                    <a:pt x="7117" y="5964"/>
                  </a:lnTo>
                  <a:lnTo>
                    <a:pt x="7237" y="6035"/>
                  </a:lnTo>
                  <a:lnTo>
                    <a:pt x="8200" y="5476"/>
                  </a:lnTo>
                  <a:lnTo>
                    <a:pt x="8079" y="5405"/>
                  </a:lnTo>
                  <a:close/>
                  <a:moveTo>
                    <a:pt x="8447" y="5745"/>
                  </a:moveTo>
                  <a:lnTo>
                    <a:pt x="7344" y="6381"/>
                  </a:lnTo>
                  <a:lnTo>
                    <a:pt x="7464" y="6452"/>
                  </a:lnTo>
                  <a:lnTo>
                    <a:pt x="8567" y="5815"/>
                  </a:lnTo>
                  <a:lnTo>
                    <a:pt x="8447" y="5745"/>
                  </a:lnTo>
                  <a:close/>
                  <a:moveTo>
                    <a:pt x="9098" y="5921"/>
                  </a:moveTo>
                  <a:lnTo>
                    <a:pt x="7485" y="6855"/>
                  </a:lnTo>
                  <a:lnTo>
                    <a:pt x="7605" y="6919"/>
                  </a:lnTo>
                  <a:lnTo>
                    <a:pt x="9218" y="5992"/>
                  </a:lnTo>
                  <a:lnTo>
                    <a:pt x="9098" y="5921"/>
                  </a:lnTo>
                  <a:close/>
                  <a:moveTo>
                    <a:pt x="7209" y="6459"/>
                  </a:moveTo>
                  <a:lnTo>
                    <a:pt x="6438" y="6905"/>
                  </a:lnTo>
                  <a:lnTo>
                    <a:pt x="6558" y="6976"/>
                  </a:lnTo>
                  <a:lnTo>
                    <a:pt x="7337" y="6530"/>
                  </a:lnTo>
                  <a:lnTo>
                    <a:pt x="7209" y="6459"/>
                  </a:lnTo>
                  <a:close/>
                  <a:moveTo>
                    <a:pt x="6976" y="6042"/>
                  </a:moveTo>
                  <a:lnTo>
                    <a:pt x="5235" y="7046"/>
                  </a:lnTo>
                  <a:lnTo>
                    <a:pt x="5356" y="7117"/>
                  </a:lnTo>
                  <a:lnTo>
                    <a:pt x="7096" y="6112"/>
                  </a:lnTo>
                  <a:lnTo>
                    <a:pt x="6976" y="6042"/>
                  </a:lnTo>
                  <a:close/>
                  <a:moveTo>
                    <a:pt x="8992" y="6537"/>
                  </a:moveTo>
                  <a:lnTo>
                    <a:pt x="7400" y="7450"/>
                  </a:lnTo>
                  <a:lnTo>
                    <a:pt x="7520" y="7520"/>
                  </a:lnTo>
                  <a:lnTo>
                    <a:pt x="9112" y="6608"/>
                  </a:lnTo>
                  <a:lnTo>
                    <a:pt x="8992" y="6537"/>
                  </a:lnTo>
                  <a:close/>
                  <a:moveTo>
                    <a:pt x="5101" y="7131"/>
                  </a:moveTo>
                  <a:lnTo>
                    <a:pt x="4323" y="7577"/>
                  </a:lnTo>
                  <a:lnTo>
                    <a:pt x="4443" y="7648"/>
                  </a:lnTo>
                  <a:lnTo>
                    <a:pt x="5221" y="7202"/>
                  </a:lnTo>
                  <a:lnTo>
                    <a:pt x="5101" y="7131"/>
                  </a:lnTo>
                  <a:close/>
                  <a:moveTo>
                    <a:pt x="6297" y="6983"/>
                  </a:moveTo>
                  <a:lnTo>
                    <a:pt x="4853" y="7817"/>
                  </a:lnTo>
                  <a:lnTo>
                    <a:pt x="4974" y="7888"/>
                  </a:lnTo>
                  <a:lnTo>
                    <a:pt x="6417" y="7053"/>
                  </a:lnTo>
                  <a:lnTo>
                    <a:pt x="6297" y="6983"/>
                  </a:lnTo>
                  <a:close/>
                  <a:moveTo>
                    <a:pt x="7351" y="6933"/>
                  </a:moveTo>
                  <a:lnTo>
                    <a:pt x="5610" y="7938"/>
                  </a:lnTo>
                  <a:lnTo>
                    <a:pt x="5731" y="8008"/>
                  </a:lnTo>
                  <a:lnTo>
                    <a:pt x="7471" y="7004"/>
                  </a:lnTo>
                  <a:lnTo>
                    <a:pt x="7351" y="6933"/>
                  </a:lnTo>
                  <a:close/>
                  <a:moveTo>
                    <a:pt x="4188" y="7655"/>
                  </a:moveTo>
                  <a:lnTo>
                    <a:pt x="3226" y="8214"/>
                  </a:lnTo>
                  <a:lnTo>
                    <a:pt x="3347" y="8284"/>
                  </a:lnTo>
                  <a:lnTo>
                    <a:pt x="4309" y="7725"/>
                  </a:lnTo>
                  <a:lnTo>
                    <a:pt x="4188" y="7655"/>
                  </a:lnTo>
                  <a:close/>
                  <a:moveTo>
                    <a:pt x="7266" y="7534"/>
                  </a:moveTo>
                  <a:lnTo>
                    <a:pt x="5823" y="8369"/>
                  </a:lnTo>
                  <a:lnTo>
                    <a:pt x="5943" y="8433"/>
                  </a:lnTo>
                  <a:lnTo>
                    <a:pt x="7386" y="7598"/>
                  </a:lnTo>
                  <a:lnTo>
                    <a:pt x="7266" y="7534"/>
                  </a:lnTo>
                  <a:close/>
                  <a:moveTo>
                    <a:pt x="5469" y="8015"/>
                  </a:moveTo>
                  <a:lnTo>
                    <a:pt x="4698" y="8461"/>
                  </a:lnTo>
                  <a:lnTo>
                    <a:pt x="4818" y="8532"/>
                  </a:lnTo>
                  <a:lnTo>
                    <a:pt x="5596" y="8086"/>
                  </a:lnTo>
                  <a:lnTo>
                    <a:pt x="5469" y="8015"/>
                  </a:lnTo>
                  <a:close/>
                  <a:moveTo>
                    <a:pt x="4719" y="7902"/>
                  </a:moveTo>
                  <a:lnTo>
                    <a:pt x="2986" y="8900"/>
                  </a:lnTo>
                  <a:lnTo>
                    <a:pt x="3106" y="8971"/>
                  </a:lnTo>
                  <a:lnTo>
                    <a:pt x="4839" y="7966"/>
                  </a:lnTo>
                  <a:lnTo>
                    <a:pt x="4719" y="7902"/>
                  </a:lnTo>
                  <a:close/>
                  <a:moveTo>
                    <a:pt x="4563" y="8539"/>
                  </a:moveTo>
                  <a:lnTo>
                    <a:pt x="3601" y="9098"/>
                  </a:lnTo>
                  <a:lnTo>
                    <a:pt x="3722" y="9169"/>
                  </a:lnTo>
                  <a:lnTo>
                    <a:pt x="4684" y="8610"/>
                  </a:lnTo>
                  <a:lnTo>
                    <a:pt x="4563" y="8539"/>
                  </a:lnTo>
                  <a:close/>
                  <a:moveTo>
                    <a:pt x="5688" y="8447"/>
                  </a:moveTo>
                  <a:lnTo>
                    <a:pt x="3955" y="9444"/>
                  </a:lnTo>
                  <a:lnTo>
                    <a:pt x="4075" y="9515"/>
                  </a:lnTo>
                  <a:lnTo>
                    <a:pt x="5808" y="8511"/>
                  </a:lnTo>
                  <a:lnTo>
                    <a:pt x="5688" y="8447"/>
                  </a:lnTo>
                  <a:close/>
                  <a:moveTo>
                    <a:pt x="3092" y="8291"/>
                  </a:moveTo>
                  <a:lnTo>
                    <a:pt x="871" y="9572"/>
                  </a:lnTo>
                  <a:lnTo>
                    <a:pt x="991" y="9643"/>
                  </a:lnTo>
                  <a:lnTo>
                    <a:pt x="3212" y="8362"/>
                  </a:lnTo>
                  <a:lnTo>
                    <a:pt x="3092" y="8291"/>
                  </a:lnTo>
                  <a:close/>
                  <a:moveTo>
                    <a:pt x="736" y="9643"/>
                  </a:moveTo>
                  <a:lnTo>
                    <a:pt x="0" y="10067"/>
                  </a:lnTo>
                  <a:lnTo>
                    <a:pt x="121" y="10138"/>
                  </a:lnTo>
                  <a:lnTo>
                    <a:pt x="856" y="9713"/>
                  </a:lnTo>
                  <a:lnTo>
                    <a:pt x="736" y="9643"/>
                  </a:lnTo>
                  <a:close/>
                  <a:moveTo>
                    <a:pt x="2844" y="8978"/>
                  </a:moveTo>
                  <a:lnTo>
                    <a:pt x="474" y="10350"/>
                  </a:lnTo>
                  <a:lnTo>
                    <a:pt x="595" y="10421"/>
                  </a:lnTo>
                  <a:lnTo>
                    <a:pt x="2965" y="9048"/>
                  </a:lnTo>
                  <a:lnTo>
                    <a:pt x="2844" y="8978"/>
                  </a:lnTo>
                  <a:close/>
                  <a:moveTo>
                    <a:pt x="3460" y="9176"/>
                  </a:moveTo>
                  <a:lnTo>
                    <a:pt x="948" y="10633"/>
                  </a:lnTo>
                  <a:lnTo>
                    <a:pt x="1069" y="10704"/>
                  </a:lnTo>
                  <a:lnTo>
                    <a:pt x="3587" y="9253"/>
                  </a:lnTo>
                  <a:lnTo>
                    <a:pt x="3460" y="9176"/>
                  </a:lnTo>
                  <a:close/>
                  <a:moveTo>
                    <a:pt x="3813" y="9522"/>
                  </a:moveTo>
                  <a:lnTo>
                    <a:pt x="1429" y="10902"/>
                  </a:lnTo>
                  <a:lnTo>
                    <a:pt x="1550" y="10973"/>
                  </a:lnTo>
                  <a:lnTo>
                    <a:pt x="3934" y="9593"/>
                  </a:lnTo>
                  <a:lnTo>
                    <a:pt x="3813" y="95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1300;p38"/>
            <p:cNvSpPr/>
            <p:nvPr/>
          </p:nvSpPr>
          <p:spPr>
            <a:xfrm>
              <a:off x="5749225" y="5026925"/>
              <a:ext cx="397950" cy="235425"/>
            </a:xfrm>
            <a:custGeom>
              <a:rect l="l" t="t" r="r" b="b"/>
              <a:pathLst>
                <a:path w="15918" h="9417" extrusionOk="0">
                  <a:moveTo>
                    <a:pt x="15430" y="1"/>
                  </a:moveTo>
                  <a:lnTo>
                    <a:pt x="14524" y="517"/>
                  </a:lnTo>
                  <a:lnTo>
                    <a:pt x="14623" y="574"/>
                  </a:lnTo>
                  <a:lnTo>
                    <a:pt x="15529" y="57"/>
                  </a:lnTo>
                  <a:lnTo>
                    <a:pt x="15430" y="1"/>
                  </a:lnTo>
                  <a:close/>
                  <a:moveTo>
                    <a:pt x="15819" y="220"/>
                  </a:moveTo>
                  <a:lnTo>
                    <a:pt x="14645" y="906"/>
                  </a:lnTo>
                  <a:lnTo>
                    <a:pt x="14744" y="963"/>
                  </a:lnTo>
                  <a:lnTo>
                    <a:pt x="15918" y="284"/>
                  </a:lnTo>
                  <a:lnTo>
                    <a:pt x="15819" y="220"/>
                  </a:lnTo>
                  <a:close/>
                  <a:moveTo>
                    <a:pt x="14418" y="581"/>
                  </a:moveTo>
                  <a:lnTo>
                    <a:pt x="13781" y="949"/>
                  </a:lnTo>
                  <a:lnTo>
                    <a:pt x="13881" y="1005"/>
                  </a:lnTo>
                  <a:lnTo>
                    <a:pt x="14510" y="637"/>
                  </a:lnTo>
                  <a:lnTo>
                    <a:pt x="14418" y="581"/>
                  </a:lnTo>
                  <a:close/>
                  <a:moveTo>
                    <a:pt x="13668" y="1012"/>
                  </a:moveTo>
                  <a:lnTo>
                    <a:pt x="12487" y="1692"/>
                  </a:lnTo>
                  <a:lnTo>
                    <a:pt x="12586" y="1755"/>
                  </a:lnTo>
                  <a:lnTo>
                    <a:pt x="13767" y="1069"/>
                  </a:lnTo>
                  <a:lnTo>
                    <a:pt x="13668" y="1012"/>
                  </a:lnTo>
                  <a:close/>
                  <a:moveTo>
                    <a:pt x="14531" y="970"/>
                  </a:moveTo>
                  <a:lnTo>
                    <a:pt x="13102" y="1791"/>
                  </a:lnTo>
                  <a:lnTo>
                    <a:pt x="13201" y="1847"/>
                  </a:lnTo>
                  <a:lnTo>
                    <a:pt x="14630" y="1027"/>
                  </a:lnTo>
                  <a:lnTo>
                    <a:pt x="14531" y="970"/>
                  </a:lnTo>
                  <a:close/>
                  <a:moveTo>
                    <a:pt x="12989" y="1854"/>
                  </a:moveTo>
                  <a:lnTo>
                    <a:pt x="12360" y="2222"/>
                  </a:lnTo>
                  <a:lnTo>
                    <a:pt x="12459" y="2279"/>
                  </a:lnTo>
                  <a:lnTo>
                    <a:pt x="13088" y="1911"/>
                  </a:lnTo>
                  <a:lnTo>
                    <a:pt x="12989" y="1854"/>
                  </a:lnTo>
                  <a:close/>
                  <a:moveTo>
                    <a:pt x="12374" y="1762"/>
                  </a:moveTo>
                  <a:lnTo>
                    <a:pt x="10959" y="2576"/>
                  </a:lnTo>
                  <a:lnTo>
                    <a:pt x="11058" y="2640"/>
                  </a:lnTo>
                  <a:lnTo>
                    <a:pt x="12473" y="1819"/>
                  </a:lnTo>
                  <a:lnTo>
                    <a:pt x="12374" y="1762"/>
                  </a:lnTo>
                  <a:close/>
                  <a:moveTo>
                    <a:pt x="12246" y="2286"/>
                  </a:moveTo>
                  <a:lnTo>
                    <a:pt x="11461" y="2739"/>
                  </a:lnTo>
                  <a:lnTo>
                    <a:pt x="11560" y="2795"/>
                  </a:lnTo>
                  <a:lnTo>
                    <a:pt x="12345" y="2342"/>
                  </a:lnTo>
                  <a:lnTo>
                    <a:pt x="12246" y="2286"/>
                  </a:lnTo>
                  <a:close/>
                  <a:moveTo>
                    <a:pt x="13166" y="2208"/>
                  </a:moveTo>
                  <a:lnTo>
                    <a:pt x="11751" y="3029"/>
                  </a:lnTo>
                  <a:lnTo>
                    <a:pt x="11850" y="3085"/>
                  </a:lnTo>
                  <a:lnTo>
                    <a:pt x="13265" y="2265"/>
                  </a:lnTo>
                  <a:lnTo>
                    <a:pt x="13166" y="2208"/>
                  </a:lnTo>
                  <a:close/>
                  <a:moveTo>
                    <a:pt x="10846" y="2640"/>
                  </a:moveTo>
                  <a:lnTo>
                    <a:pt x="8837" y="3807"/>
                  </a:lnTo>
                  <a:lnTo>
                    <a:pt x="8936" y="3863"/>
                  </a:lnTo>
                  <a:lnTo>
                    <a:pt x="10945" y="2696"/>
                  </a:lnTo>
                  <a:lnTo>
                    <a:pt x="10846" y="2640"/>
                  </a:lnTo>
                  <a:close/>
                  <a:moveTo>
                    <a:pt x="11355" y="2809"/>
                  </a:moveTo>
                  <a:lnTo>
                    <a:pt x="9219" y="4033"/>
                  </a:lnTo>
                  <a:lnTo>
                    <a:pt x="9318" y="4097"/>
                  </a:lnTo>
                  <a:lnTo>
                    <a:pt x="11447" y="2866"/>
                  </a:lnTo>
                  <a:lnTo>
                    <a:pt x="11355" y="2809"/>
                  </a:lnTo>
                  <a:close/>
                  <a:moveTo>
                    <a:pt x="11638" y="3092"/>
                  </a:moveTo>
                  <a:lnTo>
                    <a:pt x="9615" y="4260"/>
                  </a:lnTo>
                  <a:lnTo>
                    <a:pt x="9714" y="4316"/>
                  </a:lnTo>
                  <a:lnTo>
                    <a:pt x="11737" y="3149"/>
                  </a:lnTo>
                  <a:lnTo>
                    <a:pt x="11638" y="3092"/>
                  </a:lnTo>
                  <a:close/>
                  <a:moveTo>
                    <a:pt x="6629" y="5080"/>
                  </a:moveTo>
                  <a:lnTo>
                    <a:pt x="5795" y="5561"/>
                  </a:lnTo>
                  <a:lnTo>
                    <a:pt x="5894" y="5618"/>
                  </a:lnTo>
                  <a:lnTo>
                    <a:pt x="6728" y="5137"/>
                  </a:lnTo>
                  <a:lnTo>
                    <a:pt x="6629" y="5080"/>
                  </a:lnTo>
                  <a:close/>
                  <a:moveTo>
                    <a:pt x="6714" y="5483"/>
                  </a:moveTo>
                  <a:lnTo>
                    <a:pt x="5795" y="6014"/>
                  </a:lnTo>
                  <a:lnTo>
                    <a:pt x="5894" y="6071"/>
                  </a:lnTo>
                  <a:lnTo>
                    <a:pt x="6813" y="5540"/>
                  </a:lnTo>
                  <a:lnTo>
                    <a:pt x="6714" y="5483"/>
                  </a:lnTo>
                  <a:close/>
                  <a:moveTo>
                    <a:pt x="5688" y="5625"/>
                  </a:moveTo>
                  <a:lnTo>
                    <a:pt x="4500" y="6311"/>
                  </a:lnTo>
                  <a:lnTo>
                    <a:pt x="4599" y="6368"/>
                  </a:lnTo>
                  <a:lnTo>
                    <a:pt x="5787" y="5682"/>
                  </a:lnTo>
                  <a:lnTo>
                    <a:pt x="5688" y="5625"/>
                  </a:lnTo>
                  <a:close/>
                  <a:moveTo>
                    <a:pt x="5688" y="6078"/>
                  </a:moveTo>
                  <a:lnTo>
                    <a:pt x="5073" y="6431"/>
                  </a:lnTo>
                  <a:lnTo>
                    <a:pt x="5172" y="6488"/>
                  </a:lnTo>
                  <a:lnTo>
                    <a:pt x="5780" y="6134"/>
                  </a:lnTo>
                  <a:lnTo>
                    <a:pt x="5688" y="6078"/>
                  </a:lnTo>
                  <a:close/>
                  <a:moveTo>
                    <a:pt x="6523" y="6049"/>
                  </a:moveTo>
                  <a:lnTo>
                    <a:pt x="5802" y="6460"/>
                  </a:lnTo>
                  <a:lnTo>
                    <a:pt x="5901" y="6516"/>
                  </a:lnTo>
                  <a:lnTo>
                    <a:pt x="6615" y="6106"/>
                  </a:lnTo>
                  <a:lnTo>
                    <a:pt x="6523" y="6049"/>
                  </a:lnTo>
                  <a:close/>
                  <a:moveTo>
                    <a:pt x="5688" y="6523"/>
                  </a:moveTo>
                  <a:lnTo>
                    <a:pt x="4903" y="6976"/>
                  </a:lnTo>
                  <a:lnTo>
                    <a:pt x="5002" y="7040"/>
                  </a:lnTo>
                  <a:lnTo>
                    <a:pt x="5787" y="6580"/>
                  </a:lnTo>
                  <a:lnTo>
                    <a:pt x="5688" y="6523"/>
                  </a:lnTo>
                  <a:close/>
                  <a:moveTo>
                    <a:pt x="4387" y="6375"/>
                  </a:moveTo>
                  <a:lnTo>
                    <a:pt x="2972" y="7188"/>
                  </a:lnTo>
                  <a:lnTo>
                    <a:pt x="3071" y="7245"/>
                  </a:lnTo>
                  <a:lnTo>
                    <a:pt x="4486" y="6431"/>
                  </a:lnTo>
                  <a:lnTo>
                    <a:pt x="4387" y="6375"/>
                  </a:lnTo>
                  <a:close/>
                  <a:moveTo>
                    <a:pt x="4960" y="6495"/>
                  </a:moveTo>
                  <a:lnTo>
                    <a:pt x="3559" y="7302"/>
                  </a:lnTo>
                  <a:lnTo>
                    <a:pt x="3658" y="7358"/>
                  </a:lnTo>
                  <a:lnTo>
                    <a:pt x="5059" y="6552"/>
                  </a:lnTo>
                  <a:lnTo>
                    <a:pt x="4960" y="6495"/>
                  </a:lnTo>
                  <a:close/>
                  <a:moveTo>
                    <a:pt x="2859" y="7259"/>
                  </a:moveTo>
                  <a:lnTo>
                    <a:pt x="1458" y="8066"/>
                  </a:lnTo>
                  <a:lnTo>
                    <a:pt x="1557" y="8122"/>
                  </a:lnTo>
                  <a:lnTo>
                    <a:pt x="2958" y="7316"/>
                  </a:lnTo>
                  <a:lnTo>
                    <a:pt x="2859" y="7259"/>
                  </a:lnTo>
                  <a:close/>
                  <a:moveTo>
                    <a:pt x="4790" y="7040"/>
                  </a:moveTo>
                  <a:lnTo>
                    <a:pt x="2979" y="8087"/>
                  </a:lnTo>
                  <a:lnTo>
                    <a:pt x="3078" y="8143"/>
                  </a:lnTo>
                  <a:lnTo>
                    <a:pt x="4889" y="7096"/>
                  </a:lnTo>
                  <a:lnTo>
                    <a:pt x="4790" y="7040"/>
                  </a:lnTo>
                  <a:close/>
                  <a:moveTo>
                    <a:pt x="2866" y="8158"/>
                  </a:moveTo>
                  <a:lnTo>
                    <a:pt x="2505" y="8363"/>
                  </a:lnTo>
                  <a:lnTo>
                    <a:pt x="2604" y="8419"/>
                  </a:lnTo>
                  <a:lnTo>
                    <a:pt x="2965" y="8214"/>
                  </a:lnTo>
                  <a:lnTo>
                    <a:pt x="2866" y="8158"/>
                  </a:lnTo>
                  <a:close/>
                  <a:moveTo>
                    <a:pt x="3446" y="7365"/>
                  </a:moveTo>
                  <a:lnTo>
                    <a:pt x="1656" y="8398"/>
                  </a:lnTo>
                  <a:lnTo>
                    <a:pt x="1755" y="8455"/>
                  </a:lnTo>
                  <a:lnTo>
                    <a:pt x="3545" y="7422"/>
                  </a:lnTo>
                  <a:lnTo>
                    <a:pt x="3446" y="7365"/>
                  </a:lnTo>
                  <a:close/>
                  <a:moveTo>
                    <a:pt x="1345" y="8129"/>
                  </a:moveTo>
                  <a:lnTo>
                    <a:pt x="1" y="8900"/>
                  </a:lnTo>
                  <a:lnTo>
                    <a:pt x="100" y="8957"/>
                  </a:lnTo>
                  <a:lnTo>
                    <a:pt x="1444" y="8186"/>
                  </a:lnTo>
                  <a:lnTo>
                    <a:pt x="1345" y="8129"/>
                  </a:lnTo>
                  <a:close/>
                  <a:moveTo>
                    <a:pt x="1543" y="8462"/>
                  </a:moveTo>
                  <a:lnTo>
                    <a:pt x="397" y="9134"/>
                  </a:lnTo>
                  <a:lnTo>
                    <a:pt x="496" y="9190"/>
                  </a:lnTo>
                  <a:lnTo>
                    <a:pt x="1642" y="8518"/>
                  </a:lnTo>
                  <a:lnTo>
                    <a:pt x="1543" y="8462"/>
                  </a:lnTo>
                  <a:close/>
                  <a:moveTo>
                    <a:pt x="2392" y="8426"/>
                  </a:moveTo>
                  <a:lnTo>
                    <a:pt x="779" y="9360"/>
                  </a:lnTo>
                  <a:lnTo>
                    <a:pt x="878" y="9417"/>
                  </a:lnTo>
                  <a:lnTo>
                    <a:pt x="2491" y="8490"/>
                  </a:lnTo>
                  <a:lnTo>
                    <a:pt x="2392" y="84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1301;p38"/>
            <p:cNvSpPr/>
            <p:nvPr/>
          </p:nvSpPr>
          <p:spPr>
            <a:xfrm>
              <a:off x="5795200" y="4992275"/>
              <a:ext cx="18075" cy="11150"/>
            </a:xfrm>
            <a:custGeom>
              <a:rect l="l" t="t" r="r" b="b"/>
              <a:pathLst>
                <a:path w="723" h="446" extrusionOk="0">
                  <a:moveTo>
                    <a:pt x="22" y="0"/>
                  </a:moveTo>
                  <a:lnTo>
                    <a:pt x="1" y="43"/>
                  </a:lnTo>
                  <a:lnTo>
                    <a:pt x="701" y="446"/>
                  </a:lnTo>
                  <a:lnTo>
                    <a:pt x="723" y="40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1302;p38"/>
            <p:cNvSpPr/>
            <p:nvPr/>
          </p:nvSpPr>
          <p:spPr>
            <a:xfrm>
              <a:off x="5905225" y="4948950"/>
              <a:ext cx="17525" cy="10625"/>
            </a:xfrm>
            <a:custGeom>
              <a:rect l="l" t="t" r="r" b="b"/>
              <a:pathLst>
                <a:path w="701" h="425" extrusionOk="0">
                  <a:moveTo>
                    <a:pt x="29" y="0"/>
                  </a:moveTo>
                  <a:lnTo>
                    <a:pt x="0" y="35"/>
                  </a:lnTo>
                  <a:lnTo>
                    <a:pt x="672" y="424"/>
                  </a:lnTo>
                  <a:lnTo>
                    <a:pt x="701" y="38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1303;p38"/>
            <p:cNvSpPr/>
            <p:nvPr/>
          </p:nvSpPr>
          <p:spPr>
            <a:xfrm>
              <a:off x="5767275" y="5028700"/>
              <a:ext cx="17350" cy="10625"/>
            </a:xfrm>
            <a:custGeom>
              <a:rect l="l" t="t" r="r" b="b"/>
              <a:pathLst>
                <a:path w="694" h="425" extrusionOk="0">
                  <a:moveTo>
                    <a:pt x="21" y="1"/>
                  </a:moveTo>
                  <a:lnTo>
                    <a:pt x="0" y="36"/>
                  </a:lnTo>
                  <a:lnTo>
                    <a:pt x="672" y="425"/>
                  </a:lnTo>
                  <a:lnTo>
                    <a:pt x="694" y="39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1304;p38"/>
            <p:cNvSpPr/>
            <p:nvPr/>
          </p:nvSpPr>
          <p:spPr>
            <a:xfrm>
              <a:off x="6071100" y="4992275"/>
              <a:ext cx="17375" cy="10625"/>
            </a:xfrm>
            <a:custGeom>
              <a:rect l="l" t="t" r="r" b="b"/>
              <a:pathLst>
                <a:path w="695" h="425" extrusionOk="0">
                  <a:moveTo>
                    <a:pt x="22" y="0"/>
                  </a:moveTo>
                  <a:lnTo>
                    <a:pt x="1" y="36"/>
                  </a:lnTo>
                  <a:lnTo>
                    <a:pt x="673" y="425"/>
                  </a:lnTo>
                  <a:lnTo>
                    <a:pt x="694" y="3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1305;p38"/>
            <p:cNvSpPr/>
            <p:nvPr/>
          </p:nvSpPr>
          <p:spPr>
            <a:xfrm>
              <a:off x="5591475" y="4937275"/>
              <a:ext cx="438100" cy="253625"/>
            </a:xfrm>
            <a:custGeom>
              <a:rect l="l" t="t" r="r" b="b"/>
              <a:pathLst>
                <a:path w="17524" h="10145" extrusionOk="0">
                  <a:moveTo>
                    <a:pt x="17502" y="0"/>
                  </a:moveTo>
                  <a:lnTo>
                    <a:pt x="0" y="10109"/>
                  </a:lnTo>
                  <a:lnTo>
                    <a:pt x="22" y="10145"/>
                  </a:lnTo>
                  <a:lnTo>
                    <a:pt x="17524" y="43"/>
                  </a:lnTo>
                  <a:lnTo>
                    <a:pt x="17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1306;p38"/>
            <p:cNvSpPr/>
            <p:nvPr/>
          </p:nvSpPr>
          <p:spPr>
            <a:xfrm>
              <a:off x="5698650" y="5160100"/>
              <a:ext cx="159550" cy="92700"/>
            </a:xfrm>
            <a:custGeom>
              <a:rect l="l" t="t" r="r" b="b"/>
              <a:pathLst>
                <a:path w="6382" h="3707" extrusionOk="0">
                  <a:moveTo>
                    <a:pt x="6360" y="1"/>
                  </a:moveTo>
                  <a:lnTo>
                    <a:pt x="0" y="3672"/>
                  </a:lnTo>
                  <a:lnTo>
                    <a:pt x="22" y="3708"/>
                  </a:lnTo>
                  <a:lnTo>
                    <a:pt x="6381" y="36"/>
                  </a:lnTo>
                  <a:lnTo>
                    <a:pt x="63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1307;p38"/>
            <p:cNvSpPr/>
            <p:nvPr/>
          </p:nvSpPr>
          <p:spPr>
            <a:xfrm>
              <a:off x="5808475" y="5143650"/>
              <a:ext cx="297850" cy="172650"/>
            </a:xfrm>
            <a:custGeom>
              <a:rect l="l" t="t" r="r" b="b"/>
              <a:pathLst>
                <a:path w="11914" h="6906" extrusionOk="0">
                  <a:moveTo>
                    <a:pt x="11893" y="1"/>
                  </a:moveTo>
                  <a:lnTo>
                    <a:pt x="1" y="6870"/>
                  </a:lnTo>
                  <a:lnTo>
                    <a:pt x="22" y="6905"/>
                  </a:lnTo>
                  <a:lnTo>
                    <a:pt x="11914" y="36"/>
                  </a:lnTo>
                  <a:lnTo>
                    <a:pt x="11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1308;p38"/>
            <p:cNvSpPr/>
            <p:nvPr/>
          </p:nvSpPr>
          <p:spPr>
            <a:xfrm>
              <a:off x="5735425" y="5127750"/>
              <a:ext cx="247100" cy="142200"/>
            </a:xfrm>
            <a:custGeom>
              <a:rect l="l" t="t" r="r" b="b"/>
              <a:pathLst>
                <a:path w="9884" h="5688" extrusionOk="0">
                  <a:moveTo>
                    <a:pt x="8956" y="0"/>
                  </a:moveTo>
                  <a:cubicBezTo>
                    <a:pt x="8923" y="0"/>
                    <a:pt x="8890" y="7"/>
                    <a:pt x="8858" y="21"/>
                  </a:cubicBezTo>
                  <a:cubicBezTo>
                    <a:pt x="8801" y="43"/>
                    <a:pt x="8801" y="113"/>
                    <a:pt x="8858" y="135"/>
                  </a:cubicBezTo>
                  <a:cubicBezTo>
                    <a:pt x="8890" y="149"/>
                    <a:pt x="8923" y="156"/>
                    <a:pt x="8956" y="156"/>
                  </a:cubicBezTo>
                  <a:cubicBezTo>
                    <a:pt x="8989" y="156"/>
                    <a:pt x="9021" y="149"/>
                    <a:pt x="9049" y="135"/>
                  </a:cubicBezTo>
                  <a:cubicBezTo>
                    <a:pt x="9106" y="113"/>
                    <a:pt x="9106" y="43"/>
                    <a:pt x="9049" y="21"/>
                  </a:cubicBezTo>
                  <a:cubicBezTo>
                    <a:pt x="9021" y="7"/>
                    <a:pt x="8989" y="0"/>
                    <a:pt x="8956" y="0"/>
                  </a:cubicBezTo>
                  <a:close/>
                  <a:moveTo>
                    <a:pt x="9347" y="227"/>
                  </a:moveTo>
                  <a:cubicBezTo>
                    <a:pt x="9314" y="227"/>
                    <a:pt x="9282" y="234"/>
                    <a:pt x="9254" y="248"/>
                  </a:cubicBezTo>
                  <a:lnTo>
                    <a:pt x="9247" y="248"/>
                  </a:lnTo>
                  <a:cubicBezTo>
                    <a:pt x="9198" y="262"/>
                    <a:pt x="9198" y="340"/>
                    <a:pt x="9247" y="361"/>
                  </a:cubicBezTo>
                  <a:cubicBezTo>
                    <a:pt x="9279" y="375"/>
                    <a:pt x="9312" y="382"/>
                    <a:pt x="9346" y="382"/>
                  </a:cubicBezTo>
                  <a:cubicBezTo>
                    <a:pt x="9380" y="382"/>
                    <a:pt x="9413" y="375"/>
                    <a:pt x="9445" y="361"/>
                  </a:cubicBezTo>
                  <a:cubicBezTo>
                    <a:pt x="9495" y="340"/>
                    <a:pt x="9495" y="262"/>
                    <a:pt x="9445" y="248"/>
                  </a:cubicBezTo>
                  <a:cubicBezTo>
                    <a:pt x="9413" y="234"/>
                    <a:pt x="9380" y="227"/>
                    <a:pt x="9347" y="227"/>
                  </a:cubicBezTo>
                  <a:close/>
                  <a:moveTo>
                    <a:pt x="9735" y="453"/>
                  </a:moveTo>
                  <a:cubicBezTo>
                    <a:pt x="9702" y="453"/>
                    <a:pt x="9668" y="460"/>
                    <a:pt x="9636" y="474"/>
                  </a:cubicBezTo>
                  <a:cubicBezTo>
                    <a:pt x="9587" y="488"/>
                    <a:pt x="9587" y="566"/>
                    <a:pt x="9636" y="587"/>
                  </a:cubicBezTo>
                  <a:cubicBezTo>
                    <a:pt x="9668" y="602"/>
                    <a:pt x="9702" y="609"/>
                    <a:pt x="9735" y="609"/>
                  </a:cubicBezTo>
                  <a:cubicBezTo>
                    <a:pt x="9769" y="609"/>
                    <a:pt x="9802" y="602"/>
                    <a:pt x="9834" y="587"/>
                  </a:cubicBezTo>
                  <a:cubicBezTo>
                    <a:pt x="9884" y="566"/>
                    <a:pt x="9884" y="488"/>
                    <a:pt x="9834" y="474"/>
                  </a:cubicBezTo>
                  <a:cubicBezTo>
                    <a:pt x="9802" y="460"/>
                    <a:pt x="9769" y="453"/>
                    <a:pt x="9735" y="453"/>
                  </a:cubicBezTo>
                  <a:close/>
                  <a:moveTo>
                    <a:pt x="150" y="5080"/>
                  </a:moveTo>
                  <a:cubicBezTo>
                    <a:pt x="118" y="5080"/>
                    <a:pt x="86" y="5087"/>
                    <a:pt x="57" y="5101"/>
                  </a:cubicBezTo>
                  <a:cubicBezTo>
                    <a:pt x="1" y="5122"/>
                    <a:pt x="1" y="5200"/>
                    <a:pt x="57" y="5214"/>
                  </a:cubicBezTo>
                  <a:cubicBezTo>
                    <a:pt x="86" y="5232"/>
                    <a:pt x="118" y="5241"/>
                    <a:pt x="150" y="5241"/>
                  </a:cubicBezTo>
                  <a:cubicBezTo>
                    <a:pt x="183" y="5241"/>
                    <a:pt x="217" y="5232"/>
                    <a:pt x="248" y="5214"/>
                  </a:cubicBezTo>
                  <a:cubicBezTo>
                    <a:pt x="305" y="5200"/>
                    <a:pt x="305" y="5122"/>
                    <a:pt x="248" y="5101"/>
                  </a:cubicBezTo>
                  <a:cubicBezTo>
                    <a:pt x="217" y="5087"/>
                    <a:pt x="183" y="5080"/>
                    <a:pt x="150" y="5080"/>
                  </a:cubicBezTo>
                  <a:close/>
                  <a:moveTo>
                    <a:pt x="545" y="5306"/>
                  </a:moveTo>
                  <a:cubicBezTo>
                    <a:pt x="512" y="5306"/>
                    <a:pt x="478" y="5313"/>
                    <a:pt x="447" y="5327"/>
                  </a:cubicBezTo>
                  <a:cubicBezTo>
                    <a:pt x="390" y="5348"/>
                    <a:pt x="390" y="5426"/>
                    <a:pt x="447" y="5440"/>
                  </a:cubicBezTo>
                  <a:cubicBezTo>
                    <a:pt x="475" y="5458"/>
                    <a:pt x="508" y="5467"/>
                    <a:pt x="542" y="5467"/>
                  </a:cubicBezTo>
                  <a:cubicBezTo>
                    <a:pt x="576" y="5467"/>
                    <a:pt x="609" y="5458"/>
                    <a:pt x="638" y="5440"/>
                  </a:cubicBezTo>
                  <a:cubicBezTo>
                    <a:pt x="694" y="5426"/>
                    <a:pt x="694" y="5348"/>
                    <a:pt x="638" y="5327"/>
                  </a:cubicBezTo>
                  <a:cubicBezTo>
                    <a:pt x="609" y="5313"/>
                    <a:pt x="577" y="5306"/>
                    <a:pt x="545" y="5306"/>
                  </a:cubicBezTo>
                  <a:close/>
                  <a:moveTo>
                    <a:pt x="936" y="5532"/>
                  </a:moveTo>
                  <a:cubicBezTo>
                    <a:pt x="903" y="5532"/>
                    <a:pt x="871" y="5539"/>
                    <a:pt x="843" y="5554"/>
                  </a:cubicBezTo>
                  <a:lnTo>
                    <a:pt x="836" y="5554"/>
                  </a:lnTo>
                  <a:cubicBezTo>
                    <a:pt x="779" y="5575"/>
                    <a:pt x="779" y="5653"/>
                    <a:pt x="836" y="5667"/>
                  </a:cubicBezTo>
                  <a:cubicBezTo>
                    <a:pt x="867" y="5681"/>
                    <a:pt x="901" y="5688"/>
                    <a:pt x="935" y="5688"/>
                  </a:cubicBezTo>
                  <a:cubicBezTo>
                    <a:pt x="968" y="5688"/>
                    <a:pt x="1002" y="5681"/>
                    <a:pt x="1034" y="5667"/>
                  </a:cubicBezTo>
                  <a:cubicBezTo>
                    <a:pt x="1083" y="5653"/>
                    <a:pt x="1083" y="5575"/>
                    <a:pt x="1034" y="5554"/>
                  </a:cubicBezTo>
                  <a:cubicBezTo>
                    <a:pt x="1002" y="5539"/>
                    <a:pt x="968" y="5532"/>
                    <a:pt x="936" y="55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1309;p38"/>
            <p:cNvSpPr/>
            <p:nvPr/>
          </p:nvSpPr>
          <p:spPr>
            <a:xfrm>
              <a:off x="5950325" y="4999175"/>
              <a:ext cx="186425" cy="108425"/>
            </a:xfrm>
            <a:custGeom>
              <a:rect l="l" t="t" r="r" b="b"/>
              <a:pathLst>
                <a:path w="7457" h="4337" extrusionOk="0">
                  <a:moveTo>
                    <a:pt x="7435" y="0"/>
                  </a:moveTo>
                  <a:lnTo>
                    <a:pt x="0" y="4294"/>
                  </a:lnTo>
                  <a:lnTo>
                    <a:pt x="21" y="4337"/>
                  </a:lnTo>
                  <a:lnTo>
                    <a:pt x="7457" y="43"/>
                  </a:lnTo>
                  <a:lnTo>
                    <a:pt x="7435" y="0"/>
                  </a:ln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1310;p38"/>
            <p:cNvSpPr/>
            <p:nvPr/>
          </p:nvSpPr>
          <p:spPr>
            <a:xfrm>
              <a:off x="6143100" y="5063200"/>
              <a:ext cx="102600" cy="59975"/>
            </a:xfrm>
            <a:custGeom>
              <a:rect l="l" t="t" r="r" b="b"/>
              <a:pathLst>
                <a:path w="4104" h="2399" extrusionOk="0">
                  <a:moveTo>
                    <a:pt x="4082" y="0"/>
                  </a:moveTo>
                  <a:lnTo>
                    <a:pt x="0" y="2356"/>
                  </a:lnTo>
                  <a:lnTo>
                    <a:pt x="21" y="2398"/>
                  </a:lnTo>
                  <a:lnTo>
                    <a:pt x="4103" y="42"/>
                  </a:lnTo>
                  <a:lnTo>
                    <a:pt x="4082" y="0"/>
                  </a:ln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1311;p38"/>
            <p:cNvSpPr/>
            <p:nvPr/>
          </p:nvSpPr>
          <p:spPr>
            <a:xfrm>
              <a:off x="5480400" y="5031525"/>
              <a:ext cx="166450" cy="96250"/>
            </a:xfrm>
            <a:custGeom>
              <a:rect l="l" t="t" r="r" b="b"/>
              <a:pathLst>
                <a:path w="6657" h="3850" extrusionOk="0">
                  <a:moveTo>
                    <a:pt x="6537" y="1"/>
                  </a:moveTo>
                  <a:lnTo>
                    <a:pt x="5108" y="828"/>
                  </a:lnTo>
                  <a:lnTo>
                    <a:pt x="5229" y="899"/>
                  </a:lnTo>
                  <a:lnTo>
                    <a:pt x="6658" y="71"/>
                  </a:lnTo>
                  <a:lnTo>
                    <a:pt x="6537" y="1"/>
                  </a:lnTo>
                  <a:close/>
                  <a:moveTo>
                    <a:pt x="4974" y="906"/>
                  </a:moveTo>
                  <a:lnTo>
                    <a:pt x="3736" y="1621"/>
                  </a:lnTo>
                  <a:lnTo>
                    <a:pt x="3856" y="1692"/>
                  </a:lnTo>
                  <a:lnTo>
                    <a:pt x="5094" y="977"/>
                  </a:lnTo>
                  <a:lnTo>
                    <a:pt x="4974" y="906"/>
                  </a:lnTo>
                  <a:close/>
                  <a:moveTo>
                    <a:pt x="3602" y="1699"/>
                  </a:moveTo>
                  <a:lnTo>
                    <a:pt x="1387" y="2979"/>
                  </a:lnTo>
                  <a:lnTo>
                    <a:pt x="1508" y="3050"/>
                  </a:lnTo>
                  <a:lnTo>
                    <a:pt x="3722" y="1769"/>
                  </a:lnTo>
                  <a:lnTo>
                    <a:pt x="3602" y="1699"/>
                  </a:lnTo>
                  <a:close/>
                  <a:moveTo>
                    <a:pt x="1246" y="3057"/>
                  </a:moveTo>
                  <a:lnTo>
                    <a:pt x="1" y="3786"/>
                  </a:lnTo>
                  <a:lnTo>
                    <a:pt x="121" y="3849"/>
                  </a:lnTo>
                  <a:lnTo>
                    <a:pt x="1366" y="3128"/>
                  </a:lnTo>
                  <a:lnTo>
                    <a:pt x="1246" y="30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1312;p38"/>
            <p:cNvSpPr/>
            <p:nvPr/>
          </p:nvSpPr>
          <p:spPr>
            <a:xfrm>
              <a:off x="5583525" y="5091125"/>
              <a:ext cx="166625" cy="96250"/>
            </a:xfrm>
            <a:custGeom>
              <a:rect l="l" t="t" r="r" b="b"/>
              <a:pathLst>
                <a:path w="6665" h="3850" extrusionOk="0">
                  <a:moveTo>
                    <a:pt x="6544" y="1"/>
                  </a:moveTo>
                  <a:lnTo>
                    <a:pt x="5115" y="829"/>
                  </a:lnTo>
                  <a:lnTo>
                    <a:pt x="5235" y="899"/>
                  </a:lnTo>
                  <a:lnTo>
                    <a:pt x="6664" y="72"/>
                  </a:lnTo>
                  <a:lnTo>
                    <a:pt x="6544" y="1"/>
                  </a:lnTo>
                  <a:close/>
                  <a:moveTo>
                    <a:pt x="4973" y="906"/>
                  </a:moveTo>
                  <a:lnTo>
                    <a:pt x="2787" y="2166"/>
                  </a:lnTo>
                  <a:lnTo>
                    <a:pt x="2908" y="2236"/>
                  </a:lnTo>
                  <a:lnTo>
                    <a:pt x="5094" y="977"/>
                  </a:lnTo>
                  <a:lnTo>
                    <a:pt x="4973" y="906"/>
                  </a:lnTo>
                  <a:close/>
                  <a:moveTo>
                    <a:pt x="2653" y="2250"/>
                  </a:moveTo>
                  <a:lnTo>
                    <a:pt x="2129" y="2548"/>
                  </a:lnTo>
                  <a:lnTo>
                    <a:pt x="2250" y="2618"/>
                  </a:lnTo>
                  <a:lnTo>
                    <a:pt x="2773" y="2314"/>
                  </a:lnTo>
                  <a:lnTo>
                    <a:pt x="2653" y="2250"/>
                  </a:lnTo>
                  <a:close/>
                  <a:moveTo>
                    <a:pt x="1995" y="2625"/>
                  </a:moveTo>
                  <a:lnTo>
                    <a:pt x="0" y="3779"/>
                  </a:lnTo>
                  <a:lnTo>
                    <a:pt x="113" y="3849"/>
                  </a:lnTo>
                  <a:lnTo>
                    <a:pt x="2115" y="2696"/>
                  </a:lnTo>
                  <a:lnTo>
                    <a:pt x="1995" y="26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1313;p38"/>
            <p:cNvSpPr/>
            <p:nvPr/>
          </p:nvSpPr>
          <p:spPr>
            <a:xfrm>
              <a:off x="5689975" y="5175325"/>
              <a:ext cx="127550" cy="73600"/>
            </a:xfrm>
            <a:custGeom>
              <a:rect l="l" t="t" r="r" b="b"/>
              <a:pathLst>
                <a:path w="5102" h="2944" extrusionOk="0">
                  <a:moveTo>
                    <a:pt x="4981" y="0"/>
                  </a:moveTo>
                  <a:lnTo>
                    <a:pt x="3672" y="750"/>
                  </a:lnTo>
                  <a:lnTo>
                    <a:pt x="3793" y="821"/>
                  </a:lnTo>
                  <a:lnTo>
                    <a:pt x="5101" y="71"/>
                  </a:lnTo>
                  <a:lnTo>
                    <a:pt x="4981" y="0"/>
                  </a:lnTo>
                  <a:close/>
                  <a:moveTo>
                    <a:pt x="3538" y="828"/>
                  </a:moveTo>
                  <a:lnTo>
                    <a:pt x="2137" y="1641"/>
                  </a:lnTo>
                  <a:lnTo>
                    <a:pt x="2257" y="1712"/>
                  </a:lnTo>
                  <a:lnTo>
                    <a:pt x="3658" y="899"/>
                  </a:lnTo>
                  <a:lnTo>
                    <a:pt x="3538" y="828"/>
                  </a:lnTo>
                  <a:close/>
                  <a:moveTo>
                    <a:pt x="1996" y="1719"/>
                  </a:moveTo>
                  <a:lnTo>
                    <a:pt x="1" y="2872"/>
                  </a:lnTo>
                  <a:lnTo>
                    <a:pt x="121" y="2943"/>
                  </a:lnTo>
                  <a:lnTo>
                    <a:pt x="2116" y="1790"/>
                  </a:lnTo>
                  <a:lnTo>
                    <a:pt x="1996" y="17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1314;p38"/>
            <p:cNvSpPr/>
            <p:nvPr/>
          </p:nvSpPr>
          <p:spPr>
            <a:xfrm>
              <a:off x="5941825" y="5050625"/>
              <a:ext cx="91650" cy="52900"/>
            </a:xfrm>
            <a:custGeom>
              <a:rect l="l" t="t" r="r" b="b"/>
              <a:pathLst>
                <a:path w="3665" h="2116" extrusionOk="0">
                  <a:moveTo>
                    <a:pt x="3545" y="1"/>
                  </a:moveTo>
                  <a:lnTo>
                    <a:pt x="1366" y="1260"/>
                  </a:lnTo>
                  <a:lnTo>
                    <a:pt x="1486" y="1331"/>
                  </a:lnTo>
                  <a:lnTo>
                    <a:pt x="3665" y="72"/>
                  </a:lnTo>
                  <a:lnTo>
                    <a:pt x="3545" y="1"/>
                  </a:lnTo>
                  <a:close/>
                  <a:moveTo>
                    <a:pt x="1232" y="1338"/>
                  </a:moveTo>
                  <a:lnTo>
                    <a:pt x="1" y="2045"/>
                  </a:lnTo>
                  <a:lnTo>
                    <a:pt x="128" y="2116"/>
                  </a:lnTo>
                  <a:lnTo>
                    <a:pt x="1352" y="1409"/>
                  </a:lnTo>
                  <a:lnTo>
                    <a:pt x="1232" y="1338"/>
                  </a:ln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1315;p38"/>
            <p:cNvSpPr/>
            <p:nvPr/>
          </p:nvSpPr>
          <p:spPr>
            <a:xfrm>
              <a:off x="6131075" y="5051025"/>
              <a:ext cx="96225" cy="62200"/>
            </a:xfrm>
            <a:custGeom>
              <a:rect l="l" t="t" r="r" b="b"/>
              <a:pathLst>
                <a:path w="3849" h="2488" extrusionOk="0">
                  <a:moveTo>
                    <a:pt x="2038" y="1067"/>
                  </a:moveTo>
                  <a:cubicBezTo>
                    <a:pt x="2009" y="1088"/>
                    <a:pt x="1988" y="1110"/>
                    <a:pt x="1967" y="1138"/>
                  </a:cubicBezTo>
                  <a:cubicBezTo>
                    <a:pt x="1981" y="1110"/>
                    <a:pt x="2009" y="1081"/>
                    <a:pt x="2038" y="1067"/>
                  </a:cubicBezTo>
                  <a:close/>
                  <a:moveTo>
                    <a:pt x="1804" y="1343"/>
                  </a:moveTo>
                  <a:cubicBezTo>
                    <a:pt x="1797" y="1350"/>
                    <a:pt x="1797" y="1357"/>
                    <a:pt x="1790" y="1364"/>
                  </a:cubicBezTo>
                  <a:lnTo>
                    <a:pt x="1733" y="1400"/>
                  </a:lnTo>
                  <a:lnTo>
                    <a:pt x="1733" y="1400"/>
                  </a:lnTo>
                  <a:lnTo>
                    <a:pt x="1755" y="1378"/>
                  </a:lnTo>
                  <a:lnTo>
                    <a:pt x="1804" y="1343"/>
                  </a:lnTo>
                  <a:close/>
                  <a:moveTo>
                    <a:pt x="1503" y="1402"/>
                  </a:moveTo>
                  <a:lnTo>
                    <a:pt x="1415" y="1470"/>
                  </a:lnTo>
                  <a:cubicBezTo>
                    <a:pt x="1441" y="1445"/>
                    <a:pt x="1470" y="1423"/>
                    <a:pt x="1503" y="1402"/>
                  </a:cubicBezTo>
                  <a:close/>
                  <a:moveTo>
                    <a:pt x="1910" y="1159"/>
                  </a:moveTo>
                  <a:cubicBezTo>
                    <a:pt x="1910" y="1173"/>
                    <a:pt x="1896" y="1194"/>
                    <a:pt x="1896" y="1209"/>
                  </a:cubicBezTo>
                  <a:lnTo>
                    <a:pt x="1776" y="1308"/>
                  </a:lnTo>
                  <a:cubicBezTo>
                    <a:pt x="1755" y="1329"/>
                    <a:pt x="1733" y="1343"/>
                    <a:pt x="1712" y="1364"/>
                  </a:cubicBezTo>
                  <a:lnTo>
                    <a:pt x="1571" y="1477"/>
                  </a:lnTo>
                  <a:lnTo>
                    <a:pt x="1585" y="1449"/>
                  </a:lnTo>
                  <a:lnTo>
                    <a:pt x="1599" y="1428"/>
                  </a:lnTo>
                  <a:lnTo>
                    <a:pt x="1620" y="1400"/>
                  </a:lnTo>
                  <a:lnTo>
                    <a:pt x="1663" y="1336"/>
                  </a:lnTo>
                  <a:cubicBezTo>
                    <a:pt x="1740" y="1279"/>
                    <a:pt x="1825" y="1216"/>
                    <a:pt x="1910" y="1159"/>
                  </a:cubicBezTo>
                  <a:close/>
                  <a:moveTo>
                    <a:pt x="1620" y="678"/>
                  </a:moveTo>
                  <a:lnTo>
                    <a:pt x="1620" y="678"/>
                  </a:lnTo>
                  <a:cubicBezTo>
                    <a:pt x="1599" y="742"/>
                    <a:pt x="1578" y="812"/>
                    <a:pt x="1557" y="876"/>
                  </a:cubicBezTo>
                  <a:cubicBezTo>
                    <a:pt x="1500" y="1067"/>
                    <a:pt x="1443" y="1251"/>
                    <a:pt x="1373" y="1442"/>
                  </a:cubicBezTo>
                  <a:lnTo>
                    <a:pt x="1288" y="1499"/>
                  </a:lnTo>
                  <a:lnTo>
                    <a:pt x="1288" y="1435"/>
                  </a:lnTo>
                  <a:cubicBezTo>
                    <a:pt x="1275" y="1427"/>
                    <a:pt x="1265" y="1423"/>
                    <a:pt x="1258" y="1423"/>
                  </a:cubicBezTo>
                  <a:cubicBezTo>
                    <a:pt x="1252" y="1423"/>
                    <a:pt x="1248" y="1425"/>
                    <a:pt x="1245" y="1428"/>
                  </a:cubicBezTo>
                  <a:cubicBezTo>
                    <a:pt x="1217" y="1442"/>
                    <a:pt x="1196" y="1456"/>
                    <a:pt x="1175" y="1477"/>
                  </a:cubicBezTo>
                  <a:lnTo>
                    <a:pt x="1620" y="678"/>
                  </a:lnTo>
                  <a:close/>
                  <a:moveTo>
                    <a:pt x="1344" y="1506"/>
                  </a:moveTo>
                  <a:cubicBezTo>
                    <a:pt x="1344" y="1513"/>
                    <a:pt x="1337" y="1520"/>
                    <a:pt x="1337" y="1527"/>
                  </a:cubicBezTo>
                  <a:lnTo>
                    <a:pt x="1295" y="1562"/>
                  </a:lnTo>
                  <a:cubicBezTo>
                    <a:pt x="1302" y="1541"/>
                    <a:pt x="1323" y="1520"/>
                    <a:pt x="1344" y="1506"/>
                  </a:cubicBezTo>
                  <a:close/>
                  <a:moveTo>
                    <a:pt x="1231" y="1477"/>
                  </a:moveTo>
                  <a:lnTo>
                    <a:pt x="1231" y="1534"/>
                  </a:lnTo>
                  <a:cubicBezTo>
                    <a:pt x="1196" y="1562"/>
                    <a:pt x="1160" y="1584"/>
                    <a:pt x="1125" y="1612"/>
                  </a:cubicBezTo>
                  <a:lnTo>
                    <a:pt x="1146" y="1591"/>
                  </a:lnTo>
                  <a:cubicBezTo>
                    <a:pt x="1167" y="1548"/>
                    <a:pt x="1196" y="1506"/>
                    <a:pt x="1231" y="1477"/>
                  </a:cubicBezTo>
                  <a:close/>
                  <a:moveTo>
                    <a:pt x="1295" y="1619"/>
                  </a:moveTo>
                  <a:cubicBezTo>
                    <a:pt x="1302" y="1619"/>
                    <a:pt x="1295" y="1633"/>
                    <a:pt x="1295" y="1640"/>
                  </a:cubicBezTo>
                  <a:lnTo>
                    <a:pt x="1295" y="1619"/>
                  </a:lnTo>
                  <a:close/>
                  <a:moveTo>
                    <a:pt x="1521" y="1435"/>
                  </a:moveTo>
                  <a:lnTo>
                    <a:pt x="1493" y="1492"/>
                  </a:lnTo>
                  <a:cubicBezTo>
                    <a:pt x="1479" y="1520"/>
                    <a:pt x="1465" y="1548"/>
                    <a:pt x="1450" y="1569"/>
                  </a:cubicBezTo>
                  <a:lnTo>
                    <a:pt x="1337" y="1654"/>
                  </a:lnTo>
                  <a:cubicBezTo>
                    <a:pt x="1351" y="1626"/>
                    <a:pt x="1373" y="1591"/>
                    <a:pt x="1387" y="1548"/>
                  </a:cubicBezTo>
                  <a:lnTo>
                    <a:pt x="1387" y="1541"/>
                  </a:lnTo>
                  <a:lnTo>
                    <a:pt x="1443" y="1499"/>
                  </a:lnTo>
                  <a:lnTo>
                    <a:pt x="1521" y="1435"/>
                  </a:lnTo>
                  <a:close/>
                  <a:moveTo>
                    <a:pt x="1748" y="1435"/>
                  </a:moveTo>
                  <a:lnTo>
                    <a:pt x="1748" y="1435"/>
                  </a:lnTo>
                  <a:cubicBezTo>
                    <a:pt x="1726" y="1485"/>
                    <a:pt x="1698" y="1534"/>
                    <a:pt x="1663" y="1577"/>
                  </a:cubicBezTo>
                  <a:cubicBezTo>
                    <a:pt x="1613" y="1647"/>
                    <a:pt x="1542" y="1704"/>
                    <a:pt x="1465" y="1739"/>
                  </a:cubicBezTo>
                  <a:cubicBezTo>
                    <a:pt x="1535" y="1619"/>
                    <a:pt x="1627" y="1513"/>
                    <a:pt x="1748" y="1435"/>
                  </a:cubicBezTo>
                  <a:close/>
                  <a:moveTo>
                    <a:pt x="1238" y="1584"/>
                  </a:moveTo>
                  <a:lnTo>
                    <a:pt x="1238" y="1584"/>
                  </a:lnTo>
                  <a:cubicBezTo>
                    <a:pt x="1182" y="1647"/>
                    <a:pt x="1118" y="1704"/>
                    <a:pt x="1047" y="1753"/>
                  </a:cubicBezTo>
                  <a:lnTo>
                    <a:pt x="1083" y="1697"/>
                  </a:lnTo>
                  <a:lnTo>
                    <a:pt x="1238" y="1584"/>
                  </a:lnTo>
                  <a:close/>
                  <a:moveTo>
                    <a:pt x="1387" y="1704"/>
                  </a:moveTo>
                  <a:lnTo>
                    <a:pt x="1387" y="1704"/>
                  </a:lnTo>
                  <a:cubicBezTo>
                    <a:pt x="1358" y="1746"/>
                    <a:pt x="1295" y="1888"/>
                    <a:pt x="1295" y="1888"/>
                  </a:cubicBezTo>
                  <a:lnTo>
                    <a:pt x="1295" y="1775"/>
                  </a:lnTo>
                  <a:lnTo>
                    <a:pt x="1387" y="1704"/>
                  </a:lnTo>
                  <a:close/>
                  <a:moveTo>
                    <a:pt x="934" y="1803"/>
                  </a:moveTo>
                  <a:lnTo>
                    <a:pt x="899" y="1852"/>
                  </a:lnTo>
                  <a:cubicBezTo>
                    <a:pt x="736" y="1973"/>
                    <a:pt x="559" y="2086"/>
                    <a:pt x="389" y="2206"/>
                  </a:cubicBezTo>
                  <a:lnTo>
                    <a:pt x="453" y="2157"/>
                  </a:lnTo>
                  <a:cubicBezTo>
                    <a:pt x="609" y="2036"/>
                    <a:pt x="771" y="1916"/>
                    <a:pt x="934" y="1803"/>
                  </a:cubicBezTo>
                  <a:close/>
                  <a:moveTo>
                    <a:pt x="3494" y="1"/>
                  </a:moveTo>
                  <a:cubicBezTo>
                    <a:pt x="3488" y="1"/>
                    <a:pt x="3481" y="2"/>
                    <a:pt x="3474" y="6"/>
                  </a:cubicBezTo>
                  <a:cubicBezTo>
                    <a:pt x="3155" y="204"/>
                    <a:pt x="2844" y="423"/>
                    <a:pt x="2547" y="657"/>
                  </a:cubicBezTo>
                  <a:cubicBezTo>
                    <a:pt x="2377" y="770"/>
                    <a:pt x="2214" y="883"/>
                    <a:pt x="2045" y="996"/>
                  </a:cubicBezTo>
                  <a:lnTo>
                    <a:pt x="1931" y="1074"/>
                  </a:lnTo>
                  <a:cubicBezTo>
                    <a:pt x="1927" y="1073"/>
                    <a:pt x="1923" y="1073"/>
                    <a:pt x="1919" y="1073"/>
                  </a:cubicBezTo>
                  <a:cubicBezTo>
                    <a:pt x="1841" y="1073"/>
                    <a:pt x="1733" y="1187"/>
                    <a:pt x="1726" y="1187"/>
                  </a:cubicBezTo>
                  <a:cubicBezTo>
                    <a:pt x="1712" y="1202"/>
                    <a:pt x="1698" y="1216"/>
                    <a:pt x="1691" y="1230"/>
                  </a:cubicBezTo>
                  <a:cubicBezTo>
                    <a:pt x="1677" y="1251"/>
                    <a:pt x="1500" y="1357"/>
                    <a:pt x="1443" y="1393"/>
                  </a:cubicBezTo>
                  <a:cubicBezTo>
                    <a:pt x="1507" y="1216"/>
                    <a:pt x="1564" y="1046"/>
                    <a:pt x="1613" y="876"/>
                  </a:cubicBezTo>
                  <a:cubicBezTo>
                    <a:pt x="1656" y="735"/>
                    <a:pt x="1705" y="586"/>
                    <a:pt x="1755" y="445"/>
                  </a:cubicBezTo>
                  <a:cubicBezTo>
                    <a:pt x="1755" y="438"/>
                    <a:pt x="1748" y="430"/>
                    <a:pt x="1733" y="423"/>
                  </a:cubicBezTo>
                  <a:cubicBezTo>
                    <a:pt x="1719" y="423"/>
                    <a:pt x="1712" y="423"/>
                    <a:pt x="1705" y="438"/>
                  </a:cubicBezTo>
                  <a:lnTo>
                    <a:pt x="984" y="1711"/>
                  </a:lnTo>
                  <a:cubicBezTo>
                    <a:pt x="793" y="1852"/>
                    <a:pt x="601" y="1994"/>
                    <a:pt x="418" y="2135"/>
                  </a:cubicBezTo>
                  <a:cubicBezTo>
                    <a:pt x="333" y="2192"/>
                    <a:pt x="255" y="2263"/>
                    <a:pt x="191" y="2341"/>
                  </a:cubicBezTo>
                  <a:cubicBezTo>
                    <a:pt x="184" y="2348"/>
                    <a:pt x="191" y="2355"/>
                    <a:pt x="198" y="2362"/>
                  </a:cubicBezTo>
                  <a:cubicBezTo>
                    <a:pt x="205" y="2365"/>
                    <a:pt x="212" y="2367"/>
                    <a:pt x="219" y="2367"/>
                  </a:cubicBezTo>
                  <a:cubicBezTo>
                    <a:pt x="225" y="2367"/>
                    <a:pt x="230" y="2365"/>
                    <a:pt x="234" y="2362"/>
                  </a:cubicBezTo>
                  <a:cubicBezTo>
                    <a:pt x="446" y="2220"/>
                    <a:pt x="651" y="2079"/>
                    <a:pt x="863" y="1937"/>
                  </a:cubicBezTo>
                  <a:lnTo>
                    <a:pt x="863" y="1937"/>
                  </a:lnTo>
                  <a:lnTo>
                    <a:pt x="630" y="2348"/>
                  </a:lnTo>
                  <a:cubicBezTo>
                    <a:pt x="623" y="2355"/>
                    <a:pt x="630" y="2362"/>
                    <a:pt x="644" y="2369"/>
                  </a:cubicBezTo>
                  <a:cubicBezTo>
                    <a:pt x="658" y="2369"/>
                    <a:pt x="672" y="2369"/>
                    <a:pt x="679" y="2355"/>
                  </a:cubicBezTo>
                  <a:lnTo>
                    <a:pt x="991" y="1845"/>
                  </a:lnTo>
                  <a:cubicBezTo>
                    <a:pt x="1026" y="1824"/>
                    <a:pt x="1054" y="1796"/>
                    <a:pt x="1083" y="1775"/>
                  </a:cubicBezTo>
                  <a:cubicBezTo>
                    <a:pt x="1132" y="1739"/>
                    <a:pt x="1189" y="1697"/>
                    <a:pt x="1238" y="1661"/>
                  </a:cubicBezTo>
                  <a:lnTo>
                    <a:pt x="1238" y="1746"/>
                  </a:lnTo>
                  <a:cubicBezTo>
                    <a:pt x="1160" y="1817"/>
                    <a:pt x="1090" y="1881"/>
                    <a:pt x="1012" y="1951"/>
                  </a:cubicBezTo>
                  <a:cubicBezTo>
                    <a:pt x="1005" y="1959"/>
                    <a:pt x="1005" y="1966"/>
                    <a:pt x="1019" y="1973"/>
                  </a:cubicBezTo>
                  <a:cubicBezTo>
                    <a:pt x="1033" y="1973"/>
                    <a:pt x="1047" y="1973"/>
                    <a:pt x="1054" y="1966"/>
                  </a:cubicBezTo>
                  <a:lnTo>
                    <a:pt x="1196" y="1859"/>
                  </a:lnTo>
                  <a:lnTo>
                    <a:pt x="1196" y="1859"/>
                  </a:lnTo>
                  <a:cubicBezTo>
                    <a:pt x="1182" y="1881"/>
                    <a:pt x="1167" y="1902"/>
                    <a:pt x="1160" y="1923"/>
                  </a:cubicBezTo>
                  <a:cubicBezTo>
                    <a:pt x="1068" y="2128"/>
                    <a:pt x="913" y="2291"/>
                    <a:pt x="715" y="2397"/>
                  </a:cubicBezTo>
                  <a:cubicBezTo>
                    <a:pt x="658" y="2425"/>
                    <a:pt x="601" y="2440"/>
                    <a:pt x="545" y="2454"/>
                  </a:cubicBezTo>
                  <a:cubicBezTo>
                    <a:pt x="528" y="2455"/>
                    <a:pt x="512" y="2455"/>
                    <a:pt x="496" y="2455"/>
                  </a:cubicBezTo>
                  <a:cubicBezTo>
                    <a:pt x="415" y="2455"/>
                    <a:pt x="339" y="2441"/>
                    <a:pt x="262" y="2411"/>
                  </a:cubicBezTo>
                  <a:cubicBezTo>
                    <a:pt x="191" y="2376"/>
                    <a:pt x="120" y="2326"/>
                    <a:pt x="57" y="2277"/>
                  </a:cubicBezTo>
                  <a:cubicBezTo>
                    <a:pt x="50" y="2273"/>
                    <a:pt x="43" y="2272"/>
                    <a:pt x="36" y="2272"/>
                  </a:cubicBezTo>
                  <a:cubicBezTo>
                    <a:pt x="28" y="2272"/>
                    <a:pt x="21" y="2273"/>
                    <a:pt x="14" y="2277"/>
                  </a:cubicBezTo>
                  <a:cubicBezTo>
                    <a:pt x="7" y="2284"/>
                    <a:pt x="0" y="2291"/>
                    <a:pt x="14" y="2298"/>
                  </a:cubicBezTo>
                  <a:cubicBezTo>
                    <a:pt x="78" y="2355"/>
                    <a:pt x="156" y="2397"/>
                    <a:pt x="234" y="2440"/>
                  </a:cubicBezTo>
                  <a:cubicBezTo>
                    <a:pt x="308" y="2471"/>
                    <a:pt x="390" y="2487"/>
                    <a:pt x="471" y="2487"/>
                  </a:cubicBezTo>
                  <a:cubicBezTo>
                    <a:pt x="498" y="2487"/>
                    <a:pt x="525" y="2486"/>
                    <a:pt x="552" y="2482"/>
                  </a:cubicBezTo>
                  <a:cubicBezTo>
                    <a:pt x="623" y="2475"/>
                    <a:pt x="686" y="2454"/>
                    <a:pt x="750" y="2418"/>
                  </a:cubicBezTo>
                  <a:cubicBezTo>
                    <a:pt x="955" y="2312"/>
                    <a:pt x="1111" y="2142"/>
                    <a:pt x="1210" y="1937"/>
                  </a:cubicBezTo>
                  <a:lnTo>
                    <a:pt x="1245" y="1874"/>
                  </a:lnTo>
                  <a:lnTo>
                    <a:pt x="1245" y="1994"/>
                  </a:lnTo>
                  <a:cubicBezTo>
                    <a:pt x="1245" y="2001"/>
                    <a:pt x="1252" y="2008"/>
                    <a:pt x="1266" y="2015"/>
                  </a:cubicBezTo>
                  <a:cubicBezTo>
                    <a:pt x="1281" y="2015"/>
                    <a:pt x="1288" y="2008"/>
                    <a:pt x="1295" y="2001"/>
                  </a:cubicBezTo>
                  <a:lnTo>
                    <a:pt x="1408" y="1789"/>
                  </a:lnTo>
                  <a:lnTo>
                    <a:pt x="1436" y="1789"/>
                  </a:lnTo>
                  <a:cubicBezTo>
                    <a:pt x="1542" y="1753"/>
                    <a:pt x="1634" y="1690"/>
                    <a:pt x="1698" y="1605"/>
                  </a:cubicBezTo>
                  <a:cubicBezTo>
                    <a:pt x="1698" y="1612"/>
                    <a:pt x="1698" y="1619"/>
                    <a:pt x="1698" y="1626"/>
                  </a:cubicBezTo>
                  <a:cubicBezTo>
                    <a:pt x="1705" y="1640"/>
                    <a:pt x="1719" y="1640"/>
                    <a:pt x="1733" y="1640"/>
                  </a:cubicBezTo>
                  <a:cubicBezTo>
                    <a:pt x="1811" y="1633"/>
                    <a:pt x="1832" y="1548"/>
                    <a:pt x="1847" y="1485"/>
                  </a:cubicBezTo>
                  <a:cubicBezTo>
                    <a:pt x="1854" y="1470"/>
                    <a:pt x="1854" y="1456"/>
                    <a:pt x="1861" y="1449"/>
                  </a:cubicBezTo>
                  <a:cubicBezTo>
                    <a:pt x="1889" y="1421"/>
                    <a:pt x="1917" y="1393"/>
                    <a:pt x="1953" y="1371"/>
                  </a:cubicBezTo>
                  <a:cubicBezTo>
                    <a:pt x="1967" y="1378"/>
                    <a:pt x="1976" y="1380"/>
                    <a:pt x="1982" y="1380"/>
                  </a:cubicBezTo>
                  <a:cubicBezTo>
                    <a:pt x="1988" y="1380"/>
                    <a:pt x="1992" y="1378"/>
                    <a:pt x="1995" y="1378"/>
                  </a:cubicBezTo>
                  <a:cubicBezTo>
                    <a:pt x="2073" y="1322"/>
                    <a:pt x="2122" y="1251"/>
                    <a:pt x="2158" y="1166"/>
                  </a:cubicBezTo>
                  <a:cubicBezTo>
                    <a:pt x="2179" y="1131"/>
                    <a:pt x="2207" y="1088"/>
                    <a:pt x="2229" y="1053"/>
                  </a:cubicBezTo>
                  <a:lnTo>
                    <a:pt x="2271" y="1018"/>
                  </a:lnTo>
                  <a:cubicBezTo>
                    <a:pt x="2384" y="919"/>
                    <a:pt x="2667" y="699"/>
                    <a:pt x="2681" y="699"/>
                  </a:cubicBezTo>
                  <a:cubicBezTo>
                    <a:pt x="2717" y="685"/>
                    <a:pt x="2731" y="685"/>
                    <a:pt x="2731" y="685"/>
                  </a:cubicBezTo>
                  <a:lnTo>
                    <a:pt x="2731" y="685"/>
                  </a:lnTo>
                  <a:cubicBezTo>
                    <a:pt x="2731" y="685"/>
                    <a:pt x="2745" y="728"/>
                    <a:pt x="2681" y="820"/>
                  </a:cubicBezTo>
                  <a:lnTo>
                    <a:pt x="2497" y="1095"/>
                  </a:lnTo>
                  <a:cubicBezTo>
                    <a:pt x="2377" y="1272"/>
                    <a:pt x="2250" y="1456"/>
                    <a:pt x="2122" y="1633"/>
                  </a:cubicBezTo>
                  <a:cubicBezTo>
                    <a:pt x="2115" y="1640"/>
                    <a:pt x="2122" y="1647"/>
                    <a:pt x="2137" y="1654"/>
                  </a:cubicBezTo>
                  <a:lnTo>
                    <a:pt x="2165" y="1654"/>
                  </a:lnTo>
                  <a:cubicBezTo>
                    <a:pt x="2483" y="1301"/>
                    <a:pt x="2823" y="975"/>
                    <a:pt x="3177" y="664"/>
                  </a:cubicBezTo>
                  <a:cubicBezTo>
                    <a:pt x="3360" y="501"/>
                    <a:pt x="3559" y="353"/>
                    <a:pt x="3771" y="232"/>
                  </a:cubicBezTo>
                  <a:cubicBezTo>
                    <a:pt x="3792" y="232"/>
                    <a:pt x="3813" y="225"/>
                    <a:pt x="3834" y="225"/>
                  </a:cubicBezTo>
                  <a:cubicBezTo>
                    <a:pt x="3842" y="218"/>
                    <a:pt x="3849" y="211"/>
                    <a:pt x="3834" y="204"/>
                  </a:cubicBezTo>
                  <a:cubicBezTo>
                    <a:pt x="3827" y="190"/>
                    <a:pt x="3820" y="190"/>
                    <a:pt x="3806" y="183"/>
                  </a:cubicBezTo>
                  <a:cubicBezTo>
                    <a:pt x="3785" y="183"/>
                    <a:pt x="3764" y="190"/>
                    <a:pt x="3743" y="204"/>
                  </a:cubicBezTo>
                  <a:cubicBezTo>
                    <a:pt x="3530" y="324"/>
                    <a:pt x="3325" y="473"/>
                    <a:pt x="3141" y="643"/>
                  </a:cubicBezTo>
                  <a:cubicBezTo>
                    <a:pt x="2865" y="883"/>
                    <a:pt x="2596" y="1138"/>
                    <a:pt x="2356" y="1393"/>
                  </a:cubicBezTo>
                  <a:cubicBezTo>
                    <a:pt x="2420" y="1294"/>
                    <a:pt x="2490" y="1202"/>
                    <a:pt x="2554" y="1103"/>
                  </a:cubicBezTo>
                  <a:cubicBezTo>
                    <a:pt x="2618" y="1003"/>
                    <a:pt x="2674" y="926"/>
                    <a:pt x="2738" y="827"/>
                  </a:cubicBezTo>
                  <a:cubicBezTo>
                    <a:pt x="2830" y="692"/>
                    <a:pt x="2787" y="671"/>
                    <a:pt x="2766" y="664"/>
                  </a:cubicBezTo>
                  <a:cubicBezTo>
                    <a:pt x="2749" y="657"/>
                    <a:pt x="2731" y="653"/>
                    <a:pt x="2713" y="653"/>
                  </a:cubicBezTo>
                  <a:cubicBezTo>
                    <a:pt x="2695" y="653"/>
                    <a:pt x="2678" y="657"/>
                    <a:pt x="2660" y="664"/>
                  </a:cubicBezTo>
                  <a:cubicBezTo>
                    <a:pt x="2639" y="671"/>
                    <a:pt x="2349" y="897"/>
                    <a:pt x="2236" y="996"/>
                  </a:cubicBezTo>
                  <a:lnTo>
                    <a:pt x="2172" y="1053"/>
                  </a:lnTo>
                  <a:cubicBezTo>
                    <a:pt x="2299" y="919"/>
                    <a:pt x="2441" y="791"/>
                    <a:pt x="2589" y="678"/>
                  </a:cubicBezTo>
                  <a:cubicBezTo>
                    <a:pt x="2901" y="466"/>
                    <a:pt x="3212" y="247"/>
                    <a:pt x="3509" y="27"/>
                  </a:cubicBezTo>
                  <a:cubicBezTo>
                    <a:pt x="3523" y="20"/>
                    <a:pt x="3516" y="13"/>
                    <a:pt x="3509" y="6"/>
                  </a:cubicBezTo>
                  <a:cubicBezTo>
                    <a:pt x="3506" y="2"/>
                    <a:pt x="3500" y="1"/>
                    <a:pt x="3494" y="1"/>
                  </a:cubicBezTo>
                  <a:close/>
                </a:path>
              </a:pathLst>
            </a:custGeom>
            <a:solidFill>
              <a:srgbClr val="3A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1316;p38"/>
            <p:cNvSpPr/>
            <p:nvPr/>
          </p:nvSpPr>
          <p:spPr>
            <a:xfrm>
              <a:off x="5651250" y="5109175"/>
              <a:ext cx="65650" cy="48475"/>
            </a:xfrm>
            <a:custGeom>
              <a:rect l="l" t="t" r="r" b="b"/>
              <a:pathLst>
                <a:path w="2626" h="1939" extrusionOk="0">
                  <a:moveTo>
                    <a:pt x="595" y="411"/>
                  </a:moveTo>
                  <a:lnTo>
                    <a:pt x="1642" y="1210"/>
                  </a:lnTo>
                  <a:lnTo>
                    <a:pt x="1422" y="1288"/>
                  </a:lnTo>
                  <a:lnTo>
                    <a:pt x="595" y="411"/>
                  </a:lnTo>
                  <a:close/>
                  <a:moveTo>
                    <a:pt x="404" y="0"/>
                  </a:moveTo>
                  <a:lnTo>
                    <a:pt x="0" y="156"/>
                  </a:lnTo>
                  <a:lnTo>
                    <a:pt x="1493" y="1939"/>
                  </a:lnTo>
                  <a:lnTo>
                    <a:pt x="1875" y="1797"/>
                  </a:lnTo>
                  <a:lnTo>
                    <a:pt x="1529" y="1415"/>
                  </a:lnTo>
                  <a:lnTo>
                    <a:pt x="1797" y="1316"/>
                  </a:lnTo>
                  <a:lnTo>
                    <a:pt x="2271" y="1649"/>
                  </a:lnTo>
                  <a:lnTo>
                    <a:pt x="2625" y="15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1317;p38"/>
            <p:cNvSpPr/>
            <p:nvPr/>
          </p:nvSpPr>
          <p:spPr>
            <a:xfrm>
              <a:off x="5677600" y="5094675"/>
              <a:ext cx="55550" cy="49725"/>
            </a:xfrm>
            <a:custGeom>
              <a:rect l="l" t="t" r="r" b="b"/>
              <a:pathLst>
                <a:path w="2222" h="1989" extrusionOk="0">
                  <a:moveTo>
                    <a:pt x="842" y="186"/>
                  </a:moveTo>
                  <a:cubicBezTo>
                    <a:pt x="857" y="186"/>
                    <a:pt x="871" y="188"/>
                    <a:pt x="885" y="191"/>
                  </a:cubicBezTo>
                  <a:cubicBezTo>
                    <a:pt x="913" y="198"/>
                    <a:pt x="934" y="213"/>
                    <a:pt x="949" y="227"/>
                  </a:cubicBezTo>
                  <a:lnTo>
                    <a:pt x="1529" y="743"/>
                  </a:lnTo>
                  <a:cubicBezTo>
                    <a:pt x="1557" y="771"/>
                    <a:pt x="1564" y="793"/>
                    <a:pt x="1564" y="814"/>
                  </a:cubicBezTo>
                  <a:cubicBezTo>
                    <a:pt x="1550" y="842"/>
                    <a:pt x="1536" y="863"/>
                    <a:pt x="1507" y="878"/>
                  </a:cubicBezTo>
                  <a:cubicBezTo>
                    <a:pt x="1479" y="899"/>
                    <a:pt x="1444" y="920"/>
                    <a:pt x="1401" y="934"/>
                  </a:cubicBezTo>
                  <a:lnTo>
                    <a:pt x="1267" y="984"/>
                  </a:lnTo>
                  <a:lnTo>
                    <a:pt x="496" y="297"/>
                  </a:lnTo>
                  <a:cubicBezTo>
                    <a:pt x="567" y="269"/>
                    <a:pt x="623" y="248"/>
                    <a:pt x="673" y="227"/>
                  </a:cubicBezTo>
                  <a:cubicBezTo>
                    <a:pt x="715" y="213"/>
                    <a:pt x="758" y="205"/>
                    <a:pt x="800" y="191"/>
                  </a:cubicBezTo>
                  <a:cubicBezTo>
                    <a:pt x="814" y="188"/>
                    <a:pt x="828" y="186"/>
                    <a:pt x="842" y="186"/>
                  </a:cubicBezTo>
                  <a:close/>
                  <a:moveTo>
                    <a:pt x="1118" y="0"/>
                  </a:moveTo>
                  <a:cubicBezTo>
                    <a:pt x="1033" y="0"/>
                    <a:pt x="956" y="14"/>
                    <a:pt x="878" y="36"/>
                  </a:cubicBezTo>
                  <a:cubicBezTo>
                    <a:pt x="736" y="64"/>
                    <a:pt x="602" y="106"/>
                    <a:pt x="475" y="156"/>
                  </a:cubicBezTo>
                  <a:lnTo>
                    <a:pt x="1" y="333"/>
                  </a:lnTo>
                  <a:lnTo>
                    <a:pt x="1847" y="1988"/>
                  </a:lnTo>
                  <a:lnTo>
                    <a:pt x="2222" y="1847"/>
                  </a:lnTo>
                  <a:lnTo>
                    <a:pt x="1380" y="1090"/>
                  </a:lnTo>
                  <a:cubicBezTo>
                    <a:pt x="1479" y="1054"/>
                    <a:pt x="1564" y="1019"/>
                    <a:pt x="1656" y="984"/>
                  </a:cubicBezTo>
                  <a:cubicBezTo>
                    <a:pt x="1734" y="955"/>
                    <a:pt x="1805" y="920"/>
                    <a:pt x="1875" y="878"/>
                  </a:cubicBezTo>
                  <a:cubicBezTo>
                    <a:pt x="1925" y="849"/>
                    <a:pt x="1960" y="807"/>
                    <a:pt x="1988" y="757"/>
                  </a:cubicBezTo>
                  <a:cubicBezTo>
                    <a:pt x="2003" y="722"/>
                    <a:pt x="1988" y="679"/>
                    <a:pt x="1939" y="637"/>
                  </a:cubicBezTo>
                  <a:lnTo>
                    <a:pt x="1323" y="85"/>
                  </a:lnTo>
                  <a:cubicBezTo>
                    <a:pt x="1302" y="64"/>
                    <a:pt x="1274" y="50"/>
                    <a:pt x="1253" y="36"/>
                  </a:cubicBezTo>
                  <a:cubicBezTo>
                    <a:pt x="1210" y="14"/>
                    <a:pt x="1161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1318;p38"/>
            <p:cNvSpPr/>
            <p:nvPr/>
          </p:nvSpPr>
          <p:spPr>
            <a:xfrm>
              <a:off x="5712800" y="5081575"/>
              <a:ext cx="55725" cy="49725"/>
            </a:xfrm>
            <a:custGeom>
              <a:rect l="l" t="t" r="r" b="b"/>
              <a:pathLst>
                <a:path w="2229" h="1989" extrusionOk="0">
                  <a:moveTo>
                    <a:pt x="846" y="186"/>
                  </a:moveTo>
                  <a:cubicBezTo>
                    <a:pt x="862" y="186"/>
                    <a:pt x="878" y="188"/>
                    <a:pt x="892" y="192"/>
                  </a:cubicBezTo>
                  <a:cubicBezTo>
                    <a:pt x="913" y="199"/>
                    <a:pt x="934" y="206"/>
                    <a:pt x="955" y="227"/>
                  </a:cubicBezTo>
                  <a:lnTo>
                    <a:pt x="1528" y="744"/>
                  </a:lnTo>
                  <a:cubicBezTo>
                    <a:pt x="1557" y="765"/>
                    <a:pt x="1571" y="793"/>
                    <a:pt x="1564" y="814"/>
                  </a:cubicBezTo>
                  <a:cubicBezTo>
                    <a:pt x="1557" y="843"/>
                    <a:pt x="1535" y="864"/>
                    <a:pt x="1514" y="878"/>
                  </a:cubicBezTo>
                  <a:cubicBezTo>
                    <a:pt x="1479" y="899"/>
                    <a:pt x="1444" y="920"/>
                    <a:pt x="1408" y="935"/>
                  </a:cubicBezTo>
                  <a:lnTo>
                    <a:pt x="1267" y="984"/>
                  </a:lnTo>
                  <a:lnTo>
                    <a:pt x="503" y="291"/>
                  </a:lnTo>
                  <a:lnTo>
                    <a:pt x="679" y="227"/>
                  </a:lnTo>
                  <a:cubicBezTo>
                    <a:pt x="715" y="213"/>
                    <a:pt x="757" y="199"/>
                    <a:pt x="800" y="192"/>
                  </a:cubicBezTo>
                  <a:cubicBezTo>
                    <a:pt x="814" y="188"/>
                    <a:pt x="830" y="186"/>
                    <a:pt x="846" y="186"/>
                  </a:cubicBezTo>
                  <a:close/>
                  <a:moveTo>
                    <a:pt x="1118" y="1"/>
                  </a:moveTo>
                  <a:cubicBezTo>
                    <a:pt x="1040" y="1"/>
                    <a:pt x="955" y="15"/>
                    <a:pt x="878" y="29"/>
                  </a:cubicBezTo>
                  <a:cubicBezTo>
                    <a:pt x="743" y="64"/>
                    <a:pt x="609" y="107"/>
                    <a:pt x="474" y="156"/>
                  </a:cubicBezTo>
                  <a:lnTo>
                    <a:pt x="0" y="333"/>
                  </a:lnTo>
                  <a:lnTo>
                    <a:pt x="1854" y="1989"/>
                  </a:lnTo>
                  <a:lnTo>
                    <a:pt x="2229" y="1847"/>
                  </a:lnTo>
                  <a:lnTo>
                    <a:pt x="1387" y="1090"/>
                  </a:lnTo>
                  <a:cubicBezTo>
                    <a:pt x="1479" y="1055"/>
                    <a:pt x="1571" y="1019"/>
                    <a:pt x="1656" y="984"/>
                  </a:cubicBezTo>
                  <a:cubicBezTo>
                    <a:pt x="1734" y="956"/>
                    <a:pt x="1804" y="920"/>
                    <a:pt x="1875" y="871"/>
                  </a:cubicBezTo>
                  <a:cubicBezTo>
                    <a:pt x="1925" y="850"/>
                    <a:pt x="1967" y="807"/>
                    <a:pt x="1988" y="758"/>
                  </a:cubicBezTo>
                  <a:cubicBezTo>
                    <a:pt x="2009" y="722"/>
                    <a:pt x="1988" y="680"/>
                    <a:pt x="1946" y="637"/>
                  </a:cubicBezTo>
                  <a:lnTo>
                    <a:pt x="1323" y="86"/>
                  </a:lnTo>
                  <a:cubicBezTo>
                    <a:pt x="1302" y="64"/>
                    <a:pt x="1281" y="50"/>
                    <a:pt x="1253" y="29"/>
                  </a:cubicBezTo>
                  <a:cubicBezTo>
                    <a:pt x="1210" y="8"/>
                    <a:pt x="1168" y="1"/>
                    <a:pt x="1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1319;p38"/>
            <p:cNvSpPr/>
            <p:nvPr/>
          </p:nvSpPr>
          <p:spPr>
            <a:xfrm>
              <a:off x="5748175" y="5069025"/>
              <a:ext cx="72175" cy="49025"/>
            </a:xfrm>
            <a:custGeom>
              <a:rect l="l" t="t" r="r" b="b"/>
              <a:pathLst>
                <a:path w="2887" h="1961" extrusionOk="0">
                  <a:moveTo>
                    <a:pt x="793" y="199"/>
                  </a:moveTo>
                  <a:cubicBezTo>
                    <a:pt x="814" y="206"/>
                    <a:pt x="835" y="220"/>
                    <a:pt x="856" y="234"/>
                  </a:cubicBezTo>
                  <a:lnTo>
                    <a:pt x="1429" y="750"/>
                  </a:lnTo>
                  <a:cubicBezTo>
                    <a:pt x="1450" y="772"/>
                    <a:pt x="1458" y="786"/>
                    <a:pt x="1458" y="800"/>
                  </a:cubicBezTo>
                  <a:cubicBezTo>
                    <a:pt x="1458" y="814"/>
                    <a:pt x="1443" y="828"/>
                    <a:pt x="1429" y="842"/>
                  </a:cubicBezTo>
                  <a:cubicBezTo>
                    <a:pt x="1401" y="857"/>
                    <a:pt x="1380" y="871"/>
                    <a:pt x="1351" y="878"/>
                  </a:cubicBezTo>
                  <a:cubicBezTo>
                    <a:pt x="1316" y="892"/>
                    <a:pt x="1274" y="906"/>
                    <a:pt x="1224" y="927"/>
                  </a:cubicBezTo>
                  <a:lnTo>
                    <a:pt x="495" y="269"/>
                  </a:lnTo>
                  <a:lnTo>
                    <a:pt x="623" y="227"/>
                  </a:lnTo>
                  <a:cubicBezTo>
                    <a:pt x="651" y="220"/>
                    <a:pt x="686" y="206"/>
                    <a:pt x="715" y="199"/>
                  </a:cubicBezTo>
                  <a:close/>
                  <a:moveTo>
                    <a:pt x="1019" y="1"/>
                  </a:moveTo>
                  <a:cubicBezTo>
                    <a:pt x="934" y="1"/>
                    <a:pt x="849" y="15"/>
                    <a:pt x="764" y="43"/>
                  </a:cubicBezTo>
                  <a:cubicBezTo>
                    <a:pt x="665" y="64"/>
                    <a:pt x="552" y="107"/>
                    <a:pt x="425" y="149"/>
                  </a:cubicBezTo>
                  <a:lnTo>
                    <a:pt x="0" y="312"/>
                  </a:lnTo>
                  <a:lnTo>
                    <a:pt x="1847" y="1960"/>
                  </a:lnTo>
                  <a:lnTo>
                    <a:pt x="2222" y="1826"/>
                  </a:lnTo>
                  <a:lnTo>
                    <a:pt x="1344" y="1033"/>
                  </a:lnTo>
                  <a:lnTo>
                    <a:pt x="1465" y="984"/>
                  </a:lnTo>
                  <a:cubicBezTo>
                    <a:pt x="1500" y="977"/>
                    <a:pt x="1528" y="970"/>
                    <a:pt x="1564" y="963"/>
                  </a:cubicBezTo>
                  <a:cubicBezTo>
                    <a:pt x="1578" y="959"/>
                    <a:pt x="1590" y="957"/>
                    <a:pt x="1603" y="957"/>
                  </a:cubicBezTo>
                  <a:cubicBezTo>
                    <a:pt x="1615" y="957"/>
                    <a:pt x="1627" y="959"/>
                    <a:pt x="1641" y="963"/>
                  </a:cubicBezTo>
                  <a:cubicBezTo>
                    <a:pt x="1663" y="970"/>
                    <a:pt x="1684" y="977"/>
                    <a:pt x="1698" y="998"/>
                  </a:cubicBezTo>
                  <a:lnTo>
                    <a:pt x="2512" y="1720"/>
                  </a:lnTo>
                  <a:lnTo>
                    <a:pt x="2887" y="1578"/>
                  </a:lnTo>
                  <a:lnTo>
                    <a:pt x="2080" y="857"/>
                  </a:lnTo>
                  <a:cubicBezTo>
                    <a:pt x="2031" y="814"/>
                    <a:pt x="1974" y="800"/>
                    <a:pt x="1917" y="800"/>
                  </a:cubicBezTo>
                  <a:cubicBezTo>
                    <a:pt x="1832" y="800"/>
                    <a:pt x="1741" y="814"/>
                    <a:pt x="1663" y="835"/>
                  </a:cubicBezTo>
                  <a:cubicBezTo>
                    <a:pt x="1726" y="814"/>
                    <a:pt x="1783" y="772"/>
                    <a:pt x="1825" y="715"/>
                  </a:cubicBezTo>
                  <a:cubicBezTo>
                    <a:pt x="1854" y="687"/>
                    <a:pt x="1847" y="637"/>
                    <a:pt x="1811" y="616"/>
                  </a:cubicBezTo>
                  <a:lnTo>
                    <a:pt x="1189" y="64"/>
                  </a:lnTo>
                  <a:cubicBezTo>
                    <a:pt x="1139" y="22"/>
                    <a:pt x="1083" y="1"/>
                    <a:pt x="1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1320;p38"/>
            <p:cNvSpPr/>
            <p:nvPr/>
          </p:nvSpPr>
          <p:spPr>
            <a:xfrm>
              <a:off x="5786900" y="5055300"/>
              <a:ext cx="67950" cy="47425"/>
            </a:xfrm>
            <a:custGeom>
              <a:rect l="l" t="t" r="r" b="b"/>
              <a:pathLst>
                <a:path w="2718" h="1897" extrusionOk="0">
                  <a:moveTo>
                    <a:pt x="687" y="175"/>
                  </a:moveTo>
                  <a:cubicBezTo>
                    <a:pt x="722" y="175"/>
                    <a:pt x="765" y="182"/>
                    <a:pt x="793" y="210"/>
                  </a:cubicBezTo>
                  <a:lnTo>
                    <a:pt x="2300" y="1554"/>
                  </a:lnTo>
                  <a:cubicBezTo>
                    <a:pt x="2321" y="1582"/>
                    <a:pt x="2328" y="1604"/>
                    <a:pt x="2307" y="1625"/>
                  </a:cubicBezTo>
                  <a:cubicBezTo>
                    <a:pt x="2278" y="1653"/>
                    <a:pt x="2243" y="1674"/>
                    <a:pt x="2208" y="1688"/>
                  </a:cubicBezTo>
                  <a:cubicBezTo>
                    <a:pt x="2179" y="1696"/>
                    <a:pt x="2158" y="1703"/>
                    <a:pt x="2130" y="1710"/>
                  </a:cubicBezTo>
                  <a:cubicBezTo>
                    <a:pt x="2102" y="1717"/>
                    <a:pt x="2073" y="1717"/>
                    <a:pt x="2045" y="1724"/>
                  </a:cubicBezTo>
                  <a:lnTo>
                    <a:pt x="1974" y="1724"/>
                  </a:lnTo>
                  <a:cubicBezTo>
                    <a:pt x="1953" y="1717"/>
                    <a:pt x="1932" y="1710"/>
                    <a:pt x="1918" y="1703"/>
                  </a:cubicBezTo>
                  <a:lnTo>
                    <a:pt x="418" y="351"/>
                  </a:lnTo>
                  <a:cubicBezTo>
                    <a:pt x="404" y="344"/>
                    <a:pt x="404" y="330"/>
                    <a:pt x="404" y="316"/>
                  </a:cubicBezTo>
                  <a:cubicBezTo>
                    <a:pt x="411" y="302"/>
                    <a:pt x="418" y="288"/>
                    <a:pt x="432" y="274"/>
                  </a:cubicBezTo>
                  <a:cubicBezTo>
                    <a:pt x="446" y="259"/>
                    <a:pt x="467" y="245"/>
                    <a:pt x="482" y="238"/>
                  </a:cubicBezTo>
                  <a:cubicBezTo>
                    <a:pt x="510" y="224"/>
                    <a:pt x="531" y="210"/>
                    <a:pt x="552" y="203"/>
                  </a:cubicBezTo>
                  <a:cubicBezTo>
                    <a:pt x="595" y="189"/>
                    <a:pt x="644" y="175"/>
                    <a:pt x="687" y="175"/>
                  </a:cubicBezTo>
                  <a:close/>
                  <a:moveTo>
                    <a:pt x="932" y="0"/>
                  </a:moveTo>
                  <a:cubicBezTo>
                    <a:pt x="908" y="0"/>
                    <a:pt x="883" y="2"/>
                    <a:pt x="856" y="5"/>
                  </a:cubicBezTo>
                  <a:cubicBezTo>
                    <a:pt x="786" y="5"/>
                    <a:pt x="722" y="19"/>
                    <a:pt x="651" y="33"/>
                  </a:cubicBezTo>
                  <a:cubicBezTo>
                    <a:pt x="581" y="54"/>
                    <a:pt x="510" y="76"/>
                    <a:pt x="439" y="97"/>
                  </a:cubicBezTo>
                  <a:cubicBezTo>
                    <a:pt x="368" y="125"/>
                    <a:pt x="305" y="153"/>
                    <a:pt x="241" y="189"/>
                  </a:cubicBezTo>
                  <a:cubicBezTo>
                    <a:pt x="184" y="217"/>
                    <a:pt x="135" y="252"/>
                    <a:pt x="85" y="288"/>
                  </a:cubicBezTo>
                  <a:cubicBezTo>
                    <a:pt x="50" y="316"/>
                    <a:pt x="22" y="351"/>
                    <a:pt x="8" y="394"/>
                  </a:cubicBezTo>
                  <a:cubicBezTo>
                    <a:pt x="1" y="429"/>
                    <a:pt x="15" y="458"/>
                    <a:pt x="36" y="486"/>
                  </a:cubicBezTo>
                  <a:lnTo>
                    <a:pt x="1543" y="1830"/>
                  </a:lnTo>
                  <a:cubicBezTo>
                    <a:pt x="1578" y="1858"/>
                    <a:pt x="1628" y="1879"/>
                    <a:pt x="1677" y="1879"/>
                  </a:cubicBezTo>
                  <a:cubicBezTo>
                    <a:pt x="1724" y="1890"/>
                    <a:pt x="1770" y="1896"/>
                    <a:pt x="1817" y="1896"/>
                  </a:cubicBezTo>
                  <a:cubicBezTo>
                    <a:pt x="1834" y="1896"/>
                    <a:pt x="1851" y="1896"/>
                    <a:pt x="1868" y="1894"/>
                  </a:cubicBezTo>
                  <a:cubicBezTo>
                    <a:pt x="1946" y="1887"/>
                    <a:pt x="2024" y="1872"/>
                    <a:pt x="2095" y="1858"/>
                  </a:cubicBezTo>
                  <a:cubicBezTo>
                    <a:pt x="2172" y="1837"/>
                    <a:pt x="2250" y="1816"/>
                    <a:pt x="2321" y="1788"/>
                  </a:cubicBezTo>
                  <a:cubicBezTo>
                    <a:pt x="2385" y="1766"/>
                    <a:pt x="2448" y="1738"/>
                    <a:pt x="2512" y="1703"/>
                  </a:cubicBezTo>
                  <a:cubicBezTo>
                    <a:pt x="2561" y="1681"/>
                    <a:pt x="2604" y="1646"/>
                    <a:pt x="2646" y="1611"/>
                  </a:cubicBezTo>
                  <a:cubicBezTo>
                    <a:pt x="2682" y="1582"/>
                    <a:pt x="2703" y="1547"/>
                    <a:pt x="2710" y="1512"/>
                  </a:cubicBezTo>
                  <a:cubicBezTo>
                    <a:pt x="2717" y="1469"/>
                    <a:pt x="2696" y="1434"/>
                    <a:pt x="2668" y="1413"/>
                  </a:cubicBezTo>
                  <a:lnTo>
                    <a:pt x="1168" y="68"/>
                  </a:lnTo>
                  <a:cubicBezTo>
                    <a:pt x="1125" y="40"/>
                    <a:pt x="1083" y="19"/>
                    <a:pt x="1033" y="12"/>
                  </a:cubicBezTo>
                  <a:cubicBezTo>
                    <a:pt x="1000" y="4"/>
                    <a:pt x="967" y="0"/>
                    <a:pt x="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1321;p38"/>
            <p:cNvSpPr/>
            <p:nvPr/>
          </p:nvSpPr>
          <p:spPr>
            <a:xfrm>
              <a:off x="5818725" y="5040900"/>
              <a:ext cx="65125" cy="48300"/>
            </a:xfrm>
            <a:custGeom>
              <a:rect l="l" t="t" r="r" b="b"/>
              <a:pathLst>
                <a:path w="2605" h="1931" extrusionOk="0">
                  <a:moveTo>
                    <a:pt x="1041" y="1"/>
                  </a:moveTo>
                  <a:lnTo>
                    <a:pt x="666" y="142"/>
                  </a:lnTo>
                  <a:lnTo>
                    <a:pt x="1416" y="934"/>
                  </a:lnTo>
                  <a:lnTo>
                    <a:pt x="2180" y="1670"/>
                  </a:lnTo>
                  <a:lnTo>
                    <a:pt x="2180" y="1670"/>
                  </a:lnTo>
                  <a:lnTo>
                    <a:pt x="1324" y="970"/>
                  </a:lnTo>
                  <a:lnTo>
                    <a:pt x="383" y="241"/>
                  </a:lnTo>
                  <a:lnTo>
                    <a:pt x="1" y="383"/>
                  </a:lnTo>
                  <a:lnTo>
                    <a:pt x="2130" y="1932"/>
                  </a:lnTo>
                  <a:lnTo>
                    <a:pt x="2604" y="1762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1322;p38"/>
            <p:cNvSpPr/>
            <p:nvPr/>
          </p:nvSpPr>
          <p:spPr>
            <a:xfrm>
              <a:off x="5851800" y="5031175"/>
              <a:ext cx="64950" cy="48475"/>
            </a:xfrm>
            <a:custGeom>
              <a:rect l="l" t="t" r="r" b="b"/>
              <a:pathLst>
                <a:path w="2598" h="1939" extrusionOk="0">
                  <a:moveTo>
                    <a:pt x="751" y="1"/>
                  </a:moveTo>
                  <a:lnTo>
                    <a:pt x="1" y="284"/>
                  </a:lnTo>
                  <a:lnTo>
                    <a:pt x="1847" y="1939"/>
                  </a:lnTo>
                  <a:lnTo>
                    <a:pt x="2597" y="1656"/>
                  </a:lnTo>
                  <a:lnTo>
                    <a:pt x="2484" y="1557"/>
                  </a:lnTo>
                  <a:lnTo>
                    <a:pt x="2109" y="1691"/>
                  </a:lnTo>
                  <a:lnTo>
                    <a:pt x="1295" y="970"/>
                  </a:lnTo>
                  <a:lnTo>
                    <a:pt x="1677" y="828"/>
                  </a:lnTo>
                  <a:lnTo>
                    <a:pt x="1557" y="729"/>
                  </a:lnTo>
                  <a:lnTo>
                    <a:pt x="1182" y="871"/>
                  </a:lnTo>
                  <a:lnTo>
                    <a:pt x="489" y="248"/>
                  </a:lnTo>
                  <a:lnTo>
                    <a:pt x="864" y="107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96BA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1323;p38"/>
            <p:cNvSpPr/>
            <p:nvPr/>
          </p:nvSpPr>
          <p:spPr>
            <a:xfrm>
              <a:off x="5877625" y="5020200"/>
              <a:ext cx="71650" cy="49725"/>
            </a:xfrm>
            <a:custGeom>
              <a:rect l="l" t="t" r="r" b="b"/>
              <a:pathLst>
                <a:path w="2866" h="1989" extrusionOk="0">
                  <a:moveTo>
                    <a:pt x="867" y="180"/>
                  </a:moveTo>
                  <a:cubicBezTo>
                    <a:pt x="885" y="180"/>
                    <a:pt x="898" y="184"/>
                    <a:pt x="906" y="192"/>
                  </a:cubicBezTo>
                  <a:lnTo>
                    <a:pt x="2448" y="1571"/>
                  </a:lnTo>
                  <a:cubicBezTo>
                    <a:pt x="2463" y="1586"/>
                    <a:pt x="2455" y="1600"/>
                    <a:pt x="2420" y="1621"/>
                  </a:cubicBezTo>
                  <a:cubicBezTo>
                    <a:pt x="2392" y="1635"/>
                    <a:pt x="2286" y="1678"/>
                    <a:pt x="2109" y="1748"/>
                  </a:cubicBezTo>
                  <a:lnTo>
                    <a:pt x="496" y="305"/>
                  </a:lnTo>
                  <a:cubicBezTo>
                    <a:pt x="680" y="234"/>
                    <a:pt x="786" y="199"/>
                    <a:pt x="821" y="185"/>
                  </a:cubicBezTo>
                  <a:cubicBezTo>
                    <a:pt x="839" y="182"/>
                    <a:pt x="854" y="180"/>
                    <a:pt x="867" y="180"/>
                  </a:cubicBezTo>
                  <a:close/>
                  <a:moveTo>
                    <a:pt x="1125" y="1"/>
                  </a:moveTo>
                  <a:cubicBezTo>
                    <a:pt x="1048" y="1"/>
                    <a:pt x="970" y="8"/>
                    <a:pt x="892" y="29"/>
                  </a:cubicBezTo>
                  <a:cubicBezTo>
                    <a:pt x="800" y="50"/>
                    <a:pt x="666" y="93"/>
                    <a:pt x="496" y="157"/>
                  </a:cubicBezTo>
                  <a:lnTo>
                    <a:pt x="241" y="249"/>
                  </a:lnTo>
                  <a:lnTo>
                    <a:pt x="1" y="333"/>
                  </a:lnTo>
                  <a:lnTo>
                    <a:pt x="1847" y="1989"/>
                  </a:lnTo>
                  <a:lnTo>
                    <a:pt x="2080" y="1897"/>
                  </a:lnTo>
                  <a:lnTo>
                    <a:pt x="2342" y="1805"/>
                  </a:lnTo>
                  <a:cubicBezTo>
                    <a:pt x="2441" y="1770"/>
                    <a:pt x="2519" y="1734"/>
                    <a:pt x="2576" y="1713"/>
                  </a:cubicBezTo>
                  <a:cubicBezTo>
                    <a:pt x="2618" y="1692"/>
                    <a:pt x="2661" y="1671"/>
                    <a:pt x="2710" y="1649"/>
                  </a:cubicBezTo>
                  <a:cubicBezTo>
                    <a:pt x="2760" y="1621"/>
                    <a:pt x="2809" y="1586"/>
                    <a:pt x="2845" y="1536"/>
                  </a:cubicBezTo>
                  <a:cubicBezTo>
                    <a:pt x="2866" y="1501"/>
                    <a:pt x="2852" y="1465"/>
                    <a:pt x="2816" y="1430"/>
                  </a:cubicBezTo>
                  <a:lnTo>
                    <a:pt x="1281" y="58"/>
                  </a:lnTo>
                  <a:cubicBezTo>
                    <a:pt x="1239" y="22"/>
                    <a:pt x="1182" y="1"/>
                    <a:pt x="1125" y="1"/>
                  </a:cubicBezTo>
                  <a:close/>
                </a:path>
              </a:pathLst>
            </a:custGeom>
            <a:solidFill>
              <a:srgbClr val="96BA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1324;p38"/>
            <p:cNvSpPr/>
            <p:nvPr/>
          </p:nvSpPr>
          <p:spPr>
            <a:xfrm>
              <a:off x="5613050" y="5001300"/>
              <a:ext cx="373200" cy="174400"/>
            </a:xfrm>
            <a:custGeom>
              <a:rect l="l" t="t" r="r" b="b"/>
              <a:pathLst>
                <a:path w="14928" h="6976" extrusionOk="0">
                  <a:moveTo>
                    <a:pt x="12147" y="191"/>
                  </a:moveTo>
                  <a:lnTo>
                    <a:pt x="14602" y="2391"/>
                  </a:lnTo>
                  <a:lnTo>
                    <a:pt x="2781" y="6791"/>
                  </a:lnTo>
                  <a:lnTo>
                    <a:pt x="326" y="4591"/>
                  </a:lnTo>
                  <a:lnTo>
                    <a:pt x="12147" y="191"/>
                  </a:lnTo>
                  <a:close/>
                  <a:moveTo>
                    <a:pt x="12218" y="0"/>
                  </a:moveTo>
                  <a:lnTo>
                    <a:pt x="0" y="4549"/>
                  </a:lnTo>
                  <a:lnTo>
                    <a:pt x="2710" y="6975"/>
                  </a:lnTo>
                  <a:lnTo>
                    <a:pt x="14927" y="2427"/>
                  </a:lnTo>
                  <a:lnTo>
                    <a:pt x="122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1325;p38"/>
            <p:cNvSpPr/>
            <p:nvPr/>
          </p:nvSpPr>
          <p:spPr>
            <a:xfrm>
              <a:off x="5807950" y="5225675"/>
              <a:ext cx="170150" cy="89600"/>
            </a:xfrm>
            <a:custGeom>
              <a:rect l="l" t="t" r="r" b="b"/>
              <a:pathLst>
                <a:path w="6806" h="3584" extrusionOk="0">
                  <a:moveTo>
                    <a:pt x="3007" y="236"/>
                  </a:moveTo>
                  <a:cubicBezTo>
                    <a:pt x="2986" y="236"/>
                    <a:pt x="2972" y="243"/>
                    <a:pt x="2950" y="250"/>
                  </a:cubicBezTo>
                  <a:cubicBezTo>
                    <a:pt x="2950" y="250"/>
                    <a:pt x="2957" y="278"/>
                    <a:pt x="2972" y="278"/>
                  </a:cubicBezTo>
                  <a:cubicBezTo>
                    <a:pt x="2986" y="278"/>
                    <a:pt x="3007" y="271"/>
                    <a:pt x="3028" y="271"/>
                  </a:cubicBezTo>
                  <a:cubicBezTo>
                    <a:pt x="3028" y="271"/>
                    <a:pt x="3021" y="243"/>
                    <a:pt x="3007" y="236"/>
                  </a:cubicBezTo>
                  <a:close/>
                  <a:moveTo>
                    <a:pt x="3212" y="314"/>
                  </a:moveTo>
                  <a:lnTo>
                    <a:pt x="3219" y="321"/>
                  </a:lnTo>
                  <a:lnTo>
                    <a:pt x="3269" y="321"/>
                  </a:lnTo>
                  <a:cubicBezTo>
                    <a:pt x="3276" y="342"/>
                    <a:pt x="3283" y="363"/>
                    <a:pt x="3283" y="384"/>
                  </a:cubicBezTo>
                  <a:cubicBezTo>
                    <a:pt x="3276" y="406"/>
                    <a:pt x="3269" y="406"/>
                    <a:pt x="3255" y="406"/>
                  </a:cubicBezTo>
                  <a:cubicBezTo>
                    <a:pt x="3205" y="406"/>
                    <a:pt x="3191" y="399"/>
                    <a:pt x="3191" y="384"/>
                  </a:cubicBezTo>
                  <a:lnTo>
                    <a:pt x="3184" y="342"/>
                  </a:lnTo>
                  <a:cubicBezTo>
                    <a:pt x="3177" y="328"/>
                    <a:pt x="3191" y="321"/>
                    <a:pt x="3212" y="314"/>
                  </a:cubicBezTo>
                  <a:close/>
                  <a:moveTo>
                    <a:pt x="3434" y="275"/>
                  </a:moveTo>
                  <a:cubicBezTo>
                    <a:pt x="3419" y="275"/>
                    <a:pt x="3404" y="280"/>
                    <a:pt x="3389" y="285"/>
                  </a:cubicBezTo>
                  <a:cubicBezTo>
                    <a:pt x="3375" y="292"/>
                    <a:pt x="3368" y="307"/>
                    <a:pt x="3368" y="321"/>
                  </a:cubicBezTo>
                  <a:lnTo>
                    <a:pt x="3361" y="321"/>
                  </a:lnTo>
                  <a:cubicBezTo>
                    <a:pt x="3361" y="328"/>
                    <a:pt x="3368" y="335"/>
                    <a:pt x="3375" y="342"/>
                  </a:cubicBezTo>
                  <a:cubicBezTo>
                    <a:pt x="3389" y="349"/>
                    <a:pt x="3403" y="356"/>
                    <a:pt x="3417" y="363"/>
                  </a:cubicBezTo>
                  <a:lnTo>
                    <a:pt x="3467" y="377"/>
                  </a:lnTo>
                  <a:cubicBezTo>
                    <a:pt x="3481" y="384"/>
                    <a:pt x="3488" y="384"/>
                    <a:pt x="3488" y="391"/>
                  </a:cubicBezTo>
                  <a:cubicBezTo>
                    <a:pt x="3488" y="406"/>
                    <a:pt x="3481" y="406"/>
                    <a:pt x="3467" y="406"/>
                  </a:cubicBezTo>
                  <a:cubicBezTo>
                    <a:pt x="3467" y="406"/>
                    <a:pt x="3459" y="405"/>
                    <a:pt x="3447" y="405"/>
                  </a:cubicBezTo>
                  <a:cubicBezTo>
                    <a:pt x="3418" y="405"/>
                    <a:pt x="3368" y="409"/>
                    <a:pt x="3368" y="434"/>
                  </a:cubicBezTo>
                  <a:lnTo>
                    <a:pt x="3474" y="434"/>
                  </a:lnTo>
                  <a:cubicBezTo>
                    <a:pt x="3530" y="434"/>
                    <a:pt x="3566" y="420"/>
                    <a:pt x="3566" y="391"/>
                  </a:cubicBezTo>
                  <a:cubicBezTo>
                    <a:pt x="3566" y="384"/>
                    <a:pt x="3559" y="377"/>
                    <a:pt x="3552" y="370"/>
                  </a:cubicBezTo>
                  <a:cubicBezTo>
                    <a:pt x="3538" y="363"/>
                    <a:pt x="3523" y="356"/>
                    <a:pt x="3509" y="349"/>
                  </a:cubicBezTo>
                  <a:lnTo>
                    <a:pt x="3460" y="335"/>
                  </a:lnTo>
                  <a:cubicBezTo>
                    <a:pt x="3446" y="328"/>
                    <a:pt x="3438" y="321"/>
                    <a:pt x="3438" y="314"/>
                  </a:cubicBezTo>
                  <a:cubicBezTo>
                    <a:pt x="3438" y="307"/>
                    <a:pt x="3446" y="307"/>
                    <a:pt x="3460" y="307"/>
                  </a:cubicBezTo>
                  <a:cubicBezTo>
                    <a:pt x="3460" y="307"/>
                    <a:pt x="3538" y="307"/>
                    <a:pt x="3538" y="278"/>
                  </a:cubicBezTo>
                  <a:lnTo>
                    <a:pt x="3453" y="278"/>
                  </a:lnTo>
                  <a:cubicBezTo>
                    <a:pt x="3446" y="276"/>
                    <a:pt x="3440" y="275"/>
                    <a:pt x="3434" y="275"/>
                  </a:cubicBezTo>
                  <a:close/>
                  <a:moveTo>
                    <a:pt x="3021" y="292"/>
                  </a:moveTo>
                  <a:cubicBezTo>
                    <a:pt x="3007" y="292"/>
                    <a:pt x="2986" y="300"/>
                    <a:pt x="2965" y="307"/>
                  </a:cubicBezTo>
                  <a:cubicBezTo>
                    <a:pt x="2979" y="356"/>
                    <a:pt x="3000" y="413"/>
                    <a:pt x="3021" y="455"/>
                  </a:cubicBezTo>
                  <a:cubicBezTo>
                    <a:pt x="3042" y="455"/>
                    <a:pt x="3056" y="455"/>
                    <a:pt x="3078" y="448"/>
                  </a:cubicBezTo>
                  <a:cubicBezTo>
                    <a:pt x="3064" y="391"/>
                    <a:pt x="3042" y="342"/>
                    <a:pt x="3021" y="292"/>
                  </a:cubicBezTo>
                  <a:close/>
                  <a:moveTo>
                    <a:pt x="3629" y="285"/>
                  </a:moveTo>
                  <a:lnTo>
                    <a:pt x="3608" y="391"/>
                  </a:lnTo>
                  <a:cubicBezTo>
                    <a:pt x="3608" y="406"/>
                    <a:pt x="3608" y="420"/>
                    <a:pt x="3622" y="427"/>
                  </a:cubicBezTo>
                  <a:cubicBezTo>
                    <a:pt x="3644" y="441"/>
                    <a:pt x="3672" y="448"/>
                    <a:pt x="3700" y="448"/>
                  </a:cubicBezTo>
                  <a:lnTo>
                    <a:pt x="3729" y="448"/>
                  </a:lnTo>
                  <a:cubicBezTo>
                    <a:pt x="3734" y="445"/>
                    <a:pt x="3740" y="443"/>
                    <a:pt x="3746" y="443"/>
                  </a:cubicBezTo>
                  <a:cubicBezTo>
                    <a:pt x="3753" y="443"/>
                    <a:pt x="3760" y="447"/>
                    <a:pt x="3764" y="455"/>
                  </a:cubicBezTo>
                  <a:lnTo>
                    <a:pt x="3820" y="455"/>
                  </a:lnTo>
                  <a:cubicBezTo>
                    <a:pt x="3835" y="406"/>
                    <a:pt x="3842" y="349"/>
                    <a:pt x="3849" y="300"/>
                  </a:cubicBezTo>
                  <a:lnTo>
                    <a:pt x="3785" y="300"/>
                  </a:lnTo>
                  <a:lnTo>
                    <a:pt x="3764" y="391"/>
                  </a:lnTo>
                  <a:cubicBezTo>
                    <a:pt x="3764" y="403"/>
                    <a:pt x="3760" y="410"/>
                    <a:pt x="3745" y="410"/>
                  </a:cubicBezTo>
                  <a:cubicBezTo>
                    <a:pt x="3733" y="410"/>
                    <a:pt x="3712" y="405"/>
                    <a:pt x="3679" y="391"/>
                  </a:cubicBezTo>
                  <a:cubicBezTo>
                    <a:pt x="3679" y="391"/>
                    <a:pt x="3700" y="292"/>
                    <a:pt x="3693" y="285"/>
                  </a:cubicBezTo>
                  <a:close/>
                  <a:moveTo>
                    <a:pt x="3230" y="275"/>
                  </a:moveTo>
                  <a:cubicBezTo>
                    <a:pt x="3217" y="275"/>
                    <a:pt x="3206" y="280"/>
                    <a:pt x="3191" y="285"/>
                  </a:cubicBezTo>
                  <a:cubicBezTo>
                    <a:pt x="3177" y="282"/>
                    <a:pt x="3164" y="280"/>
                    <a:pt x="3152" y="280"/>
                  </a:cubicBezTo>
                  <a:cubicBezTo>
                    <a:pt x="3140" y="280"/>
                    <a:pt x="3127" y="282"/>
                    <a:pt x="3113" y="285"/>
                  </a:cubicBezTo>
                  <a:cubicBezTo>
                    <a:pt x="3113" y="349"/>
                    <a:pt x="3120" y="420"/>
                    <a:pt x="3127" y="483"/>
                  </a:cubicBezTo>
                  <a:lnTo>
                    <a:pt x="3191" y="483"/>
                  </a:lnTo>
                  <a:cubicBezTo>
                    <a:pt x="3198" y="476"/>
                    <a:pt x="3191" y="427"/>
                    <a:pt x="3191" y="427"/>
                  </a:cubicBezTo>
                  <a:cubicBezTo>
                    <a:pt x="3198" y="427"/>
                    <a:pt x="3205" y="434"/>
                    <a:pt x="3212" y="434"/>
                  </a:cubicBezTo>
                  <a:cubicBezTo>
                    <a:pt x="3219" y="437"/>
                    <a:pt x="3224" y="439"/>
                    <a:pt x="3230" y="439"/>
                  </a:cubicBezTo>
                  <a:cubicBezTo>
                    <a:pt x="3235" y="439"/>
                    <a:pt x="3240" y="437"/>
                    <a:pt x="3247" y="434"/>
                  </a:cubicBezTo>
                  <a:cubicBezTo>
                    <a:pt x="3255" y="436"/>
                    <a:pt x="3263" y="437"/>
                    <a:pt x="3270" y="437"/>
                  </a:cubicBezTo>
                  <a:cubicBezTo>
                    <a:pt x="3291" y="437"/>
                    <a:pt x="3312" y="430"/>
                    <a:pt x="3332" y="420"/>
                  </a:cubicBezTo>
                  <a:cubicBezTo>
                    <a:pt x="3339" y="413"/>
                    <a:pt x="3347" y="399"/>
                    <a:pt x="3347" y="377"/>
                  </a:cubicBezTo>
                  <a:lnTo>
                    <a:pt x="3339" y="321"/>
                  </a:lnTo>
                  <a:cubicBezTo>
                    <a:pt x="3339" y="307"/>
                    <a:pt x="3325" y="292"/>
                    <a:pt x="3311" y="285"/>
                  </a:cubicBezTo>
                  <a:cubicBezTo>
                    <a:pt x="3296" y="280"/>
                    <a:pt x="3281" y="275"/>
                    <a:pt x="3266" y="275"/>
                  </a:cubicBezTo>
                  <a:cubicBezTo>
                    <a:pt x="3260" y="275"/>
                    <a:pt x="3254" y="276"/>
                    <a:pt x="3247" y="278"/>
                  </a:cubicBezTo>
                  <a:cubicBezTo>
                    <a:pt x="3241" y="276"/>
                    <a:pt x="3236" y="275"/>
                    <a:pt x="3230" y="275"/>
                  </a:cubicBezTo>
                  <a:close/>
                  <a:moveTo>
                    <a:pt x="2315" y="460"/>
                  </a:moveTo>
                  <a:cubicBezTo>
                    <a:pt x="2317" y="460"/>
                    <a:pt x="2319" y="461"/>
                    <a:pt x="2321" y="462"/>
                  </a:cubicBezTo>
                  <a:cubicBezTo>
                    <a:pt x="2349" y="491"/>
                    <a:pt x="2278" y="505"/>
                    <a:pt x="2278" y="505"/>
                  </a:cubicBezTo>
                  <a:lnTo>
                    <a:pt x="2257" y="491"/>
                  </a:lnTo>
                  <a:cubicBezTo>
                    <a:pt x="2295" y="469"/>
                    <a:pt x="2308" y="460"/>
                    <a:pt x="2315" y="460"/>
                  </a:cubicBezTo>
                  <a:close/>
                  <a:moveTo>
                    <a:pt x="3920" y="307"/>
                  </a:moveTo>
                  <a:lnTo>
                    <a:pt x="3856" y="448"/>
                  </a:lnTo>
                  <a:lnTo>
                    <a:pt x="3849" y="455"/>
                  </a:lnTo>
                  <a:cubicBezTo>
                    <a:pt x="3849" y="455"/>
                    <a:pt x="3849" y="455"/>
                    <a:pt x="3856" y="462"/>
                  </a:cubicBezTo>
                  <a:lnTo>
                    <a:pt x="3912" y="462"/>
                  </a:lnTo>
                  <a:lnTo>
                    <a:pt x="3962" y="370"/>
                  </a:lnTo>
                  <a:cubicBezTo>
                    <a:pt x="3965" y="360"/>
                    <a:pt x="3970" y="355"/>
                    <a:pt x="3981" y="355"/>
                  </a:cubicBezTo>
                  <a:cubicBezTo>
                    <a:pt x="3993" y="355"/>
                    <a:pt x="4013" y="362"/>
                    <a:pt x="4047" y="377"/>
                  </a:cubicBezTo>
                  <a:cubicBezTo>
                    <a:pt x="4047" y="377"/>
                    <a:pt x="3997" y="476"/>
                    <a:pt x="4012" y="483"/>
                  </a:cubicBezTo>
                  <a:lnTo>
                    <a:pt x="4068" y="483"/>
                  </a:lnTo>
                  <a:lnTo>
                    <a:pt x="4111" y="391"/>
                  </a:lnTo>
                  <a:cubicBezTo>
                    <a:pt x="4114" y="384"/>
                    <a:pt x="4119" y="379"/>
                    <a:pt x="4132" y="379"/>
                  </a:cubicBezTo>
                  <a:cubicBezTo>
                    <a:pt x="4144" y="379"/>
                    <a:pt x="4164" y="384"/>
                    <a:pt x="4195" y="399"/>
                  </a:cubicBezTo>
                  <a:cubicBezTo>
                    <a:pt x="4195" y="399"/>
                    <a:pt x="4146" y="498"/>
                    <a:pt x="4153" y="505"/>
                  </a:cubicBezTo>
                  <a:lnTo>
                    <a:pt x="4217" y="505"/>
                  </a:lnTo>
                  <a:lnTo>
                    <a:pt x="4259" y="406"/>
                  </a:lnTo>
                  <a:cubicBezTo>
                    <a:pt x="4273" y="391"/>
                    <a:pt x="4273" y="377"/>
                    <a:pt x="4259" y="363"/>
                  </a:cubicBezTo>
                  <a:cubicBezTo>
                    <a:pt x="4252" y="356"/>
                    <a:pt x="4231" y="349"/>
                    <a:pt x="4188" y="342"/>
                  </a:cubicBezTo>
                  <a:cubicBezTo>
                    <a:pt x="4182" y="340"/>
                    <a:pt x="4175" y="339"/>
                    <a:pt x="4168" y="339"/>
                  </a:cubicBezTo>
                  <a:cubicBezTo>
                    <a:pt x="4151" y="339"/>
                    <a:pt x="4133" y="344"/>
                    <a:pt x="4118" y="349"/>
                  </a:cubicBezTo>
                  <a:cubicBezTo>
                    <a:pt x="4111" y="335"/>
                    <a:pt x="4096" y="328"/>
                    <a:pt x="4047" y="321"/>
                  </a:cubicBezTo>
                  <a:cubicBezTo>
                    <a:pt x="4043" y="317"/>
                    <a:pt x="4038" y="315"/>
                    <a:pt x="4032" y="315"/>
                  </a:cubicBezTo>
                  <a:cubicBezTo>
                    <a:pt x="4026" y="315"/>
                    <a:pt x="4019" y="317"/>
                    <a:pt x="4012" y="321"/>
                  </a:cubicBezTo>
                  <a:cubicBezTo>
                    <a:pt x="3997" y="321"/>
                    <a:pt x="3990" y="321"/>
                    <a:pt x="3983" y="307"/>
                  </a:cubicBezTo>
                  <a:close/>
                  <a:moveTo>
                    <a:pt x="2731" y="330"/>
                  </a:moveTo>
                  <a:cubicBezTo>
                    <a:pt x="2717" y="330"/>
                    <a:pt x="2703" y="331"/>
                    <a:pt x="2689" y="335"/>
                  </a:cubicBezTo>
                  <a:cubicBezTo>
                    <a:pt x="2660" y="342"/>
                    <a:pt x="2646" y="356"/>
                    <a:pt x="2639" y="370"/>
                  </a:cubicBezTo>
                  <a:cubicBezTo>
                    <a:pt x="2623" y="362"/>
                    <a:pt x="2604" y="359"/>
                    <a:pt x="2585" y="359"/>
                  </a:cubicBezTo>
                  <a:cubicBezTo>
                    <a:pt x="2572" y="359"/>
                    <a:pt x="2559" y="360"/>
                    <a:pt x="2547" y="363"/>
                  </a:cubicBezTo>
                  <a:cubicBezTo>
                    <a:pt x="2540" y="363"/>
                    <a:pt x="2526" y="370"/>
                    <a:pt x="2483" y="377"/>
                  </a:cubicBezTo>
                  <a:cubicBezTo>
                    <a:pt x="2462" y="377"/>
                    <a:pt x="2448" y="384"/>
                    <a:pt x="2434" y="391"/>
                  </a:cubicBezTo>
                  <a:lnTo>
                    <a:pt x="2512" y="533"/>
                  </a:lnTo>
                  <a:lnTo>
                    <a:pt x="2512" y="526"/>
                  </a:lnTo>
                  <a:cubicBezTo>
                    <a:pt x="2512" y="533"/>
                    <a:pt x="2519" y="533"/>
                    <a:pt x="2526" y="533"/>
                  </a:cubicBezTo>
                  <a:cubicBezTo>
                    <a:pt x="2540" y="533"/>
                    <a:pt x="2554" y="526"/>
                    <a:pt x="2575" y="519"/>
                  </a:cubicBezTo>
                  <a:lnTo>
                    <a:pt x="2526" y="434"/>
                  </a:lnTo>
                  <a:cubicBezTo>
                    <a:pt x="2512" y="413"/>
                    <a:pt x="2519" y="406"/>
                    <a:pt x="2561" y="399"/>
                  </a:cubicBezTo>
                  <a:cubicBezTo>
                    <a:pt x="2565" y="397"/>
                    <a:pt x="2569" y="396"/>
                    <a:pt x="2573" y="396"/>
                  </a:cubicBezTo>
                  <a:cubicBezTo>
                    <a:pt x="2583" y="396"/>
                    <a:pt x="2593" y="402"/>
                    <a:pt x="2604" y="413"/>
                  </a:cubicBezTo>
                  <a:cubicBezTo>
                    <a:pt x="2618" y="448"/>
                    <a:pt x="2646" y="476"/>
                    <a:pt x="2674" y="512"/>
                  </a:cubicBezTo>
                  <a:cubicBezTo>
                    <a:pt x="2689" y="505"/>
                    <a:pt x="2703" y="505"/>
                    <a:pt x="2724" y="491"/>
                  </a:cubicBezTo>
                  <a:lnTo>
                    <a:pt x="2674" y="406"/>
                  </a:lnTo>
                  <a:cubicBezTo>
                    <a:pt x="2660" y="391"/>
                    <a:pt x="2667" y="377"/>
                    <a:pt x="2710" y="370"/>
                  </a:cubicBezTo>
                  <a:cubicBezTo>
                    <a:pt x="2717" y="370"/>
                    <a:pt x="2724" y="370"/>
                    <a:pt x="2745" y="384"/>
                  </a:cubicBezTo>
                  <a:cubicBezTo>
                    <a:pt x="2766" y="420"/>
                    <a:pt x="2788" y="455"/>
                    <a:pt x="2816" y="483"/>
                  </a:cubicBezTo>
                  <a:cubicBezTo>
                    <a:pt x="2837" y="483"/>
                    <a:pt x="2851" y="476"/>
                    <a:pt x="2865" y="469"/>
                  </a:cubicBezTo>
                  <a:lnTo>
                    <a:pt x="2816" y="370"/>
                  </a:lnTo>
                  <a:cubicBezTo>
                    <a:pt x="2802" y="356"/>
                    <a:pt x="2788" y="342"/>
                    <a:pt x="2773" y="335"/>
                  </a:cubicBezTo>
                  <a:cubicBezTo>
                    <a:pt x="2759" y="331"/>
                    <a:pt x="2745" y="330"/>
                    <a:pt x="2731" y="330"/>
                  </a:cubicBezTo>
                  <a:close/>
                  <a:moveTo>
                    <a:pt x="4528" y="455"/>
                  </a:moveTo>
                  <a:cubicBezTo>
                    <a:pt x="4577" y="469"/>
                    <a:pt x="4577" y="483"/>
                    <a:pt x="4570" y="498"/>
                  </a:cubicBezTo>
                  <a:lnTo>
                    <a:pt x="4535" y="533"/>
                  </a:lnTo>
                  <a:cubicBezTo>
                    <a:pt x="4525" y="543"/>
                    <a:pt x="4510" y="550"/>
                    <a:pt x="4498" y="550"/>
                  </a:cubicBezTo>
                  <a:cubicBezTo>
                    <a:pt x="4494" y="550"/>
                    <a:pt x="4489" y="549"/>
                    <a:pt x="4485" y="547"/>
                  </a:cubicBezTo>
                  <a:cubicBezTo>
                    <a:pt x="4436" y="533"/>
                    <a:pt x="4436" y="526"/>
                    <a:pt x="4443" y="519"/>
                  </a:cubicBezTo>
                  <a:lnTo>
                    <a:pt x="4450" y="519"/>
                  </a:lnTo>
                  <a:lnTo>
                    <a:pt x="4485" y="469"/>
                  </a:lnTo>
                  <a:cubicBezTo>
                    <a:pt x="4514" y="455"/>
                    <a:pt x="4521" y="455"/>
                    <a:pt x="4528" y="455"/>
                  </a:cubicBezTo>
                  <a:close/>
                  <a:moveTo>
                    <a:pt x="2311" y="422"/>
                  </a:moveTo>
                  <a:cubicBezTo>
                    <a:pt x="2300" y="422"/>
                    <a:pt x="2289" y="423"/>
                    <a:pt x="2278" y="427"/>
                  </a:cubicBezTo>
                  <a:lnTo>
                    <a:pt x="2236" y="441"/>
                  </a:lnTo>
                  <a:cubicBezTo>
                    <a:pt x="2222" y="441"/>
                    <a:pt x="2200" y="455"/>
                    <a:pt x="2186" y="469"/>
                  </a:cubicBezTo>
                  <a:cubicBezTo>
                    <a:pt x="2179" y="483"/>
                    <a:pt x="2186" y="498"/>
                    <a:pt x="2200" y="512"/>
                  </a:cubicBezTo>
                  <a:lnTo>
                    <a:pt x="2243" y="561"/>
                  </a:lnTo>
                  <a:cubicBezTo>
                    <a:pt x="2257" y="575"/>
                    <a:pt x="2271" y="582"/>
                    <a:pt x="2292" y="582"/>
                  </a:cubicBezTo>
                  <a:lnTo>
                    <a:pt x="2292" y="590"/>
                  </a:lnTo>
                  <a:cubicBezTo>
                    <a:pt x="2314" y="590"/>
                    <a:pt x="2335" y="590"/>
                    <a:pt x="2363" y="582"/>
                  </a:cubicBezTo>
                  <a:lnTo>
                    <a:pt x="2469" y="554"/>
                  </a:lnTo>
                  <a:cubicBezTo>
                    <a:pt x="2460" y="545"/>
                    <a:pt x="2443" y="542"/>
                    <a:pt x="2424" y="542"/>
                  </a:cubicBezTo>
                  <a:cubicBezTo>
                    <a:pt x="2386" y="542"/>
                    <a:pt x="2342" y="554"/>
                    <a:pt x="2342" y="554"/>
                  </a:cubicBezTo>
                  <a:lnTo>
                    <a:pt x="2321" y="554"/>
                  </a:lnTo>
                  <a:cubicBezTo>
                    <a:pt x="2300" y="533"/>
                    <a:pt x="2420" y="498"/>
                    <a:pt x="2420" y="498"/>
                  </a:cubicBezTo>
                  <a:lnTo>
                    <a:pt x="2399" y="455"/>
                  </a:lnTo>
                  <a:cubicBezTo>
                    <a:pt x="2384" y="441"/>
                    <a:pt x="2370" y="427"/>
                    <a:pt x="2349" y="427"/>
                  </a:cubicBezTo>
                  <a:cubicBezTo>
                    <a:pt x="2335" y="423"/>
                    <a:pt x="2323" y="422"/>
                    <a:pt x="2311" y="422"/>
                  </a:cubicBezTo>
                  <a:close/>
                  <a:moveTo>
                    <a:pt x="4669" y="391"/>
                  </a:moveTo>
                  <a:cubicBezTo>
                    <a:pt x="4655" y="391"/>
                    <a:pt x="4599" y="455"/>
                    <a:pt x="4599" y="455"/>
                  </a:cubicBezTo>
                  <a:cubicBezTo>
                    <a:pt x="4585" y="434"/>
                    <a:pt x="4577" y="434"/>
                    <a:pt x="4563" y="427"/>
                  </a:cubicBezTo>
                  <a:cubicBezTo>
                    <a:pt x="4543" y="422"/>
                    <a:pt x="4523" y="417"/>
                    <a:pt x="4503" y="417"/>
                  </a:cubicBezTo>
                  <a:cubicBezTo>
                    <a:pt x="4495" y="417"/>
                    <a:pt x="4487" y="418"/>
                    <a:pt x="4478" y="420"/>
                  </a:cubicBezTo>
                  <a:cubicBezTo>
                    <a:pt x="4457" y="420"/>
                    <a:pt x="4443" y="434"/>
                    <a:pt x="4429" y="448"/>
                  </a:cubicBezTo>
                  <a:lnTo>
                    <a:pt x="4386" y="498"/>
                  </a:lnTo>
                  <a:cubicBezTo>
                    <a:pt x="4365" y="512"/>
                    <a:pt x="4365" y="526"/>
                    <a:pt x="4372" y="540"/>
                  </a:cubicBezTo>
                  <a:cubicBezTo>
                    <a:pt x="4386" y="554"/>
                    <a:pt x="4401" y="561"/>
                    <a:pt x="4422" y="568"/>
                  </a:cubicBezTo>
                  <a:cubicBezTo>
                    <a:pt x="4436" y="575"/>
                    <a:pt x="4457" y="575"/>
                    <a:pt x="4471" y="575"/>
                  </a:cubicBezTo>
                  <a:lnTo>
                    <a:pt x="4500" y="575"/>
                  </a:lnTo>
                  <a:cubicBezTo>
                    <a:pt x="4500" y="590"/>
                    <a:pt x="4542" y="604"/>
                    <a:pt x="4542" y="604"/>
                  </a:cubicBezTo>
                  <a:cubicBezTo>
                    <a:pt x="4606" y="540"/>
                    <a:pt x="4662" y="476"/>
                    <a:pt x="4719" y="413"/>
                  </a:cubicBezTo>
                  <a:cubicBezTo>
                    <a:pt x="4712" y="406"/>
                    <a:pt x="4669" y="391"/>
                    <a:pt x="4669" y="391"/>
                  </a:cubicBezTo>
                  <a:close/>
                  <a:moveTo>
                    <a:pt x="4762" y="535"/>
                  </a:moveTo>
                  <a:cubicBezTo>
                    <a:pt x="4768" y="535"/>
                    <a:pt x="4772" y="537"/>
                    <a:pt x="4776" y="540"/>
                  </a:cubicBezTo>
                  <a:lnTo>
                    <a:pt x="4804" y="547"/>
                  </a:lnTo>
                  <a:cubicBezTo>
                    <a:pt x="4811" y="575"/>
                    <a:pt x="4761" y="618"/>
                    <a:pt x="4761" y="618"/>
                  </a:cubicBezTo>
                  <a:cubicBezTo>
                    <a:pt x="4747" y="625"/>
                    <a:pt x="4738" y="627"/>
                    <a:pt x="4731" y="627"/>
                  </a:cubicBezTo>
                  <a:cubicBezTo>
                    <a:pt x="4724" y="627"/>
                    <a:pt x="4719" y="625"/>
                    <a:pt x="4712" y="625"/>
                  </a:cubicBezTo>
                  <a:cubicBezTo>
                    <a:pt x="4676" y="618"/>
                    <a:pt x="4669" y="618"/>
                    <a:pt x="4669" y="611"/>
                  </a:cubicBezTo>
                  <a:lnTo>
                    <a:pt x="4676" y="604"/>
                  </a:lnTo>
                  <a:cubicBezTo>
                    <a:pt x="4691" y="582"/>
                    <a:pt x="4712" y="561"/>
                    <a:pt x="4733" y="540"/>
                  </a:cubicBezTo>
                  <a:cubicBezTo>
                    <a:pt x="4747" y="537"/>
                    <a:pt x="4756" y="535"/>
                    <a:pt x="4762" y="535"/>
                  </a:cubicBezTo>
                  <a:close/>
                  <a:moveTo>
                    <a:pt x="2094" y="483"/>
                  </a:moveTo>
                  <a:cubicBezTo>
                    <a:pt x="2087" y="491"/>
                    <a:pt x="2080" y="491"/>
                    <a:pt x="2038" y="505"/>
                  </a:cubicBezTo>
                  <a:cubicBezTo>
                    <a:pt x="2038" y="505"/>
                    <a:pt x="1995" y="519"/>
                    <a:pt x="1995" y="526"/>
                  </a:cubicBezTo>
                  <a:lnTo>
                    <a:pt x="2123" y="647"/>
                  </a:lnTo>
                  <a:lnTo>
                    <a:pt x="2123" y="647"/>
                  </a:lnTo>
                  <a:cubicBezTo>
                    <a:pt x="2127" y="655"/>
                    <a:pt x="2131" y="658"/>
                    <a:pt x="2135" y="658"/>
                  </a:cubicBezTo>
                  <a:cubicBezTo>
                    <a:pt x="2138" y="658"/>
                    <a:pt x="2141" y="656"/>
                    <a:pt x="2144" y="653"/>
                  </a:cubicBezTo>
                  <a:cubicBezTo>
                    <a:pt x="2144" y="653"/>
                    <a:pt x="2186" y="639"/>
                    <a:pt x="2186" y="632"/>
                  </a:cubicBezTo>
                  <a:lnTo>
                    <a:pt x="2101" y="554"/>
                  </a:lnTo>
                  <a:cubicBezTo>
                    <a:pt x="2087" y="540"/>
                    <a:pt x="2087" y="526"/>
                    <a:pt x="2109" y="519"/>
                  </a:cubicBezTo>
                  <a:cubicBezTo>
                    <a:pt x="2109" y="519"/>
                    <a:pt x="2144" y="505"/>
                    <a:pt x="2144" y="498"/>
                  </a:cubicBezTo>
                  <a:cubicBezTo>
                    <a:pt x="2130" y="483"/>
                    <a:pt x="2116" y="483"/>
                    <a:pt x="2094" y="483"/>
                  </a:cubicBezTo>
                  <a:close/>
                  <a:moveTo>
                    <a:pt x="4753" y="495"/>
                  </a:moveTo>
                  <a:cubicBezTo>
                    <a:pt x="4746" y="495"/>
                    <a:pt x="4739" y="496"/>
                    <a:pt x="4733" y="498"/>
                  </a:cubicBezTo>
                  <a:cubicBezTo>
                    <a:pt x="4712" y="498"/>
                    <a:pt x="4691" y="505"/>
                    <a:pt x="4676" y="519"/>
                  </a:cubicBezTo>
                  <a:lnTo>
                    <a:pt x="4620" y="568"/>
                  </a:lnTo>
                  <a:cubicBezTo>
                    <a:pt x="4606" y="582"/>
                    <a:pt x="4599" y="597"/>
                    <a:pt x="4606" y="611"/>
                  </a:cubicBezTo>
                  <a:cubicBezTo>
                    <a:pt x="4613" y="618"/>
                    <a:pt x="4627" y="632"/>
                    <a:pt x="4648" y="639"/>
                  </a:cubicBezTo>
                  <a:lnTo>
                    <a:pt x="4691" y="653"/>
                  </a:lnTo>
                  <a:cubicBezTo>
                    <a:pt x="4712" y="667"/>
                    <a:pt x="4733" y="667"/>
                    <a:pt x="4761" y="667"/>
                  </a:cubicBezTo>
                  <a:cubicBezTo>
                    <a:pt x="4776" y="667"/>
                    <a:pt x="4797" y="653"/>
                    <a:pt x="4811" y="646"/>
                  </a:cubicBezTo>
                  <a:lnTo>
                    <a:pt x="4818" y="639"/>
                  </a:lnTo>
                  <a:lnTo>
                    <a:pt x="4867" y="590"/>
                  </a:lnTo>
                  <a:cubicBezTo>
                    <a:pt x="4882" y="575"/>
                    <a:pt x="4889" y="568"/>
                    <a:pt x="4889" y="554"/>
                  </a:cubicBezTo>
                  <a:cubicBezTo>
                    <a:pt x="4875" y="540"/>
                    <a:pt x="4860" y="526"/>
                    <a:pt x="4839" y="519"/>
                  </a:cubicBezTo>
                  <a:lnTo>
                    <a:pt x="4804" y="505"/>
                  </a:lnTo>
                  <a:cubicBezTo>
                    <a:pt x="4789" y="500"/>
                    <a:pt x="4770" y="495"/>
                    <a:pt x="4753" y="495"/>
                  </a:cubicBezTo>
                  <a:close/>
                  <a:moveTo>
                    <a:pt x="1932" y="590"/>
                  </a:moveTo>
                  <a:cubicBezTo>
                    <a:pt x="1960" y="604"/>
                    <a:pt x="1988" y="625"/>
                    <a:pt x="2009" y="646"/>
                  </a:cubicBezTo>
                  <a:cubicBezTo>
                    <a:pt x="1974" y="682"/>
                    <a:pt x="1967" y="682"/>
                    <a:pt x="1960" y="682"/>
                  </a:cubicBezTo>
                  <a:cubicBezTo>
                    <a:pt x="1933" y="668"/>
                    <a:pt x="1906" y="648"/>
                    <a:pt x="1885" y="628"/>
                  </a:cubicBezTo>
                  <a:lnTo>
                    <a:pt x="1885" y="628"/>
                  </a:lnTo>
                  <a:cubicBezTo>
                    <a:pt x="1918" y="590"/>
                    <a:pt x="1925" y="590"/>
                    <a:pt x="1932" y="590"/>
                  </a:cubicBezTo>
                  <a:close/>
                  <a:moveTo>
                    <a:pt x="5016" y="526"/>
                  </a:moveTo>
                  <a:cubicBezTo>
                    <a:pt x="5016" y="526"/>
                    <a:pt x="4804" y="696"/>
                    <a:pt x="4804" y="703"/>
                  </a:cubicBezTo>
                  <a:cubicBezTo>
                    <a:pt x="4818" y="710"/>
                    <a:pt x="4839" y="717"/>
                    <a:pt x="4853" y="717"/>
                  </a:cubicBezTo>
                  <a:cubicBezTo>
                    <a:pt x="4853" y="717"/>
                    <a:pt x="5073" y="547"/>
                    <a:pt x="5073" y="540"/>
                  </a:cubicBezTo>
                  <a:lnTo>
                    <a:pt x="5066" y="540"/>
                  </a:lnTo>
                  <a:cubicBezTo>
                    <a:pt x="5051" y="533"/>
                    <a:pt x="5030" y="526"/>
                    <a:pt x="5016" y="526"/>
                  </a:cubicBezTo>
                  <a:close/>
                  <a:moveTo>
                    <a:pt x="1927" y="551"/>
                  </a:moveTo>
                  <a:cubicBezTo>
                    <a:pt x="1912" y="551"/>
                    <a:pt x="1897" y="556"/>
                    <a:pt x="1882" y="561"/>
                  </a:cubicBezTo>
                  <a:lnTo>
                    <a:pt x="1840" y="582"/>
                  </a:lnTo>
                  <a:cubicBezTo>
                    <a:pt x="1818" y="590"/>
                    <a:pt x="1804" y="604"/>
                    <a:pt x="1804" y="611"/>
                  </a:cubicBezTo>
                  <a:cubicBezTo>
                    <a:pt x="1797" y="625"/>
                    <a:pt x="1804" y="639"/>
                    <a:pt x="1826" y="653"/>
                  </a:cubicBezTo>
                  <a:lnTo>
                    <a:pt x="1882" y="696"/>
                  </a:lnTo>
                  <a:cubicBezTo>
                    <a:pt x="1896" y="710"/>
                    <a:pt x="1917" y="724"/>
                    <a:pt x="1939" y="724"/>
                  </a:cubicBezTo>
                  <a:cubicBezTo>
                    <a:pt x="1967" y="724"/>
                    <a:pt x="1988" y="717"/>
                    <a:pt x="2009" y="703"/>
                  </a:cubicBezTo>
                  <a:lnTo>
                    <a:pt x="2009" y="710"/>
                  </a:lnTo>
                  <a:lnTo>
                    <a:pt x="2045" y="696"/>
                  </a:lnTo>
                  <a:cubicBezTo>
                    <a:pt x="2073" y="682"/>
                    <a:pt x="2080" y="674"/>
                    <a:pt x="2087" y="660"/>
                  </a:cubicBezTo>
                  <a:cubicBezTo>
                    <a:pt x="2087" y="646"/>
                    <a:pt x="2087" y="632"/>
                    <a:pt x="2066" y="625"/>
                  </a:cubicBezTo>
                  <a:lnTo>
                    <a:pt x="2009" y="575"/>
                  </a:lnTo>
                  <a:cubicBezTo>
                    <a:pt x="1988" y="561"/>
                    <a:pt x="1967" y="554"/>
                    <a:pt x="1946" y="554"/>
                  </a:cubicBezTo>
                  <a:cubicBezTo>
                    <a:pt x="1940" y="552"/>
                    <a:pt x="1933" y="551"/>
                    <a:pt x="1927" y="551"/>
                  </a:cubicBezTo>
                  <a:close/>
                  <a:moveTo>
                    <a:pt x="5044" y="674"/>
                  </a:moveTo>
                  <a:cubicBezTo>
                    <a:pt x="5102" y="690"/>
                    <a:pt x="5121" y="694"/>
                    <a:pt x="5127" y="698"/>
                  </a:cubicBezTo>
                  <a:lnTo>
                    <a:pt x="5127" y="698"/>
                  </a:lnTo>
                  <a:cubicBezTo>
                    <a:pt x="5106" y="719"/>
                    <a:pt x="5086" y="739"/>
                    <a:pt x="5066" y="759"/>
                  </a:cubicBezTo>
                  <a:cubicBezTo>
                    <a:pt x="5051" y="763"/>
                    <a:pt x="5043" y="765"/>
                    <a:pt x="5036" y="765"/>
                  </a:cubicBezTo>
                  <a:cubicBezTo>
                    <a:pt x="5028" y="765"/>
                    <a:pt x="5023" y="763"/>
                    <a:pt x="5016" y="759"/>
                  </a:cubicBezTo>
                  <a:cubicBezTo>
                    <a:pt x="4988" y="717"/>
                    <a:pt x="5044" y="674"/>
                    <a:pt x="5044" y="674"/>
                  </a:cubicBezTo>
                  <a:close/>
                  <a:moveTo>
                    <a:pt x="5051" y="632"/>
                  </a:moveTo>
                  <a:cubicBezTo>
                    <a:pt x="5030" y="632"/>
                    <a:pt x="5009" y="639"/>
                    <a:pt x="4995" y="653"/>
                  </a:cubicBezTo>
                  <a:lnTo>
                    <a:pt x="4931" y="703"/>
                  </a:lnTo>
                  <a:cubicBezTo>
                    <a:pt x="4917" y="717"/>
                    <a:pt x="4910" y="731"/>
                    <a:pt x="4910" y="738"/>
                  </a:cubicBezTo>
                  <a:cubicBezTo>
                    <a:pt x="4917" y="752"/>
                    <a:pt x="4931" y="766"/>
                    <a:pt x="4952" y="774"/>
                  </a:cubicBezTo>
                  <a:lnTo>
                    <a:pt x="4988" y="788"/>
                  </a:lnTo>
                  <a:cubicBezTo>
                    <a:pt x="5009" y="802"/>
                    <a:pt x="5037" y="802"/>
                    <a:pt x="5059" y="802"/>
                  </a:cubicBezTo>
                  <a:cubicBezTo>
                    <a:pt x="5080" y="802"/>
                    <a:pt x="5101" y="795"/>
                    <a:pt x="5115" y="781"/>
                  </a:cubicBezTo>
                  <a:lnTo>
                    <a:pt x="5179" y="738"/>
                  </a:lnTo>
                  <a:cubicBezTo>
                    <a:pt x="5193" y="724"/>
                    <a:pt x="5200" y="710"/>
                    <a:pt x="5200" y="696"/>
                  </a:cubicBezTo>
                  <a:cubicBezTo>
                    <a:pt x="5193" y="682"/>
                    <a:pt x="5179" y="674"/>
                    <a:pt x="5158" y="660"/>
                  </a:cubicBezTo>
                  <a:lnTo>
                    <a:pt x="5122" y="646"/>
                  </a:lnTo>
                  <a:cubicBezTo>
                    <a:pt x="5102" y="641"/>
                    <a:pt x="5086" y="636"/>
                    <a:pt x="5070" y="636"/>
                  </a:cubicBezTo>
                  <a:cubicBezTo>
                    <a:pt x="5064" y="636"/>
                    <a:pt x="5058" y="637"/>
                    <a:pt x="5051" y="639"/>
                  </a:cubicBezTo>
                  <a:lnTo>
                    <a:pt x="5051" y="632"/>
                  </a:lnTo>
                  <a:close/>
                  <a:moveTo>
                    <a:pt x="1585" y="653"/>
                  </a:moveTo>
                  <a:lnTo>
                    <a:pt x="1550" y="674"/>
                  </a:lnTo>
                  <a:cubicBezTo>
                    <a:pt x="1550" y="674"/>
                    <a:pt x="1769" y="816"/>
                    <a:pt x="1783" y="816"/>
                  </a:cubicBezTo>
                  <a:cubicBezTo>
                    <a:pt x="1833" y="795"/>
                    <a:pt x="1875" y="766"/>
                    <a:pt x="1917" y="738"/>
                  </a:cubicBezTo>
                  <a:cubicBezTo>
                    <a:pt x="1903" y="731"/>
                    <a:pt x="1889" y="724"/>
                    <a:pt x="1875" y="724"/>
                  </a:cubicBezTo>
                  <a:cubicBezTo>
                    <a:pt x="1847" y="738"/>
                    <a:pt x="1811" y="752"/>
                    <a:pt x="1783" y="766"/>
                  </a:cubicBezTo>
                  <a:cubicBezTo>
                    <a:pt x="1719" y="724"/>
                    <a:pt x="1649" y="689"/>
                    <a:pt x="1585" y="653"/>
                  </a:cubicBezTo>
                  <a:close/>
                  <a:moveTo>
                    <a:pt x="5271" y="738"/>
                  </a:moveTo>
                  <a:cubicBezTo>
                    <a:pt x="5271" y="738"/>
                    <a:pt x="5087" y="837"/>
                    <a:pt x="5087" y="844"/>
                  </a:cubicBezTo>
                  <a:cubicBezTo>
                    <a:pt x="5101" y="851"/>
                    <a:pt x="5115" y="858"/>
                    <a:pt x="5129" y="865"/>
                  </a:cubicBezTo>
                  <a:lnTo>
                    <a:pt x="5257" y="802"/>
                  </a:lnTo>
                  <a:cubicBezTo>
                    <a:pt x="5264" y="795"/>
                    <a:pt x="5273" y="791"/>
                    <a:pt x="5282" y="791"/>
                  </a:cubicBezTo>
                  <a:cubicBezTo>
                    <a:pt x="5292" y="791"/>
                    <a:pt x="5303" y="795"/>
                    <a:pt x="5313" y="802"/>
                  </a:cubicBezTo>
                  <a:cubicBezTo>
                    <a:pt x="5320" y="809"/>
                    <a:pt x="5334" y="816"/>
                    <a:pt x="5349" y="816"/>
                  </a:cubicBezTo>
                  <a:cubicBezTo>
                    <a:pt x="5349" y="816"/>
                    <a:pt x="5377" y="802"/>
                    <a:pt x="5370" y="788"/>
                  </a:cubicBezTo>
                  <a:cubicBezTo>
                    <a:pt x="5356" y="781"/>
                    <a:pt x="5349" y="774"/>
                    <a:pt x="5341" y="774"/>
                  </a:cubicBezTo>
                  <a:lnTo>
                    <a:pt x="5312" y="774"/>
                  </a:lnTo>
                  <a:cubicBezTo>
                    <a:pt x="5316" y="768"/>
                    <a:pt x="5320" y="760"/>
                    <a:pt x="5320" y="752"/>
                  </a:cubicBezTo>
                  <a:cubicBezTo>
                    <a:pt x="5306" y="745"/>
                    <a:pt x="5292" y="738"/>
                    <a:pt x="5271" y="738"/>
                  </a:cubicBezTo>
                  <a:close/>
                  <a:moveTo>
                    <a:pt x="5702" y="957"/>
                  </a:moveTo>
                  <a:lnTo>
                    <a:pt x="5660" y="979"/>
                  </a:lnTo>
                  <a:cubicBezTo>
                    <a:pt x="5660" y="979"/>
                    <a:pt x="5681" y="1007"/>
                    <a:pt x="5695" y="1007"/>
                  </a:cubicBezTo>
                  <a:cubicBezTo>
                    <a:pt x="5695" y="1007"/>
                    <a:pt x="5738" y="993"/>
                    <a:pt x="5738" y="979"/>
                  </a:cubicBezTo>
                  <a:cubicBezTo>
                    <a:pt x="5731" y="972"/>
                    <a:pt x="5716" y="957"/>
                    <a:pt x="5702" y="957"/>
                  </a:cubicBezTo>
                  <a:close/>
                  <a:moveTo>
                    <a:pt x="1342" y="928"/>
                  </a:moveTo>
                  <a:cubicBezTo>
                    <a:pt x="1350" y="928"/>
                    <a:pt x="1358" y="931"/>
                    <a:pt x="1366" y="936"/>
                  </a:cubicBezTo>
                  <a:lnTo>
                    <a:pt x="1429" y="957"/>
                  </a:lnTo>
                  <a:cubicBezTo>
                    <a:pt x="1451" y="965"/>
                    <a:pt x="1458" y="979"/>
                    <a:pt x="1444" y="993"/>
                  </a:cubicBezTo>
                  <a:cubicBezTo>
                    <a:pt x="1418" y="1006"/>
                    <a:pt x="1405" y="1008"/>
                    <a:pt x="1398" y="1008"/>
                  </a:cubicBezTo>
                  <a:cubicBezTo>
                    <a:pt x="1393" y="1008"/>
                    <a:pt x="1390" y="1007"/>
                    <a:pt x="1387" y="1007"/>
                  </a:cubicBezTo>
                  <a:lnTo>
                    <a:pt x="1309" y="972"/>
                  </a:lnTo>
                  <a:lnTo>
                    <a:pt x="1288" y="972"/>
                  </a:lnTo>
                  <a:lnTo>
                    <a:pt x="1288" y="965"/>
                  </a:lnTo>
                  <a:cubicBezTo>
                    <a:pt x="1310" y="938"/>
                    <a:pt x="1327" y="928"/>
                    <a:pt x="1342" y="928"/>
                  </a:cubicBezTo>
                  <a:close/>
                  <a:moveTo>
                    <a:pt x="5455" y="877"/>
                  </a:moveTo>
                  <a:cubicBezTo>
                    <a:pt x="5442" y="877"/>
                    <a:pt x="5427" y="882"/>
                    <a:pt x="5412" y="887"/>
                  </a:cubicBezTo>
                  <a:cubicBezTo>
                    <a:pt x="5405" y="887"/>
                    <a:pt x="5391" y="894"/>
                    <a:pt x="5384" y="908"/>
                  </a:cubicBezTo>
                  <a:cubicBezTo>
                    <a:pt x="5384" y="915"/>
                    <a:pt x="5384" y="929"/>
                    <a:pt x="5384" y="936"/>
                  </a:cubicBezTo>
                  <a:cubicBezTo>
                    <a:pt x="5391" y="957"/>
                    <a:pt x="5391" y="972"/>
                    <a:pt x="5384" y="993"/>
                  </a:cubicBezTo>
                  <a:cubicBezTo>
                    <a:pt x="5377" y="993"/>
                    <a:pt x="5363" y="993"/>
                    <a:pt x="5356" y="986"/>
                  </a:cubicBezTo>
                  <a:cubicBezTo>
                    <a:pt x="5334" y="965"/>
                    <a:pt x="5313" y="950"/>
                    <a:pt x="5292" y="943"/>
                  </a:cubicBezTo>
                  <a:cubicBezTo>
                    <a:pt x="5292" y="943"/>
                    <a:pt x="5257" y="950"/>
                    <a:pt x="5257" y="957"/>
                  </a:cubicBezTo>
                  <a:lnTo>
                    <a:pt x="5313" y="1007"/>
                  </a:lnTo>
                  <a:cubicBezTo>
                    <a:pt x="5337" y="1026"/>
                    <a:pt x="5363" y="1035"/>
                    <a:pt x="5389" y="1035"/>
                  </a:cubicBezTo>
                  <a:cubicBezTo>
                    <a:pt x="5402" y="1035"/>
                    <a:pt x="5415" y="1033"/>
                    <a:pt x="5426" y="1028"/>
                  </a:cubicBezTo>
                  <a:cubicBezTo>
                    <a:pt x="5433" y="1021"/>
                    <a:pt x="5448" y="1014"/>
                    <a:pt x="5455" y="1007"/>
                  </a:cubicBezTo>
                  <a:cubicBezTo>
                    <a:pt x="5455" y="1000"/>
                    <a:pt x="5455" y="986"/>
                    <a:pt x="5455" y="979"/>
                  </a:cubicBezTo>
                  <a:cubicBezTo>
                    <a:pt x="5455" y="957"/>
                    <a:pt x="5455" y="936"/>
                    <a:pt x="5462" y="922"/>
                  </a:cubicBezTo>
                  <a:cubicBezTo>
                    <a:pt x="5464" y="920"/>
                    <a:pt x="5466" y="919"/>
                    <a:pt x="5468" y="919"/>
                  </a:cubicBezTo>
                  <a:cubicBezTo>
                    <a:pt x="5473" y="919"/>
                    <a:pt x="5478" y="924"/>
                    <a:pt x="5483" y="929"/>
                  </a:cubicBezTo>
                  <a:cubicBezTo>
                    <a:pt x="5504" y="943"/>
                    <a:pt x="5518" y="957"/>
                    <a:pt x="5547" y="965"/>
                  </a:cubicBezTo>
                  <a:cubicBezTo>
                    <a:pt x="5547" y="965"/>
                    <a:pt x="5575" y="950"/>
                    <a:pt x="5575" y="943"/>
                  </a:cubicBezTo>
                  <a:lnTo>
                    <a:pt x="5525" y="901"/>
                  </a:lnTo>
                  <a:cubicBezTo>
                    <a:pt x="5511" y="887"/>
                    <a:pt x="5490" y="880"/>
                    <a:pt x="5469" y="880"/>
                  </a:cubicBezTo>
                  <a:cubicBezTo>
                    <a:pt x="5465" y="878"/>
                    <a:pt x="5460" y="877"/>
                    <a:pt x="5455" y="877"/>
                  </a:cubicBezTo>
                  <a:close/>
                  <a:moveTo>
                    <a:pt x="1245" y="837"/>
                  </a:moveTo>
                  <a:cubicBezTo>
                    <a:pt x="1231" y="837"/>
                    <a:pt x="1217" y="851"/>
                    <a:pt x="1203" y="858"/>
                  </a:cubicBezTo>
                  <a:cubicBezTo>
                    <a:pt x="1238" y="880"/>
                    <a:pt x="1274" y="894"/>
                    <a:pt x="1309" y="908"/>
                  </a:cubicBezTo>
                  <a:lnTo>
                    <a:pt x="1281" y="908"/>
                  </a:lnTo>
                  <a:cubicBezTo>
                    <a:pt x="1267" y="908"/>
                    <a:pt x="1260" y="915"/>
                    <a:pt x="1253" y="922"/>
                  </a:cubicBezTo>
                  <a:cubicBezTo>
                    <a:pt x="1224" y="943"/>
                    <a:pt x="1217" y="957"/>
                    <a:pt x="1224" y="972"/>
                  </a:cubicBezTo>
                  <a:cubicBezTo>
                    <a:pt x="1224" y="986"/>
                    <a:pt x="1238" y="993"/>
                    <a:pt x="1267" y="1000"/>
                  </a:cubicBezTo>
                  <a:lnTo>
                    <a:pt x="1344" y="1035"/>
                  </a:lnTo>
                  <a:cubicBezTo>
                    <a:pt x="1366" y="1049"/>
                    <a:pt x="1387" y="1056"/>
                    <a:pt x="1408" y="1056"/>
                  </a:cubicBezTo>
                  <a:lnTo>
                    <a:pt x="1415" y="1049"/>
                  </a:lnTo>
                  <a:cubicBezTo>
                    <a:pt x="1436" y="1049"/>
                    <a:pt x="1451" y="1042"/>
                    <a:pt x="1472" y="1028"/>
                  </a:cubicBezTo>
                  <a:lnTo>
                    <a:pt x="1550" y="965"/>
                  </a:lnTo>
                  <a:cubicBezTo>
                    <a:pt x="1550" y="957"/>
                    <a:pt x="1245" y="837"/>
                    <a:pt x="1245" y="837"/>
                  </a:cubicBezTo>
                  <a:close/>
                  <a:moveTo>
                    <a:pt x="5610" y="986"/>
                  </a:moveTo>
                  <a:lnTo>
                    <a:pt x="5391" y="1064"/>
                  </a:lnTo>
                  <a:cubicBezTo>
                    <a:pt x="5391" y="1071"/>
                    <a:pt x="5384" y="1071"/>
                    <a:pt x="5391" y="1078"/>
                  </a:cubicBezTo>
                  <a:cubicBezTo>
                    <a:pt x="5398" y="1085"/>
                    <a:pt x="5412" y="1092"/>
                    <a:pt x="5426" y="1099"/>
                  </a:cubicBezTo>
                  <a:cubicBezTo>
                    <a:pt x="5426" y="1099"/>
                    <a:pt x="5653" y="1021"/>
                    <a:pt x="5653" y="1014"/>
                  </a:cubicBezTo>
                  <a:cubicBezTo>
                    <a:pt x="5639" y="1000"/>
                    <a:pt x="5624" y="993"/>
                    <a:pt x="5610" y="986"/>
                  </a:cubicBezTo>
                  <a:close/>
                  <a:moveTo>
                    <a:pt x="1202" y="1060"/>
                  </a:moveTo>
                  <a:cubicBezTo>
                    <a:pt x="1205" y="1060"/>
                    <a:pt x="1208" y="1062"/>
                    <a:pt x="1210" y="1064"/>
                  </a:cubicBezTo>
                  <a:lnTo>
                    <a:pt x="1295" y="1085"/>
                  </a:lnTo>
                  <a:cubicBezTo>
                    <a:pt x="1278" y="1130"/>
                    <a:pt x="1270" y="1135"/>
                    <a:pt x="1260" y="1135"/>
                  </a:cubicBezTo>
                  <a:cubicBezTo>
                    <a:pt x="1258" y="1135"/>
                    <a:pt x="1255" y="1134"/>
                    <a:pt x="1253" y="1134"/>
                  </a:cubicBezTo>
                  <a:lnTo>
                    <a:pt x="1168" y="1106"/>
                  </a:lnTo>
                  <a:lnTo>
                    <a:pt x="1146" y="1106"/>
                  </a:lnTo>
                  <a:lnTo>
                    <a:pt x="1146" y="1099"/>
                  </a:lnTo>
                  <a:cubicBezTo>
                    <a:pt x="1177" y="1069"/>
                    <a:pt x="1192" y="1060"/>
                    <a:pt x="1202" y="1060"/>
                  </a:cubicBezTo>
                  <a:close/>
                  <a:moveTo>
                    <a:pt x="1193" y="1018"/>
                  </a:moveTo>
                  <a:cubicBezTo>
                    <a:pt x="1187" y="1018"/>
                    <a:pt x="1181" y="1019"/>
                    <a:pt x="1175" y="1021"/>
                  </a:cubicBezTo>
                  <a:cubicBezTo>
                    <a:pt x="1153" y="1021"/>
                    <a:pt x="1132" y="1035"/>
                    <a:pt x="1118" y="1049"/>
                  </a:cubicBezTo>
                  <a:lnTo>
                    <a:pt x="1097" y="1071"/>
                  </a:lnTo>
                  <a:cubicBezTo>
                    <a:pt x="1083" y="1085"/>
                    <a:pt x="1076" y="1099"/>
                    <a:pt x="1083" y="1113"/>
                  </a:cubicBezTo>
                  <a:cubicBezTo>
                    <a:pt x="1090" y="1120"/>
                    <a:pt x="1104" y="1134"/>
                    <a:pt x="1132" y="1141"/>
                  </a:cubicBezTo>
                  <a:lnTo>
                    <a:pt x="1217" y="1170"/>
                  </a:lnTo>
                  <a:cubicBezTo>
                    <a:pt x="1238" y="1177"/>
                    <a:pt x="1267" y="1184"/>
                    <a:pt x="1288" y="1184"/>
                  </a:cubicBezTo>
                  <a:lnTo>
                    <a:pt x="1288" y="1177"/>
                  </a:lnTo>
                  <a:cubicBezTo>
                    <a:pt x="1309" y="1170"/>
                    <a:pt x="1330" y="1163"/>
                    <a:pt x="1344" y="1148"/>
                  </a:cubicBezTo>
                  <a:lnTo>
                    <a:pt x="1366" y="1127"/>
                  </a:lnTo>
                  <a:cubicBezTo>
                    <a:pt x="1380" y="1106"/>
                    <a:pt x="1380" y="1099"/>
                    <a:pt x="1373" y="1085"/>
                  </a:cubicBezTo>
                  <a:cubicBezTo>
                    <a:pt x="1366" y="1071"/>
                    <a:pt x="1344" y="1056"/>
                    <a:pt x="1330" y="1056"/>
                  </a:cubicBezTo>
                  <a:lnTo>
                    <a:pt x="1238" y="1028"/>
                  </a:lnTo>
                  <a:cubicBezTo>
                    <a:pt x="1223" y="1023"/>
                    <a:pt x="1208" y="1018"/>
                    <a:pt x="1193" y="1018"/>
                  </a:cubicBezTo>
                  <a:close/>
                  <a:moveTo>
                    <a:pt x="5667" y="1035"/>
                  </a:moveTo>
                  <a:cubicBezTo>
                    <a:pt x="5667" y="1035"/>
                    <a:pt x="5639" y="1042"/>
                    <a:pt x="5639" y="1071"/>
                  </a:cubicBezTo>
                  <a:lnTo>
                    <a:pt x="5525" y="1099"/>
                  </a:lnTo>
                  <a:cubicBezTo>
                    <a:pt x="5504" y="1106"/>
                    <a:pt x="5490" y="1113"/>
                    <a:pt x="5476" y="1134"/>
                  </a:cubicBezTo>
                  <a:cubicBezTo>
                    <a:pt x="5469" y="1141"/>
                    <a:pt x="5476" y="1156"/>
                    <a:pt x="5518" y="1191"/>
                  </a:cubicBezTo>
                  <a:cubicBezTo>
                    <a:pt x="5540" y="1184"/>
                    <a:pt x="5554" y="1163"/>
                    <a:pt x="5561" y="1134"/>
                  </a:cubicBezTo>
                  <a:cubicBezTo>
                    <a:pt x="5561" y="1134"/>
                    <a:pt x="5667" y="1106"/>
                    <a:pt x="5674" y="1106"/>
                  </a:cubicBezTo>
                  <a:cubicBezTo>
                    <a:pt x="5681" y="1120"/>
                    <a:pt x="5695" y="1127"/>
                    <a:pt x="5709" y="1134"/>
                  </a:cubicBezTo>
                  <a:lnTo>
                    <a:pt x="5745" y="1113"/>
                  </a:lnTo>
                  <a:lnTo>
                    <a:pt x="5731" y="1085"/>
                  </a:lnTo>
                  <a:cubicBezTo>
                    <a:pt x="5731" y="1085"/>
                    <a:pt x="5780" y="1071"/>
                    <a:pt x="5780" y="1064"/>
                  </a:cubicBezTo>
                  <a:cubicBezTo>
                    <a:pt x="5773" y="1049"/>
                    <a:pt x="5759" y="1042"/>
                    <a:pt x="5745" y="1035"/>
                  </a:cubicBezTo>
                  <a:lnTo>
                    <a:pt x="5745" y="1042"/>
                  </a:lnTo>
                  <a:cubicBezTo>
                    <a:pt x="5736" y="1044"/>
                    <a:pt x="5728" y="1045"/>
                    <a:pt x="5720" y="1045"/>
                  </a:cubicBezTo>
                  <a:cubicBezTo>
                    <a:pt x="5700" y="1045"/>
                    <a:pt x="5682" y="1040"/>
                    <a:pt x="5667" y="1035"/>
                  </a:cubicBezTo>
                  <a:close/>
                  <a:moveTo>
                    <a:pt x="5794" y="1276"/>
                  </a:moveTo>
                  <a:cubicBezTo>
                    <a:pt x="5801" y="1276"/>
                    <a:pt x="5808" y="1283"/>
                    <a:pt x="5808" y="1290"/>
                  </a:cubicBezTo>
                  <a:lnTo>
                    <a:pt x="5815" y="1290"/>
                  </a:lnTo>
                  <a:lnTo>
                    <a:pt x="5830" y="1311"/>
                  </a:lnTo>
                  <a:cubicBezTo>
                    <a:pt x="5830" y="1318"/>
                    <a:pt x="5723" y="1339"/>
                    <a:pt x="5723" y="1339"/>
                  </a:cubicBezTo>
                  <a:cubicBezTo>
                    <a:pt x="5716" y="1341"/>
                    <a:pt x="5709" y="1342"/>
                    <a:pt x="5704" y="1342"/>
                  </a:cubicBezTo>
                  <a:cubicBezTo>
                    <a:pt x="5688" y="1342"/>
                    <a:pt x="5677" y="1336"/>
                    <a:pt x="5667" y="1325"/>
                  </a:cubicBezTo>
                  <a:cubicBezTo>
                    <a:pt x="5681" y="1290"/>
                    <a:pt x="5773" y="1276"/>
                    <a:pt x="5773" y="1276"/>
                  </a:cubicBezTo>
                  <a:close/>
                  <a:moveTo>
                    <a:pt x="5752" y="1233"/>
                  </a:moveTo>
                  <a:lnTo>
                    <a:pt x="5660" y="1255"/>
                  </a:lnTo>
                  <a:cubicBezTo>
                    <a:pt x="5639" y="1255"/>
                    <a:pt x="5617" y="1269"/>
                    <a:pt x="5603" y="1283"/>
                  </a:cubicBezTo>
                  <a:cubicBezTo>
                    <a:pt x="5589" y="1290"/>
                    <a:pt x="5589" y="1311"/>
                    <a:pt x="5603" y="1325"/>
                  </a:cubicBezTo>
                  <a:cubicBezTo>
                    <a:pt x="5632" y="1354"/>
                    <a:pt x="5639" y="1354"/>
                    <a:pt x="5653" y="1354"/>
                  </a:cubicBezTo>
                  <a:cubicBezTo>
                    <a:pt x="5639" y="1361"/>
                    <a:pt x="5639" y="1375"/>
                    <a:pt x="5646" y="1389"/>
                  </a:cubicBezTo>
                  <a:cubicBezTo>
                    <a:pt x="5660" y="1389"/>
                    <a:pt x="5900" y="1347"/>
                    <a:pt x="5900" y="1347"/>
                  </a:cubicBezTo>
                  <a:lnTo>
                    <a:pt x="5865" y="1269"/>
                  </a:lnTo>
                  <a:cubicBezTo>
                    <a:pt x="5858" y="1255"/>
                    <a:pt x="5837" y="1240"/>
                    <a:pt x="5823" y="1233"/>
                  </a:cubicBezTo>
                  <a:close/>
                  <a:moveTo>
                    <a:pt x="1071" y="1164"/>
                  </a:moveTo>
                  <a:cubicBezTo>
                    <a:pt x="1060" y="1164"/>
                    <a:pt x="1047" y="1166"/>
                    <a:pt x="1033" y="1170"/>
                  </a:cubicBezTo>
                  <a:cubicBezTo>
                    <a:pt x="1012" y="1170"/>
                    <a:pt x="998" y="1184"/>
                    <a:pt x="984" y="1205"/>
                  </a:cubicBezTo>
                  <a:cubicBezTo>
                    <a:pt x="977" y="1219"/>
                    <a:pt x="984" y="1240"/>
                    <a:pt x="998" y="1247"/>
                  </a:cubicBezTo>
                  <a:cubicBezTo>
                    <a:pt x="970" y="1247"/>
                    <a:pt x="948" y="1262"/>
                    <a:pt x="906" y="1325"/>
                  </a:cubicBezTo>
                  <a:cubicBezTo>
                    <a:pt x="906" y="1325"/>
                    <a:pt x="892" y="1347"/>
                    <a:pt x="899" y="1361"/>
                  </a:cubicBezTo>
                  <a:lnTo>
                    <a:pt x="1139" y="1410"/>
                  </a:lnTo>
                  <a:lnTo>
                    <a:pt x="1139" y="1417"/>
                  </a:lnTo>
                  <a:cubicBezTo>
                    <a:pt x="1146" y="1417"/>
                    <a:pt x="1153" y="1410"/>
                    <a:pt x="1153" y="1410"/>
                  </a:cubicBezTo>
                  <a:cubicBezTo>
                    <a:pt x="1153" y="1410"/>
                    <a:pt x="1168" y="1382"/>
                    <a:pt x="1161" y="1375"/>
                  </a:cubicBezTo>
                  <a:lnTo>
                    <a:pt x="1012" y="1339"/>
                  </a:lnTo>
                  <a:cubicBezTo>
                    <a:pt x="984" y="1332"/>
                    <a:pt x="977" y="1325"/>
                    <a:pt x="1012" y="1290"/>
                  </a:cubicBezTo>
                  <a:lnTo>
                    <a:pt x="1033" y="1290"/>
                  </a:lnTo>
                  <a:cubicBezTo>
                    <a:pt x="1090" y="1304"/>
                    <a:pt x="1153" y="1311"/>
                    <a:pt x="1210" y="1318"/>
                  </a:cubicBezTo>
                  <a:cubicBezTo>
                    <a:pt x="1210" y="1318"/>
                    <a:pt x="1224" y="1297"/>
                    <a:pt x="1217" y="1290"/>
                  </a:cubicBezTo>
                  <a:lnTo>
                    <a:pt x="1069" y="1255"/>
                  </a:lnTo>
                  <a:cubicBezTo>
                    <a:pt x="1040" y="1247"/>
                    <a:pt x="1033" y="1240"/>
                    <a:pt x="1062" y="1205"/>
                  </a:cubicBezTo>
                  <a:lnTo>
                    <a:pt x="1083" y="1205"/>
                  </a:lnTo>
                  <a:cubicBezTo>
                    <a:pt x="1146" y="1219"/>
                    <a:pt x="1203" y="1226"/>
                    <a:pt x="1260" y="1240"/>
                  </a:cubicBezTo>
                  <a:cubicBezTo>
                    <a:pt x="1260" y="1240"/>
                    <a:pt x="1281" y="1212"/>
                    <a:pt x="1274" y="1205"/>
                  </a:cubicBezTo>
                  <a:lnTo>
                    <a:pt x="1104" y="1170"/>
                  </a:lnTo>
                  <a:cubicBezTo>
                    <a:pt x="1093" y="1166"/>
                    <a:pt x="1083" y="1164"/>
                    <a:pt x="1071" y="1164"/>
                  </a:cubicBezTo>
                  <a:close/>
                  <a:moveTo>
                    <a:pt x="900" y="1398"/>
                  </a:moveTo>
                  <a:cubicBezTo>
                    <a:pt x="892" y="1398"/>
                    <a:pt x="885" y="1400"/>
                    <a:pt x="878" y="1403"/>
                  </a:cubicBezTo>
                  <a:lnTo>
                    <a:pt x="856" y="1453"/>
                  </a:lnTo>
                  <a:cubicBezTo>
                    <a:pt x="849" y="1467"/>
                    <a:pt x="849" y="1481"/>
                    <a:pt x="856" y="1488"/>
                  </a:cubicBezTo>
                  <a:cubicBezTo>
                    <a:pt x="870" y="1502"/>
                    <a:pt x="892" y="1509"/>
                    <a:pt x="906" y="1509"/>
                  </a:cubicBezTo>
                  <a:lnTo>
                    <a:pt x="906" y="1516"/>
                  </a:lnTo>
                  <a:cubicBezTo>
                    <a:pt x="920" y="1516"/>
                    <a:pt x="941" y="1516"/>
                    <a:pt x="955" y="1509"/>
                  </a:cubicBezTo>
                  <a:cubicBezTo>
                    <a:pt x="970" y="1502"/>
                    <a:pt x="984" y="1495"/>
                    <a:pt x="991" y="1488"/>
                  </a:cubicBezTo>
                  <a:lnTo>
                    <a:pt x="1033" y="1467"/>
                  </a:lnTo>
                  <a:cubicBezTo>
                    <a:pt x="1040" y="1463"/>
                    <a:pt x="1046" y="1460"/>
                    <a:pt x="1052" y="1460"/>
                  </a:cubicBezTo>
                  <a:cubicBezTo>
                    <a:pt x="1058" y="1460"/>
                    <a:pt x="1065" y="1463"/>
                    <a:pt x="1076" y="1474"/>
                  </a:cubicBezTo>
                  <a:cubicBezTo>
                    <a:pt x="1076" y="1474"/>
                    <a:pt x="1054" y="1523"/>
                    <a:pt x="1062" y="1530"/>
                  </a:cubicBezTo>
                  <a:lnTo>
                    <a:pt x="1111" y="1530"/>
                  </a:lnTo>
                  <a:lnTo>
                    <a:pt x="1139" y="1474"/>
                  </a:lnTo>
                  <a:cubicBezTo>
                    <a:pt x="1146" y="1438"/>
                    <a:pt x="1132" y="1417"/>
                    <a:pt x="1083" y="1417"/>
                  </a:cubicBezTo>
                  <a:cubicBezTo>
                    <a:pt x="1076" y="1414"/>
                    <a:pt x="1069" y="1412"/>
                    <a:pt x="1062" y="1412"/>
                  </a:cubicBezTo>
                  <a:cubicBezTo>
                    <a:pt x="1054" y="1412"/>
                    <a:pt x="1047" y="1414"/>
                    <a:pt x="1040" y="1417"/>
                  </a:cubicBezTo>
                  <a:cubicBezTo>
                    <a:pt x="1026" y="1417"/>
                    <a:pt x="1012" y="1424"/>
                    <a:pt x="998" y="1431"/>
                  </a:cubicBezTo>
                  <a:lnTo>
                    <a:pt x="955" y="1460"/>
                  </a:lnTo>
                  <a:cubicBezTo>
                    <a:pt x="948" y="1463"/>
                    <a:pt x="943" y="1467"/>
                    <a:pt x="938" y="1467"/>
                  </a:cubicBezTo>
                  <a:cubicBezTo>
                    <a:pt x="932" y="1467"/>
                    <a:pt x="927" y="1463"/>
                    <a:pt x="920" y="1453"/>
                  </a:cubicBezTo>
                  <a:cubicBezTo>
                    <a:pt x="920" y="1453"/>
                    <a:pt x="934" y="1410"/>
                    <a:pt x="927" y="1403"/>
                  </a:cubicBezTo>
                  <a:cubicBezTo>
                    <a:pt x="916" y="1400"/>
                    <a:pt x="908" y="1398"/>
                    <a:pt x="900" y="1398"/>
                  </a:cubicBezTo>
                  <a:close/>
                  <a:moveTo>
                    <a:pt x="5922" y="1375"/>
                  </a:moveTo>
                  <a:lnTo>
                    <a:pt x="5922" y="1382"/>
                  </a:lnTo>
                  <a:lnTo>
                    <a:pt x="5653" y="1410"/>
                  </a:lnTo>
                  <a:cubicBezTo>
                    <a:pt x="5653" y="1410"/>
                    <a:pt x="5660" y="1438"/>
                    <a:pt x="5674" y="1446"/>
                  </a:cubicBezTo>
                  <a:lnTo>
                    <a:pt x="5837" y="1424"/>
                  </a:lnTo>
                  <a:cubicBezTo>
                    <a:pt x="5843" y="1423"/>
                    <a:pt x="5848" y="1422"/>
                    <a:pt x="5852" y="1422"/>
                  </a:cubicBezTo>
                  <a:cubicBezTo>
                    <a:pt x="5870" y="1422"/>
                    <a:pt x="5876" y="1435"/>
                    <a:pt x="5865" y="1474"/>
                  </a:cubicBezTo>
                  <a:lnTo>
                    <a:pt x="5688" y="1502"/>
                  </a:lnTo>
                  <a:cubicBezTo>
                    <a:pt x="5688" y="1502"/>
                    <a:pt x="5695" y="1523"/>
                    <a:pt x="5709" y="1530"/>
                  </a:cubicBezTo>
                  <a:lnTo>
                    <a:pt x="5872" y="1509"/>
                  </a:lnTo>
                  <a:cubicBezTo>
                    <a:pt x="5900" y="1509"/>
                    <a:pt x="5915" y="1516"/>
                    <a:pt x="5900" y="1559"/>
                  </a:cubicBezTo>
                  <a:cubicBezTo>
                    <a:pt x="5837" y="1566"/>
                    <a:pt x="5780" y="1573"/>
                    <a:pt x="5723" y="1587"/>
                  </a:cubicBezTo>
                  <a:cubicBezTo>
                    <a:pt x="5723" y="1587"/>
                    <a:pt x="5731" y="1615"/>
                    <a:pt x="5745" y="1615"/>
                  </a:cubicBezTo>
                  <a:lnTo>
                    <a:pt x="5922" y="1594"/>
                  </a:lnTo>
                  <a:cubicBezTo>
                    <a:pt x="5943" y="1594"/>
                    <a:pt x="5964" y="1587"/>
                    <a:pt x="5978" y="1580"/>
                  </a:cubicBezTo>
                  <a:cubicBezTo>
                    <a:pt x="5992" y="1566"/>
                    <a:pt x="5999" y="1552"/>
                    <a:pt x="5985" y="1530"/>
                  </a:cubicBezTo>
                  <a:cubicBezTo>
                    <a:pt x="5978" y="1509"/>
                    <a:pt x="5964" y="1502"/>
                    <a:pt x="5943" y="1495"/>
                  </a:cubicBezTo>
                  <a:cubicBezTo>
                    <a:pt x="5964" y="1488"/>
                    <a:pt x="5971" y="1467"/>
                    <a:pt x="5957" y="1446"/>
                  </a:cubicBezTo>
                  <a:cubicBezTo>
                    <a:pt x="5957" y="1438"/>
                    <a:pt x="5950" y="1431"/>
                    <a:pt x="5943" y="1424"/>
                  </a:cubicBezTo>
                  <a:cubicBezTo>
                    <a:pt x="5936" y="1424"/>
                    <a:pt x="5929" y="1417"/>
                    <a:pt x="5943" y="1403"/>
                  </a:cubicBezTo>
                  <a:cubicBezTo>
                    <a:pt x="5943" y="1403"/>
                    <a:pt x="5936" y="1382"/>
                    <a:pt x="5922" y="1375"/>
                  </a:cubicBezTo>
                  <a:close/>
                  <a:moveTo>
                    <a:pt x="821" y="1545"/>
                  </a:moveTo>
                  <a:cubicBezTo>
                    <a:pt x="821" y="1545"/>
                    <a:pt x="821" y="1573"/>
                    <a:pt x="828" y="1580"/>
                  </a:cubicBezTo>
                  <a:lnTo>
                    <a:pt x="991" y="1594"/>
                  </a:lnTo>
                  <a:cubicBezTo>
                    <a:pt x="1019" y="1594"/>
                    <a:pt x="1033" y="1601"/>
                    <a:pt x="1019" y="1644"/>
                  </a:cubicBezTo>
                  <a:lnTo>
                    <a:pt x="991" y="1644"/>
                  </a:lnTo>
                  <a:cubicBezTo>
                    <a:pt x="927" y="1637"/>
                    <a:pt x="863" y="1637"/>
                    <a:pt x="807" y="1637"/>
                  </a:cubicBezTo>
                  <a:cubicBezTo>
                    <a:pt x="807" y="1637"/>
                    <a:pt x="793" y="1665"/>
                    <a:pt x="807" y="1672"/>
                  </a:cubicBezTo>
                  <a:lnTo>
                    <a:pt x="984" y="1679"/>
                  </a:lnTo>
                  <a:lnTo>
                    <a:pt x="984" y="1686"/>
                  </a:lnTo>
                  <a:cubicBezTo>
                    <a:pt x="990" y="1688"/>
                    <a:pt x="996" y="1689"/>
                    <a:pt x="1003" y="1689"/>
                  </a:cubicBezTo>
                  <a:cubicBezTo>
                    <a:pt x="1018" y="1689"/>
                    <a:pt x="1034" y="1684"/>
                    <a:pt x="1054" y="1679"/>
                  </a:cubicBezTo>
                  <a:cubicBezTo>
                    <a:pt x="1069" y="1672"/>
                    <a:pt x="1076" y="1658"/>
                    <a:pt x="1090" y="1594"/>
                  </a:cubicBezTo>
                  <a:lnTo>
                    <a:pt x="1090" y="1559"/>
                  </a:lnTo>
                  <a:cubicBezTo>
                    <a:pt x="1090" y="1559"/>
                    <a:pt x="835" y="1545"/>
                    <a:pt x="821" y="1545"/>
                  </a:cubicBezTo>
                  <a:close/>
                  <a:moveTo>
                    <a:pt x="5950" y="1672"/>
                  </a:moveTo>
                  <a:cubicBezTo>
                    <a:pt x="5957" y="1679"/>
                    <a:pt x="5957" y="1686"/>
                    <a:pt x="5957" y="1693"/>
                  </a:cubicBezTo>
                  <a:cubicBezTo>
                    <a:pt x="5950" y="1721"/>
                    <a:pt x="5943" y="1729"/>
                    <a:pt x="5929" y="1729"/>
                  </a:cubicBezTo>
                  <a:lnTo>
                    <a:pt x="5900" y="1729"/>
                  </a:lnTo>
                  <a:cubicBezTo>
                    <a:pt x="5893" y="1729"/>
                    <a:pt x="5893" y="1679"/>
                    <a:pt x="5893" y="1679"/>
                  </a:cubicBezTo>
                  <a:cubicBezTo>
                    <a:pt x="5900" y="1679"/>
                    <a:pt x="5915" y="1679"/>
                    <a:pt x="5922" y="1672"/>
                  </a:cubicBezTo>
                  <a:close/>
                  <a:moveTo>
                    <a:pt x="864" y="1711"/>
                  </a:moveTo>
                  <a:cubicBezTo>
                    <a:pt x="825" y="1711"/>
                    <a:pt x="795" y="1712"/>
                    <a:pt x="793" y="1714"/>
                  </a:cubicBezTo>
                  <a:lnTo>
                    <a:pt x="793" y="1743"/>
                  </a:lnTo>
                  <a:lnTo>
                    <a:pt x="793" y="1750"/>
                  </a:lnTo>
                  <a:lnTo>
                    <a:pt x="1062" y="1750"/>
                  </a:lnTo>
                  <a:lnTo>
                    <a:pt x="1054" y="1714"/>
                  </a:lnTo>
                  <a:cubicBezTo>
                    <a:pt x="1054" y="1714"/>
                    <a:pt x="941" y="1711"/>
                    <a:pt x="864" y="1711"/>
                  </a:cubicBezTo>
                  <a:close/>
                  <a:moveTo>
                    <a:pt x="743" y="1707"/>
                  </a:moveTo>
                  <a:cubicBezTo>
                    <a:pt x="722" y="1707"/>
                    <a:pt x="708" y="1707"/>
                    <a:pt x="687" y="1714"/>
                  </a:cubicBezTo>
                  <a:cubicBezTo>
                    <a:pt x="687" y="1714"/>
                    <a:pt x="687" y="1743"/>
                    <a:pt x="694" y="1750"/>
                  </a:cubicBezTo>
                  <a:lnTo>
                    <a:pt x="743" y="1750"/>
                  </a:lnTo>
                  <a:lnTo>
                    <a:pt x="743" y="1757"/>
                  </a:lnTo>
                  <a:cubicBezTo>
                    <a:pt x="750" y="1757"/>
                    <a:pt x="750" y="1743"/>
                    <a:pt x="750" y="1743"/>
                  </a:cubicBezTo>
                  <a:cubicBezTo>
                    <a:pt x="750" y="1743"/>
                    <a:pt x="757" y="1714"/>
                    <a:pt x="743" y="1707"/>
                  </a:cubicBezTo>
                  <a:close/>
                  <a:moveTo>
                    <a:pt x="5922" y="1637"/>
                  </a:moveTo>
                  <a:lnTo>
                    <a:pt x="5823" y="1644"/>
                  </a:lnTo>
                  <a:cubicBezTo>
                    <a:pt x="5817" y="1642"/>
                    <a:pt x="5811" y="1641"/>
                    <a:pt x="5804" y="1641"/>
                  </a:cubicBezTo>
                  <a:cubicBezTo>
                    <a:pt x="5787" y="1641"/>
                    <a:pt x="5769" y="1647"/>
                    <a:pt x="5759" y="1658"/>
                  </a:cubicBezTo>
                  <a:cubicBezTo>
                    <a:pt x="5745" y="1665"/>
                    <a:pt x="5738" y="1679"/>
                    <a:pt x="5738" y="1693"/>
                  </a:cubicBezTo>
                  <a:lnTo>
                    <a:pt x="5745" y="1764"/>
                  </a:lnTo>
                  <a:cubicBezTo>
                    <a:pt x="5759" y="1771"/>
                    <a:pt x="5773" y="1771"/>
                    <a:pt x="5794" y="1771"/>
                  </a:cubicBezTo>
                  <a:cubicBezTo>
                    <a:pt x="5801" y="1764"/>
                    <a:pt x="5801" y="1700"/>
                    <a:pt x="5801" y="1700"/>
                  </a:cubicBezTo>
                  <a:cubicBezTo>
                    <a:pt x="5808" y="1679"/>
                    <a:pt x="5815" y="1679"/>
                    <a:pt x="5830" y="1679"/>
                  </a:cubicBezTo>
                  <a:cubicBezTo>
                    <a:pt x="5837" y="1679"/>
                    <a:pt x="5851" y="1764"/>
                    <a:pt x="5851" y="1764"/>
                  </a:cubicBezTo>
                  <a:lnTo>
                    <a:pt x="5936" y="1764"/>
                  </a:lnTo>
                  <a:cubicBezTo>
                    <a:pt x="5957" y="1764"/>
                    <a:pt x="5978" y="1757"/>
                    <a:pt x="5999" y="1750"/>
                  </a:cubicBezTo>
                  <a:cubicBezTo>
                    <a:pt x="6014" y="1743"/>
                    <a:pt x="6021" y="1729"/>
                    <a:pt x="6021" y="1707"/>
                  </a:cubicBezTo>
                  <a:lnTo>
                    <a:pt x="6021" y="1686"/>
                  </a:lnTo>
                  <a:cubicBezTo>
                    <a:pt x="6014" y="1672"/>
                    <a:pt x="6006" y="1658"/>
                    <a:pt x="5992" y="1651"/>
                  </a:cubicBezTo>
                  <a:cubicBezTo>
                    <a:pt x="5971" y="1637"/>
                    <a:pt x="5950" y="1637"/>
                    <a:pt x="5922" y="1637"/>
                  </a:cubicBezTo>
                  <a:close/>
                  <a:moveTo>
                    <a:pt x="906" y="1806"/>
                  </a:moveTo>
                  <a:cubicBezTo>
                    <a:pt x="913" y="1806"/>
                    <a:pt x="913" y="1849"/>
                    <a:pt x="913" y="1849"/>
                  </a:cubicBezTo>
                  <a:lnTo>
                    <a:pt x="849" y="1849"/>
                  </a:lnTo>
                  <a:lnTo>
                    <a:pt x="849" y="1835"/>
                  </a:lnTo>
                  <a:cubicBezTo>
                    <a:pt x="863" y="1821"/>
                    <a:pt x="885" y="1806"/>
                    <a:pt x="906" y="1806"/>
                  </a:cubicBezTo>
                  <a:close/>
                  <a:moveTo>
                    <a:pt x="6014" y="1764"/>
                  </a:moveTo>
                  <a:cubicBezTo>
                    <a:pt x="5992" y="1764"/>
                    <a:pt x="5971" y="1771"/>
                    <a:pt x="5957" y="1785"/>
                  </a:cubicBezTo>
                  <a:lnTo>
                    <a:pt x="5837" y="1785"/>
                  </a:lnTo>
                  <a:cubicBezTo>
                    <a:pt x="5808" y="1785"/>
                    <a:pt x="5787" y="1785"/>
                    <a:pt x="5766" y="1799"/>
                  </a:cubicBezTo>
                  <a:cubicBezTo>
                    <a:pt x="5752" y="1806"/>
                    <a:pt x="5745" y="1821"/>
                    <a:pt x="5752" y="1863"/>
                  </a:cubicBezTo>
                  <a:cubicBezTo>
                    <a:pt x="5773" y="1856"/>
                    <a:pt x="5794" y="1849"/>
                    <a:pt x="5808" y="1828"/>
                  </a:cubicBezTo>
                  <a:lnTo>
                    <a:pt x="5837" y="1828"/>
                  </a:lnTo>
                  <a:cubicBezTo>
                    <a:pt x="5837" y="1828"/>
                    <a:pt x="5957" y="1828"/>
                    <a:pt x="5971" y="1863"/>
                  </a:cubicBezTo>
                  <a:cubicBezTo>
                    <a:pt x="5992" y="1863"/>
                    <a:pt x="6014" y="1849"/>
                    <a:pt x="6028" y="1835"/>
                  </a:cubicBezTo>
                  <a:cubicBezTo>
                    <a:pt x="6049" y="1835"/>
                    <a:pt x="6070" y="1828"/>
                    <a:pt x="6091" y="1828"/>
                  </a:cubicBezTo>
                  <a:cubicBezTo>
                    <a:pt x="6091" y="1828"/>
                    <a:pt x="6091" y="1799"/>
                    <a:pt x="6084" y="1792"/>
                  </a:cubicBezTo>
                  <a:lnTo>
                    <a:pt x="6028" y="1792"/>
                  </a:lnTo>
                  <a:cubicBezTo>
                    <a:pt x="6028" y="1792"/>
                    <a:pt x="6021" y="1792"/>
                    <a:pt x="6014" y="1764"/>
                  </a:cubicBezTo>
                  <a:close/>
                  <a:moveTo>
                    <a:pt x="878" y="1764"/>
                  </a:moveTo>
                  <a:cubicBezTo>
                    <a:pt x="856" y="1764"/>
                    <a:pt x="828" y="1771"/>
                    <a:pt x="814" y="1778"/>
                  </a:cubicBezTo>
                  <a:cubicBezTo>
                    <a:pt x="793" y="1785"/>
                    <a:pt x="786" y="1799"/>
                    <a:pt x="793" y="1821"/>
                  </a:cubicBezTo>
                  <a:cubicBezTo>
                    <a:pt x="793" y="1863"/>
                    <a:pt x="800" y="1870"/>
                    <a:pt x="821" y="1884"/>
                  </a:cubicBezTo>
                  <a:cubicBezTo>
                    <a:pt x="835" y="1891"/>
                    <a:pt x="863" y="1891"/>
                    <a:pt x="885" y="1891"/>
                  </a:cubicBezTo>
                  <a:lnTo>
                    <a:pt x="984" y="1891"/>
                  </a:lnTo>
                  <a:cubicBezTo>
                    <a:pt x="1005" y="1891"/>
                    <a:pt x="1033" y="1884"/>
                    <a:pt x="1047" y="1877"/>
                  </a:cubicBezTo>
                  <a:cubicBezTo>
                    <a:pt x="1062" y="1870"/>
                    <a:pt x="1069" y="1849"/>
                    <a:pt x="1069" y="1835"/>
                  </a:cubicBezTo>
                  <a:lnTo>
                    <a:pt x="1069" y="1764"/>
                  </a:lnTo>
                  <a:lnTo>
                    <a:pt x="1019" y="1764"/>
                  </a:lnTo>
                  <a:cubicBezTo>
                    <a:pt x="1005" y="1771"/>
                    <a:pt x="1012" y="1835"/>
                    <a:pt x="1012" y="1835"/>
                  </a:cubicBezTo>
                  <a:cubicBezTo>
                    <a:pt x="1008" y="1836"/>
                    <a:pt x="1004" y="1836"/>
                    <a:pt x="1000" y="1836"/>
                  </a:cubicBezTo>
                  <a:cubicBezTo>
                    <a:pt x="961" y="1836"/>
                    <a:pt x="955" y="1771"/>
                    <a:pt x="955" y="1771"/>
                  </a:cubicBezTo>
                  <a:cubicBezTo>
                    <a:pt x="927" y="1764"/>
                    <a:pt x="906" y="1764"/>
                    <a:pt x="878" y="1764"/>
                  </a:cubicBezTo>
                  <a:close/>
                  <a:moveTo>
                    <a:pt x="5688" y="1877"/>
                  </a:moveTo>
                  <a:cubicBezTo>
                    <a:pt x="5681" y="1877"/>
                    <a:pt x="5681" y="1877"/>
                    <a:pt x="5688" y="1884"/>
                  </a:cubicBezTo>
                  <a:lnTo>
                    <a:pt x="5738" y="1905"/>
                  </a:lnTo>
                  <a:cubicBezTo>
                    <a:pt x="5745" y="1912"/>
                    <a:pt x="5759" y="1912"/>
                    <a:pt x="5766" y="1912"/>
                  </a:cubicBezTo>
                  <a:cubicBezTo>
                    <a:pt x="5777" y="1916"/>
                    <a:pt x="5785" y="1918"/>
                    <a:pt x="5794" y="1918"/>
                  </a:cubicBezTo>
                  <a:cubicBezTo>
                    <a:pt x="5803" y="1918"/>
                    <a:pt x="5812" y="1916"/>
                    <a:pt x="5823" y="1912"/>
                  </a:cubicBezTo>
                  <a:cubicBezTo>
                    <a:pt x="5823" y="1912"/>
                    <a:pt x="5830" y="1891"/>
                    <a:pt x="5815" y="1884"/>
                  </a:cubicBezTo>
                  <a:lnTo>
                    <a:pt x="5695" y="1877"/>
                  </a:lnTo>
                  <a:close/>
                  <a:moveTo>
                    <a:pt x="1019" y="1948"/>
                  </a:moveTo>
                  <a:cubicBezTo>
                    <a:pt x="1005" y="1997"/>
                    <a:pt x="913" y="2004"/>
                    <a:pt x="913" y="2004"/>
                  </a:cubicBezTo>
                  <a:cubicBezTo>
                    <a:pt x="909" y="2008"/>
                    <a:pt x="906" y="2010"/>
                    <a:pt x="901" y="2010"/>
                  </a:cubicBezTo>
                  <a:cubicBezTo>
                    <a:pt x="897" y="2010"/>
                    <a:pt x="892" y="2008"/>
                    <a:pt x="885" y="2004"/>
                  </a:cubicBezTo>
                  <a:cubicBezTo>
                    <a:pt x="885" y="2007"/>
                    <a:pt x="884" y="2008"/>
                    <a:pt x="883" y="2008"/>
                  </a:cubicBezTo>
                  <a:cubicBezTo>
                    <a:pt x="881" y="2008"/>
                    <a:pt x="878" y="2004"/>
                    <a:pt x="878" y="2004"/>
                  </a:cubicBezTo>
                  <a:lnTo>
                    <a:pt x="878" y="1997"/>
                  </a:lnTo>
                  <a:cubicBezTo>
                    <a:pt x="899" y="1955"/>
                    <a:pt x="998" y="1948"/>
                    <a:pt x="998" y="1948"/>
                  </a:cubicBezTo>
                  <a:close/>
                  <a:moveTo>
                    <a:pt x="1007" y="1910"/>
                  </a:moveTo>
                  <a:cubicBezTo>
                    <a:pt x="1000" y="1910"/>
                    <a:pt x="992" y="1910"/>
                    <a:pt x="984" y="1912"/>
                  </a:cubicBezTo>
                  <a:lnTo>
                    <a:pt x="885" y="1920"/>
                  </a:lnTo>
                  <a:cubicBezTo>
                    <a:pt x="863" y="1920"/>
                    <a:pt x="842" y="1927"/>
                    <a:pt x="828" y="1941"/>
                  </a:cubicBezTo>
                  <a:cubicBezTo>
                    <a:pt x="814" y="1948"/>
                    <a:pt x="807" y="1962"/>
                    <a:pt x="814" y="1976"/>
                  </a:cubicBezTo>
                  <a:lnTo>
                    <a:pt x="821" y="2004"/>
                  </a:lnTo>
                  <a:cubicBezTo>
                    <a:pt x="821" y="2026"/>
                    <a:pt x="835" y="2033"/>
                    <a:pt x="849" y="2040"/>
                  </a:cubicBezTo>
                  <a:cubicBezTo>
                    <a:pt x="864" y="2045"/>
                    <a:pt x="883" y="2050"/>
                    <a:pt x="900" y="2050"/>
                  </a:cubicBezTo>
                  <a:cubicBezTo>
                    <a:pt x="907" y="2050"/>
                    <a:pt x="914" y="2049"/>
                    <a:pt x="920" y="2047"/>
                  </a:cubicBezTo>
                  <a:lnTo>
                    <a:pt x="1019" y="2040"/>
                  </a:lnTo>
                  <a:cubicBezTo>
                    <a:pt x="1040" y="2040"/>
                    <a:pt x="1062" y="2033"/>
                    <a:pt x="1083" y="2026"/>
                  </a:cubicBezTo>
                  <a:cubicBezTo>
                    <a:pt x="1097" y="2012"/>
                    <a:pt x="1097" y="1997"/>
                    <a:pt x="1097" y="1983"/>
                  </a:cubicBezTo>
                  <a:lnTo>
                    <a:pt x="1090" y="1955"/>
                  </a:lnTo>
                  <a:cubicBezTo>
                    <a:pt x="1083" y="1941"/>
                    <a:pt x="1069" y="1927"/>
                    <a:pt x="1054" y="1920"/>
                  </a:cubicBezTo>
                  <a:cubicBezTo>
                    <a:pt x="1039" y="1915"/>
                    <a:pt x="1024" y="1910"/>
                    <a:pt x="1007" y="1910"/>
                  </a:cubicBezTo>
                  <a:close/>
                  <a:moveTo>
                    <a:pt x="5801" y="2012"/>
                  </a:moveTo>
                  <a:cubicBezTo>
                    <a:pt x="5773" y="2012"/>
                    <a:pt x="5752" y="2012"/>
                    <a:pt x="5731" y="2019"/>
                  </a:cubicBezTo>
                  <a:cubicBezTo>
                    <a:pt x="5716" y="2026"/>
                    <a:pt x="5702" y="2040"/>
                    <a:pt x="5695" y="2054"/>
                  </a:cubicBezTo>
                  <a:cubicBezTo>
                    <a:pt x="5695" y="2054"/>
                    <a:pt x="5681" y="2103"/>
                    <a:pt x="5688" y="2111"/>
                  </a:cubicBezTo>
                  <a:lnTo>
                    <a:pt x="5738" y="2111"/>
                  </a:lnTo>
                  <a:cubicBezTo>
                    <a:pt x="5745" y="2089"/>
                    <a:pt x="5752" y="2075"/>
                    <a:pt x="5766" y="2054"/>
                  </a:cubicBezTo>
                  <a:lnTo>
                    <a:pt x="5787" y="2054"/>
                  </a:lnTo>
                  <a:cubicBezTo>
                    <a:pt x="5830" y="2061"/>
                    <a:pt x="5872" y="2068"/>
                    <a:pt x="5907" y="2089"/>
                  </a:cubicBezTo>
                  <a:cubicBezTo>
                    <a:pt x="5907" y="2089"/>
                    <a:pt x="5893" y="2132"/>
                    <a:pt x="5900" y="2139"/>
                  </a:cubicBezTo>
                  <a:lnTo>
                    <a:pt x="5950" y="2139"/>
                  </a:lnTo>
                  <a:lnTo>
                    <a:pt x="5971" y="2089"/>
                  </a:lnTo>
                  <a:cubicBezTo>
                    <a:pt x="5971" y="2075"/>
                    <a:pt x="5971" y="2061"/>
                    <a:pt x="5957" y="2047"/>
                  </a:cubicBezTo>
                  <a:cubicBezTo>
                    <a:pt x="5943" y="2040"/>
                    <a:pt x="5922" y="2033"/>
                    <a:pt x="5900" y="2026"/>
                  </a:cubicBezTo>
                  <a:lnTo>
                    <a:pt x="5801" y="2012"/>
                  </a:lnTo>
                  <a:close/>
                  <a:moveTo>
                    <a:pt x="1033" y="2103"/>
                  </a:moveTo>
                  <a:cubicBezTo>
                    <a:pt x="1062" y="2103"/>
                    <a:pt x="1076" y="2103"/>
                    <a:pt x="1083" y="2118"/>
                  </a:cubicBezTo>
                  <a:cubicBezTo>
                    <a:pt x="1069" y="2153"/>
                    <a:pt x="977" y="2167"/>
                    <a:pt x="977" y="2167"/>
                  </a:cubicBezTo>
                  <a:lnTo>
                    <a:pt x="948" y="2167"/>
                  </a:lnTo>
                  <a:cubicBezTo>
                    <a:pt x="920" y="2139"/>
                    <a:pt x="934" y="2132"/>
                    <a:pt x="955" y="2125"/>
                  </a:cubicBezTo>
                  <a:lnTo>
                    <a:pt x="962" y="2111"/>
                  </a:lnTo>
                  <a:lnTo>
                    <a:pt x="1033" y="2103"/>
                  </a:lnTo>
                  <a:close/>
                  <a:moveTo>
                    <a:pt x="1112" y="2053"/>
                  </a:moveTo>
                  <a:cubicBezTo>
                    <a:pt x="1064" y="2053"/>
                    <a:pt x="750" y="2103"/>
                    <a:pt x="750" y="2103"/>
                  </a:cubicBezTo>
                  <a:lnTo>
                    <a:pt x="750" y="2139"/>
                  </a:lnTo>
                  <a:cubicBezTo>
                    <a:pt x="800" y="2139"/>
                    <a:pt x="842" y="2139"/>
                    <a:pt x="892" y="2132"/>
                  </a:cubicBezTo>
                  <a:lnTo>
                    <a:pt x="892" y="2125"/>
                  </a:lnTo>
                  <a:cubicBezTo>
                    <a:pt x="892" y="2188"/>
                    <a:pt x="899" y="2195"/>
                    <a:pt x="920" y="2203"/>
                  </a:cubicBezTo>
                  <a:cubicBezTo>
                    <a:pt x="931" y="2206"/>
                    <a:pt x="941" y="2208"/>
                    <a:pt x="953" y="2208"/>
                  </a:cubicBezTo>
                  <a:cubicBezTo>
                    <a:pt x="964" y="2208"/>
                    <a:pt x="977" y="2206"/>
                    <a:pt x="991" y="2203"/>
                  </a:cubicBezTo>
                  <a:lnTo>
                    <a:pt x="1083" y="2188"/>
                  </a:lnTo>
                  <a:cubicBezTo>
                    <a:pt x="1104" y="2188"/>
                    <a:pt x="1125" y="2181"/>
                    <a:pt x="1146" y="2167"/>
                  </a:cubicBezTo>
                  <a:cubicBezTo>
                    <a:pt x="1153" y="2160"/>
                    <a:pt x="1161" y="2139"/>
                    <a:pt x="1153" y="2132"/>
                  </a:cubicBezTo>
                  <a:cubicBezTo>
                    <a:pt x="1125" y="2096"/>
                    <a:pt x="1111" y="2089"/>
                    <a:pt x="1104" y="2089"/>
                  </a:cubicBezTo>
                  <a:cubicBezTo>
                    <a:pt x="1118" y="2082"/>
                    <a:pt x="1125" y="2068"/>
                    <a:pt x="1118" y="2054"/>
                  </a:cubicBezTo>
                  <a:cubicBezTo>
                    <a:pt x="1117" y="2054"/>
                    <a:pt x="1115" y="2053"/>
                    <a:pt x="1112" y="2053"/>
                  </a:cubicBezTo>
                  <a:close/>
                  <a:moveTo>
                    <a:pt x="5735" y="2171"/>
                  </a:moveTo>
                  <a:cubicBezTo>
                    <a:pt x="5738" y="2171"/>
                    <a:pt x="5741" y="2172"/>
                    <a:pt x="5745" y="2174"/>
                  </a:cubicBezTo>
                  <a:lnTo>
                    <a:pt x="5830" y="2188"/>
                  </a:lnTo>
                  <a:cubicBezTo>
                    <a:pt x="5858" y="2210"/>
                    <a:pt x="5858" y="2210"/>
                    <a:pt x="5851" y="2217"/>
                  </a:cubicBezTo>
                  <a:lnTo>
                    <a:pt x="5851" y="2210"/>
                  </a:lnTo>
                  <a:cubicBezTo>
                    <a:pt x="5823" y="2238"/>
                    <a:pt x="5815" y="2238"/>
                    <a:pt x="5808" y="2238"/>
                  </a:cubicBezTo>
                  <a:lnTo>
                    <a:pt x="5716" y="2224"/>
                  </a:lnTo>
                  <a:cubicBezTo>
                    <a:pt x="5722" y="2182"/>
                    <a:pt x="5727" y="2171"/>
                    <a:pt x="5735" y="2171"/>
                  </a:cubicBezTo>
                  <a:close/>
                  <a:moveTo>
                    <a:pt x="5723" y="2126"/>
                  </a:moveTo>
                  <a:cubicBezTo>
                    <a:pt x="5711" y="2126"/>
                    <a:pt x="5699" y="2128"/>
                    <a:pt x="5688" y="2132"/>
                  </a:cubicBezTo>
                  <a:cubicBezTo>
                    <a:pt x="5667" y="2139"/>
                    <a:pt x="5653" y="2153"/>
                    <a:pt x="5646" y="2167"/>
                  </a:cubicBezTo>
                  <a:lnTo>
                    <a:pt x="5632" y="2195"/>
                  </a:lnTo>
                  <a:cubicBezTo>
                    <a:pt x="5624" y="2203"/>
                    <a:pt x="5624" y="2224"/>
                    <a:pt x="5632" y="2231"/>
                  </a:cubicBezTo>
                  <a:cubicBezTo>
                    <a:pt x="5646" y="2245"/>
                    <a:pt x="5667" y="2259"/>
                    <a:pt x="5688" y="2259"/>
                  </a:cubicBezTo>
                  <a:lnTo>
                    <a:pt x="5787" y="2273"/>
                  </a:lnTo>
                  <a:cubicBezTo>
                    <a:pt x="5798" y="2277"/>
                    <a:pt x="5808" y="2279"/>
                    <a:pt x="5820" y="2279"/>
                  </a:cubicBezTo>
                  <a:cubicBezTo>
                    <a:pt x="5831" y="2279"/>
                    <a:pt x="5844" y="2277"/>
                    <a:pt x="5858" y="2273"/>
                  </a:cubicBezTo>
                  <a:cubicBezTo>
                    <a:pt x="5872" y="2266"/>
                    <a:pt x="5886" y="2259"/>
                    <a:pt x="5900" y="2245"/>
                  </a:cubicBezTo>
                  <a:lnTo>
                    <a:pt x="5915" y="2217"/>
                  </a:lnTo>
                  <a:cubicBezTo>
                    <a:pt x="5922" y="2203"/>
                    <a:pt x="5922" y="2188"/>
                    <a:pt x="5915" y="2174"/>
                  </a:cubicBezTo>
                  <a:cubicBezTo>
                    <a:pt x="5893" y="2160"/>
                    <a:pt x="5872" y="2153"/>
                    <a:pt x="5858" y="2153"/>
                  </a:cubicBezTo>
                  <a:lnTo>
                    <a:pt x="5759" y="2132"/>
                  </a:lnTo>
                  <a:cubicBezTo>
                    <a:pt x="5748" y="2128"/>
                    <a:pt x="5736" y="2126"/>
                    <a:pt x="5723" y="2126"/>
                  </a:cubicBezTo>
                  <a:close/>
                  <a:moveTo>
                    <a:pt x="1181" y="2325"/>
                  </a:moveTo>
                  <a:cubicBezTo>
                    <a:pt x="1191" y="2325"/>
                    <a:pt x="1202" y="2329"/>
                    <a:pt x="1210" y="2337"/>
                  </a:cubicBezTo>
                  <a:cubicBezTo>
                    <a:pt x="1203" y="2379"/>
                    <a:pt x="1118" y="2401"/>
                    <a:pt x="1118" y="2401"/>
                  </a:cubicBezTo>
                  <a:lnTo>
                    <a:pt x="1090" y="2401"/>
                  </a:lnTo>
                  <a:cubicBezTo>
                    <a:pt x="1090" y="2401"/>
                    <a:pt x="1083" y="2401"/>
                    <a:pt x="1076" y="2394"/>
                  </a:cubicBezTo>
                  <a:lnTo>
                    <a:pt x="1076" y="2386"/>
                  </a:lnTo>
                  <a:cubicBezTo>
                    <a:pt x="1054" y="2365"/>
                    <a:pt x="1062" y="2351"/>
                    <a:pt x="1090" y="2344"/>
                  </a:cubicBezTo>
                  <a:lnTo>
                    <a:pt x="1161" y="2330"/>
                  </a:lnTo>
                  <a:cubicBezTo>
                    <a:pt x="1166" y="2327"/>
                    <a:pt x="1173" y="2325"/>
                    <a:pt x="1181" y="2325"/>
                  </a:cubicBezTo>
                  <a:close/>
                  <a:moveTo>
                    <a:pt x="5589" y="2266"/>
                  </a:moveTo>
                  <a:cubicBezTo>
                    <a:pt x="5589" y="2266"/>
                    <a:pt x="5568" y="2294"/>
                    <a:pt x="5575" y="2302"/>
                  </a:cubicBezTo>
                  <a:lnTo>
                    <a:pt x="5731" y="2337"/>
                  </a:lnTo>
                  <a:cubicBezTo>
                    <a:pt x="5759" y="2344"/>
                    <a:pt x="5766" y="2351"/>
                    <a:pt x="5731" y="2386"/>
                  </a:cubicBezTo>
                  <a:cubicBezTo>
                    <a:pt x="5727" y="2390"/>
                    <a:pt x="5722" y="2392"/>
                    <a:pt x="5716" y="2392"/>
                  </a:cubicBezTo>
                  <a:cubicBezTo>
                    <a:pt x="5711" y="2392"/>
                    <a:pt x="5706" y="2390"/>
                    <a:pt x="5702" y="2386"/>
                  </a:cubicBezTo>
                  <a:cubicBezTo>
                    <a:pt x="5646" y="2372"/>
                    <a:pt x="5589" y="2365"/>
                    <a:pt x="5525" y="2351"/>
                  </a:cubicBezTo>
                  <a:cubicBezTo>
                    <a:pt x="5525" y="2351"/>
                    <a:pt x="5511" y="2379"/>
                    <a:pt x="5511" y="2386"/>
                  </a:cubicBezTo>
                  <a:lnTo>
                    <a:pt x="5674" y="2429"/>
                  </a:lnTo>
                  <a:cubicBezTo>
                    <a:pt x="5687" y="2433"/>
                    <a:pt x="5700" y="2434"/>
                    <a:pt x="5712" y="2434"/>
                  </a:cubicBezTo>
                  <a:cubicBezTo>
                    <a:pt x="5748" y="2434"/>
                    <a:pt x="5780" y="2420"/>
                    <a:pt x="5801" y="2394"/>
                  </a:cubicBezTo>
                  <a:cubicBezTo>
                    <a:pt x="5808" y="2379"/>
                    <a:pt x="5808" y="2365"/>
                    <a:pt x="5830" y="2358"/>
                  </a:cubicBezTo>
                  <a:cubicBezTo>
                    <a:pt x="5830" y="2358"/>
                    <a:pt x="5844" y="2330"/>
                    <a:pt x="5837" y="2323"/>
                  </a:cubicBezTo>
                  <a:lnTo>
                    <a:pt x="5603" y="2266"/>
                  </a:lnTo>
                  <a:close/>
                  <a:moveTo>
                    <a:pt x="1224" y="2280"/>
                  </a:moveTo>
                  <a:cubicBezTo>
                    <a:pt x="1203" y="2280"/>
                    <a:pt x="878" y="2358"/>
                    <a:pt x="878" y="2358"/>
                  </a:cubicBezTo>
                  <a:lnTo>
                    <a:pt x="885" y="2394"/>
                  </a:lnTo>
                  <a:cubicBezTo>
                    <a:pt x="934" y="2386"/>
                    <a:pt x="977" y="2379"/>
                    <a:pt x="1026" y="2372"/>
                  </a:cubicBezTo>
                  <a:lnTo>
                    <a:pt x="1026" y="2365"/>
                  </a:lnTo>
                  <a:cubicBezTo>
                    <a:pt x="1040" y="2429"/>
                    <a:pt x="1054" y="2436"/>
                    <a:pt x="1076" y="2443"/>
                  </a:cubicBezTo>
                  <a:lnTo>
                    <a:pt x="1146" y="2443"/>
                  </a:lnTo>
                  <a:lnTo>
                    <a:pt x="1231" y="2415"/>
                  </a:lnTo>
                  <a:cubicBezTo>
                    <a:pt x="1253" y="2415"/>
                    <a:pt x="1267" y="2401"/>
                    <a:pt x="1281" y="2386"/>
                  </a:cubicBezTo>
                  <a:cubicBezTo>
                    <a:pt x="1288" y="2379"/>
                    <a:pt x="1288" y="2358"/>
                    <a:pt x="1281" y="2351"/>
                  </a:cubicBezTo>
                  <a:cubicBezTo>
                    <a:pt x="1274" y="2337"/>
                    <a:pt x="1260" y="2330"/>
                    <a:pt x="1253" y="2323"/>
                  </a:cubicBezTo>
                  <a:cubicBezTo>
                    <a:pt x="1238" y="2323"/>
                    <a:pt x="1231" y="2316"/>
                    <a:pt x="1224" y="2316"/>
                  </a:cubicBezTo>
                  <a:cubicBezTo>
                    <a:pt x="1245" y="2302"/>
                    <a:pt x="1224" y="2280"/>
                    <a:pt x="1224" y="2280"/>
                  </a:cubicBezTo>
                  <a:close/>
                  <a:moveTo>
                    <a:pt x="5391" y="2521"/>
                  </a:moveTo>
                  <a:cubicBezTo>
                    <a:pt x="5393" y="2521"/>
                    <a:pt x="5395" y="2521"/>
                    <a:pt x="5397" y="2521"/>
                  </a:cubicBezTo>
                  <a:lnTo>
                    <a:pt x="5397" y="2521"/>
                  </a:lnTo>
                  <a:cubicBezTo>
                    <a:pt x="5398" y="2521"/>
                    <a:pt x="5398" y="2521"/>
                    <a:pt x="5398" y="2521"/>
                  </a:cubicBezTo>
                  <a:close/>
                  <a:moveTo>
                    <a:pt x="1217" y="2501"/>
                  </a:moveTo>
                  <a:cubicBezTo>
                    <a:pt x="1234" y="2501"/>
                    <a:pt x="1250" y="2509"/>
                    <a:pt x="1267" y="2521"/>
                  </a:cubicBezTo>
                  <a:cubicBezTo>
                    <a:pt x="1231" y="2535"/>
                    <a:pt x="1217" y="2535"/>
                    <a:pt x="1217" y="2535"/>
                  </a:cubicBezTo>
                  <a:cubicBezTo>
                    <a:pt x="1203" y="2528"/>
                    <a:pt x="1196" y="2528"/>
                    <a:pt x="1182" y="2521"/>
                  </a:cubicBezTo>
                  <a:lnTo>
                    <a:pt x="1182" y="2514"/>
                  </a:lnTo>
                  <a:cubicBezTo>
                    <a:pt x="1194" y="2505"/>
                    <a:pt x="1205" y="2501"/>
                    <a:pt x="1217" y="2501"/>
                  </a:cubicBezTo>
                  <a:close/>
                  <a:moveTo>
                    <a:pt x="5490" y="2401"/>
                  </a:moveTo>
                  <a:lnTo>
                    <a:pt x="5433" y="2457"/>
                  </a:lnTo>
                  <a:cubicBezTo>
                    <a:pt x="5405" y="2486"/>
                    <a:pt x="5412" y="2507"/>
                    <a:pt x="5455" y="2521"/>
                  </a:cubicBezTo>
                  <a:cubicBezTo>
                    <a:pt x="5464" y="2521"/>
                    <a:pt x="5474" y="2524"/>
                    <a:pt x="5483" y="2524"/>
                  </a:cubicBezTo>
                  <a:cubicBezTo>
                    <a:pt x="5488" y="2524"/>
                    <a:pt x="5492" y="2523"/>
                    <a:pt x="5497" y="2521"/>
                  </a:cubicBezTo>
                  <a:cubicBezTo>
                    <a:pt x="5518" y="2521"/>
                    <a:pt x="5532" y="2521"/>
                    <a:pt x="5547" y="2514"/>
                  </a:cubicBezTo>
                  <a:lnTo>
                    <a:pt x="5603" y="2493"/>
                  </a:lnTo>
                  <a:cubicBezTo>
                    <a:pt x="5608" y="2490"/>
                    <a:pt x="5614" y="2488"/>
                    <a:pt x="5618" y="2488"/>
                  </a:cubicBezTo>
                  <a:cubicBezTo>
                    <a:pt x="5627" y="2488"/>
                    <a:pt x="5634" y="2493"/>
                    <a:pt x="5639" y="2507"/>
                  </a:cubicBezTo>
                  <a:cubicBezTo>
                    <a:pt x="5639" y="2507"/>
                    <a:pt x="5603" y="2549"/>
                    <a:pt x="5603" y="2556"/>
                  </a:cubicBezTo>
                  <a:cubicBezTo>
                    <a:pt x="5617" y="2563"/>
                    <a:pt x="5632" y="2563"/>
                    <a:pt x="5653" y="2563"/>
                  </a:cubicBezTo>
                  <a:lnTo>
                    <a:pt x="5695" y="2514"/>
                  </a:lnTo>
                  <a:cubicBezTo>
                    <a:pt x="5709" y="2500"/>
                    <a:pt x="5716" y="2493"/>
                    <a:pt x="5709" y="2478"/>
                  </a:cubicBezTo>
                  <a:cubicBezTo>
                    <a:pt x="5709" y="2471"/>
                    <a:pt x="5695" y="2457"/>
                    <a:pt x="5674" y="2450"/>
                  </a:cubicBezTo>
                  <a:lnTo>
                    <a:pt x="5624" y="2450"/>
                  </a:lnTo>
                  <a:cubicBezTo>
                    <a:pt x="5610" y="2450"/>
                    <a:pt x="5596" y="2457"/>
                    <a:pt x="5582" y="2457"/>
                  </a:cubicBezTo>
                  <a:lnTo>
                    <a:pt x="5525" y="2478"/>
                  </a:lnTo>
                  <a:cubicBezTo>
                    <a:pt x="5524" y="2480"/>
                    <a:pt x="5521" y="2481"/>
                    <a:pt x="5517" y="2481"/>
                  </a:cubicBezTo>
                  <a:cubicBezTo>
                    <a:pt x="5508" y="2481"/>
                    <a:pt x="5495" y="2475"/>
                    <a:pt x="5490" y="2464"/>
                  </a:cubicBezTo>
                  <a:cubicBezTo>
                    <a:pt x="5490" y="2464"/>
                    <a:pt x="5532" y="2415"/>
                    <a:pt x="5532" y="2408"/>
                  </a:cubicBezTo>
                  <a:cubicBezTo>
                    <a:pt x="5518" y="2408"/>
                    <a:pt x="5504" y="2401"/>
                    <a:pt x="5490" y="2401"/>
                  </a:cubicBezTo>
                  <a:close/>
                  <a:moveTo>
                    <a:pt x="1330" y="2408"/>
                  </a:moveTo>
                  <a:cubicBezTo>
                    <a:pt x="1316" y="2408"/>
                    <a:pt x="1302" y="2408"/>
                    <a:pt x="1288" y="2415"/>
                  </a:cubicBezTo>
                  <a:cubicBezTo>
                    <a:pt x="1281" y="2422"/>
                    <a:pt x="1337" y="2478"/>
                    <a:pt x="1337" y="2478"/>
                  </a:cubicBezTo>
                  <a:cubicBezTo>
                    <a:pt x="1333" y="2483"/>
                    <a:pt x="1327" y="2485"/>
                    <a:pt x="1320" y="2485"/>
                  </a:cubicBezTo>
                  <a:cubicBezTo>
                    <a:pt x="1287" y="2485"/>
                    <a:pt x="1238" y="2436"/>
                    <a:pt x="1238" y="2436"/>
                  </a:cubicBezTo>
                  <a:cubicBezTo>
                    <a:pt x="1210" y="2436"/>
                    <a:pt x="1189" y="2443"/>
                    <a:pt x="1161" y="2450"/>
                  </a:cubicBezTo>
                  <a:cubicBezTo>
                    <a:pt x="1146" y="2457"/>
                    <a:pt x="1125" y="2471"/>
                    <a:pt x="1118" y="2486"/>
                  </a:cubicBezTo>
                  <a:cubicBezTo>
                    <a:pt x="1111" y="2500"/>
                    <a:pt x="1118" y="2507"/>
                    <a:pt x="1132" y="2521"/>
                  </a:cubicBezTo>
                  <a:lnTo>
                    <a:pt x="1153" y="2549"/>
                  </a:lnTo>
                  <a:cubicBezTo>
                    <a:pt x="1168" y="2563"/>
                    <a:pt x="1182" y="2570"/>
                    <a:pt x="1203" y="2570"/>
                  </a:cubicBezTo>
                  <a:cubicBezTo>
                    <a:pt x="1214" y="2574"/>
                    <a:pt x="1224" y="2576"/>
                    <a:pt x="1236" y="2576"/>
                  </a:cubicBezTo>
                  <a:cubicBezTo>
                    <a:pt x="1247" y="2576"/>
                    <a:pt x="1260" y="2574"/>
                    <a:pt x="1274" y="2570"/>
                  </a:cubicBezTo>
                  <a:lnTo>
                    <a:pt x="1274" y="2563"/>
                  </a:lnTo>
                  <a:lnTo>
                    <a:pt x="1359" y="2535"/>
                  </a:lnTo>
                  <a:cubicBezTo>
                    <a:pt x="1380" y="2535"/>
                    <a:pt x="1394" y="2521"/>
                    <a:pt x="1408" y="2507"/>
                  </a:cubicBezTo>
                  <a:cubicBezTo>
                    <a:pt x="1415" y="2493"/>
                    <a:pt x="1408" y="2478"/>
                    <a:pt x="1394" y="2464"/>
                  </a:cubicBezTo>
                  <a:lnTo>
                    <a:pt x="1330" y="2408"/>
                  </a:lnTo>
                  <a:close/>
                  <a:moveTo>
                    <a:pt x="3403" y="947"/>
                  </a:moveTo>
                  <a:cubicBezTo>
                    <a:pt x="3778" y="947"/>
                    <a:pt x="4153" y="1028"/>
                    <a:pt x="4436" y="1191"/>
                  </a:cubicBezTo>
                  <a:cubicBezTo>
                    <a:pt x="5009" y="1523"/>
                    <a:pt x="5009" y="2061"/>
                    <a:pt x="4436" y="2394"/>
                  </a:cubicBezTo>
                  <a:cubicBezTo>
                    <a:pt x="4153" y="2556"/>
                    <a:pt x="3778" y="2638"/>
                    <a:pt x="3403" y="2638"/>
                  </a:cubicBezTo>
                  <a:cubicBezTo>
                    <a:pt x="3028" y="2638"/>
                    <a:pt x="2653" y="2556"/>
                    <a:pt x="2370" y="2394"/>
                  </a:cubicBezTo>
                  <a:cubicBezTo>
                    <a:pt x="1797" y="2061"/>
                    <a:pt x="1797" y="1523"/>
                    <a:pt x="2370" y="1191"/>
                  </a:cubicBezTo>
                  <a:cubicBezTo>
                    <a:pt x="2653" y="1028"/>
                    <a:pt x="3028" y="947"/>
                    <a:pt x="3403" y="947"/>
                  </a:cubicBezTo>
                  <a:close/>
                  <a:moveTo>
                    <a:pt x="5476" y="2592"/>
                  </a:moveTo>
                  <a:cubicBezTo>
                    <a:pt x="5511" y="2606"/>
                    <a:pt x="5518" y="2606"/>
                    <a:pt x="5518" y="2613"/>
                  </a:cubicBezTo>
                  <a:cubicBezTo>
                    <a:pt x="5483" y="2638"/>
                    <a:pt x="5469" y="2642"/>
                    <a:pt x="5462" y="2642"/>
                  </a:cubicBezTo>
                  <a:cubicBezTo>
                    <a:pt x="5459" y="2642"/>
                    <a:pt x="5457" y="2641"/>
                    <a:pt x="5455" y="2641"/>
                  </a:cubicBezTo>
                  <a:cubicBezTo>
                    <a:pt x="5433" y="2627"/>
                    <a:pt x="5476" y="2592"/>
                    <a:pt x="5476" y="2592"/>
                  </a:cubicBezTo>
                  <a:close/>
                  <a:moveTo>
                    <a:pt x="5397" y="2521"/>
                  </a:moveTo>
                  <a:cubicBezTo>
                    <a:pt x="5376" y="2521"/>
                    <a:pt x="5355" y="2535"/>
                    <a:pt x="5341" y="2549"/>
                  </a:cubicBezTo>
                  <a:lnTo>
                    <a:pt x="5271" y="2606"/>
                  </a:lnTo>
                  <a:cubicBezTo>
                    <a:pt x="5271" y="2613"/>
                    <a:pt x="5299" y="2620"/>
                    <a:pt x="5299" y="2620"/>
                  </a:cubicBezTo>
                  <a:cubicBezTo>
                    <a:pt x="5327" y="2606"/>
                    <a:pt x="5356" y="2592"/>
                    <a:pt x="5384" y="2570"/>
                  </a:cubicBezTo>
                  <a:lnTo>
                    <a:pt x="5384" y="2570"/>
                  </a:lnTo>
                  <a:cubicBezTo>
                    <a:pt x="5433" y="2577"/>
                    <a:pt x="5356" y="2641"/>
                    <a:pt x="5356" y="2641"/>
                  </a:cubicBezTo>
                  <a:lnTo>
                    <a:pt x="5419" y="2669"/>
                  </a:lnTo>
                  <a:cubicBezTo>
                    <a:pt x="5441" y="2684"/>
                    <a:pt x="5462" y="2684"/>
                    <a:pt x="5483" y="2684"/>
                  </a:cubicBezTo>
                  <a:cubicBezTo>
                    <a:pt x="5504" y="2684"/>
                    <a:pt x="5525" y="2669"/>
                    <a:pt x="5540" y="2655"/>
                  </a:cubicBezTo>
                  <a:lnTo>
                    <a:pt x="5568" y="2634"/>
                  </a:lnTo>
                  <a:cubicBezTo>
                    <a:pt x="5582" y="2627"/>
                    <a:pt x="5589" y="2613"/>
                    <a:pt x="5582" y="2599"/>
                  </a:cubicBezTo>
                  <a:cubicBezTo>
                    <a:pt x="5582" y="2585"/>
                    <a:pt x="5568" y="2577"/>
                    <a:pt x="5547" y="2563"/>
                  </a:cubicBezTo>
                  <a:lnTo>
                    <a:pt x="5462" y="2535"/>
                  </a:lnTo>
                  <a:cubicBezTo>
                    <a:pt x="5442" y="2522"/>
                    <a:pt x="5423" y="2521"/>
                    <a:pt x="5397" y="2521"/>
                  </a:cubicBezTo>
                  <a:close/>
                  <a:moveTo>
                    <a:pt x="1599" y="2634"/>
                  </a:moveTo>
                  <a:lnTo>
                    <a:pt x="1592" y="2641"/>
                  </a:lnTo>
                  <a:lnTo>
                    <a:pt x="1564" y="2641"/>
                  </a:lnTo>
                  <a:cubicBezTo>
                    <a:pt x="1564" y="2641"/>
                    <a:pt x="1528" y="2662"/>
                    <a:pt x="1528" y="2669"/>
                  </a:cubicBezTo>
                  <a:cubicBezTo>
                    <a:pt x="1543" y="2677"/>
                    <a:pt x="1557" y="2684"/>
                    <a:pt x="1571" y="2691"/>
                  </a:cubicBezTo>
                  <a:cubicBezTo>
                    <a:pt x="1571" y="2691"/>
                    <a:pt x="1670" y="2648"/>
                    <a:pt x="1663" y="2634"/>
                  </a:cubicBezTo>
                  <a:close/>
                  <a:moveTo>
                    <a:pt x="1424" y="2530"/>
                  </a:moveTo>
                  <a:cubicBezTo>
                    <a:pt x="1409" y="2530"/>
                    <a:pt x="1394" y="2534"/>
                    <a:pt x="1380" y="2542"/>
                  </a:cubicBezTo>
                  <a:cubicBezTo>
                    <a:pt x="1366" y="2542"/>
                    <a:pt x="1359" y="2549"/>
                    <a:pt x="1352" y="2556"/>
                  </a:cubicBezTo>
                  <a:cubicBezTo>
                    <a:pt x="1344" y="2570"/>
                    <a:pt x="1344" y="2577"/>
                    <a:pt x="1352" y="2592"/>
                  </a:cubicBezTo>
                  <a:cubicBezTo>
                    <a:pt x="1352" y="2606"/>
                    <a:pt x="1352" y="2627"/>
                    <a:pt x="1352" y="2648"/>
                  </a:cubicBezTo>
                  <a:cubicBezTo>
                    <a:pt x="1344" y="2648"/>
                    <a:pt x="1337" y="2648"/>
                    <a:pt x="1323" y="2641"/>
                  </a:cubicBezTo>
                  <a:cubicBezTo>
                    <a:pt x="1302" y="2620"/>
                    <a:pt x="1288" y="2613"/>
                    <a:pt x="1267" y="2599"/>
                  </a:cubicBezTo>
                  <a:cubicBezTo>
                    <a:pt x="1267" y="2599"/>
                    <a:pt x="1231" y="2613"/>
                    <a:pt x="1231" y="2620"/>
                  </a:cubicBezTo>
                  <a:lnTo>
                    <a:pt x="1288" y="2662"/>
                  </a:lnTo>
                  <a:cubicBezTo>
                    <a:pt x="1302" y="2677"/>
                    <a:pt x="1316" y="2684"/>
                    <a:pt x="1337" y="2691"/>
                  </a:cubicBezTo>
                  <a:lnTo>
                    <a:pt x="1337" y="2698"/>
                  </a:lnTo>
                  <a:cubicBezTo>
                    <a:pt x="1352" y="2698"/>
                    <a:pt x="1373" y="2691"/>
                    <a:pt x="1394" y="2677"/>
                  </a:cubicBezTo>
                  <a:cubicBezTo>
                    <a:pt x="1401" y="2677"/>
                    <a:pt x="1415" y="2669"/>
                    <a:pt x="1422" y="2655"/>
                  </a:cubicBezTo>
                  <a:cubicBezTo>
                    <a:pt x="1422" y="2648"/>
                    <a:pt x="1422" y="2641"/>
                    <a:pt x="1422" y="2627"/>
                  </a:cubicBezTo>
                  <a:cubicBezTo>
                    <a:pt x="1415" y="2613"/>
                    <a:pt x="1415" y="2592"/>
                    <a:pt x="1422" y="2577"/>
                  </a:cubicBezTo>
                  <a:cubicBezTo>
                    <a:pt x="1426" y="2574"/>
                    <a:pt x="1429" y="2572"/>
                    <a:pt x="1434" y="2572"/>
                  </a:cubicBezTo>
                  <a:cubicBezTo>
                    <a:pt x="1438" y="2572"/>
                    <a:pt x="1444" y="2574"/>
                    <a:pt x="1451" y="2577"/>
                  </a:cubicBezTo>
                  <a:cubicBezTo>
                    <a:pt x="1465" y="2599"/>
                    <a:pt x="1493" y="2613"/>
                    <a:pt x="1514" y="2627"/>
                  </a:cubicBezTo>
                  <a:cubicBezTo>
                    <a:pt x="1514" y="2627"/>
                    <a:pt x="1550" y="2613"/>
                    <a:pt x="1550" y="2606"/>
                  </a:cubicBezTo>
                  <a:lnTo>
                    <a:pt x="1486" y="2556"/>
                  </a:lnTo>
                  <a:cubicBezTo>
                    <a:pt x="1469" y="2539"/>
                    <a:pt x="1447" y="2530"/>
                    <a:pt x="1424" y="2530"/>
                  </a:cubicBezTo>
                  <a:close/>
                  <a:moveTo>
                    <a:pt x="5242" y="2641"/>
                  </a:moveTo>
                  <a:cubicBezTo>
                    <a:pt x="5221" y="2641"/>
                    <a:pt x="5200" y="2648"/>
                    <a:pt x="5186" y="2662"/>
                  </a:cubicBezTo>
                  <a:cubicBezTo>
                    <a:pt x="5186" y="2662"/>
                    <a:pt x="5129" y="2698"/>
                    <a:pt x="5129" y="2712"/>
                  </a:cubicBezTo>
                  <a:cubicBezTo>
                    <a:pt x="5143" y="2719"/>
                    <a:pt x="5158" y="2719"/>
                    <a:pt x="5179" y="2719"/>
                  </a:cubicBezTo>
                  <a:cubicBezTo>
                    <a:pt x="5200" y="2705"/>
                    <a:pt x="5235" y="2691"/>
                    <a:pt x="5264" y="2691"/>
                  </a:cubicBezTo>
                  <a:cubicBezTo>
                    <a:pt x="5264" y="2691"/>
                    <a:pt x="5341" y="2726"/>
                    <a:pt x="5341" y="2754"/>
                  </a:cubicBezTo>
                  <a:cubicBezTo>
                    <a:pt x="5341" y="2754"/>
                    <a:pt x="5292" y="2783"/>
                    <a:pt x="5292" y="2790"/>
                  </a:cubicBezTo>
                  <a:cubicBezTo>
                    <a:pt x="5306" y="2797"/>
                    <a:pt x="5320" y="2804"/>
                    <a:pt x="5341" y="2804"/>
                  </a:cubicBezTo>
                  <a:lnTo>
                    <a:pt x="5391" y="2768"/>
                  </a:lnTo>
                  <a:cubicBezTo>
                    <a:pt x="5412" y="2754"/>
                    <a:pt x="5419" y="2740"/>
                    <a:pt x="5419" y="2733"/>
                  </a:cubicBezTo>
                  <a:cubicBezTo>
                    <a:pt x="5419" y="2719"/>
                    <a:pt x="5405" y="2705"/>
                    <a:pt x="5384" y="2698"/>
                  </a:cubicBezTo>
                  <a:lnTo>
                    <a:pt x="5306" y="2655"/>
                  </a:lnTo>
                  <a:lnTo>
                    <a:pt x="5306" y="2662"/>
                  </a:lnTo>
                  <a:cubicBezTo>
                    <a:pt x="5285" y="2648"/>
                    <a:pt x="5264" y="2641"/>
                    <a:pt x="5242" y="2641"/>
                  </a:cubicBezTo>
                  <a:close/>
                  <a:moveTo>
                    <a:pt x="1642" y="2669"/>
                  </a:moveTo>
                  <a:cubicBezTo>
                    <a:pt x="1642" y="2669"/>
                    <a:pt x="1613" y="2684"/>
                    <a:pt x="1627" y="2733"/>
                  </a:cubicBezTo>
                  <a:cubicBezTo>
                    <a:pt x="1592" y="2747"/>
                    <a:pt x="1564" y="2768"/>
                    <a:pt x="1528" y="2783"/>
                  </a:cubicBezTo>
                  <a:cubicBezTo>
                    <a:pt x="1514" y="2768"/>
                    <a:pt x="1500" y="2761"/>
                    <a:pt x="1486" y="2761"/>
                  </a:cubicBezTo>
                  <a:lnTo>
                    <a:pt x="1458" y="2783"/>
                  </a:lnTo>
                  <a:lnTo>
                    <a:pt x="1486" y="2811"/>
                  </a:lnTo>
                  <a:cubicBezTo>
                    <a:pt x="1486" y="2811"/>
                    <a:pt x="1444" y="2832"/>
                    <a:pt x="1444" y="2839"/>
                  </a:cubicBezTo>
                  <a:cubicBezTo>
                    <a:pt x="1458" y="2846"/>
                    <a:pt x="1479" y="2853"/>
                    <a:pt x="1493" y="2860"/>
                  </a:cubicBezTo>
                  <a:lnTo>
                    <a:pt x="1493" y="2868"/>
                  </a:lnTo>
                  <a:cubicBezTo>
                    <a:pt x="1514" y="2846"/>
                    <a:pt x="1543" y="2846"/>
                    <a:pt x="1571" y="2846"/>
                  </a:cubicBezTo>
                  <a:cubicBezTo>
                    <a:pt x="1571" y="2846"/>
                    <a:pt x="1599" y="2832"/>
                    <a:pt x="1585" y="2811"/>
                  </a:cubicBezTo>
                  <a:lnTo>
                    <a:pt x="1677" y="2761"/>
                  </a:lnTo>
                  <a:cubicBezTo>
                    <a:pt x="1698" y="2747"/>
                    <a:pt x="1705" y="2740"/>
                    <a:pt x="1705" y="2726"/>
                  </a:cubicBezTo>
                  <a:cubicBezTo>
                    <a:pt x="1705" y="2712"/>
                    <a:pt x="1698" y="2698"/>
                    <a:pt x="1677" y="2684"/>
                  </a:cubicBezTo>
                  <a:cubicBezTo>
                    <a:pt x="1663" y="2677"/>
                    <a:pt x="1656" y="2677"/>
                    <a:pt x="1642" y="2669"/>
                  </a:cubicBezTo>
                  <a:close/>
                  <a:moveTo>
                    <a:pt x="1769" y="2747"/>
                  </a:moveTo>
                  <a:cubicBezTo>
                    <a:pt x="1705" y="2783"/>
                    <a:pt x="1649" y="2825"/>
                    <a:pt x="1592" y="2868"/>
                  </a:cubicBezTo>
                  <a:cubicBezTo>
                    <a:pt x="1606" y="2875"/>
                    <a:pt x="1620" y="2882"/>
                    <a:pt x="1642" y="2882"/>
                  </a:cubicBezTo>
                  <a:cubicBezTo>
                    <a:pt x="1698" y="2846"/>
                    <a:pt x="1762" y="2811"/>
                    <a:pt x="1818" y="2768"/>
                  </a:cubicBezTo>
                  <a:lnTo>
                    <a:pt x="1776" y="2747"/>
                  </a:lnTo>
                  <a:close/>
                  <a:moveTo>
                    <a:pt x="5094" y="2740"/>
                  </a:moveTo>
                  <a:cubicBezTo>
                    <a:pt x="5073" y="2740"/>
                    <a:pt x="5051" y="2747"/>
                    <a:pt x="5030" y="2754"/>
                  </a:cubicBezTo>
                  <a:cubicBezTo>
                    <a:pt x="5030" y="2754"/>
                    <a:pt x="5009" y="2768"/>
                    <a:pt x="5009" y="2776"/>
                  </a:cubicBezTo>
                  <a:cubicBezTo>
                    <a:pt x="5026" y="2784"/>
                    <a:pt x="5047" y="2787"/>
                    <a:pt x="5068" y="2787"/>
                  </a:cubicBezTo>
                  <a:cubicBezTo>
                    <a:pt x="5082" y="2787"/>
                    <a:pt x="5096" y="2786"/>
                    <a:pt x="5108" y="2783"/>
                  </a:cubicBezTo>
                  <a:cubicBezTo>
                    <a:pt x="5143" y="2804"/>
                    <a:pt x="5165" y="2818"/>
                    <a:pt x="5193" y="2839"/>
                  </a:cubicBezTo>
                  <a:cubicBezTo>
                    <a:pt x="5193" y="2839"/>
                    <a:pt x="5165" y="2860"/>
                    <a:pt x="5165" y="2868"/>
                  </a:cubicBezTo>
                  <a:cubicBezTo>
                    <a:pt x="5179" y="2875"/>
                    <a:pt x="5193" y="2882"/>
                    <a:pt x="5207" y="2882"/>
                  </a:cubicBezTo>
                  <a:cubicBezTo>
                    <a:pt x="5221" y="2875"/>
                    <a:pt x="5235" y="2868"/>
                    <a:pt x="5250" y="2868"/>
                  </a:cubicBezTo>
                  <a:cubicBezTo>
                    <a:pt x="5264" y="2875"/>
                    <a:pt x="5278" y="2882"/>
                    <a:pt x="5299" y="2889"/>
                  </a:cubicBezTo>
                  <a:lnTo>
                    <a:pt x="5334" y="2860"/>
                  </a:lnTo>
                  <a:cubicBezTo>
                    <a:pt x="5334" y="2860"/>
                    <a:pt x="5299" y="2839"/>
                    <a:pt x="5313" y="2811"/>
                  </a:cubicBezTo>
                  <a:cubicBezTo>
                    <a:pt x="5299" y="2804"/>
                    <a:pt x="5292" y="2797"/>
                    <a:pt x="5278" y="2797"/>
                  </a:cubicBezTo>
                  <a:lnTo>
                    <a:pt x="5250" y="2804"/>
                  </a:lnTo>
                  <a:lnTo>
                    <a:pt x="5158" y="2754"/>
                  </a:lnTo>
                  <a:cubicBezTo>
                    <a:pt x="5136" y="2747"/>
                    <a:pt x="5115" y="2740"/>
                    <a:pt x="5094" y="2740"/>
                  </a:cubicBezTo>
                  <a:close/>
                  <a:moveTo>
                    <a:pt x="5023" y="2882"/>
                  </a:moveTo>
                  <a:cubicBezTo>
                    <a:pt x="5033" y="2882"/>
                    <a:pt x="5040" y="2885"/>
                    <a:pt x="5046" y="2890"/>
                  </a:cubicBezTo>
                  <a:lnTo>
                    <a:pt x="5046" y="2890"/>
                  </a:lnTo>
                  <a:cubicBezTo>
                    <a:pt x="5026" y="2895"/>
                    <a:pt x="5015" y="2897"/>
                    <a:pt x="5010" y="2897"/>
                  </a:cubicBezTo>
                  <a:cubicBezTo>
                    <a:pt x="4993" y="2897"/>
                    <a:pt x="5023" y="2882"/>
                    <a:pt x="5023" y="2882"/>
                  </a:cubicBezTo>
                  <a:close/>
                  <a:moveTo>
                    <a:pt x="1550" y="2882"/>
                  </a:moveTo>
                  <a:cubicBezTo>
                    <a:pt x="1550" y="2882"/>
                    <a:pt x="1521" y="2903"/>
                    <a:pt x="1521" y="2910"/>
                  </a:cubicBezTo>
                  <a:cubicBezTo>
                    <a:pt x="1535" y="2917"/>
                    <a:pt x="1550" y="2924"/>
                    <a:pt x="1571" y="2931"/>
                  </a:cubicBezTo>
                  <a:lnTo>
                    <a:pt x="1564" y="2938"/>
                  </a:lnTo>
                  <a:cubicBezTo>
                    <a:pt x="1564" y="2938"/>
                    <a:pt x="1599" y="2917"/>
                    <a:pt x="1599" y="2903"/>
                  </a:cubicBezTo>
                  <a:cubicBezTo>
                    <a:pt x="1585" y="2889"/>
                    <a:pt x="1571" y="2882"/>
                    <a:pt x="1550" y="2882"/>
                  </a:cubicBezTo>
                  <a:close/>
                  <a:moveTo>
                    <a:pt x="4981" y="2804"/>
                  </a:moveTo>
                  <a:cubicBezTo>
                    <a:pt x="4959" y="2804"/>
                    <a:pt x="4938" y="2804"/>
                    <a:pt x="4917" y="2818"/>
                  </a:cubicBezTo>
                  <a:lnTo>
                    <a:pt x="4825" y="2860"/>
                  </a:lnTo>
                  <a:cubicBezTo>
                    <a:pt x="4825" y="2868"/>
                    <a:pt x="4846" y="2889"/>
                    <a:pt x="4846" y="2889"/>
                  </a:cubicBezTo>
                  <a:cubicBezTo>
                    <a:pt x="4875" y="2875"/>
                    <a:pt x="4910" y="2860"/>
                    <a:pt x="4945" y="2846"/>
                  </a:cubicBezTo>
                  <a:cubicBezTo>
                    <a:pt x="4952" y="2839"/>
                    <a:pt x="4959" y="2839"/>
                    <a:pt x="4967" y="2839"/>
                  </a:cubicBezTo>
                  <a:cubicBezTo>
                    <a:pt x="4995" y="2860"/>
                    <a:pt x="4889" y="2910"/>
                    <a:pt x="4889" y="2910"/>
                  </a:cubicBezTo>
                  <a:lnTo>
                    <a:pt x="4931" y="2952"/>
                  </a:lnTo>
                  <a:cubicBezTo>
                    <a:pt x="4952" y="2959"/>
                    <a:pt x="4974" y="2967"/>
                    <a:pt x="4995" y="2974"/>
                  </a:cubicBezTo>
                  <a:cubicBezTo>
                    <a:pt x="5016" y="2974"/>
                    <a:pt x="5037" y="2967"/>
                    <a:pt x="5059" y="2959"/>
                  </a:cubicBezTo>
                  <a:lnTo>
                    <a:pt x="5094" y="2938"/>
                  </a:lnTo>
                  <a:cubicBezTo>
                    <a:pt x="5115" y="2931"/>
                    <a:pt x="5129" y="2917"/>
                    <a:pt x="5129" y="2903"/>
                  </a:cubicBezTo>
                  <a:cubicBezTo>
                    <a:pt x="5129" y="2896"/>
                    <a:pt x="5122" y="2882"/>
                    <a:pt x="5108" y="2868"/>
                  </a:cubicBezTo>
                  <a:lnTo>
                    <a:pt x="5044" y="2825"/>
                  </a:lnTo>
                  <a:cubicBezTo>
                    <a:pt x="5023" y="2811"/>
                    <a:pt x="5002" y="2804"/>
                    <a:pt x="4981" y="2804"/>
                  </a:cubicBezTo>
                  <a:close/>
                  <a:moveTo>
                    <a:pt x="1936" y="2954"/>
                  </a:moveTo>
                  <a:cubicBezTo>
                    <a:pt x="1963" y="2954"/>
                    <a:pt x="1988" y="2967"/>
                    <a:pt x="1988" y="2967"/>
                  </a:cubicBezTo>
                  <a:cubicBezTo>
                    <a:pt x="1939" y="2975"/>
                    <a:pt x="1915" y="2978"/>
                    <a:pt x="1905" y="2978"/>
                  </a:cubicBezTo>
                  <a:cubicBezTo>
                    <a:pt x="1897" y="2978"/>
                    <a:pt x="1896" y="2977"/>
                    <a:pt x="1896" y="2974"/>
                  </a:cubicBezTo>
                  <a:lnTo>
                    <a:pt x="1896" y="2967"/>
                  </a:lnTo>
                  <a:cubicBezTo>
                    <a:pt x="1908" y="2957"/>
                    <a:pt x="1922" y="2954"/>
                    <a:pt x="1936" y="2954"/>
                  </a:cubicBezTo>
                  <a:close/>
                  <a:moveTo>
                    <a:pt x="1868" y="2804"/>
                  </a:moveTo>
                  <a:cubicBezTo>
                    <a:pt x="1868" y="2804"/>
                    <a:pt x="1635" y="2967"/>
                    <a:pt x="1635" y="2974"/>
                  </a:cubicBezTo>
                  <a:cubicBezTo>
                    <a:pt x="1649" y="2981"/>
                    <a:pt x="1670" y="2988"/>
                    <a:pt x="1684" y="2988"/>
                  </a:cubicBezTo>
                  <a:lnTo>
                    <a:pt x="1922" y="2834"/>
                  </a:lnTo>
                  <a:lnTo>
                    <a:pt x="1922" y="2834"/>
                  </a:lnTo>
                  <a:cubicBezTo>
                    <a:pt x="1921" y="2835"/>
                    <a:pt x="1920" y="2837"/>
                    <a:pt x="1917" y="2839"/>
                  </a:cubicBezTo>
                  <a:lnTo>
                    <a:pt x="1925" y="2832"/>
                  </a:lnTo>
                  <a:lnTo>
                    <a:pt x="1922" y="2834"/>
                  </a:lnTo>
                  <a:lnTo>
                    <a:pt x="1922" y="2834"/>
                  </a:lnTo>
                  <a:cubicBezTo>
                    <a:pt x="1924" y="2831"/>
                    <a:pt x="1922" y="2827"/>
                    <a:pt x="1917" y="2818"/>
                  </a:cubicBezTo>
                  <a:cubicBezTo>
                    <a:pt x="1903" y="2811"/>
                    <a:pt x="1889" y="2804"/>
                    <a:pt x="1868" y="2804"/>
                  </a:cubicBezTo>
                  <a:close/>
                  <a:moveTo>
                    <a:pt x="3406" y="574"/>
                  </a:moveTo>
                  <a:cubicBezTo>
                    <a:pt x="2865" y="574"/>
                    <a:pt x="2324" y="692"/>
                    <a:pt x="1910" y="929"/>
                  </a:cubicBezTo>
                  <a:cubicBezTo>
                    <a:pt x="1090" y="1403"/>
                    <a:pt x="1090" y="2174"/>
                    <a:pt x="1910" y="2648"/>
                  </a:cubicBezTo>
                  <a:lnTo>
                    <a:pt x="1910" y="2655"/>
                  </a:lnTo>
                  <a:cubicBezTo>
                    <a:pt x="2324" y="2892"/>
                    <a:pt x="2864" y="3011"/>
                    <a:pt x="3403" y="3011"/>
                  </a:cubicBezTo>
                  <a:cubicBezTo>
                    <a:pt x="3943" y="3011"/>
                    <a:pt x="4482" y="2892"/>
                    <a:pt x="4896" y="2655"/>
                  </a:cubicBezTo>
                  <a:cubicBezTo>
                    <a:pt x="5716" y="2181"/>
                    <a:pt x="5716" y="1403"/>
                    <a:pt x="4896" y="929"/>
                  </a:cubicBezTo>
                  <a:cubicBezTo>
                    <a:pt x="4485" y="692"/>
                    <a:pt x="3946" y="574"/>
                    <a:pt x="3406" y="574"/>
                  </a:cubicBezTo>
                  <a:close/>
                  <a:moveTo>
                    <a:pt x="1974" y="2846"/>
                  </a:moveTo>
                  <a:cubicBezTo>
                    <a:pt x="1960" y="2846"/>
                    <a:pt x="1946" y="2853"/>
                    <a:pt x="1939" y="2868"/>
                  </a:cubicBezTo>
                  <a:cubicBezTo>
                    <a:pt x="1960" y="2882"/>
                    <a:pt x="1995" y="2896"/>
                    <a:pt x="2024" y="2910"/>
                  </a:cubicBezTo>
                  <a:cubicBezTo>
                    <a:pt x="2022" y="2919"/>
                    <a:pt x="2013" y="2923"/>
                    <a:pt x="2000" y="2923"/>
                  </a:cubicBezTo>
                  <a:cubicBezTo>
                    <a:pt x="1965" y="2923"/>
                    <a:pt x="1903" y="2896"/>
                    <a:pt x="1903" y="2896"/>
                  </a:cubicBezTo>
                  <a:cubicBezTo>
                    <a:pt x="1882" y="2903"/>
                    <a:pt x="1861" y="2917"/>
                    <a:pt x="1847" y="2931"/>
                  </a:cubicBezTo>
                  <a:cubicBezTo>
                    <a:pt x="1833" y="2945"/>
                    <a:pt x="1826" y="2959"/>
                    <a:pt x="1826" y="2974"/>
                  </a:cubicBezTo>
                  <a:cubicBezTo>
                    <a:pt x="1833" y="2981"/>
                    <a:pt x="1847" y="2995"/>
                    <a:pt x="1868" y="3002"/>
                  </a:cubicBezTo>
                  <a:lnTo>
                    <a:pt x="1903" y="3016"/>
                  </a:lnTo>
                  <a:cubicBezTo>
                    <a:pt x="1925" y="3030"/>
                    <a:pt x="1946" y="3030"/>
                    <a:pt x="1974" y="3030"/>
                  </a:cubicBezTo>
                  <a:cubicBezTo>
                    <a:pt x="1988" y="3030"/>
                    <a:pt x="2009" y="3023"/>
                    <a:pt x="2031" y="3016"/>
                  </a:cubicBezTo>
                  <a:lnTo>
                    <a:pt x="2031" y="3009"/>
                  </a:lnTo>
                  <a:lnTo>
                    <a:pt x="2094" y="2959"/>
                  </a:lnTo>
                  <a:cubicBezTo>
                    <a:pt x="2109" y="2945"/>
                    <a:pt x="2116" y="2931"/>
                    <a:pt x="2109" y="2924"/>
                  </a:cubicBezTo>
                  <a:cubicBezTo>
                    <a:pt x="2109" y="2910"/>
                    <a:pt x="2094" y="2896"/>
                    <a:pt x="2073" y="2889"/>
                  </a:cubicBezTo>
                  <a:lnTo>
                    <a:pt x="1974" y="2846"/>
                  </a:lnTo>
                  <a:close/>
                  <a:moveTo>
                    <a:pt x="4761" y="2903"/>
                  </a:moveTo>
                  <a:cubicBezTo>
                    <a:pt x="4740" y="2903"/>
                    <a:pt x="4719" y="2910"/>
                    <a:pt x="4698" y="2917"/>
                  </a:cubicBezTo>
                  <a:cubicBezTo>
                    <a:pt x="4698" y="2917"/>
                    <a:pt x="4662" y="2924"/>
                    <a:pt x="4662" y="2938"/>
                  </a:cubicBezTo>
                  <a:cubicBezTo>
                    <a:pt x="4677" y="2943"/>
                    <a:pt x="4689" y="2948"/>
                    <a:pt x="4702" y="2948"/>
                  </a:cubicBezTo>
                  <a:cubicBezTo>
                    <a:pt x="4707" y="2948"/>
                    <a:pt x="4713" y="2947"/>
                    <a:pt x="4719" y="2945"/>
                  </a:cubicBezTo>
                  <a:cubicBezTo>
                    <a:pt x="4726" y="2942"/>
                    <a:pt x="4731" y="2940"/>
                    <a:pt x="4738" y="2940"/>
                  </a:cubicBezTo>
                  <a:cubicBezTo>
                    <a:pt x="4745" y="2940"/>
                    <a:pt x="4754" y="2942"/>
                    <a:pt x="4768" y="2945"/>
                  </a:cubicBezTo>
                  <a:cubicBezTo>
                    <a:pt x="4790" y="2967"/>
                    <a:pt x="4811" y="2988"/>
                    <a:pt x="4832" y="3009"/>
                  </a:cubicBezTo>
                  <a:cubicBezTo>
                    <a:pt x="4832" y="3009"/>
                    <a:pt x="4797" y="3023"/>
                    <a:pt x="4797" y="3030"/>
                  </a:cubicBezTo>
                  <a:cubicBezTo>
                    <a:pt x="4804" y="3044"/>
                    <a:pt x="4818" y="3051"/>
                    <a:pt x="4832" y="3051"/>
                  </a:cubicBezTo>
                  <a:cubicBezTo>
                    <a:pt x="4846" y="3044"/>
                    <a:pt x="4860" y="3044"/>
                    <a:pt x="4875" y="3037"/>
                  </a:cubicBezTo>
                  <a:cubicBezTo>
                    <a:pt x="4889" y="3051"/>
                    <a:pt x="4903" y="3059"/>
                    <a:pt x="4917" y="3066"/>
                  </a:cubicBezTo>
                  <a:lnTo>
                    <a:pt x="4959" y="3044"/>
                  </a:lnTo>
                  <a:cubicBezTo>
                    <a:pt x="4959" y="3044"/>
                    <a:pt x="4931" y="3016"/>
                    <a:pt x="4952" y="2995"/>
                  </a:cubicBezTo>
                  <a:cubicBezTo>
                    <a:pt x="4945" y="2988"/>
                    <a:pt x="4938" y="2981"/>
                    <a:pt x="4924" y="2974"/>
                  </a:cubicBezTo>
                  <a:cubicBezTo>
                    <a:pt x="4924" y="2974"/>
                    <a:pt x="4917" y="2974"/>
                    <a:pt x="4889" y="2988"/>
                  </a:cubicBezTo>
                  <a:lnTo>
                    <a:pt x="4818" y="2931"/>
                  </a:lnTo>
                  <a:cubicBezTo>
                    <a:pt x="4804" y="2917"/>
                    <a:pt x="4783" y="2910"/>
                    <a:pt x="4761" y="2903"/>
                  </a:cubicBezTo>
                  <a:close/>
                  <a:moveTo>
                    <a:pt x="2189" y="2990"/>
                  </a:moveTo>
                  <a:cubicBezTo>
                    <a:pt x="2197" y="2990"/>
                    <a:pt x="2206" y="2992"/>
                    <a:pt x="2215" y="2995"/>
                  </a:cubicBezTo>
                  <a:cubicBezTo>
                    <a:pt x="2243" y="3023"/>
                    <a:pt x="2200" y="3066"/>
                    <a:pt x="2200" y="3066"/>
                  </a:cubicBezTo>
                  <a:cubicBezTo>
                    <a:pt x="2200" y="3073"/>
                    <a:pt x="2186" y="3080"/>
                    <a:pt x="2179" y="3080"/>
                  </a:cubicBezTo>
                  <a:lnTo>
                    <a:pt x="2186" y="3073"/>
                  </a:lnTo>
                  <a:lnTo>
                    <a:pt x="2158" y="3073"/>
                  </a:lnTo>
                  <a:lnTo>
                    <a:pt x="2116" y="3059"/>
                  </a:lnTo>
                  <a:cubicBezTo>
                    <a:pt x="2116" y="3051"/>
                    <a:pt x="2158" y="3002"/>
                    <a:pt x="2158" y="3002"/>
                  </a:cubicBezTo>
                  <a:cubicBezTo>
                    <a:pt x="2166" y="2994"/>
                    <a:pt x="2177" y="2990"/>
                    <a:pt x="2189" y="2990"/>
                  </a:cubicBezTo>
                  <a:close/>
                  <a:moveTo>
                    <a:pt x="2208" y="2896"/>
                  </a:moveTo>
                  <a:cubicBezTo>
                    <a:pt x="2193" y="2896"/>
                    <a:pt x="2172" y="2910"/>
                    <a:pt x="2158" y="2924"/>
                  </a:cubicBezTo>
                  <a:lnTo>
                    <a:pt x="2024" y="3059"/>
                  </a:lnTo>
                  <a:cubicBezTo>
                    <a:pt x="2059" y="3073"/>
                    <a:pt x="2101" y="3087"/>
                    <a:pt x="2137" y="3101"/>
                  </a:cubicBezTo>
                  <a:cubicBezTo>
                    <a:pt x="2152" y="3106"/>
                    <a:pt x="2170" y="3111"/>
                    <a:pt x="2187" y="3111"/>
                  </a:cubicBezTo>
                  <a:cubicBezTo>
                    <a:pt x="2195" y="3111"/>
                    <a:pt x="2201" y="3110"/>
                    <a:pt x="2208" y="3108"/>
                  </a:cubicBezTo>
                  <a:cubicBezTo>
                    <a:pt x="2229" y="3108"/>
                    <a:pt x="2250" y="3094"/>
                    <a:pt x="2264" y="3080"/>
                  </a:cubicBezTo>
                  <a:lnTo>
                    <a:pt x="2307" y="3037"/>
                  </a:lnTo>
                  <a:cubicBezTo>
                    <a:pt x="2314" y="3030"/>
                    <a:pt x="2321" y="3016"/>
                    <a:pt x="2321" y="3002"/>
                  </a:cubicBezTo>
                  <a:cubicBezTo>
                    <a:pt x="2307" y="2981"/>
                    <a:pt x="2292" y="2974"/>
                    <a:pt x="2278" y="2967"/>
                  </a:cubicBezTo>
                  <a:cubicBezTo>
                    <a:pt x="2257" y="2967"/>
                    <a:pt x="2243" y="2959"/>
                    <a:pt x="2229" y="2959"/>
                  </a:cubicBezTo>
                  <a:cubicBezTo>
                    <a:pt x="2215" y="2959"/>
                    <a:pt x="2208" y="2959"/>
                    <a:pt x="2200" y="2967"/>
                  </a:cubicBezTo>
                  <a:lnTo>
                    <a:pt x="2215" y="2945"/>
                  </a:lnTo>
                  <a:cubicBezTo>
                    <a:pt x="2223" y="2937"/>
                    <a:pt x="2231" y="2934"/>
                    <a:pt x="2239" y="2934"/>
                  </a:cubicBezTo>
                  <a:cubicBezTo>
                    <a:pt x="2245" y="2934"/>
                    <a:pt x="2251" y="2935"/>
                    <a:pt x="2257" y="2938"/>
                  </a:cubicBezTo>
                  <a:lnTo>
                    <a:pt x="2342" y="2967"/>
                  </a:lnTo>
                  <a:cubicBezTo>
                    <a:pt x="2356" y="2959"/>
                    <a:pt x="2363" y="2952"/>
                    <a:pt x="2377" y="2938"/>
                  </a:cubicBezTo>
                  <a:cubicBezTo>
                    <a:pt x="2342" y="2924"/>
                    <a:pt x="2314" y="2910"/>
                    <a:pt x="2278" y="2903"/>
                  </a:cubicBezTo>
                  <a:cubicBezTo>
                    <a:pt x="2257" y="2896"/>
                    <a:pt x="2236" y="2896"/>
                    <a:pt x="2208" y="2896"/>
                  </a:cubicBezTo>
                  <a:close/>
                  <a:moveTo>
                    <a:pt x="4623" y="2949"/>
                  </a:moveTo>
                  <a:cubicBezTo>
                    <a:pt x="4603" y="2949"/>
                    <a:pt x="4583" y="2954"/>
                    <a:pt x="4563" y="2959"/>
                  </a:cubicBezTo>
                  <a:cubicBezTo>
                    <a:pt x="4556" y="2967"/>
                    <a:pt x="4542" y="2967"/>
                    <a:pt x="4507" y="2981"/>
                  </a:cubicBezTo>
                  <a:cubicBezTo>
                    <a:pt x="4485" y="2981"/>
                    <a:pt x="4471" y="2988"/>
                    <a:pt x="4457" y="3002"/>
                  </a:cubicBezTo>
                  <a:cubicBezTo>
                    <a:pt x="4500" y="3051"/>
                    <a:pt x="4549" y="3094"/>
                    <a:pt x="4599" y="3136"/>
                  </a:cubicBezTo>
                  <a:cubicBezTo>
                    <a:pt x="4599" y="3136"/>
                    <a:pt x="4641" y="3122"/>
                    <a:pt x="4641" y="3108"/>
                  </a:cubicBezTo>
                  <a:lnTo>
                    <a:pt x="4563" y="3030"/>
                  </a:lnTo>
                  <a:cubicBezTo>
                    <a:pt x="4549" y="3016"/>
                    <a:pt x="4556" y="3002"/>
                    <a:pt x="4592" y="2988"/>
                  </a:cubicBezTo>
                  <a:cubicBezTo>
                    <a:pt x="4606" y="2988"/>
                    <a:pt x="4613" y="2988"/>
                    <a:pt x="4641" y="2995"/>
                  </a:cubicBezTo>
                  <a:cubicBezTo>
                    <a:pt x="4669" y="3030"/>
                    <a:pt x="4705" y="3059"/>
                    <a:pt x="4740" y="3087"/>
                  </a:cubicBezTo>
                  <a:cubicBezTo>
                    <a:pt x="4740" y="3087"/>
                    <a:pt x="4783" y="3073"/>
                    <a:pt x="4783" y="3066"/>
                  </a:cubicBezTo>
                  <a:lnTo>
                    <a:pt x="4698" y="2974"/>
                  </a:lnTo>
                  <a:lnTo>
                    <a:pt x="4691" y="2974"/>
                  </a:lnTo>
                  <a:cubicBezTo>
                    <a:pt x="4684" y="2967"/>
                    <a:pt x="4662" y="2952"/>
                    <a:pt x="4648" y="2952"/>
                  </a:cubicBezTo>
                  <a:cubicBezTo>
                    <a:pt x="4640" y="2950"/>
                    <a:pt x="4632" y="2949"/>
                    <a:pt x="4623" y="2949"/>
                  </a:cubicBezTo>
                  <a:close/>
                  <a:moveTo>
                    <a:pt x="4412" y="3006"/>
                  </a:moveTo>
                  <a:cubicBezTo>
                    <a:pt x="4411" y="3006"/>
                    <a:pt x="4410" y="3007"/>
                    <a:pt x="4408" y="3009"/>
                  </a:cubicBezTo>
                  <a:cubicBezTo>
                    <a:pt x="4408" y="3009"/>
                    <a:pt x="4365" y="3016"/>
                    <a:pt x="4358" y="3023"/>
                  </a:cubicBezTo>
                  <a:lnTo>
                    <a:pt x="4422" y="3115"/>
                  </a:lnTo>
                  <a:cubicBezTo>
                    <a:pt x="4436" y="3129"/>
                    <a:pt x="4429" y="3136"/>
                    <a:pt x="4408" y="3143"/>
                  </a:cubicBezTo>
                  <a:cubicBezTo>
                    <a:pt x="4408" y="3143"/>
                    <a:pt x="4372" y="3150"/>
                    <a:pt x="4365" y="3165"/>
                  </a:cubicBezTo>
                  <a:cubicBezTo>
                    <a:pt x="4379" y="3172"/>
                    <a:pt x="4394" y="3179"/>
                    <a:pt x="4415" y="3179"/>
                  </a:cubicBezTo>
                  <a:cubicBezTo>
                    <a:pt x="4422" y="3179"/>
                    <a:pt x="4436" y="3172"/>
                    <a:pt x="4478" y="3165"/>
                  </a:cubicBezTo>
                  <a:cubicBezTo>
                    <a:pt x="4478" y="3165"/>
                    <a:pt x="4521" y="3150"/>
                    <a:pt x="4521" y="3143"/>
                  </a:cubicBezTo>
                  <a:lnTo>
                    <a:pt x="4422" y="3009"/>
                  </a:lnTo>
                  <a:lnTo>
                    <a:pt x="4422" y="3016"/>
                  </a:lnTo>
                  <a:cubicBezTo>
                    <a:pt x="4417" y="3011"/>
                    <a:pt x="4415" y="3006"/>
                    <a:pt x="4412" y="3006"/>
                  </a:cubicBezTo>
                  <a:close/>
                  <a:moveTo>
                    <a:pt x="2377" y="3002"/>
                  </a:moveTo>
                  <a:lnTo>
                    <a:pt x="2307" y="3094"/>
                  </a:lnTo>
                  <a:cubicBezTo>
                    <a:pt x="2278" y="3129"/>
                    <a:pt x="2292" y="3150"/>
                    <a:pt x="2363" y="3165"/>
                  </a:cubicBezTo>
                  <a:cubicBezTo>
                    <a:pt x="2384" y="3172"/>
                    <a:pt x="2399" y="3172"/>
                    <a:pt x="2420" y="3172"/>
                  </a:cubicBezTo>
                  <a:lnTo>
                    <a:pt x="2420" y="3179"/>
                  </a:lnTo>
                  <a:cubicBezTo>
                    <a:pt x="2416" y="3182"/>
                    <a:pt x="2414" y="3184"/>
                    <a:pt x="2415" y="3184"/>
                  </a:cubicBezTo>
                  <a:cubicBezTo>
                    <a:pt x="2416" y="3184"/>
                    <a:pt x="2420" y="3182"/>
                    <a:pt x="2427" y="3179"/>
                  </a:cubicBezTo>
                  <a:cubicBezTo>
                    <a:pt x="2448" y="3186"/>
                    <a:pt x="2469" y="3186"/>
                    <a:pt x="2483" y="3186"/>
                  </a:cubicBezTo>
                  <a:cubicBezTo>
                    <a:pt x="2519" y="3143"/>
                    <a:pt x="2554" y="3094"/>
                    <a:pt x="2582" y="3044"/>
                  </a:cubicBezTo>
                  <a:cubicBezTo>
                    <a:pt x="2561" y="3037"/>
                    <a:pt x="2540" y="3037"/>
                    <a:pt x="2526" y="3037"/>
                  </a:cubicBezTo>
                  <a:lnTo>
                    <a:pt x="2455" y="3122"/>
                  </a:lnTo>
                  <a:cubicBezTo>
                    <a:pt x="2449" y="3131"/>
                    <a:pt x="2443" y="3137"/>
                    <a:pt x="2433" y="3137"/>
                  </a:cubicBezTo>
                  <a:cubicBezTo>
                    <a:pt x="2421" y="3137"/>
                    <a:pt x="2402" y="3128"/>
                    <a:pt x="2370" y="3108"/>
                  </a:cubicBezTo>
                  <a:cubicBezTo>
                    <a:pt x="2370" y="3108"/>
                    <a:pt x="2441" y="3016"/>
                    <a:pt x="2434" y="3009"/>
                  </a:cubicBezTo>
                  <a:cubicBezTo>
                    <a:pt x="2413" y="3002"/>
                    <a:pt x="2391" y="3002"/>
                    <a:pt x="2377" y="3002"/>
                  </a:cubicBezTo>
                  <a:close/>
                  <a:moveTo>
                    <a:pt x="4217" y="3094"/>
                  </a:moveTo>
                  <a:cubicBezTo>
                    <a:pt x="4217" y="3094"/>
                    <a:pt x="4224" y="3101"/>
                    <a:pt x="4231" y="3108"/>
                  </a:cubicBezTo>
                  <a:lnTo>
                    <a:pt x="4259" y="3158"/>
                  </a:lnTo>
                  <a:cubicBezTo>
                    <a:pt x="4238" y="3172"/>
                    <a:pt x="4217" y="3186"/>
                    <a:pt x="4188" y="3193"/>
                  </a:cubicBezTo>
                  <a:cubicBezTo>
                    <a:pt x="4174" y="3172"/>
                    <a:pt x="4160" y="3150"/>
                    <a:pt x="4146" y="3129"/>
                  </a:cubicBezTo>
                  <a:cubicBezTo>
                    <a:pt x="4139" y="3115"/>
                    <a:pt x="4146" y="3101"/>
                    <a:pt x="4167" y="3101"/>
                  </a:cubicBezTo>
                  <a:cubicBezTo>
                    <a:pt x="4181" y="3094"/>
                    <a:pt x="4195" y="3094"/>
                    <a:pt x="4217" y="3094"/>
                  </a:cubicBezTo>
                  <a:close/>
                  <a:moveTo>
                    <a:pt x="2625" y="3059"/>
                  </a:moveTo>
                  <a:cubicBezTo>
                    <a:pt x="2597" y="3108"/>
                    <a:pt x="2568" y="3158"/>
                    <a:pt x="2547" y="3207"/>
                  </a:cubicBezTo>
                  <a:cubicBezTo>
                    <a:pt x="2568" y="3214"/>
                    <a:pt x="2590" y="3214"/>
                    <a:pt x="2611" y="3214"/>
                  </a:cubicBezTo>
                  <a:lnTo>
                    <a:pt x="2688" y="3074"/>
                  </a:lnTo>
                  <a:lnTo>
                    <a:pt x="2688" y="3074"/>
                  </a:lnTo>
                  <a:cubicBezTo>
                    <a:pt x="2689" y="3075"/>
                    <a:pt x="2689" y="3077"/>
                    <a:pt x="2689" y="3080"/>
                  </a:cubicBezTo>
                  <a:lnTo>
                    <a:pt x="2689" y="3073"/>
                  </a:lnTo>
                  <a:lnTo>
                    <a:pt x="2688" y="3074"/>
                  </a:lnTo>
                  <a:lnTo>
                    <a:pt x="2688" y="3074"/>
                  </a:lnTo>
                  <a:cubicBezTo>
                    <a:pt x="2687" y="3071"/>
                    <a:pt x="2686" y="3070"/>
                    <a:pt x="2682" y="3066"/>
                  </a:cubicBezTo>
                  <a:cubicBezTo>
                    <a:pt x="2660" y="3059"/>
                    <a:pt x="2646" y="3059"/>
                    <a:pt x="2625" y="3059"/>
                  </a:cubicBezTo>
                  <a:close/>
                  <a:moveTo>
                    <a:pt x="3917" y="3140"/>
                  </a:moveTo>
                  <a:cubicBezTo>
                    <a:pt x="3931" y="3140"/>
                    <a:pt x="3941" y="3143"/>
                    <a:pt x="3941" y="3143"/>
                  </a:cubicBezTo>
                  <a:cubicBezTo>
                    <a:pt x="3948" y="3143"/>
                    <a:pt x="3955" y="3150"/>
                    <a:pt x="3955" y="3158"/>
                  </a:cubicBezTo>
                  <a:lnTo>
                    <a:pt x="3955" y="3150"/>
                  </a:lnTo>
                  <a:lnTo>
                    <a:pt x="3976" y="3207"/>
                  </a:lnTo>
                  <a:cubicBezTo>
                    <a:pt x="3943" y="3220"/>
                    <a:pt x="3921" y="3226"/>
                    <a:pt x="3907" y="3226"/>
                  </a:cubicBezTo>
                  <a:cubicBezTo>
                    <a:pt x="3890" y="3226"/>
                    <a:pt x="3884" y="3218"/>
                    <a:pt x="3884" y="3207"/>
                  </a:cubicBezTo>
                  <a:lnTo>
                    <a:pt x="3863" y="3165"/>
                  </a:lnTo>
                  <a:cubicBezTo>
                    <a:pt x="3863" y="3150"/>
                    <a:pt x="3863" y="3143"/>
                    <a:pt x="3891" y="3143"/>
                  </a:cubicBezTo>
                  <a:cubicBezTo>
                    <a:pt x="3901" y="3141"/>
                    <a:pt x="3909" y="3140"/>
                    <a:pt x="3917" y="3140"/>
                  </a:cubicBezTo>
                  <a:close/>
                  <a:moveTo>
                    <a:pt x="4181" y="3059"/>
                  </a:moveTo>
                  <a:cubicBezTo>
                    <a:pt x="4167" y="3066"/>
                    <a:pt x="4153" y="3066"/>
                    <a:pt x="4139" y="3073"/>
                  </a:cubicBezTo>
                  <a:cubicBezTo>
                    <a:pt x="4103" y="3073"/>
                    <a:pt x="4061" y="3080"/>
                    <a:pt x="4061" y="3080"/>
                  </a:cubicBezTo>
                  <a:cubicBezTo>
                    <a:pt x="4075" y="3136"/>
                    <a:pt x="4103" y="3186"/>
                    <a:pt x="4132" y="3228"/>
                  </a:cubicBezTo>
                  <a:cubicBezTo>
                    <a:pt x="4174" y="3228"/>
                    <a:pt x="4224" y="3221"/>
                    <a:pt x="4266" y="3214"/>
                  </a:cubicBezTo>
                  <a:cubicBezTo>
                    <a:pt x="4287" y="3214"/>
                    <a:pt x="4309" y="3200"/>
                    <a:pt x="4323" y="3186"/>
                  </a:cubicBezTo>
                  <a:cubicBezTo>
                    <a:pt x="4330" y="3179"/>
                    <a:pt x="4330" y="3158"/>
                    <a:pt x="4323" y="3150"/>
                  </a:cubicBezTo>
                  <a:lnTo>
                    <a:pt x="4294" y="3094"/>
                  </a:lnTo>
                  <a:cubicBezTo>
                    <a:pt x="4280" y="3073"/>
                    <a:pt x="4266" y="3066"/>
                    <a:pt x="4252" y="3059"/>
                  </a:cubicBezTo>
                  <a:close/>
                  <a:moveTo>
                    <a:pt x="2796" y="3084"/>
                  </a:moveTo>
                  <a:cubicBezTo>
                    <a:pt x="2772" y="3084"/>
                    <a:pt x="2743" y="3088"/>
                    <a:pt x="2731" y="3108"/>
                  </a:cubicBezTo>
                  <a:cubicBezTo>
                    <a:pt x="2766" y="3108"/>
                    <a:pt x="2795" y="3122"/>
                    <a:pt x="2823" y="3136"/>
                  </a:cubicBezTo>
                  <a:cubicBezTo>
                    <a:pt x="2809" y="3165"/>
                    <a:pt x="2802" y="3186"/>
                    <a:pt x="2788" y="3207"/>
                  </a:cubicBezTo>
                  <a:lnTo>
                    <a:pt x="2759" y="3207"/>
                  </a:lnTo>
                  <a:cubicBezTo>
                    <a:pt x="2759" y="3207"/>
                    <a:pt x="2745" y="3204"/>
                    <a:pt x="2729" y="3204"/>
                  </a:cubicBezTo>
                  <a:cubicBezTo>
                    <a:pt x="2708" y="3204"/>
                    <a:pt x="2682" y="3209"/>
                    <a:pt x="2674" y="3228"/>
                  </a:cubicBezTo>
                  <a:lnTo>
                    <a:pt x="2752" y="3242"/>
                  </a:lnTo>
                  <a:lnTo>
                    <a:pt x="2823" y="3242"/>
                  </a:lnTo>
                  <a:lnTo>
                    <a:pt x="2823" y="3250"/>
                  </a:lnTo>
                  <a:cubicBezTo>
                    <a:pt x="2844" y="3242"/>
                    <a:pt x="2858" y="3228"/>
                    <a:pt x="2865" y="3207"/>
                  </a:cubicBezTo>
                  <a:lnTo>
                    <a:pt x="2894" y="3150"/>
                  </a:lnTo>
                  <a:cubicBezTo>
                    <a:pt x="2901" y="3136"/>
                    <a:pt x="2894" y="3115"/>
                    <a:pt x="2887" y="3108"/>
                  </a:cubicBezTo>
                  <a:cubicBezTo>
                    <a:pt x="2865" y="3094"/>
                    <a:pt x="2851" y="3087"/>
                    <a:pt x="2830" y="3087"/>
                  </a:cubicBezTo>
                  <a:cubicBezTo>
                    <a:pt x="2830" y="3087"/>
                    <a:pt x="2815" y="3084"/>
                    <a:pt x="2796" y="3084"/>
                  </a:cubicBezTo>
                  <a:close/>
                  <a:moveTo>
                    <a:pt x="2988" y="3110"/>
                  </a:moveTo>
                  <a:cubicBezTo>
                    <a:pt x="2979" y="3110"/>
                    <a:pt x="2968" y="3112"/>
                    <a:pt x="2957" y="3115"/>
                  </a:cubicBezTo>
                  <a:cubicBezTo>
                    <a:pt x="2943" y="3165"/>
                    <a:pt x="2929" y="3214"/>
                    <a:pt x="2922" y="3264"/>
                  </a:cubicBezTo>
                  <a:lnTo>
                    <a:pt x="2979" y="3264"/>
                  </a:lnTo>
                  <a:lnTo>
                    <a:pt x="3028" y="3122"/>
                  </a:lnTo>
                  <a:lnTo>
                    <a:pt x="3028" y="3122"/>
                  </a:lnTo>
                  <a:lnTo>
                    <a:pt x="3021" y="3129"/>
                  </a:lnTo>
                  <a:cubicBezTo>
                    <a:pt x="3028" y="3122"/>
                    <a:pt x="3021" y="3122"/>
                    <a:pt x="3014" y="3115"/>
                  </a:cubicBezTo>
                  <a:cubicBezTo>
                    <a:pt x="3007" y="3112"/>
                    <a:pt x="2998" y="3110"/>
                    <a:pt x="2988" y="3110"/>
                  </a:cubicBezTo>
                  <a:close/>
                  <a:moveTo>
                    <a:pt x="3502" y="3172"/>
                  </a:moveTo>
                  <a:cubicBezTo>
                    <a:pt x="3552" y="3172"/>
                    <a:pt x="3566" y="3179"/>
                    <a:pt x="3566" y="3193"/>
                  </a:cubicBezTo>
                  <a:lnTo>
                    <a:pt x="3573" y="3235"/>
                  </a:lnTo>
                  <a:cubicBezTo>
                    <a:pt x="3573" y="3257"/>
                    <a:pt x="3559" y="3264"/>
                    <a:pt x="3530" y="3264"/>
                  </a:cubicBezTo>
                  <a:lnTo>
                    <a:pt x="3538" y="3257"/>
                  </a:lnTo>
                  <a:lnTo>
                    <a:pt x="3538" y="3257"/>
                  </a:lnTo>
                  <a:cubicBezTo>
                    <a:pt x="3527" y="3260"/>
                    <a:pt x="3518" y="3262"/>
                    <a:pt x="3510" y="3262"/>
                  </a:cubicBezTo>
                  <a:cubicBezTo>
                    <a:pt x="3502" y="3262"/>
                    <a:pt x="3495" y="3260"/>
                    <a:pt x="3488" y="3257"/>
                  </a:cubicBezTo>
                  <a:cubicBezTo>
                    <a:pt x="3481" y="3235"/>
                    <a:pt x="3474" y="3214"/>
                    <a:pt x="3474" y="3193"/>
                  </a:cubicBezTo>
                  <a:cubicBezTo>
                    <a:pt x="3481" y="3179"/>
                    <a:pt x="3488" y="3172"/>
                    <a:pt x="3502" y="3172"/>
                  </a:cubicBezTo>
                  <a:close/>
                  <a:moveTo>
                    <a:pt x="2526" y="3228"/>
                  </a:moveTo>
                  <a:cubicBezTo>
                    <a:pt x="2526" y="3228"/>
                    <a:pt x="2512" y="3257"/>
                    <a:pt x="2519" y="3264"/>
                  </a:cubicBezTo>
                  <a:cubicBezTo>
                    <a:pt x="2533" y="3271"/>
                    <a:pt x="2554" y="3271"/>
                    <a:pt x="2575" y="3271"/>
                  </a:cubicBezTo>
                  <a:cubicBezTo>
                    <a:pt x="2575" y="3271"/>
                    <a:pt x="2590" y="3242"/>
                    <a:pt x="2582" y="3235"/>
                  </a:cubicBezTo>
                  <a:lnTo>
                    <a:pt x="2540" y="3228"/>
                  </a:lnTo>
                  <a:lnTo>
                    <a:pt x="2533" y="3235"/>
                  </a:lnTo>
                  <a:cubicBezTo>
                    <a:pt x="2526" y="3235"/>
                    <a:pt x="2526" y="3228"/>
                    <a:pt x="2526" y="3228"/>
                  </a:cubicBezTo>
                  <a:close/>
                  <a:moveTo>
                    <a:pt x="3115" y="3120"/>
                  </a:moveTo>
                  <a:cubicBezTo>
                    <a:pt x="3076" y="3120"/>
                    <a:pt x="3055" y="3134"/>
                    <a:pt x="3049" y="3158"/>
                  </a:cubicBezTo>
                  <a:cubicBezTo>
                    <a:pt x="3049" y="3165"/>
                    <a:pt x="3049" y="3179"/>
                    <a:pt x="3056" y="3186"/>
                  </a:cubicBezTo>
                  <a:cubicBezTo>
                    <a:pt x="3071" y="3193"/>
                    <a:pt x="3078" y="3200"/>
                    <a:pt x="3092" y="3207"/>
                  </a:cubicBezTo>
                  <a:lnTo>
                    <a:pt x="3148" y="3228"/>
                  </a:lnTo>
                  <a:cubicBezTo>
                    <a:pt x="3163" y="3235"/>
                    <a:pt x="3170" y="3235"/>
                    <a:pt x="3163" y="3242"/>
                  </a:cubicBezTo>
                  <a:cubicBezTo>
                    <a:pt x="3163" y="3250"/>
                    <a:pt x="3156" y="3250"/>
                    <a:pt x="3141" y="3250"/>
                  </a:cubicBezTo>
                  <a:cubicBezTo>
                    <a:pt x="3141" y="3250"/>
                    <a:pt x="3135" y="3249"/>
                    <a:pt x="3126" y="3249"/>
                  </a:cubicBezTo>
                  <a:cubicBezTo>
                    <a:pt x="3103" y="3249"/>
                    <a:pt x="3062" y="3253"/>
                    <a:pt x="3056" y="3278"/>
                  </a:cubicBezTo>
                  <a:lnTo>
                    <a:pt x="3141" y="3285"/>
                  </a:lnTo>
                  <a:cubicBezTo>
                    <a:pt x="3163" y="3285"/>
                    <a:pt x="3191" y="3285"/>
                    <a:pt x="3212" y="3278"/>
                  </a:cubicBezTo>
                  <a:lnTo>
                    <a:pt x="3212" y="3278"/>
                  </a:lnTo>
                  <a:lnTo>
                    <a:pt x="3205" y="3285"/>
                  </a:lnTo>
                  <a:cubicBezTo>
                    <a:pt x="3226" y="3278"/>
                    <a:pt x="3233" y="3264"/>
                    <a:pt x="3240" y="3250"/>
                  </a:cubicBezTo>
                  <a:cubicBezTo>
                    <a:pt x="3240" y="3235"/>
                    <a:pt x="3233" y="3228"/>
                    <a:pt x="3226" y="3221"/>
                  </a:cubicBezTo>
                  <a:cubicBezTo>
                    <a:pt x="3219" y="3214"/>
                    <a:pt x="3205" y="3207"/>
                    <a:pt x="3191" y="3200"/>
                  </a:cubicBezTo>
                  <a:lnTo>
                    <a:pt x="3141" y="3179"/>
                  </a:lnTo>
                  <a:cubicBezTo>
                    <a:pt x="3127" y="3172"/>
                    <a:pt x="3120" y="3172"/>
                    <a:pt x="3120" y="3165"/>
                  </a:cubicBezTo>
                  <a:cubicBezTo>
                    <a:pt x="3120" y="3158"/>
                    <a:pt x="3134" y="3158"/>
                    <a:pt x="3148" y="3158"/>
                  </a:cubicBezTo>
                  <a:cubicBezTo>
                    <a:pt x="3148" y="3158"/>
                    <a:pt x="3156" y="3158"/>
                    <a:pt x="3167" y="3158"/>
                  </a:cubicBezTo>
                  <a:cubicBezTo>
                    <a:pt x="3194" y="3158"/>
                    <a:pt x="3242" y="3155"/>
                    <a:pt x="3247" y="3129"/>
                  </a:cubicBezTo>
                  <a:lnTo>
                    <a:pt x="3141" y="3122"/>
                  </a:lnTo>
                  <a:cubicBezTo>
                    <a:pt x="3132" y="3121"/>
                    <a:pt x="3123" y="3120"/>
                    <a:pt x="3115" y="3120"/>
                  </a:cubicBezTo>
                  <a:close/>
                  <a:moveTo>
                    <a:pt x="3686" y="3122"/>
                  </a:moveTo>
                  <a:lnTo>
                    <a:pt x="3686" y="3129"/>
                  </a:lnTo>
                  <a:cubicBezTo>
                    <a:pt x="3679" y="3129"/>
                    <a:pt x="3679" y="3129"/>
                    <a:pt x="3679" y="3136"/>
                  </a:cubicBezTo>
                  <a:cubicBezTo>
                    <a:pt x="3686" y="3186"/>
                    <a:pt x="3700" y="3235"/>
                    <a:pt x="3721" y="3285"/>
                  </a:cubicBezTo>
                  <a:cubicBezTo>
                    <a:pt x="3743" y="3285"/>
                    <a:pt x="3757" y="3285"/>
                    <a:pt x="3778" y="3278"/>
                  </a:cubicBezTo>
                  <a:cubicBezTo>
                    <a:pt x="3771" y="3221"/>
                    <a:pt x="3750" y="3172"/>
                    <a:pt x="3736" y="3122"/>
                  </a:cubicBezTo>
                  <a:close/>
                  <a:moveTo>
                    <a:pt x="3354" y="3129"/>
                  </a:moveTo>
                  <a:cubicBezTo>
                    <a:pt x="3332" y="3129"/>
                    <a:pt x="3311" y="3129"/>
                    <a:pt x="3290" y="3136"/>
                  </a:cubicBezTo>
                  <a:cubicBezTo>
                    <a:pt x="3283" y="3186"/>
                    <a:pt x="3283" y="3235"/>
                    <a:pt x="3290" y="3292"/>
                  </a:cubicBezTo>
                  <a:cubicBezTo>
                    <a:pt x="3311" y="3292"/>
                    <a:pt x="3332" y="3292"/>
                    <a:pt x="3354" y="3285"/>
                  </a:cubicBezTo>
                  <a:lnTo>
                    <a:pt x="3360" y="3143"/>
                  </a:lnTo>
                  <a:lnTo>
                    <a:pt x="3360" y="3143"/>
                  </a:lnTo>
                  <a:cubicBezTo>
                    <a:pt x="3361" y="3143"/>
                    <a:pt x="3361" y="3143"/>
                    <a:pt x="3361" y="3143"/>
                  </a:cubicBezTo>
                  <a:lnTo>
                    <a:pt x="3361" y="3136"/>
                  </a:lnTo>
                  <a:lnTo>
                    <a:pt x="3360" y="3143"/>
                  </a:lnTo>
                  <a:lnTo>
                    <a:pt x="3360" y="3143"/>
                  </a:lnTo>
                  <a:cubicBezTo>
                    <a:pt x="3359" y="3142"/>
                    <a:pt x="3354" y="3135"/>
                    <a:pt x="3354" y="3129"/>
                  </a:cubicBezTo>
                  <a:close/>
                  <a:moveTo>
                    <a:pt x="3573" y="3087"/>
                  </a:moveTo>
                  <a:cubicBezTo>
                    <a:pt x="3559" y="3094"/>
                    <a:pt x="3566" y="3150"/>
                    <a:pt x="3566" y="3150"/>
                  </a:cubicBezTo>
                  <a:cubicBezTo>
                    <a:pt x="3559" y="3143"/>
                    <a:pt x="3545" y="3136"/>
                    <a:pt x="3538" y="3136"/>
                  </a:cubicBezTo>
                  <a:lnTo>
                    <a:pt x="3509" y="3136"/>
                  </a:lnTo>
                  <a:cubicBezTo>
                    <a:pt x="3474" y="3136"/>
                    <a:pt x="3446" y="3136"/>
                    <a:pt x="3417" y="3150"/>
                  </a:cubicBezTo>
                  <a:cubicBezTo>
                    <a:pt x="3403" y="3158"/>
                    <a:pt x="3396" y="3172"/>
                    <a:pt x="3396" y="3193"/>
                  </a:cubicBezTo>
                  <a:lnTo>
                    <a:pt x="3403" y="3250"/>
                  </a:lnTo>
                  <a:cubicBezTo>
                    <a:pt x="3403" y="3264"/>
                    <a:pt x="3410" y="3278"/>
                    <a:pt x="3431" y="3285"/>
                  </a:cubicBezTo>
                  <a:cubicBezTo>
                    <a:pt x="3446" y="3299"/>
                    <a:pt x="3467" y="3299"/>
                    <a:pt x="3495" y="3299"/>
                  </a:cubicBezTo>
                  <a:cubicBezTo>
                    <a:pt x="3509" y="3299"/>
                    <a:pt x="3530" y="3299"/>
                    <a:pt x="3545" y="3292"/>
                  </a:cubicBezTo>
                  <a:lnTo>
                    <a:pt x="3629" y="3292"/>
                  </a:lnTo>
                  <a:cubicBezTo>
                    <a:pt x="3629" y="3228"/>
                    <a:pt x="3629" y="3165"/>
                    <a:pt x="3622" y="3094"/>
                  </a:cubicBezTo>
                  <a:lnTo>
                    <a:pt x="3629" y="3094"/>
                  </a:lnTo>
                  <a:cubicBezTo>
                    <a:pt x="3608" y="3087"/>
                    <a:pt x="3587" y="3087"/>
                    <a:pt x="3573" y="3087"/>
                  </a:cubicBezTo>
                  <a:close/>
                  <a:moveTo>
                    <a:pt x="2915" y="3285"/>
                  </a:moveTo>
                  <a:lnTo>
                    <a:pt x="2915" y="3292"/>
                  </a:lnTo>
                  <a:lnTo>
                    <a:pt x="2901" y="3292"/>
                  </a:lnTo>
                  <a:cubicBezTo>
                    <a:pt x="2901" y="3292"/>
                    <a:pt x="2894" y="3320"/>
                    <a:pt x="2901" y="3327"/>
                  </a:cubicBezTo>
                  <a:lnTo>
                    <a:pt x="2957" y="3327"/>
                  </a:lnTo>
                  <a:cubicBezTo>
                    <a:pt x="2957" y="3327"/>
                    <a:pt x="2972" y="3299"/>
                    <a:pt x="2957" y="3292"/>
                  </a:cubicBezTo>
                  <a:lnTo>
                    <a:pt x="2915" y="3285"/>
                  </a:lnTo>
                  <a:close/>
                  <a:moveTo>
                    <a:pt x="3940" y="3098"/>
                  </a:moveTo>
                  <a:cubicBezTo>
                    <a:pt x="3933" y="3098"/>
                    <a:pt x="3926" y="3099"/>
                    <a:pt x="3920" y="3101"/>
                  </a:cubicBezTo>
                  <a:cubicBezTo>
                    <a:pt x="3905" y="3101"/>
                    <a:pt x="3884" y="3108"/>
                    <a:pt x="3870" y="3108"/>
                  </a:cubicBezTo>
                  <a:cubicBezTo>
                    <a:pt x="3842" y="3115"/>
                    <a:pt x="3813" y="3115"/>
                    <a:pt x="3785" y="3115"/>
                  </a:cubicBezTo>
                  <a:cubicBezTo>
                    <a:pt x="3806" y="3193"/>
                    <a:pt x="3828" y="3264"/>
                    <a:pt x="3856" y="3327"/>
                  </a:cubicBezTo>
                  <a:cubicBezTo>
                    <a:pt x="3866" y="3331"/>
                    <a:pt x="3875" y="3333"/>
                    <a:pt x="3884" y="3333"/>
                  </a:cubicBezTo>
                  <a:cubicBezTo>
                    <a:pt x="3893" y="3333"/>
                    <a:pt x="3902" y="3331"/>
                    <a:pt x="3912" y="3327"/>
                  </a:cubicBezTo>
                  <a:cubicBezTo>
                    <a:pt x="3920" y="3320"/>
                    <a:pt x="3898" y="3250"/>
                    <a:pt x="3898" y="3250"/>
                  </a:cubicBezTo>
                  <a:lnTo>
                    <a:pt x="3898" y="3250"/>
                  </a:lnTo>
                  <a:cubicBezTo>
                    <a:pt x="3905" y="3257"/>
                    <a:pt x="3912" y="3264"/>
                    <a:pt x="3927" y="3264"/>
                  </a:cubicBezTo>
                  <a:lnTo>
                    <a:pt x="3955" y="3264"/>
                  </a:lnTo>
                  <a:cubicBezTo>
                    <a:pt x="4004" y="3257"/>
                    <a:pt x="4026" y="3250"/>
                    <a:pt x="4040" y="3235"/>
                  </a:cubicBezTo>
                  <a:cubicBezTo>
                    <a:pt x="4047" y="3228"/>
                    <a:pt x="4047" y="3214"/>
                    <a:pt x="4047" y="3200"/>
                  </a:cubicBezTo>
                  <a:lnTo>
                    <a:pt x="4026" y="3143"/>
                  </a:lnTo>
                  <a:cubicBezTo>
                    <a:pt x="4019" y="3122"/>
                    <a:pt x="4004" y="3115"/>
                    <a:pt x="3990" y="3108"/>
                  </a:cubicBezTo>
                  <a:cubicBezTo>
                    <a:pt x="3975" y="3103"/>
                    <a:pt x="3957" y="3098"/>
                    <a:pt x="3940" y="3098"/>
                  </a:cubicBezTo>
                  <a:close/>
                  <a:moveTo>
                    <a:pt x="3778" y="3299"/>
                  </a:moveTo>
                  <a:lnTo>
                    <a:pt x="3771" y="3306"/>
                  </a:lnTo>
                  <a:cubicBezTo>
                    <a:pt x="3757" y="3306"/>
                    <a:pt x="3736" y="3306"/>
                    <a:pt x="3721" y="3313"/>
                  </a:cubicBezTo>
                  <a:cubicBezTo>
                    <a:pt x="3721" y="3313"/>
                    <a:pt x="3721" y="3342"/>
                    <a:pt x="3736" y="3342"/>
                  </a:cubicBezTo>
                  <a:cubicBezTo>
                    <a:pt x="3757" y="3342"/>
                    <a:pt x="3778" y="3342"/>
                    <a:pt x="3792" y="3334"/>
                  </a:cubicBezTo>
                  <a:cubicBezTo>
                    <a:pt x="3792" y="3334"/>
                    <a:pt x="3785" y="3306"/>
                    <a:pt x="3778" y="3299"/>
                  </a:cubicBezTo>
                  <a:close/>
                  <a:moveTo>
                    <a:pt x="3290" y="3313"/>
                  </a:moveTo>
                  <a:lnTo>
                    <a:pt x="3290" y="3320"/>
                  </a:lnTo>
                  <a:lnTo>
                    <a:pt x="3276" y="3320"/>
                  </a:lnTo>
                  <a:cubicBezTo>
                    <a:pt x="3276" y="3320"/>
                    <a:pt x="3276" y="3349"/>
                    <a:pt x="3290" y="3356"/>
                  </a:cubicBezTo>
                  <a:cubicBezTo>
                    <a:pt x="3304" y="3356"/>
                    <a:pt x="3325" y="3356"/>
                    <a:pt x="3347" y="3349"/>
                  </a:cubicBezTo>
                  <a:cubicBezTo>
                    <a:pt x="3347" y="3349"/>
                    <a:pt x="3347" y="3320"/>
                    <a:pt x="3339" y="3313"/>
                  </a:cubicBezTo>
                  <a:close/>
                  <a:moveTo>
                    <a:pt x="3403" y="71"/>
                  </a:moveTo>
                  <a:cubicBezTo>
                    <a:pt x="4165" y="71"/>
                    <a:pt x="4928" y="239"/>
                    <a:pt x="5511" y="575"/>
                  </a:cubicBezTo>
                  <a:cubicBezTo>
                    <a:pt x="6671" y="1247"/>
                    <a:pt x="6671" y="2330"/>
                    <a:pt x="5511" y="3002"/>
                  </a:cubicBezTo>
                  <a:lnTo>
                    <a:pt x="5511" y="3009"/>
                  </a:lnTo>
                  <a:cubicBezTo>
                    <a:pt x="4928" y="3345"/>
                    <a:pt x="4165" y="3513"/>
                    <a:pt x="3403" y="3513"/>
                  </a:cubicBezTo>
                  <a:cubicBezTo>
                    <a:pt x="2641" y="3513"/>
                    <a:pt x="1879" y="3345"/>
                    <a:pt x="1295" y="3009"/>
                  </a:cubicBezTo>
                  <a:cubicBezTo>
                    <a:pt x="135" y="2337"/>
                    <a:pt x="135" y="1247"/>
                    <a:pt x="1295" y="575"/>
                  </a:cubicBezTo>
                  <a:cubicBezTo>
                    <a:pt x="1879" y="239"/>
                    <a:pt x="2641" y="71"/>
                    <a:pt x="3403" y="71"/>
                  </a:cubicBezTo>
                  <a:close/>
                  <a:moveTo>
                    <a:pt x="3403" y="1"/>
                  </a:moveTo>
                  <a:cubicBezTo>
                    <a:pt x="2609" y="1"/>
                    <a:pt x="1815" y="176"/>
                    <a:pt x="1210" y="526"/>
                  </a:cubicBezTo>
                  <a:cubicBezTo>
                    <a:pt x="0" y="1226"/>
                    <a:pt x="0" y="2358"/>
                    <a:pt x="1210" y="3059"/>
                  </a:cubicBezTo>
                  <a:cubicBezTo>
                    <a:pt x="1815" y="3409"/>
                    <a:pt x="2609" y="3584"/>
                    <a:pt x="3403" y="3584"/>
                  </a:cubicBezTo>
                  <a:cubicBezTo>
                    <a:pt x="4197" y="3584"/>
                    <a:pt x="4991" y="3409"/>
                    <a:pt x="5596" y="3059"/>
                  </a:cubicBezTo>
                  <a:cubicBezTo>
                    <a:pt x="6806" y="2358"/>
                    <a:pt x="6806" y="1226"/>
                    <a:pt x="5596" y="526"/>
                  </a:cubicBezTo>
                  <a:cubicBezTo>
                    <a:pt x="4991" y="176"/>
                    <a:pt x="4197" y="1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1326;p38"/>
            <p:cNvSpPr/>
            <p:nvPr/>
          </p:nvSpPr>
          <p:spPr>
            <a:xfrm>
              <a:off x="5354125" y="4860375"/>
              <a:ext cx="95350" cy="54575"/>
            </a:xfrm>
            <a:custGeom>
              <a:rect l="l" t="t" r="r" b="b"/>
              <a:pathLst>
                <a:path w="3814" h="2183" extrusionOk="0">
                  <a:moveTo>
                    <a:pt x="1744" y="1"/>
                  </a:moveTo>
                  <a:cubicBezTo>
                    <a:pt x="1714" y="1"/>
                    <a:pt x="1684" y="9"/>
                    <a:pt x="1656" y="27"/>
                  </a:cubicBezTo>
                  <a:lnTo>
                    <a:pt x="57" y="947"/>
                  </a:lnTo>
                  <a:cubicBezTo>
                    <a:pt x="1" y="982"/>
                    <a:pt x="1" y="1010"/>
                    <a:pt x="57" y="1046"/>
                  </a:cubicBezTo>
                  <a:lnTo>
                    <a:pt x="347" y="1216"/>
                  </a:lnTo>
                  <a:cubicBezTo>
                    <a:pt x="376" y="1233"/>
                    <a:pt x="406" y="1242"/>
                    <a:pt x="436" y="1242"/>
                  </a:cubicBezTo>
                  <a:cubicBezTo>
                    <a:pt x="466" y="1242"/>
                    <a:pt x="496" y="1233"/>
                    <a:pt x="524" y="1216"/>
                  </a:cubicBezTo>
                  <a:lnTo>
                    <a:pt x="1005" y="940"/>
                  </a:lnTo>
                  <a:cubicBezTo>
                    <a:pt x="1019" y="929"/>
                    <a:pt x="1035" y="924"/>
                    <a:pt x="1051" y="924"/>
                  </a:cubicBezTo>
                  <a:cubicBezTo>
                    <a:pt x="1067" y="924"/>
                    <a:pt x="1083" y="929"/>
                    <a:pt x="1097" y="940"/>
                  </a:cubicBezTo>
                  <a:lnTo>
                    <a:pt x="3219" y="2156"/>
                  </a:lnTo>
                  <a:cubicBezTo>
                    <a:pt x="3244" y="2174"/>
                    <a:pt x="3274" y="2183"/>
                    <a:pt x="3305" y="2183"/>
                  </a:cubicBezTo>
                  <a:cubicBezTo>
                    <a:pt x="3336" y="2183"/>
                    <a:pt x="3368" y="2174"/>
                    <a:pt x="3396" y="2156"/>
                  </a:cubicBezTo>
                  <a:lnTo>
                    <a:pt x="3750" y="1951"/>
                  </a:lnTo>
                  <a:cubicBezTo>
                    <a:pt x="3814" y="1923"/>
                    <a:pt x="3814" y="1888"/>
                    <a:pt x="3750" y="1852"/>
                  </a:cubicBezTo>
                  <a:lnTo>
                    <a:pt x="1635" y="628"/>
                  </a:lnTo>
                  <a:cubicBezTo>
                    <a:pt x="1606" y="614"/>
                    <a:pt x="1606" y="593"/>
                    <a:pt x="1635" y="572"/>
                  </a:cubicBezTo>
                  <a:lnTo>
                    <a:pt x="2116" y="296"/>
                  </a:lnTo>
                  <a:cubicBezTo>
                    <a:pt x="2172" y="260"/>
                    <a:pt x="2172" y="225"/>
                    <a:pt x="2116" y="190"/>
                  </a:cubicBezTo>
                  <a:lnTo>
                    <a:pt x="1826" y="27"/>
                  </a:lnTo>
                  <a:cubicBezTo>
                    <a:pt x="1801" y="9"/>
                    <a:pt x="1773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1327;p38"/>
            <p:cNvSpPr/>
            <p:nvPr/>
          </p:nvSpPr>
          <p:spPr>
            <a:xfrm>
              <a:off x="5419400" y="4837050"/>
              <a:ext cx="103825" cy="59450"/>
            </a:xfrm>
            <a:custGeom>
              <a:rect l="l" t="t" r="r" b="b"/>
              <a:pathLst>
                <a:path w="4153" h="2378" extrusionOk="0">
                  <a:moveTo>
                    <a:pt x="864" y="493"/>
                  </a:moveTo>
                  <a:cubicBezTo>
                    <a:pt x="897" y="493"/>
                    <a:pt x="2405" y="1017"/>
                    <a:pt x="2405" y="1017"/>
                  </a:cubicBezTo>
                  <a:lnTo>
                    <a:pt x="1783" y="1377"/>
                  </a:lnTo>
                  <a:lnTo>
                    <a:pt x="863" y="493"/>
                  </a:lnTo>
                  <a:cubicBezTo>
                    <a:pt x="863" y="493"/>
                    <a:pt x="863" y="493"/>
                    <a:pt x="864" y="493"/>
                  </a:cubicBezTo>
                  <a:close/>
                  <a:moveTo>
                    <a:pt x="772" y="0"/>
                  </a:moveTo>
                  <a:cubicBezTo>
                    <a:pt x="725" y="0"/>
                    <a:pt x="677" y="11"/>
                    <a:pt x="637" y="33"/>
                  </a:cubicBezTo>
                  <a:lnTo>
                    <a:pt x="78" y="359"/>
                  </a:lnTo>
                  <a:cubicBezTo>
                    <a:pt x="14" y="401"/>
                    <a:pt x="0" y="444"/>
                    <a:pt x="35" y="486"/>
                  </a:cubicBezTo>
                  <a:lnTo>
                    <a:pt x="1910" y="2340"/>
                  </a:lnTo>
                  <a:cubicBezTo>
                    <a:pt x="1931" y="2365"/>
                    <a:pt x="1960" y="2378"/>
                    <a:pt x="1991" y="2378"/>
                  </a:cubicBezTo>
                  <a:cubicBezTo>
                    <a:pt x="2011" y="2378"/>
                    <a:pt x="2032" y="2372"/>
                    <a:pt x="2052" y="2361"/>
                  </a:cubicBezTo>
                  <a:lnTo>
                    <a:pt x="2455" y="2127"/>
                  </a:lnTo>
                  <a:cubicBezTo>
                    <a:pt x="2483" y="2106"/>
                    <a:pt x="2497" y="2092"/>
                    <a:pt x="2497" y="2078"/>
                  </a:cubicBezTo>
                  <a:cubicBezTo>
                    <a:pt x="2497" y="2064"/>
                    <a:pt x="2483" y="2042"/>
                    <a:pt x="2455" y="2021"/>
                  </a:cubicBezTo>
                  <a:lnTo>
                    <a:pt x="2108" y="1689"/>
                  </a:lnTo>
                  <a:lnTo>
                    <a:pt x="2936" y="1208"/>
                  </a:lnTo>
                  <a:lnTo>
                    <a:pt x="3516" y="1413"/>
                  </a:lnTo>
                  <a:cubicBezTo>
                    <a:pt x="3544" y="1427"/>
                    <a:pt x="3580" y="1434"/>
                    <a:pt x="3615" y="1434"/>
                  </a:cubicBezTo>
                  <a:cubicBezTo>
                    <a:pt x="3643" y="1434"/>
                    <a:pt x="3672" y="1427"/>
                    <a:pt x="3693" y="1413"/>
                  </a:cubicBezTo>
                  <a:lnTo>
                    <a:pt x="4103" y="1172"/>
                  </a:lnTo>
                  <a:cubicBezTo>
                    <a:pt x="4153" y="1144"/>
                    <a:pt x="4139" y="1123"/>
                    <a:pt x="4061" y="1094"/>
                  </a:cubicBezTo>
                  <a:lnTo>
                    <a:pt x="856" y="12"/>
                  </a:lnTo>
                  <a:cubicBezTo>
                    <a:pt x="829" y="4"/>
                    <a:pt x="801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1328;p38"/>
            <p:cNvSpPr/>
            <p:nvPr/>
          </p:nvSpPr>
          <p:spPr>
            <a:xfrm>
              <a:off x="5461650" y="4794300"/>
              <a:ext cx="118175" cy="68075"/>
            </a:xfrm>
            <a:custGeom>
              <a:rect l="l" t="t" r="r" b="b"/>
              <a:pathLst>
                <a:path w="4727" h="2723" extrusionOk="0">
                  <a:moveTo>
                    <a:pt x="2014" y="0"/>
                  </a:moveTo>
                  <a:cubicBezTo>
                    <a:pt x="1991" y="0"/>
                    <a:pt x="1967" y="7"/>
                    <a:pt x="1946" y="17"/>
                  </a:cubicBezTo>
                  <a:lnTo>
                    <a:pt x="1536" y="258"/>
                  </a:lnTo>
                  <a:cubicBezTo>
                    <a:pt x="1472" y="293"/>
                    <a:pt x="1458" y="335"/>
                    <a:pt x="1486" y="385"/>
                  </a:cubicBezTo>
                  <a:lnTo>
                    <a:pt x="2003" y="1142"/>
                  </a:lnTo>
                  <a:cubicBezTo>
                    <a:pt x="2003" y="1142"/>
                    <a:pt x="2002" y="1142"/>
                    <a:pt x="2002" y="1142"/>
                  </a:cubicBezTo>
                  <a:cubicBezTo>
                    <a:pt x="1950" y="1142"/>
                    <a:pt x="673" y="859"/>
                    <a:pt x="673" y="859"/>
                  </a:cubicBezTo>
                  <a:cubicBezTo>
                    <a:pt x="645" y="851"/>
                    <a:pt x="616" y="847"/>
                    <a:pt x="588" y="847"/>
                  </a:cubicBezTo>
                  <a:cubicBezTo>
                    <a:pt x="537" y="847"/>
                    <a:pt x="487" y="860"/>
                    <a:pt x="446" y="887"/>
                  </a:cubicBezTo>
                  <a:lnTo>
                    <a:pt x="36" y="1121"/>
                  </a:lnTo>
                  <a:cubicBezTo>
                    <a:pt x="15" y="1135"/>
                    <a:pt x="1" y="1156"/>
                    <a:pt x="8" y="1170"/>
                  </a:cubicBezTo>
                  <a:cubicBezTo>
                    <a:pt x="22" y="1191"/>
                    <a:pt x="50" y="1206"/>
                    <a:pt x="72" y="1213"/>
                  </a:cubicBezTo>
                  <a:lnTo>
                    <a:pt x="1939" y="1559"/>
                  </a:lnTo>
                  <a:lnTo>
                    <a:pt x="2583" y="2684"/>
                  </a:lnTo>
                  <a:cubicBezTo>
                    <a:pt x="2597" y="2705"/>
                    <a:pt x="2625" y="2720"/>
                    <a:pt x="2647" y="2720"/>
                  </a:cubicBezTo>
                  <a:cubicBezTo>
                    <a:pt x="2656" y="2721"/>
                    <a:pt x="2665" y="2722"/>
                    <a:pt x="2674" y="2722"/>
                  </a:cubicBezTo>
                  <a:cubicBezTo>
                    <a:pt x="2697" y="2722"/>
                    <a:pt x="2718" y="2716"/>
                    <a:pt x="2739" y="2705"/>
                  </a:cubicBezTo>
                  <a:lnTo>
                    <a:pt x="3156" y="2465"/>
                  </a:lnTo>
                  <a:cubicBezTo>
                    <a:pt x="3213" y="2430"/>
                    <a:pt x="3227" y="2387"/>
                    <a:pt x="3198" y="2338"/>
                  </a:cubicBezTo>
                  <a:lnTo>
                    <a:pt x="2710" y="1566"/>
                  </a:lnTo>
                  <a:cubicBezTo>
                    <a:pt x="2710" y="1566"/>
                    <a:pt x="2711" y="1566"/>
                    <a:pt x="2711" y="1566"/>
                  </a:cubicBezTo>
                  <a:cubicBezTo>
                    <a:pt x="2757" y="1566"/>
                    <a:pt x="4054" y="1842"/>
                    <a:pt x="4054" y="1842"/>
                  </a:cubicBezTo>
                  <a:cubicBezTo>
                    <a:pt x="4081" y="1850"/>
                    <a:pt x="4108" y="1854"/>
                    <a:pt x="4136" y="1854"/>
                  </a:cubicBezTo>
                  <a:cubicBezTo>
                    <a:pt x="4182" y="1854"/>
                    <a:pt x="4227" y="1843"/>
                    <a:pt x="4267" y="1821"/>
                  </a:cubicBezTo>
                  <a:lnTo>
                    <a:pt x="4684" y="1581"/>
                  </a:lnTo>
                  <a:cubicBezTo>
                    <a:pt x="4719" y="1559"/>
                    <a:pt x="4726" y="1545"/>
                    <a:pt x="4719" y="1524"/>
                  </a:cubicBezTo>
                  <a:cubicBezTo>
                    <a:pt x="4712" y="1510"/>
                    <a:pt x="4684" y="1496"/>
                    <a:pt x="4642" y="1489"/>
                  </a:cubicBezTo>
                  <a:lnTo>
                    <a:pt x="2696" y="1121"/>
                  </a:lnTo>
                  <a:lnTo>
                    <a:pt x="2102" y="38"/>
                  </a:lnTo>
                  <a:cubicBezTo>
                    <a:pt x="2088" y="17"/>
                    <a:pt x="2066" y="3"/>
                    <a:pt x="2038" y="3"/>
                  </a:cubicBezTo>
                  <a:cubicBezTo>
                    <a:pt x="2031" y="1"/>
                    <a:pt x="2023" y="0"/>
                    <a:pt x="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1329;p38"/>
            <p:cNvSpPr/>
            <p:nvPr/>
          </p:nvSpPr>
          <p:spPr>
            <a:xfrm>
              <a:off x="5818375" y="4996900"/>
              <a:ext cx="411225" cy="235025"/>
            </a:xfrm>
            <a:custGeom>
              <a:rect l="l" t="t" r="r" b="b"/>
              <a:pathLst>
                <a:path w="16449" h="9401" extrusionOk="0">
                  <a:moveTo>
                    <a:pt x="7141" y="1"/>
                  </a:moveTo>
                  <a:cubicBezTo>
                    <a:pt x="7046" y="1"/>
                    <a:pt x="6947" y="9"/>
                    <a:pt x="6842" y="27"/>
                  </a:cubicBezTo>
                  <a:cubicBezTo>
                    <a:pt x="6521" y="88"/>
                    <a:pt x="5715" y="728"/>
                    <a:pt x="5340" y="728"/>
                  </a:cubicBezTo>
                  <a:cubicBezTo>
                    <a:pt x="5318" y="728"/>
                    <a:pt x="5297" y="725"/>
                    <a:pt x="5278" y="721"/>
                  </a:cubicBezTo>
                  <a:cubicBezTo>
                    <a:pt x="4910" y="636"/>
                    <a:pt x="4578" y="459"/>
                    <a:pt x="4196" y="395"/>
                  </a:cubicBezTo>
                  <a:cubicBezTo>
                    <a:pt x="4104" y="381"/>
                    <a:pt x="4013" y="375"/>
                    <a:pt x="3923" y="375"/>
                  </a:cubicBezTo>
                  <a:cubicBezTo>
                    <a:pt x="3196" y="375"/>
                    <a:pt x="2525" y="797"/>
                    <a:pt x="1833" y="1074"/>
                  </a:cubicBezTo>
                  <a:cubicBezTo>
                    <a:pt x="1444" y="1230"/>
                    <a:pt x="623" y="1725"/>
                    <a:pt x="347" y="2298"/>
                  </a:cubicBezTo>
                  <a:cubicBezTo>
                    <a:pt x="1" y="3013"/>
                    <a:pt x="666" y="3742"/>
                    <a:pt x="1019" y="5411"/>
                  </a:cubicBezTo>
                  <a:cubicBezTo>
                    <a:pt x="1090" y="5722"/>
                    <a:pt x="1118" y="5793"/>
                    <a:pt x="1401" y="5920"/>
                  </a:cubicBezTo>
                  <a:cubicBezTo>
                    <a:pt x="3184" y="6677"/>
                    <a:pt x="3969" y="7201"/>
                    <a:pt x="4224" y="7328"/>
                  </a:cubicBezTo>
                  <a:cubicBezTo>
                    <a:pt x="4500" y="7463"/>
                    <a:pt x="7818" y="7151"/>
                    <a:pt x="10414" y="8078"/>
                  </a:cubicBezTo>
                  <a:cubicBezTo>
                    <a:pt x="10167" y="8297"/>
                    <a:pt x="9968" y="8552"/>
                    <a:pt x="9813" y="8842"/>
                  </a:cubicBezTo>
                  <a:lnTo>
                    <a:pt x="10789" y="9401"/>
                  </a:lnTo>
                  <a:lnTo>
                    <a:pt x="16449" y="6133"/>
                  </a:lnTo>
                  <a:cubicBezTo>
                    <a:pt x="15225" y="4421"/>
                    <a:pt x="13980" y="2680"/>
                    <a:pt x="13732" y="2383"/>
                  </a:cubicBezTo>
                  <a:cubicBezTo>
                    <a:pt x="13039" y="1563"/>
                    <a:pt x="11829" y="1478"/>
                    <a:pt x="10853" y="1039"/>
                  </a:cubicBezTo>
                  <a:cubicBezTo>
                    <a:pt x="10570" y="912"/>
                    <a:pt x="10301" y="756"/>
                    <a:pt x="10011" y="664"/>
                  </a:cubicBezTo>
                  <a:cubicBezTo>
                    <a:pt x="9707" y="572"/>
                    <a:pt x="9388" y="523"/>
                    <a:pt x="9070" y="516"/>
                  </a:cubicBezTo>
                  <a:cubicBezTo>
                    <a:pt x="8292" y="447"/>
                    <a:pt x="7837" y="1"/>
                    <a:pt x="7141" y="1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1330;p38"/>
            <p:cNvSpPr/>
            <p:nvPr/>
          </p:nvSpPr>
          <p:spPr>
            <a:xfrm>
              <a:off x="5798225" y="4821825"/>
              <a:ext cx="526875" cy="418950"/>
            </a:xfrm>
            <a:custGeom>
              <a:rect l="l" t="t" r="r" b="b"/>
              <a:pathLst>
                <a:path w="21075" h="16758" extrusionOk="0">
                  <a:moveTo>
                    <a:pt x="8464" y="7380"/>
                  </a:moveTo>
                  <a:cubicBezTo>
                    <a:pt x="8616" y="7380"/>
                    <a:pt x="8767" y="7394"/>
                    <a:pt x="8893" y="7434"/>
                  </a:cubicBezTo>
                  <a:cubicBezTo>
                    <a:pt x="9147" y="7519"/>
                    <a:pt x="9452" y="8099"/>
                    <a:pt x="9452" y="8099"/>
                  </a:cubicBezTo>
                  <a:cubicBezTo>
                    <a:pt x="9409" y="8403"/>
                    <a:pt x="8992" y="8580"/>
                    <a:pt x="8744" y="8686"/>
                  </a:cubicBezTo>
                  <a:cubicBezTo>
                    <a:pt x="8341" y="8856"/>
                    <a:pt x="7931" y="9004"/>
                    <a:pt x="7513" y="9124"/>
                  </a:cubicBezTo>
                  <a:cubicBezTo>
                    <a:pt x="7240" y="9198"/>
                    <a:pt x="7006" y="9303"/>
                    <a:pt x="6745" y="9303"/>
                  </a:cubicBezTo>
                  <a:cubicBezTo>
                    <a:pt x="6654" y="9303"/>
                    <a:pt x="6560" y="9290"/>
                    <a:pt x="6459" y="9259"/>
                  </a:cubicBezTo>
                  <a:cubicBezTo>
                    <a:pt x="6388" y="9231"/>
                    <a:pt x="6473" y="8566"/>
                    <a:pt x="6516" y="8474"/>
                  </a:cubicBezTo>
                  <a:cubicBezTo>
                    <a:pt x="6516" y="8474"/>
                    <a:pt x="7626" y="7497"/>
                    <a:pt x="7704" y="7476"/>
                  </a:cubicBezTo>
                  <a:cubicBezTo>
                    <a:pt x="7734" y="7461"/>
                    <a:pt x="8101" y="7380"/>
                    <a:pt x="8464" y="7380"/>
                  </a:cubicBezTo>
                  <a:close/>
                  <a:moveTo>
                    <a:pt x="6215" y="1"/>
                  </a:moveTo>
                  <a:cubicBezTo>
                    <a:pt x="5951" y="1"/>
                    <a:pt x="5687" y="52"/>
                    <a:pt x="5440" y="154"/>
                  </a:cubicBezTo>
                  <a:cubicBezTo>
                    <a:pt x="5299" y="218"/>
                    <a:pt x="2887" y="2552"/>
                    <a:pt x="2887" y="2552"/>
                  </a:cubicBezTo>
                  <a:cubicBezTo>
                    <a:pt x="2887" y="2552"/>
                    <a:pt x="609" y="4208"/>
                    <a:pt x="467" y="4370"/>
                  </a:cubicBezTo>
                  <a:cubicBezTo>
                    <a:pt x="220" y="4682"/>
                    <a:pt x="0" y="5142"/>
                    <a:pt x="312" y="5495"/>
                  </a:cubicBezTo>
                  <a:cubicBezTo>
                    <a:pt x="406" y="5601"/>
                    <a:pt x="1222" y="5877"/>
                    <a:pt x="1615" y="5877"/>
                  </a:cubicBezTo>
                  <a:cubicBezTo>
                    <a:pt x="1722" y="5877"/>
                    <a:pt x="1797" y="5857"/>
                    <a:pt x="1818" y="5807"/>
                  </a:cubicBezTo>
                  <a:lnTo>
                    <a:pt x="1818" y="5807"/>
                  </a:lnTo>
                  <a:cubicBezTo>
                    <a:pt x="1606" y="6316"/>
                    <a:pt x="1854" y="6903"/>
                    <a:pt x="2215" y="7313"/>
                  </a:cubicBezTo>
                  <a:cubicBezTo>
                    <a:pt x="2455" y="7568"/>
                    <a:pt x="2717" y="7802"/>
                    <a:pt x="2979" y="8021"/>
                  </a:cubicBezTo>
                  <a:cubicBezTo>
                    <a:pt x="3523" y="8509"/>
                    <a:pt x="3969" y="9082"/>
                    <a:pt x="4535" y="9549"/>
                  </a:cubicBezTo>
                  <a:cubicBezTo>
                    <a:pt x="4598" y="9600"/>
                    <a:pt x="4840" y="9617"/>
                    <a:pt x="5187" y="9617"/>
                  </a:cubicBezTo>
                  <a:cubicBezTo>
                    <a:pt x="5928" y="9617"/>
                    <a:pt x="7146" y="9538"/>
                    <a:pt x="8122" y="9538"/>
                  </a:cubicBezTo>
                  <a:cubicBezTo>
                    <a:pt x="8910" y="9538"/>
                    <a:pt x="9540" y="9590"/>
                    <a:pt x="9636" y="9775"/>
                  </a:cubicBezTo>
                  <a:cubicBezTo>
                    <a:pt x="9834" y="10186"/>
                    <a:pt x="9423" y="12372"/>
                    <a:pt x="9933" y="12669"/>
                  </a:cubicBezTo>
                  <a:lnTo>
                    <a:pt x="17021" y="16758"/>
                  </a:lnTo>
                  <a:lnTo>
                    <a:pt x="21075" y="9733"/>
                  </a:lnTo>
                  <a:lnTo>
                    <a:pt x="18691" y="8198"/>
                  </a:lnTo>
                  <a:cubicBezTo>
                    <a:pt x="18429" y="8028"/>
                    <a:pt x="18188" y="7844"/>
                    <a:pt x="17955" y="7646"/>
                  </a:cubicBezTo>
                  <a:lnTo>
                    <a:pt x="17813" y="7526"/>
                  </a:lnTo>
                  <a:cubicBezTo>
                    <a:pt x="17644" y="7370"/>
                    <a:pt x="17481" y="7200"/>
                    <a:pt x="17325" y="7023"/>
                  </a:cubicBezTo>
                  <a:cubicBezTo>
                    <a:pt x="16865" y="6500"/>
                    <a:pt x="16307" y="5792"/>
                    <a:pt x="15748" y="5057"/>
                  </a:cubicBezTo>
                  <a:cubicBezTo>
                    <a:pt x="14849" y="3614"/>
                    <a:pt x="14163" y="2015"/>
                    <a:pt x="13965" y="1746"/>
                  </a:cubicBezTo>
                  <a:cubicBezTo>
                    <a:pt x="13484" y="1067"/>
                    <a:pt x="12918" y="1201"/>
                    <a:pt x="12876" y="1145"/>
                  </a:cubicBezTo>
                  <a:cubicBezTo>
                    <a:pt x="12395" y="465"/>
                    <a:pt x="11949" y="402"/>
                    <a:pt x="11630" y="388"/>
                  </a:cubicBezTo>
                  <a:cubicBezTo>
                    <a:pt x="10194" y="310"/>
                    <a:pt x="7853" y="267"/>
                    <a:pt x="6579" y="34"/>
                  </a:cubicBezTo>
                  <a:cubicBezTo>
                    <a:pt x="6459" y="12"/>
                    <a:pt x="6337" y="1"/>
                    <a:pt x="6215" y="1"/>
                  </a:cubicBezTo>
                  <a:close/>
                </a:path>
              </a:pathLst>
            </a:custGeom>
            <a:solidFill>
              <a:srgbClr val="FFC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1331;p38"/>
            <p:cNvSpPr/>
            <p:nvPr/>
          </p:nvSpPr>
          <p:spPr>
            <a:xfrm>
              <a:off x="6101875" y="4834325"/>
              <a:ext cx="28150" cy="56450"/>
            </a:xfrm>
            <a:custGeom>
              <a:rect l="l" t="t" r="r" b="b"/>
              <a:pathLst>
                <a:path w="1126" h="2258" extrusionOk="0">
                  <a:moveTo>
                    <a:pt x="1" y="1"/>
                  </a:moveTo>
                  <a:cubicBezTo>
                    <a:pt x="65" y="50"/>
                    <a:pt x="128" y="100"/>
                    <a:pt x="199" y="149"/>
                  </a:cubicBezTo>
                  <a:cubicBezTo>
                    <a:pt x="432" y="362"/>
                    <a:pt x="623" y="623"/>
                    <a:pt x="744" y="913"/>
                  </a:cubicBezTo>
                  <a:cubicBezTo>
                    <a:pt x="935" y="1338"/>
                    <a:pt x="1020" y="1798"/>
                    <a:pt x="1097" y="2258"/>
                  </a:cubicBezTo>
                  <a:cubicBezTo>
                    <a:pt x="1126" y="1706"/>
                    <a:pt x="1027" y="1161"/>
                    <a:pt x="807" y="659"/>
                  </a:cubicBezTo>
                  <a:cubicBezTo>
                    <a:pt x="765" y="659"/>
                    <a:pt x="737" y="652"/>
                    <a:pt x="730" y="638"/>
                  </a:cubicBezTo>
                  <a:cubicBezTo>
                    <a:pt x="475" y="277"/>
                    <a:pt x="227" y="100"/>
                    <a:pt x="1" y="1"/>
                  </a:cubicBezTo>
                  <a:close/>
                </a:path>
              </a:pathLst>
            </a:custGeom>
            <a:solidFill>
              <a:srgbClr val="E29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1332;p38"/>
            <p:cNvSpPr/>
            <p:nvPr/>
          </p:nvSpPr>
          <p:spPr>
            <a:xfrm>
              <a:off x="6017875" y="4898175"/>
              <a:ext cx="33800" cy="114450"/>
            </a:xfrm>
            <a:custGeom>
              <a:rect l="l" t="t" r="r" b="b"/>
              <a:pathLst>
                <a:path w="1352" h="4578" extrusionOk="0">
                  <a:moveTo>
                    <a:pt x="482" y="1"/>
                  </a:moveTo>
                  <a:cubicBezTo>
                    <a:pt x="354" y="100"/>
                    <a:pt x="234" y="213"/>
                    <a:pt x="107" y="305"/>
                  </a:cubicBezTo>
                  <a:cubicBezTo>
                    <a:pt x="71" y="333"/>
                    <a:pt x="36" y="347"/>
                    <a:pt x="1" y="369"/>
                  </a:cubicBezTo>
                  <a:cubicBezTo>
                    <a:pt x="93" y="673"/>
                    <a:pt x="185" y="956"/>
                    <a:pt x="291" y="1217"/>
                  </a:cubicBezTo>
                  <a:cubicBezTo>
                    <a:pt x="298" y="1246"/>
                    <a:pt x="312" y="1274"/>
                    <a:pt x="326" y="1302"/>
                  </a:cubicBezTo>
                  <a:cubicBezTo>
                    <a:pt x="538" y="1840"/>
                    <a:pt x="821" y="2349"/>
                    <a:pt x="1154" y="2816"/>
                  </a:cubicBezTo>
                  <a:cubicBezTo>
                    <a:pt x="1090" y="3219"/>
                    <a:pt x="1069" y="3623"/>
                    <a:pt x="1090" y="4026"/>
                  </a:cubicBezTo>
                  <a:cubicBezTo>
                    <a:pt x="970" y="4210"/>
                    <a:pt x="857" y="4394"/>
                    <a:pt x="743" y="4578"/>
                  </a:cubicBezTo>
                  <a:cubicBezTo>
                    <a:pt x="857" y="4458"/>
                    <a:pt x="1118" y="4182"/>
                    <a:pt x="1239" y="4061"/>
                  </a:cubicBezTo>
                  <a:cubicBezTo>
                    <a:pt x="1288" y="3517"/>
                    <a:pt x="1323" y="3205"/>
                    <a:pt x="1352" y="2682"/>
                  </a:cubicBezTo>
                  <a:cubicBezTo>
                    <a:pt x="1302" y="2668"/>
                    <a:pt x="871" y="1699"/>
                    <a:pt x="736" y="1246"/>
                  </a:cubicBezTo>
                  <a:cubicBezTo>
                    <a:pt x="616" y="835"/>
                    <a:pt x="531" y="418"/>
                    <a:pt x="482" y="1"/>
                  </a:cubicBezTo>
                  <a:close/>
                </a:path>
              </a:pathLst>
            </a:custGeom>
            <a:solidFill>
              <a:srgbClr val="D8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1333;p38"/>
            <p:cNvSpPr/>
            <p:nvPr/>
          </p:nvSpPr>
          <p:spPr>
            <a:xfrm>
              <a:off x="5823875" y="4853075"/>
              <a:ext cx="222850" cy="210675"/>
            </a:xfrm>
            <a:custGeom>
              <a:rect l="l" t="t" r="r" b="b"/>
              <a:pathLst>
                <a:path w="8914" h="8427" extrusionOk="0">
                  <a:moveTo>
                    <a:pt x="8914" y="4627"/>
                  </a:moveTo>
                  <a:cubicBezTo>
                    <a:pt x="8581" y="4153"/>
                    <a:pt x="8298" y="3644"/>
                    <a:pt x="8079" y="3106"/>
                  </a:cubicBezTo>
                  <a:cubicBezTo>
                    <a:pt x="8072" y="3085"/>
                    <a:pt x="8058" y="3057"/>
                    <a:pt x="8051" y="3029"/>
                  </a:cubicBezTo>
                  <a:cubicBezTo>
                    <a:pt x="7916" y="2696"/>
                    <a:pt x="7803" y="2364"/>
                    <a:pt x="7711" y="2017"/>
                  </a:cubicBezTo>
                  <a:lnTo>
                    <a:pt x="7754" y="1989"/>
                  </a:lnTo>
                  <a:cubicBezTo>
                    <a:pt x="7746" y="1974"/>
                    <a:pt x="7739" y="1967"/>
                    <a:pt x="7725" y="1960"/>
                  </a:cubicBezTo>
                  <a:cubicBezTo>
                    <a:pt x="7336" y="1868"/>
                    <a:pt x="6947" y="1762"/>
                    <a:pt x="6572" y="1628"/>
                  </a:cubicBezTo>
                  <a:cubicBezTo>
                    <a:pt x="6381" y="1564"/>
                    <a:pt x="6197" y="1493"/>
                    <a:pt x="6013" y="1416"/>
                  </a:cubicBezTo>
                  <a:lnTo>
                    <a:pt x="5730" y="1309"/>
                  </a:lnTo>
                  <a:lnTo>
                    <a:pt x="5589" y="1253"/>
                  </a:lnTo>
                  <a:lnTo>
                    <a:pt x="5511" y="1225"/>
                  </a:lnTo>
                  <a:cubicBezTo>
                    <a:pt x="5476" y="1217"/>
                    <a:pt x="5440" y="1210"/>
                    <a:pt x="5405" y="1203"/>
                  </a:cubicBezTo>
                  <a:cubicBezTo>
                    <a:pt x="5377" y="1175"/>
                    <a:pt x="5348" y="1140"/>
                    <a:pt x="5327" y="1104"/>
                  </a:cubicBezTo>
                  <a:cubicBezTo>
                    <a:pt x="5242" y="977"/>
                    <a:pt x="5171" y="843"/>
                    <a:pt x="5122" y="701"/>
                  </a:cubicBezTo>
                  <a:cubicBezTo>
                    <a:pt x="5044" y="489"/>
                    <a:pt x="4987" y="270"/>
                    <a:pt x="4945" y="43"/>
                  </a:cubicBezTo>
                  <a:cubicBezTo>
                    <a:pt x="4938" y="1"/>
                    <a:pt x="4867" y="8"/>
                    <a:pt x="4874" y="57"/>
                  </a:cubicBezTo>
                  <a:cubicBezTo>
                    <a:pt x="4903" y="284"/>
                    <a:pt x="4945" y="510"/>
                    <a:pt x="5016" y="736"/>
                  </a:cubicBezTo>
                  <a:cubicBezTo>
                    <a:pt x="5058" y="892"/>
                    <a:pt x="5122" y="1041"/>
                    <a:pt x="5207" y="1175"/>
                  </a:cubicBezTo>
                  <a:cubicBezTo>
                    <a:pt x="5228" y="1210"/>
                    <a:pt x="5256" y="1246"/>
                    <a:pt x="5285" y="1281"/>
                  </a:cubicBezTo>
                  <a:cubicBezTo>
                    <a:pt x="4995" y="1578"/>
                    <a:pt x="4676" y="1840"/>
                    <a:pt x="4330" y="2066"/>
                  </a:cubicBezTo>
                  <a:cubicBezTo>
                    <a:pt x="3962" y="2307"/>
                    <a:pt x="3573" y="2512"/>
                    <a:pt x="3162" y="2682"/>
                  </a:cubicBezTo>
                  <a:cubicBezTo>
                    <a:pt x="3000" y="2760"/>
                    <a:pt x="2837" y="2830"/>
                    <a:pt x="2674" y="2908"/>
                  </a:cubicBezTo>
                  <a:cubicBezTo>
                    <a:pt x="2632" y="2887"/>
                    <a:pt x="2596" y="2866"/>
                    <a:pt x="2568" y="2838"/>
                  </a:cubicBezTo>
                  <a:cubicBezTo>
                    <a:pt x="2483" y="2767"/>
                    <a:pt x="2412" y="2696"/>
                    <a:pt x="2349" y="2611"/>
                  </a:cubicBezTo>
                  <a:cubicBezTo>
                    <a:pt x="2257" y="2491"/>
                    <a:pt x="2172" y="2356"/>
                    <a:pt x="2108" y="2215"/>
                  </a:cubicBezTo>
                  <a:cubicBezTo>
                    <a:pt x="2094" y="2194"/>
                    <a:pt x="2073" y="2187"/>
                    <a:pt x="2059" y="2194"/>
                  </a:cubicBezTo>
                  <a:cubicBezTo>
                    <a:pt x="2037" y="2201"/>
                    <a:pt x="2030" y="2222"/>
                    <a:pt x="2037" y="2243"/>
                  </a:cubicBezTo>
                  <a:cubicBezTo>
                    <a:pt x="2094" y="2399"/>
                    <a:pt x="2172" y="2540"/>
                    <a:pt x="2257" y="2675"/>
                  </a:cubicBezTo>
                  <a:cubicBezTo>
                    <a:pt x="2320" y="2774"/>
                    <a:pt x="2398" y="2859"/>
                    <a:pt x="2476" y="2937"/>
                  </a:cubicBezTo>
                  <a:cubicBezTo>
                    <a:pt x="2490" y="2951"/>
                    <a:pt x="2511" y="2965"/>
                    <a:pt x="2526" y="2979"/>
                  </a:cubicBezTo>
                  <a:lnTo>
                    <a:pt x="1967" y="3241"/>
                  </a:lnTo>
                  <a:cubicBezTo>
                    <a:pt x="1571" y="3432"/>
                    <a:pt x="1174" y="3623"/>
                    <a:pt x="778" y="3821"/>
                  </a:cubicBezTo>
                  <a:cubicBezTo>
                    <a:pt x="750" y="3835"/>
                    <a:pt x="736" y="3870"/>
                    <a:pt x="743" y="3899"/>
                  </a:cubicBezTo>
                  <a:cubicBezTo>
                    <a:pt x="0" y="4288"/>
                    <a:pt x="601" y="5398"/>
                    <a:pt x="1189" y="6071"/>
                  </a:cubicBezTo>
                  <a:cubicBezTo>
                    <a:pt x="1429" y="6318"/>
                    <a:pt x="1684" y="6552"/>
                    <a:pt x="1953" y="6778"/>
                  </a:cubicBezTo>
                  <a:cubicBezTo>
                    <a:pt x="2490" y="7259"/>
                    <a:pt x="2943" y="7839"/>
                    <a:pt x="3509" y="8299"/>
                  </a:cubicBezTo>
                  <a:cubicBezTo>
                    <a:pt x="3665" y="8426"/>
                    <a:pt x="5426" y="8009"/>
                    <a:pt x="5426" y="8009"/>
                  </a:cubicBezTo>
                  <a:cubicBezTo>
                    <a:pt x="5426" y="8009"/>
                    <a:pt x="5412" y="7974"/>
                    <a:pt x="5405" y="7938"/>
                  </a:cubicBezTo>
                  <a:cubicBezTo>
                    <a:pt x="5405" y="7903"/>
                    <a:pt x="5405" y="7874"/>
                    <a:pt x="5405" y="7839"/>
                  </a:cubicBezTo>
                  <a:cubicBezTo>
                    <a:pt x="5405" y="7761"/>
                    <a:pt x="5412" y="7669"/>
                    <a:pt x="5426" y="7570"/>
                  </a:cubicBezTo>
                  <a:cubicBezTo>
                    <a:pt x="5433" y="7528"/>
                    <a:pt x="5433" y="7500"/>
                    <a:pt x="5440" y="7478"/>
                  </a:cubicBezTo>
                  <a:cubicBezTo>
                    <a:pt x="5440" y="7450"/>
                    <a:pt x="5447" y="7415"/>
                    <a:pt x="5454" y="7386"/>
                  </a:cubicBezTo>
                  <a:cubicBezTo>
                    <a:pt x="5454" y="7379"/>
                    <a:pt x="5454" y="7372"/>
                    <a:pt x="5454" y="7358"/>
                  </a:cubicBezTo>
                  <a:cubicBezTo>
                    <a:pt x="5461" y="7337"/>
                    <a:pt x="5469" y="7316"/>
                    <a:pt x="5469" y="7294"/>
                  </a:cubicBezTo>
                  <a:cubicBezTo>
                    <a:pt x="5476" y="7273"/>
                    <a:pt x="5483" y="7245"/>
                    <a:pt x="5490" y="7224"/>
                  </a:cubicBezTo>
                  <a:cubicBezTo>
                    <a:pt x="5490" y="7224"/>
                    <a:pt x="6600" y="6247"/>
                    <a:pt x="6678" y="6226"/>
                  </a:cubicBezTo>
                  <a:cubicBezTo>
                    <a:pt x="6721" y="6205"/>
                    <a:pt x="7442" y="6049"/>
                    <a:pt x="7867" y="6184"/>
                  </a:cubicBezTo>
                  <a:cubicBezTo>
                    <a:pt x="7888" y="6191"/>
                    <a:pt x="7909" y="6205"/>
                    <a:pt x="7923" y="6212"/>
                  </a:cubicBezTo>
                  <a:lnTo>
                    <a:pt x="7945" y="6226"/>
                  </a:lnTo>
                  <a:cubicBezTo>
                    <a:pt x="7959" y="6240"/>
                    <a:pt x="7973" y="6247"/>
                    <a:pt x="7987" y="6254"/>
                  </a:cubicBezTo>
                  <a:lnTo>
                    <a:pt x="8015" y="6283"/>
                  </a:lnTo>
                  <a:cubicBezTo>
                    <a:pt x="8022" y="6290"/>
                    <a:pt x="8036" y="6297"/>
                    <a:pt x="8044" y="6311"/>
                  </a:cubicBezTo>
                  <a:lnTo>
                    <a:pt x="8079" y="6346"/>
                  </a:lnTo>
                  <a:cubicBezTo>
                    <a:pt x="8086" y="6353"/>
                    <a:pt x="8093" y="6361"/>
                    <a:pt x="8107" y="6375"/>
                  </a:cubicBezTo>
                  <a:lnTo>
                    <a:pt x="8143" y="6417"/>
                  </a:lnTo>
                  <a:lnTo>
                    <a:pt x="8157" y="6438"/>
                  </a:lnTo>
                  <a:cubicBezTo>
                    <a:pt x="8171" y="6460"/>
                    <a:pt x="8185" y="6474"/>
                    <a:pt x="8199" y="6488"/>
                  </a:cubicBezTo>
                  <a:cubicBezTo>
                    <a:pt x="8228" y="6523"/>
                    <a:pt x="8242" y="6544"/>
                    <a:pt x="8249" y="6566"/>
                  </a:cubicBezTo>
                  <a:lnTo>
                    <a:pt x="8298" y="6636"/>
                  </a:lnTo>
                  <a:lnTo>
                    <a:pt x="8327" y="6679"/>
                  </a:lnTo>
                  <a:lnTo>
                    <a:pt x="8341" y="6658"/>
                  </a:lnTo>
                  <a:cubicBezTo>
                    <a:pt x="8510" y="6368"/>
                    <a:pt x="8680" y="6099"/>
                    <a:pt x="8850" y="5830"/>
                  </a:cubicBezTo>
                  <a:cubicBezTo>
                    <a:pt x="8829" y="5427"/>
                    <a:pt x="8850" y="5023"/>
                    <a:pt x="8914" y="4627"/>
                  </a:cubicBezTo>
                  <a:close/>
                </a:path>
              </a:pathLst>
            </a:custGeom>
            <a:solidFill>
              <a:srgbClr val="EDD6D0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1334;p38"/>
            <p:cNvSpPr/>
            <p:nvPr/>
          </p:nvSpPr>
          <p:spPr>
            <a:xfrm>
              <a:off x="5842250" y="4853075"/>
              <a:ext cx="204475" cy="198650"/>
            </a:xfrm>
            <a:custGeom>
              <a:rect l="l" t="t" r="r" b="b"/>
              <a:pathLst>
                <a:path w="8179" h="7945" extrusionOk="0">
                  <a:moveTo>
                    <a:pt x="3863" y="4203"/>
                  </a:moveTo>
                  <a:cubicBezTo>
                    <a:pt x="3510" y="4380"/>
                    <a:pt x="3142" y="4535"/>
                    <a:pt x="2774" y="4670"/>
                  </a:cubicBezTo>
                  <a:cubicBezTo>
                    <a:pt x="2625" y="4946"/>
                    <a:pt x="2463" y="5215"/>
                    <a:pt x="2314" y="5490"/>
                  </a:cubicBezTo>
                  <a:cubicBezTo>
                    <a:pt x="2158" y="5759"/>
                    <a:pt x="1982" y="6042"/>
                    <a:pt x="1805" y="6318"/>
                  </a:cubicBezTo>
                  <a:cubicBezTo>
                    <a:pt x="1784" y="6346"/>
                    <a:pt x="1748" y="6353"/>
                    <a:pt x="1720" y="6339"/>
                  </a:cubicBezTo>
                  <a:cubicBezTo>
                    <a:pt x="1699" y="6318"/>
                    <a:pt x="1684" y="6290"/>
                    <a:pt x="1699" y="6262"/>
                  </a:cubicBezTo>
                  <a:cubicBezTo>
                    <a:pt x="1840" y="5964"/>
                    <a:pt x="1982" y="5674"/>
                    <a:pt x="2137" y="5391"/>
                  </a:cubicBezTo>
                  <a:cubicBezTo>
                    <a:pt x="2286" y="5101"/>
                    <a:pt x="2441" y="4811"/>
                    <a:pt x="2604" y="4535"/>
                  </a:cubicBezTo>
                  <a:cubicBezTo>
                    <a:pt x="2618" y="4507"/>
                    <a:pt x="2640" y="4493"/>
                    <a:pt x="2668" y="4486"/>
                  </a:cubicBezTo>
                  <a:cubicBezTo>
                    <a:pt x="3043" y="4359"/>
                    <a:pt x="3432" y="4231"/>
                    <a:pt x="3807" y="4083"/>
                  </a:cubicBezTo>
                  <a:cubicBezTo>
                    <a:pt x="4182" y="3934"/>
                    <a:pt x="4535" y="3736"/>
                    <a:pt x="4861" y="3488"/>
                  </a:cubicBezTo>
                  <a:cubicBezTo>
                    <a:pt x="4868" y="3481"/>
                    <a:pt x="4882" y="3481"/>
                    <a:pt x="4889" y="3481"/>
                  </a:cubicBezTo>
                  <a:cubicBezTo>
                    <a:pt x="5384" y="3425"/>
                    <a:pt x="5880" y="3347"/>
                    <a:pt x="6368" y="3241"/>
                  </a:cubicBezTo>
                  <a:cubicBezTo>
                    <a:pt x="6679" y="3170"/>
                    <a:pt x="6990" y="3078"/>
                    <a:pt x="7294" y="2972"/>
                  </a:cubicBezTo>
                  <a:cubicBezTo>
                    <a:pt x="7309" y="3021"/>
                    <a:pt x="7330" y="3064"/>
                    <a:pt x="7344" y="3106"/>
                  </a:cubicBezTo>
                  <a:cubicBezTo>
                    <a:pt x="7280" y="3142"/>
                    <a:pt x="7210" y="3170"/>
                    <a:pt x="7139" y="3191"/>
                  </a:cubicBezTo>
                  <a:cubicBezTo>
                    <a:pt x="6898" y="3276"/>
                    <a:pt x="6658" y="3347"/>
                    <a:pt x="6410" y="3403"/>
                  </a:cubicBezTo>
                  <a:cubicBezTo>
                    <a:pt x="5922" y="3531"/>
                    <a:pt x="5420" y="3602"/>
                    <a:pt x="4917" y="3616"/>
                  </a:cubicBezTo>
                  <a:cubicBezTo>
                    <a:pt x="4755" y="3729"/>
                    <a:pt x="4585" y="3828"/>
                    <a:pt x="4408" y="3927"/>
                  </a:cubicBezTo>
                  <a:cubicBezTo>
                    <a:pt x="4238" y="4019"/>
                    <a:pt x="4047" y="4118"/>
                    <a:pt x="3863" y="4203"/>
                  </a:cubicBezTo>
                  <a:close/>
                  <a:moveTo>
                    <a:pt x="3665" y="2173"/>
                  </a:moveTo>
                  <a:cubicBezTo>
                    <a:pt x="4026" y="1946"/>
                    <a:pt x="4373" y="1699"/>
                    <a:pt x="4691" y="1416"/>
                  </a:cubicBezTo>
                  <a:lnTo>
                    <a:pt x="4776" y="1451"/>
                  </a:lnTo>
                  <a:lnTo>
                    <a:pt x="4910" y="1508"/>
                  </a:lnTo>
                  <a:lnTo>
                    <a:pt x="5193" y="1621"/>
                  </a:lnTo>
                  <a:cubicBezTo>
                    <a:pt x="5384" y="1691"/>
                    <a:pt x="5575" y="1762"/>
                    <a:pt x="5773" y="1826"/>
                  </a:cubicBezTo>
                  <a:cubicBezTo>
                    <a:pt x="5964" y="1890"/>
                    <a:pt x="6163" y="1939"/>
                    <a:pt x="6361" y="1982"/>
                  </a:cubicBezTo>
                  <a:cubicBezTo>
                    <a:pt x="6566" y="2024"/>
                    <a:pt x="6764" y="2059"/>
                    <a:pt x="6969" y="2081"/>
                  </a:cubicBezTo>
                  <a:cubicBezTo>
                    <a:pt x="6976" y="2081"/>
                    <a:pt x="6983" y="2073"/>
                    <a:pt x="6990" y="2073"/>
                  </a:cubicBezTo>
                  <a:cubicBezTo>
                    <a:pt x="6990" y="2052"/>
                    <a:pt x="6983" y="2038"/>
                    <a:pt x="6976" y="2024"/>
                  </a:cubicBezTo>
                  <a:lnTo>
                    <a:pt x="7019" y="1989"/>
                  </a:lnTo>
                  <a:cubicBezTo>
                    <a:pt x="7011" y="1974"/>
                    <a:pt x="7004" y="1967"/>
                    <a:pt x="6990" y="1960"/>
                  </a:cubicBezTo>
                  <a:cubicBezTo>
                    <a:pt x="6601" y="1875"/>
                    <a:pt x="6212" y="1762"/>
                    <a:pt x="5837" y="1628"/>
                  </a:cubicBezTo>
                  <a:cubicBezTo>
                    <a:pt x="5646" y="1564"/>
                    <a:pt x="5462" y="1493"/>
                    <a:pt x="5278" y="1416"/>
                  </a:cubicBezTo>
                  <a:lnTo>
                    <a:pt x="4995" y="1309"/>
                  </a:lnTo>
                  <a:lnTo>
                    <a:pt x="4854" y="1253"/>
                  </a:lnTo>
                  <a:lnTo>
                    <a:pt x="4776" y="1232"/>
                  </a:lnTo>
                  <a:cubicBezTo>
                    <a:pt x="4741" y="1217"/>
                    <a:pt x="4705" y="1210"/>
                    <a:pt x="4670" y="1203"/>
                  </a:cubicBezTo>
                  <a:cubicBezTo>
                    <a:pt x="4642" y="1175"/>
                    <a:pt x="4613" y="1140"/>
                    <a:pt x="4592" y="1104"/>
                  </a:cubicBezTo>
                  <a:cubicBezTo>
                    <a:pt x="4507" y="977"/>
                    <a:pt x="4436" y="843"/>
                    <a:pt x="4387" y="701"/>
                  </a:cubicBezTo>
                  <a:cubicBezTo>
                    <a:pt x="4309" y="489"/>
                    <a:pt x="4252" y="270"/>
                    <a:pt x="4210" y="43"/>
                  </a:cubicBezTo>
                  <a:cubicBezTo>
                    <a:pt x="4203" y="1"/>
                    <a:pt x="4132" y="8"/>
                    <a:pt x="4139" y="57"/>
                  </a:cubicBezTo>
                  <a:cubicBezTo>
                    <a:pt x="4168" y="284"/>
                    <a:pt x="4210" y="517"/>
                    <a:pt x="4281" y="736"/>
                  </a:cubicBezTo>
                  <a:cubicBezTo>
                    <a:pt x="4323" y="892"/>
                    <a:pt x="4387" y="1041"/>
                    <a:pt x="4472" y="1175"/>
                  </a:cubicBezTo>
                  <a:cubicBezTo>
                    <a:pt x="4493" y="1217"/>
                    <a:pt x="4521" y="1246"/>
                    <a:pt x="4550" y="1281"/>
                  </a:cubicBezTo>
                  <a:cubicBezTo>
                    <a:pt x="4260" y="1578"/>
                    <a:pt x="3941" y="1840"/>
                    <a:pt x="3595" y="2066"/>
                  </a:cubicBezTo>
                  <a:cubicBezTo>
                    <a:pt x="3227" y="2307"/>
                    <a:pt x="2838" y="2512"/>
                    <a:pt x="2427" y="2689"/>
                  </a:cubicBezTo>
                  <a:cubicBezTo>
                    <a:pt x="2265" y="2760"/>
                    <a:pt x="2102" y="2830"/>
                    <a:pt x="1939" y="2908"/>
                  </a:cubicBezTo>
                  <a:cubicBezTo>
                    <a:pt x="1897" y="2887"/>
                    <a:pt x="1861" y="2866"/>
                    <a:pt x="1833" y="2838"/>
                  </a:cubicBezTo>
                  <a:cubicBezTo>
                    <a:pt x="1748" y="2774"/>
                    <a:pt x="1677" y="2696"/>
                    <a:pt x="1614" y="2611"/>
                  </a:cubicBezTo>
                  <a:cubicBezTo>
                    <a:pt x="1522" y="2491"/>
                    <a:pt x="1437" y="2356"/>
                    <a:pt x="1373" y="2215"/>
                  </a:cubicBezTo>
                  <a:cubicBezTo>
                    <a:pt x="1359" y="2201"/>
                    <a:pt x="1338" y="2187"/>
                    <a:pt x="1324" y="2194"/>
                  </a:cubicBezTo>
                  <a:cubicBezTo>
                    <a:pt x="1302" y="2201"/>
                    <a:pt x="1295" y="2222"/>
                    <a:pt x="1302" y="2243"/>
                  </a:cubicBezTo>
                  <a:cubicBezTo>
                    <a:pt x="1359" y="2399"/>
                    <a:pt x="1437" y="2540"/>
                    <a:pt x="1522" y="2675"/>
                  </a:cubicBezTo>
                  <a:cubicBezTo>
                    <a:pt x="1585" y="2774"/>
                    <a:pt x="1663" y="2859"/>
                    <a:pt x="1741" y="2937"/>
                  </a:cubicBezTo>
                  <a:cubicBezTo>
                    <a:pt x="1755" y="2951"/>
                    <a:pt x="1776" y="2965"/>
                    <a:pt x="1791" y="2979"/>
                  </a:cubicBezTo>
                  <a:lnTo>
                    <a:pt x="1232" y="3241"/>
                  </a:lnTo>
                  <a:cubicBezTo>
                    <a:pt x="836" y="3432"/>
                    <a:pt x="439" y="3623"/>
                    <a:pt x="43" y="3821"/>
                  </a:cubicBezTo>
                  <a:cubicBezTo>
                    <a:pt x="15" y="3835"/>
                    <a:pt x="1" y="3870"/>
                    <a:pt x="8" y="3899"/>
                  </a:cubicBezTo>
                  <a:cubicBezTo>
                    <a:pt x="22" y="3927"/>
                    <a:pt x="57" y="3941"/>
                    <a:pt x="86" y="3934"/>
                  </a:cubicBezTo>
                  <a:cubicBezTo>
                    <a:pt x="496" y="3764"/>
                    <a:pt x="899" y="3580"/>
                    <a:pt x="1302" y="3403"/>
                  </a:cubicBezTo>
                  <a:cubicBezTo>
                    <a:pt x="1706" y="3227"/>
                    <a:pt x="2109" y="3050"/>
                    <a:pt x="2505" y="2845"/>
                  </a:cubicBezTo>
                  <a:cubicBezTo>
                    <a:pt x="2901" y="2639"/>
                    <a:pt x="3283" y="2406"/>
                    <a:pt x="3665" y="2173"/>
                  </a:cubicBezTo>
                  <a:close/>
                  <a:moveTo>
                    <a:pt x="5745" y="4868"/>
                  </a:moveTo>
                  <a:cubicBezTo>
                    <a:pt x="6219" y="4910"/>
                    <a:pt x="6700" y="4910"/>
                    <a:pt x="7174" y="4854"/>
                  </a:cubicBezTo>
                  <a:cubicBezTo>
                    <a:pt x="7507" y="4825"/>
                    <a:pt x="7839" y="4769"/>
                    <a:pt x="8172" y="4712"/>
                  </a:cubicBezTo>
                  <a:cubicBezTo>
                    <a:pt x="8172" y="4684"/>
                    <a:pt x="8172" y="4656"/>
                    <a:pt x="8179" y="4627"/>
                  </a:cubicBezTo>
                  <a:cubicBezTo>
                    <a:pt x="8157" y="4606"/>
                    <a:pt x="8143" y="4578"/>
                    <a:pt x="8122" y="4550"/>
                  </a:cubicBezTo>
                  <a:cubicBezTo>
                    <a:pt x="7804" y="4585"/>
                    <a:pt x="7478" y="4620"/>
                    <a:pt x="7160" y="4649"/>
                  </a:cubicBezTo>
                  <a:cubicBezTo>
                    <a:pt x="6686" y="4684"/>
                    <a:pt x="6212" y="4698"/>
                    <a:pt x="5731" y="4684"/>
                  </a:cubicBezTo>
                  <a:cubicBezTo>
                    <a:pt x="5710" y="4663"/>
                    <a:pt x="5689" y="4641"/>
                    <a:pt x="5674" y="4620"/>
                  </a:cubicBezTo>
                  <a:cubicBezTo>
                    <a:pt x="5604" y="4535"/>
                    <a:pt x="5540" y="4450"/>
                    <a:pt x="5490" y="4351"/>
                  </a:cubicBezTo>
                  <a:cubicBezTo>
                    <a:pt x="5413" y="4217"/>
                    <a:pt x="5349" y="4068"/>
                    <a:pt x="5299" y="3913"/>
                  </a:cubicBezTo>
                  <a:cubicBezTo>
                    <a:pt x="5292" y="3892"/>
                    <a:pt x="5278" y="3885"/>
                    <a:pt x="5257" y="3885"/>
                  </a:cubicBezTo>
                  <a:cubicBezTo>
                    <a:pt x="5236" y="3892"/>
                    <a:pt x="5222" y="3913"/>
                    <a:pt x="5229" y="3934"/>
                  </a:cubicBezTo>
                  <a:cubicBezTo>
                    <a:pt x="5264" y="4097"/>
                    <a:pt x="5321" y="4252"/>
                    <a:pt x="5391" y="4408"/>
                  </a:cubicBezTo>
                  <a:cubicBezTo>
                    <a:pt x="5441" y="4514"/>
                    <a:pt x="5498" y="4613"/>
                    <a:pt x="5568" y="4705"/>
                  </a:cubicBezTo>
                  <a:cubicBezTo>
                    <a:pt x="5575" y="4726"/>
                    <a:pt x="5590" y="4741"/>
                    <a:pt x="5604" y="4755"/>
                  </a:cubicBezTo>
                  <a:cubicBezTo>
                    <a:pt x="5377" y="4932"/>
                    <a:pt x="5130" y="5094"/>
                    <a:pt x="4875" y="5229"/>
                  </a:cubicBezTo>
                  <a:cubicBezTo>
                    <a:pt x="4599" y="5377"/>
                    <a:pt x="4309" y="5483"/>
                    <a:pt x="4012" y="5554"/>
                  </a:cubicBezTo>
                  <a:cubicBezTo>
                    <a:pt x="3962" y="5519"/>
                    <a:pt x="3870" y="5448"/>
                    <a:pt x="3786" y="5377"/>
                  </a:cubicBezTo>
                  <a:lnTo>
                    <a:pt x="3517" y="5151"/>
                  </a:lnTo>
                  <a:cubicBezTo>
                    <a:pt x="3503" y="5137"/>
                    <a:pt x="3481" y="5137"/>
                    <a:pt x="3467" y="5151"/>
                  </a:cubicBezTo>
                  <a:cubicBezTo>
                    <a:pt x="3453" y="5165"/>
                    <a:pt x="3453" y="5186"/>
                    <a:pt x="3467" y="5200"/>
                  </a:cubicBezTo>
                  <a:lnTo>
                    <a:pt x="3708" y="5462"/>
                  </a:lnTo>
                  <a:cubicBezTo>
                    <a:pt x="3786" y="5540"/>
                    <a:pt x="3863" y="5611"/>
                    <a:pt x="3913" y="5660"/>
                  </a:cubicBezTo>
                  <a:cubicBezTo>
                    <a:pt x="3764" y="5964"/>
                    <a:pt x="3623" y="6283"/>
                    <a:pt x="3481" y="6594"/>
                  </a:cubicBezTo>
                  <a:cubicBezTo>
                    <a:pt x="3340" y="6927"/>
                    <a:pt x="3198" y="7259"/>
                    <a:pt x="3057" y="7591"/>
                  </a:cubicBezTo>
                  <a:cubicBezTo>
                    <a:pt x="3050" y="7620"/>
                    <a:pt x="3057" y="7648"/>
                    <a:pt x="3085" y="7662"/>
                  </a:cubicBezTo>
                  <a:cubicBezTo>
                    <a:pt x="3113" y="7683"/>
                    <a:pt x="3149" y="7669"/>
                    <a:pt x="3163" y="7641"/>
                  </a:cubicBezTo>
                  <a:cubicBezTo>
                    <a:pt x="3333" y="7316"/>
                    <a:pt x="3488" y="6990"/>
                    <a:pt x="3644" y="6665"/>
                  </a:cubicBezTo>
                  <a:cubicBezTo>
                    <a:pt x="3793" y="6339"/>
                    <a:pt x="3934" y="6035"/>
                    <a:pt x="4076" y="5710"/>
                  </a:cubicBezTo>
                  <a:cubicBezTo>
                    <a:pt x="4373" y="5611"/>
                    <a:pt x="4656" y="5483"/>
                    <a:pt x="4932" y="5342"/>
                  </a:cubicBezTo>
                  <a:cubicBezTo>
                    <a:pt x="5207" y="5193"/>
                    <a:pt x="5483" y="5038"/>
                    <a:pt x="5745" y="4868"/>
                  </a:cubicBezTo>
                  <a:close/>
                  <a:moveTo>
                    <a:pt x="7620" y="6636"/>
                  </a:moveTo>
                  <a:cubicBezTo>
                    <a:pt x="7634" y="6615"/>
                    <a:pt x="7648" y="6594"/>
                    <a:pt x="7662" y="6573"/>
                  </a:cubicBezTo>
                  <a:cubicBezTo>
                    <a:pt x="7592" y="6431"/>
                    <a:pt x="7507" y="6311"/>
                    <a:pt x="7408" y="6198"/>
                  </a:cubicBezTo>
                  <a:cubicBezTo>
                    <a:pt x="7351" y="6127"/>
                    <a:pt x="7280" y="6078"/>
                    <a:pt x="7202" y="6042"/>
                  </a:cubicBezTo>
                  <a:cubicBezTo>
                    <a:pt x="7125" y="6014"/>
                    <a:pt x="7047" y="5993"/>
                    <a:pt x="6969" y="5986"/>
                  </a:cubicBezTo>
                  <a:cubicBezTo>
                    <a:pt x="6665" y="5950"/>
                    <a:pt x="6361" y="5979"/>
                    <a:pt x="6071" y="6056"/>
                  </a:cubicBezTo>
                  <a:lnTo>
                    <a:pt x="5979" y="6085"/>
                  </a:lnTo>
                  <a:cubicBezTo>
                    <a:pt x="5901" y="5993"/>
                    <a:pt x="5830" y="5894"/>
                    <a:pt x="5766" y="5795"/>
                  </a:cubicBezTo>
                  <a:cubicBezTo>
                    <a:pt x="5696" y="5681"/>
                    <a:pt x="5639" y="5568"/>
                    <a:pt x="5590" y="5448"/>
                  </a:cubicBezTo>
                  <a:cubicBezTo>
                    <a:pt x="5582" y="5434"/>
                    <a:pt x="5561" y="5420"/>
                    <a:pt x="5540" y="5427"/>
                  </a:cubicBezTo>
                  <a:cubicBezTo>
                    <a:pt x="5519" y="5434"/>
                    <a:pt x="5512" y="5455"/>
                    <a:pt x="5519" y="5476"/>
                  </a:cubicBezTo>
                  <a:cubicBezTo>
                    <a:pt x="5554" y="5604"/>
                    <a:pt x="5604" y="5731"/>
                    <a:pt x="5667" y="5844"/>
                  </a:cubicBezTo>
                  <a:cubicBezTo>
                    <a:pt x="5724" y="5950"/>
                    <a:pt x="5781" y="6056"/>
                    <a:pt x="5851" y="6148"/>
                  </a:cubicBezTo>
                  <a:lnTo>
                    <a:pt x="5667" y="6290"/>
                  </a:lnTo>
                  <a:cubicBezTo>
                    <a:pt x="5554" y="6382"/>
                    <a:pt x="5434" y="6467"/>
                    <a:pt x="5314" y="6552"/>
                  </a:cubicBezTo>
                  <a:cubicBezTo>
                    <a:pt x="5066" y="6714"/>
                    <a:pt x="4833" y="6891"/>
                    <a:pt x="4606" y="7082"/>
                  </a:cubicBezTo>
                  <a:cubicBezTo>
                    <a:pt x="4592" y="7089"/>
                    <a:pt x="4585" y="7096"/>
                    <a:pt x="4578" y="7110"/>
                  </a:cubicBezTo>
                  <a:cubicBezTo>
                    <a:pt x="4564" y="7132"/>
                    <a:pt x="4557" y="7153"/>
                    <a:pt x="4557" y="7181"/>
                  </a:cubicBezTo>
                  <a:lnTo>
                    <a:pt x="4543" y="7231"/>
                  </a:lnTo>
                  <a:lnTo>
                    <a:pt x="4528" y="7330"/>
                  </a:lnTo>
                  <a:cubicBezTo>
                    <a:pt x="4521" y="7393"/>
                    <a:pt x="4521" y="7457"/>
                    <a:pt x="4521" y="7521"/>
                  </a:cubicBezTo>
                  <a:cubicBezTo>
                    <a:pt x="4521" y="7584"/>
                    <a:pt x="4521" y="7648"/>
                    <a:pt x="4528" y="7712"/>
                  </a:cubicBezTo>
                  <a:cubicBezTo>
                    <a:pt x="4528" y="7740"/>
                    <a:pt x="4535" y="7775"/>
                    <a:pt x="4543" y="7811"/>
                  </a:cubicBezTo>
                  <a:cubicBezTo>
                    <a:pt x="4543" y="7825"/>
                    <a:pt x="4550" y="7846"/>
                    <a:pt x="4557" y="7860"/>
                  </a:cubicBezTo>
                  <a:cubicBezTo>
                    <a:pt x="4564" y="7874"/>
                    <a:pt x="4564" y="7882"/>
                    <a:pt x="4571" y="7896"/>
                  </a:cubicBezTo>
                  <a:cubicBezTo>
                    <a:pt x="4571" y="7903"/>
                    <a:pt x="4613" y="7945"/>
                    <a:pt x="4613" y="7938"/>
                  </a:cubicBezTo>
                  <a:cubicBezTo>
                    <a:pt x="4627" y="7945"/>
                    <a:pt x="4656" y="7945"/>
                    <a:pt x="4670" y="7938"/>
                  </a:cubicBezTo>
                  <a:cubicBezTo>
                    <a:pt x="4670" y="7903"/>
                    <a:pt x="4670" y="7867"/>
                    <a:pt x="4670" y="7832"/>
                  </a:cubicBezTo>
                  <a:cubicBezTo>
                    <a:pt x="4677" y="7627"/>
                    <a:pt x="4705" y="7422"/>
                    <a:pt x="4762" y="7224"/>
                  </a:cubicBezTo>
                  <a:cubicBezTo>
                    <a:pt x="4762" y="7224"/>
                    <a:pt x="5865" y="6247"/>
                    <a:pt x="5943" y="6219"/>
                  </a:cubicBezTo>
                  <a:cubicBezTo>
                    <a:pt x="5993" y="6205"/>
                    <a:pt x="6707" y="6049"/>
                    <a:pt x="7132" y="6184"/>
                  </a:cubicBezTo>
                  <a:cubicBezTo>
                    <a:pt x="7287" y="6233"/>
                    <a:pt x="7450" y="6460"/>
                    <a:pt x="7563" y="6636"/>
                  </a:cubicBezTo>
                  <a:cubicBezTo>
                    <a:pt x="7577" y="6651"/>
                    <a:pt x="7606" y="6665"/>
                    <a:pt x="7627" y="6658"/>
                  </a:cubicBezTo>
                  <a:close/>
                </a:path>
              </a:pathLst>
            </a:custGeom>
            <a:solidFill>
              <a:srgbClr val="2D2B29">
                <a:alpha val="2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1335;p38"/>
            <p:cNvSpPr/>
            <p:nvPr/>
          </p:nvSpPr>
          <p:spPr>
            <a:xfrm>
              <a:off x="5762200" y="4988550"/>
              <a:ext cx="11825" cy="9125"/>
            </a:xfrm>
            <a:custGeom>
              <a:rect l="l" t="t" r="r" b="b"/>
              <a:pathLst>
                <a:path w="472" h="365" extrusionOk="0">
                  <a:moveTo>
                    <a:pt x="359" y="1"/>
                  </a:moveTo>
                  <a:cubicBezTo>
                    <a:pt x="246" y="50"/>
                    <a:pt x="140" y="114"/>
                    <a:pt x="48" y="199"/>
                  </a:cubicBezTo>
                  <a:cubicBezTo>
                    <a:pt x="1" y="240"/>
                    <a:pt x="7" y="364"/>
                    <a:pt x="133" y="364"/>
                  </a:cubicBezTo>
                  <a:cubicBezTo>
                    <a:pt x="158" y="364"/>
                    <a:pt x="189" y="359"/>
                    <a:pt x="224" y="347"/>
                  </a:cubicBezTo>
                  <a:lnTo>
                    <a:pt x="472" y="262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1336;p38"/>
            <p:cNvSpPr/>
            <p:nvPr/>
          </p:nvSpPr>
          <p:spPr>
            <a:xfrm>
              <a:off x="5765100" y="4961775"/>
              <a:ext cx="89925" cy="35425"/>
            </a:xfrm>
            <a:custGeom>
              <a:rect l="l" t="t" r="r" b="b"/>
              <a:pathLst>
                <a:path w="3597" h="1417" extrusionOk="0">
                  <a:moveTo>
                    <a:pt x="1700" y="1"/>
                  </a:moveTo>
                  <a:cubicBezTo>
                    <a:pt x="1571" y="1"/>
                    <a:pt x="1484" y="4"/>
                    <a:pt x="1467" y="11"/>
                  </a:cubicBezTo>
                  <a:lnTo>
                    <a:pt x="165" y="1072"/>
                  </a:lnTo>
                  <a:cubicBezTo>
                    <a:pt x="1" y="1131"/>
                    <a:pt x="99" y="1416"/>
                    <a:pt x="239" y="1416"/>
                  </a:cubicBezTo>
                  <a:cubicBezTo>
                    <a:pt x="249" y="1416"/>
                    <a:pt x="260" y="1415"/>
                    <a:pt x="271" y="1411"/>
                  </a:cubicBezTo>
                  <a:lnTo>
                    <a:pt x="2004" y="1291"/>
                  </a:lnTo>
                  <a:cubicBezTo>
                    <a:pt x="2103" y="1263"/>
                    <a:pt x="3596" y="223"/>
                    <a:pt x="3561" y="131"/>
                  </a:cubicBezTo>
                  <a:cubicBezTo>
                    <a:pt x="3538" y="56"/>
                    <a:pt x="2244" y="1"/>
                    <a:pt x="17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1337;p38"/>
            <p:cNvSpPr/>
            <p:nvPr/>
          </p:nvSpPr>
          <p:spPr>
            <a:xfrm>
              <a:off x="5788500" y="4837175"/>
              <a:ext cx="403075" cy="161650"/>
            </a:xfrm>
            <a:custGeom>
              <a:rect l="l" t="t" r="r" b="b"/>
              <a:pathLst>
                <a:path w="16123" h="6466" extrusionOk="0">
                  <a:moveTo>
                    <a:pt x="16002" y="580"/>
                  </a:moveTo>
                  <a:cubicBezTo>
                    <a:pt x="15875" y="205"/>
                    <a:pt x="15472" y="0"/>
                    <a:pt x="15097" y="127"/>
                  </a:cubicBezTo>
                  <a:lnTo>
                    <a:pt x="693" y="4895"/>
                  </a:lnTo>
                  <a:cubicBezTo>
                    <a:pt x="0" y="5143"/>
                    <a:pt x="495" y="6466"/>
                    <a:pt x="1139" y="6254"/>
                  </a:cubicBezTo>
                  <a:lnTo>
                    <a:pt x="15543" y="1486"/>
                  </a:lnTo>
                  <a:cubicBezTo>
                    <a:pt x="15925" y="1358"/>
                    <a:pt x="16123" y="955"/>
                    <a:pt x="16002" y="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1338;p38"/>
            <p:cNvSpPr/>
            <p:nvPr/>
          </p:nvSpPr>
          <p:spPr>
            <a:xfrm>
              <a:off x="5825450" y="4973600"/>
              <a:ext cx="287075" cy="202975"/>
            </a:xfrm>
            <a:custGeom>
              <a:rect l="l" t="t" r="r" b="b"/>
              <a:pathLst>
                <a:path w="11483" h="8119" extrusionOk="0">
                  <a:moveTo>
                    <a:pt x="807" y="0"/>
                  </a:moveTo>
                  <a:cubicBezTo>
                    <a:pt x="578" y="0"/>
                    <a:pt x="346" y="77"/>
                    <a:pt x="121" y="266"/>
                  </a:cubicBezTo>
                  <a:cubicBezTo>
                    <a:pt x="1" y="365"/>
                    <a:pt x="100" y="662"/>
                    <a:pt x="121" y="818"/>
                  </a:cubicBezTo>
                  <a:cubicBezTo>
                    <a:pt x="192" y="1306"/>
                    <a:pt x="439" y="1780"/>
                    <a:pt x="277" y="2410"/>
                  </a:cubicBezTo>
                  <a:cubicBezTo>
                    <a:pt x="262" y="2452"/>
                    <a:pt x="270" y="2502"/>
                    <a:pt x="291" y="2537"/>
                  </a:cubicBezTo>
                  <a:cubicBezTo>
                    <a:pt x="659" y="3195"/>
                    <a:pt x="574" y="4009"/>
                    <a:pt x="595" y="4093"/>
                  </a:cubicBezTo>
                  <a:cubicBezTo>
                    <a:pt x="680" y="4419"/>
                    <a:pt x="1309" y="4589"/>
                    <a:pt x="1600" y="4751"/>
                  </a:cubicBezTo>
                  <a:cubicBezTo>
                    <a:pt x="2915" y="5508"/>
                    <a:pt x="3163" y="6159"/>
                    <a:pt x="3722" y="6485"/>
                  </a:cubicBezTo>
                  <a:cubicBezTo>
                    <a:pt x="4528" y="6944"/>
                    <a:pt x="8186" y="6569"/>
                    <a:pt x="11482" y="8119"/>
                  </a:cubicBezTo>
                  <a:lnTo>
                    <a:pt x="8766" y="1363"/>
                  </a:lnTo>
                  <a:cubicBezTo>
                    <a:pt x="7450" y="2587"/>
                    <a:pt x="5016" y="2976"/>
                    <a:pt x="5016" y="2976"/>
                  </a:cubicBezTo>
                  <a:cubicBezTo>
                    <a:pt x="5016" y="2976"/>
                    <a:pt x="3785" y="2297"/>
                    <a:pt x="3142" y="2268"/>
                  </a:cubicBezTo>
                  <a:cubicBezTo>
                    <a:pt x="2958" y="1999"/>
                    <a:pt x="2795" y="1723"/>
                    <a:pt x="2661" y="1433"/>
                  </a:cubicBezTo>
                  <a:cubicBezTo>
                    <a:pt x="2542" y="1174"/>
                    <a:pt x="1702" y="0"/>
                    <a:pt x="807" y="0"/>
                  </a:cubicBezTo>
                  <a:close/>
                </a:path>
              </a:pathLst>
            </a:custGeom>
            <a:solidFill>
              <a:srgbClr val="FFC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1339;p38"/>
            <p:cNvSpPr/>
            <p:nvPr/>
          </p:nvSpPr>
          <p:spPr>
            <a:xfrm>
              <a:off x="5798225" y="4820900"/>
              <a:ext cx="526875" cy="419700"/>
            </a:xfrm>
            <a:custGeom>
              <a:rect l="l" t="t" r="r" b="b"/>
              <a:pathLst>
                <a:path w="21075" h="16788" extrusionOk="0">
                  <a:moveTo>
                    <a:pt x="312" y="5532"/>
                  </a:moveTo>
                  <a:cubicBezTo>
                    <a:pt x="0" y="5179"/>
                    <a:pt x="220" y="4712"/>
                    <a:pt x="474" y="4407"/>
                  </a:cubicBezTo>
                  <a:cubicBezTo>
                    <a:pt x="609" y="4245"/>
                    <a:pt x="2887" y="2589"/>
                    <a:pt x="2887" y="2589"/>
                  </a:cubicBezTo>
                  <a:cubicBezTo>
                    <a:pt x="2887" y="2589"/>
                    <a:pt x="5299" y="255"/>
                    <a:pt x="5440" y="191"/>
                  </a:cubicBezTo>
                  <a:cubicBezTo>
                    <a:pt x="5801" y="43"/>
                    <a:pt x="6197" y="0"/>
                    <a:pt x="6579" y="71"/>
                  </a:cubicBezTo>
                  <a:cubicBezTo>
                    <a:pt x="7853" y="304"/>
                    <a:pt x="10194" y="347"/>
                    <a:pt x="11630" y="425"/>
                  </a:cubicBezTo>
                  <a:cubicBezTo>
                    <a:pt x="11949" y="439"/>
                    <a:pt x="12395" y="502"/>
                    <a:pt x="12883" y="1175"/>
                  </a:cubicBezTo>
                  <a:cubicBezTo>
                    <a:pt x="12904" y="1210"/>
                    <a:pt x="13059" y="1189"/>
                    <a:pt x="13272" y="1252"/>
                  </a:cubicBezTo>
                  <a:lnTo>
                    <a:pt x="12968" y="1351"/>
                  </a:lnTo>
                  <a:cubicBezTo>
                    <a:pt x="12925" y="1351"/>
                    <a:pt x="12890" y="1344"/>
                    <a:pt x="12847" y="1330"/>
                  </a:cubicBezTo>
                  <a:cubicBezTo>
                    <a:pt x="12812" y="1323"/>
                    <a:pt x="12777" y="1295"/>
                    <a:pt x="12748" y="1259"/>
                  </a:cubicBezTo>
                  <a:cubicBezTo>
                    <a:pt x="12380" y="778"/>
                    <a:pt x="12097" y="601"/>
                    <a:pt x="11574" y="580"/>
                  </a:cubicBezTo>
                  <a:cubicBezTo>
                    <a:pt x="5582" y="319"/>
                    <a:pt x="6275" y="21"/>
                    <a:pt x="5518" y="333"/>
                  </a:cubicBezTo>
                  <a:cubicBezTo>
                    <a:pt x="5306" y="488"/>
                    <a:pt x="3460" y="2236"/>
                    <a:pt x="2986" y="2688"/>
                  </a:cubicBezTo>
                  <a:cubicBezTo>
                    <a:pt x="2986" y="2688"/>
                    <a:pt x="1019" y="4103"/>
                    <a:pt x="623" y="4436"/>
                  </a:cubicBezTo>
                  <a:cubicBezTo>
                    <a:pt x="453" y="4570"/>
                    <a:pt x="106" y="5065"/>
                    <a:pt x="396" y="5447"/>
                  </a:cubicBezTo>
                  <a:cubicBezTo>
                    <a:pt x="418" y="5462"/>
                    <a:pt x="446" y="5476"/>
                    <a:pt x="467" y="5490"/>
                  </a:cubicBezTo>
                  <a:lnTo>
                    <a:pt x="326" y="5539"/>
                  </a:lnTo>
                  <a:cubicBezTo>
                    <a:pt x="326" y="5539"/>
                    <a:pt x="319" y="5532"/>
                    <a:pt x="312" y="5532"/>
                  </a:cubicBezTo>
                  <a:close/>
                  <a:moveTo>
                    <a:pt x="18691" y="8228"/>
                  </a:moveTo>
                  <a:cubicBezTo>
                    <a:pt x="18429" y="8065"/>
                    <a:pt x="18188" y="7881"/>
                    <a:pt x="17955" y="7676"/>
                  </a:cubicBezTo>
                  <a:lnTo>
                    <a:pt x="17813" y="7556"/>
                  </a:lnTo>
                  <a:cubicBezTo>
                    <a:pt x="17644" y="7400"/>
                    <a:pt x="17481" y="7237"/>
                    <a:pt x="17325" y="7060"/>
                  </a:cubicBezTo>
                  <a:cubicBezTo>
                    <a:pt x="16865" y="6530"/>
                    <a:pt x="16307" y="5829"/>
                    <a:pt x="15748" y="5087"/>
                  </a:cubicBezTo>
                  <a:cubicBezTo>
                    <a:pt x="15139" y="4117"/>
                    <a:pt x="14630" y="3070"/>
                    <a:pt x="14305" y="2413"/>
                  </a:cubicBezTo>
                  <a:lnTo>
                    <a:pt x="14177" y="2455"/>
                  </a:lnTo>
                  <a:cubicBezTo>
                    <a:pt x="14283" y="2674"/>
                    <a:pt x="14432" y="2964"/>
                    <a:pt x="14637" y="3368"/>
                  </a:cubicBezTo>
                  <a:cubicBezTo>
                    <a:pt x="14948" y="3962"/>
                    <a:pt x="15288" y="4577"/>
                    <a:pt x="15656" y="5150"/>
                  </a:cubicBezTo>
                  <a:cubicBezTo>
                    <a:pt x="17920" y="8051"/>
                    <a:pt x="17637" y="7655"/>
                    <a:pt x="20940" y="9791"/>
                  </a:cubicBezTo>
                  <a:lnTo>
                    <a:pt x="16972" y="16618"/>
                  </a:lnTo>
                  <a:cubicBezTo>
                    <a:pt x="12175" y="13831"/>
                    <a:pt x="11913" y="13222"/>
                    <a:pt x="6586" y="12769"/>
                  </a:cubicBezTo>
                  <a:cubicBezTo>
                    <a:pt x="4535" y="12600"/>
                    <a:pt x="4966" y="12578"/>
                    <a:pt x="3934" y="11645"/>
                  </a:cubicBezTo>
                  <a:cubicBezTo>
                    <a:pt x="3552" y="11284"/>
                    <a:pt x="3120" y="10980"/>
                    <a:pt x="2660" y="10725"/>
                  </a:cubicBezTo>
                  <a:cubicBezTo>
                    <a:pt x="2306" y="10555"/>
                    <a:pt x="1875" y="10435"/>
                    <a:pt x="1783" y="10173"/>
                  </a:cubicBezTo>
                  <a:cubicBezTo>
                    <a:pt x="1762" y="9918"/>
                    <a:pt x="1833" y="9331"/>
                    <a:pt x="1458" y="8581"/>
                  </a:cubicBezTo>
                  <a:cubicBezTo>
                    <a:pt x="1458" y="8539"/>
                    <a:pt x="1465" y="8496"/>
                    <a:pt x="1479" y="8447"/>
                  </a:cubicBezTo>
                  <a:cubicBezTo>
                    <a:pt x="1606" y="7938"/>
                    <a:pt x="1351" y="7152"/>
                    <a:pt x="1274" y="6721"/>
                  </a:cubicBezTo>
                  <a:lnTo>
                    <a:pt x="1182" y="6756"/>
                  </a:lnTo>
                  <a:cubicBezTo>
                    <a:pt x="1196" y="6813"/>
                    <a:pt x="1203" y="6876"/>
                    <a:pt x="1210" y="6919"/>
                  </a:cubicBezTo>
                  <a:cubicBezTo>
                    <a:pt x="1281" y="7407"/>
                    <a:pt x="1528" y="7888"/>
                    <a:pt x="1373" y="8518"/>
                  </a:cubicBezTo>
                  <a:cubicBezTo>
                    <a:pt x="1351" y="8560"/>
                    <a:pt x="1359" y="8603"/>
                    <a:pt x="1387" y="8638"/>
                  </a:cubicBezTo>
                  <a:cubicBezTo>
                    <a:pt x="1748" y="9296"/>
                    <a:pt x="1663" y="10117"/>
                    <a:pt x="1684" y="10194"/>
                  </a:cubicBezTo>
                  <a:cubicBezTo>
                    <a:pt x="1769" y="10520"/>
                    <a:pt x="2406" y="10690"/>
                    <a:pt x="2696" y="10859"/>
                  </a:cubicBezTo>
                  <a:cubicBezTo>
                    <a:pt x="4004" y="11616"/>
                    <a:pt x="4252" y="12260"/>
                    <a:pt x="4818" y="12585"/>
                  </a:cubicBezTo>
                  <a:cubicBezTo>
                    <a:pt x="5617" y="13052"/>
                    <a:pt x="9282" y="12677"/>
                    <a:pt x="12571" y="14227"/>
                  </a:cubicBezTo>
                  <a:lnTo>
                    <a:pt x="17014" y="16788"/>
                  </a:lnTo>
                  <a:lnTo>
                    <a:pt x="21075" y="9756"/>
                  </a:lnTo>
                  <a:close/>
                </a:path>
              </a:pathLst>
            </a:custGeom>
            <a:solidFill>
              <a:srgbClr val="2D2B29">
                <a:alpha val="2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1340;p38"/>
            <p:cNvSpPr/>
            <p:nvPr/>
          </p:nvSpPr>
          <p:spPr>
            <a:xfrm>
              <a:off x="5823500" y="4979825"/>
              <a:ext cx="23600" cy="53675"/>
            </a:xfrm>
            <a:custGeom>
              <a:rect l="l" t="t" r="r" b="b"/>
              <a:pathLst>
                <a:path w="944" h="2147" extrusionOk="0">
                  <a:moveTo>
                    <a:pt x="265" y="1"/>
                  </a:moveTo>
                  <a:cubicBezTo>
                    <a:pt x="259" y="1"/>
                    <a:pt x="254" y="2"/>
                    <a:pt x="248" y="3"/>
                  </a:cubicBezTo>
                  <a:cubicBezTo>
                    <a:pt x="128" y="31"/>
                    <a:pt x="1" y="194"/>
                    <a:pt x="93" y="852"/>
                  </a:cubicBezTo>
                  <a:cubicBezTo>
                    <a:pt x="149" y="1269"/>
                    <a:pt x="284" y="2132"/>
                    <a:pt x="348" y="2147"/>
                  </a:cubicBezTo>
                  <a:cubicBezTo>
                    <a:pt x="348" y="2147"/>
                    <a:pt x="349" y="2147"/>
                    <a:pt x="350" y="2147"/>
                  </a:cubicBezTo>
                  <a:cubicBezTo>
                    <a:pt x="424" y="2147"/>
                    <a:pt x="702" y="1805"/>
                    <a:pt x="758" y="1623"/>
                  </a:cubicBezTo>
                  <a:cubicBezTo>
                    <a:pt x="944" y="1017"/>
                    <a:pt x="479" y="1"/>
                    <a:pt x="265" y="1"/>
                  </a:cubicBez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1341;p38"/>
            <p:cNvSpPr/>
            <p:nvPr/>
          </p:nvSpPr>
          <p:spPr>
            <a:xfrm>
              <a:off x="5842250" y="5049750"/>
              <a:ext cx="22500" cy="22650"/>
            </a:xfrm>
            <a:custGeom>
              <a:rect l="l" t="t" r="r" b="b"/>
              <a:pathLst>
                <a:path w="900" h="905" extrusionOk="0">
                  <a:moveTo>
                    <a:pt x="899" y="0"/>
                  </a:moveTo>
                  <a:cubicBezTo>
                    <a:pt x="673" y="43"/>
                    <a:pt x="468" y="142"/>
                    <a:pt x="291" y="283"/>
                  </a:cubicBezTo>
                  <a:cubicBezTo>
                    <a:pt x="171" y="382"/>
                    <a:pt x="79" y="517"/>
                    <a:pt x="36" y="672"/>
                  </a:cubicBezTo>
                  <a:cubicBezTo>
                    <a:pt x="15" y="750"/>
                    <a:pt x="1" y="828"/>
                    <a:pt x="1" y="906"/>
                  </a:cubicBezTo>
                  <a:cubicBezTo>
                    <a:pt x="8" y="885"/>
                    <a:pt x="22" y="871"/>
                    <a:pt x="29" y="849"/>
                  </a:cubicBezTo>
                  <a:cubicBezTo>
                    <a:pt x="50" y="807"/>
                    <a:pt x="72" y="764"/>
                    <a:pt x="100" y="722"/>
                  </a:cubicBezTo>
                  <a:cubicBezTo>
                    <a:pt x="178" y="595"/>
                    <a:pt x="277" y="489"/>
                    <a:pt x="390" y="397"/>
                  </a:cubicBezTo>
                  <a:cubicBezTo>
                    <a:pt x="510" y="298"/>
                    <a:pt x="645" y="206"/>
                    <a:pt x="737" y="128"/>
                  </a:cubicBezTo>
                  <a:cubicBezTo>
                    <a:pt x="793" y="92"/>
                    <a:pt x="843" y="50"/>
                    <a:pt x="899" y="0"/>
                  </a:cubicBezTo>
                  <a:close/>
                </a:path>
              </a:pathLst>
            </a:custGeom>
            <a:solidFill>
              <a:srgbClr val="E29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1342;p38"/>
            <p:cNvSpPr/>
            <p:nvPr/>
          </p:nvSpPr>
          <p:spPr>
            <a:xfrm>
              <a:off x="5850050" y="5066900"/>
              <a:ext cx="16650" cy="14000"/>
            </a:xfrm>
            <a:custGeom>
              <a:rect l="l" t="t" r="r" b="b"/>
              <a:pathLst>
                <a:path w="666" h="560" extrusionOk="0">
                  <a:moveTo>
                    <a:pt x="665" y="1"/>
                  </a:moveTo>
                  <a:cubicBezTo>
                    <a:pt x="665" y="1"/>
                    <a:pt x="615" y="36"/>
                    <a:pt x="552" y="93"/>
                  </a:cubicBezTo>
                  <a:lnTo>
                    <a:pt x="333" y="277"/>
                  </a:lnTo>
                  <a:lnTo>
                    <a:pt x="106" y="460"/>
                  </a:lnTo>
                  <a:cubicBezTo>
                    <a:pt x="42" y="517"/>
                    <a:pt x="0" y="559"/>
                    <a:pt x="0" y="559"/>
                  </a:cubicBezTo>
                  <a:cubicBezTo>
                    <a:pt x="50" y="552"/>
                    <a:pt x="99" y="545"/>
                    <a:pt x="149" y="531"/>
                  </a:cubicBezTo>
                  <a:cubicBezTo>
                    <a:pt x="354" y="482"/>
                    <a:pt x="524" y="340"/>
                    <a:pt x="616" y="142"/>
                  </a:cubicBezTo>
                  <a:cubicBezTo>
                    <a:pt x="637" y="100"/>
                    <a:pt x="658" y="50"/>
                    <a:pt x="665" y="1"/>
                  </a:cubicBezTo>
                  <a:close/>
                </a:path>
              </a:pathLst>
            </a:custGeom>
            <a:solidFill>
              <a:srgbClr val="E29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1343;p38"/>
            <p:cNvSpPr/>
            <p:nvPr/>
          </p:nvSpPr>
          <p:spPr>
            <a:xfrm>
              <a:off x="5829700" y="5021075"/>
              <a:ext cx="12400" cy="12425"/>
            </a:xfrm>
            <a:custGeom>
              <a:rect l="l" t="t" r="r" b="b"/>
              <a:pathLst>
                <a:path w="496" h="497" extrusionOk="0">
                  <a:moveTo>
                    <a:pt x="463" y="1"/>
                  </a:moveTo>
                  <a:cubicBezTo>
                    <a:pt x="297" y="1"/>
                    <a:pt x="133" y="50"/>
                    <a:pt x="0" y="150"/>
                  </a:cubicBezTo>
                  <a:cubicBezTo>
                    <a:pt x="36" y="341"/>
                    <a:pt x="71" y="489"/>
                    <a:pt x="100" y="497"/>
                  </a:cubicBezTo>
                  <a:cubicBezTo>
                    <a:pt x="184" y="426"/>
                    <a:pt x="262" y="348"/>
                    <a:pt x="333" y="270"/>
                  </a:cubicBezTo>
                  <a:lnTo>
                    <a:pt x="361" y="228"/>
                  </a:lnTo>
                  <a:cubicBezTo>
                    <a:pt x="404" y="164"/>
                    <a:pt x="467" y="51"/>
                    <a:pt x="496" y="1"/>
                  </a:cubicBezTo>
                  <a:cubicBezTo>
                    <a:pt x="485" y="1"/>
                    <a:pt x="474" y="1"/>
                    <a:pt x="463" y="1"/>
                  </a:cubicBez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1344;p38"/>
            <p:cNvSpPr/>
            <p:nvPr/>
          </p:nvSpPr>
          <p:spPr>
            <a:xfrm>
              <a:off x="5877800" y="5100325"/>
              <a:ext cx="234900" cy="76425"/>
            </a:xfrm>
            <a:custGeom>
              <a:rect l="l" t="t" r="r" b="b"/>
              <a:pathLst>
                <a:path w="9396" h="3057" extrusionOk="0">
                  <a:moveTo>
                    <a:pt x="1" y="1"/>
                  </a:moveTo>
                  <a:cubicBezTo>
                    <a:pt x="892" y="616"/>
                    <a:pt x="1147" y="1133"/>
                    <a:pt x="1635" y="1416"/>
                  </a:cubicBezTo>
                  <a:cubicBezTo>
                    <a:pt x="1882" y="1564"/>
                    <a:pt x="2406" y="1621"/>
                    <a:pt x="3106" y="1691"/>
                  </a:cubicBezTo>
                  <a:lnTo>
                    <a:pt x="3149" y="1691"/>
                  </a:lnTo>
                  <a:cubicBezTo>
                    <a:pt x="3488" y="1720"/>
                    <a:pt x="3877" y="1755"/>
                    <a:pt x="4288" y="1798"/>
                  </a:cubicBezTo>
                  <a:lnTo>
                    <a:pt x="4344" y="1798"/>
                  </a:lnTo>
                  <a:cubicBezTo>
                    <a:pt x="4500" y="1819"/>
                    <a:pt x="4656" y="1833"/>
                    <a:pt x="4818" y="1854"/>
                  </a:cubicBezTo>
                  <a:lnTo>
                    <a:pt x="4889" y="1861"/>
                  </a:lnTo>
                  <a:cubicBezTo>
                    <a:pt x="5045" y="1882"/>
                    <a:pt x="5207" y="1904"/>
                    <a:pt x="5377" y="1925"/>
                  </a:cubicBezTo>
                  <a:cubicBezTo>
                    <a:pt x="5497" y="1946"/>
                    <a:pt x="5625" y="1960"/>
                    <a:pt x="5752" y="1981"/>
                  </a:cubicBezTo>
                  <a:cubicBezTo>
                    <a:pt x="5915" y="2010"/>
                    <a:pt x="6078" y="2038"/>
                    <a:pt x="6240" y="2073"/>
                  </a:cubicBezTo>
                  <a:cubicBezTo>
                    <a:pt x="6686" y="2151"/>
                    <a:pt x="7153" y="2257"/>
                    <a:pt x="7613" y="2392"/>
                  </a:cubicBezTo>
                  <a:cubicBezTo>
                    <a:pt x="7740" y="2427"/>
                    <a:pt x="7867" y="2470"/>
                    <a:pt x="7995" y="2512"/>
                  </a:cubicBezTo>
                  <a:cubicBezTo>
                    <a:pt x="8476" y="2661"/>
                    <a:pt x="8943" y="2845"/>
                    <a:pt x="9395" y="3057"/>
                  </a:cubicBezTo>
                  <a:lnTo>
                    <a:pt x="8752" y="1465"/>
                  </a:lnTo>
                  <a:cubicBezTo>
                    <a:pt x="8596" y="1408"/>
                    <a:pt x="6007" y="1175"/>
                    <a:pt x="4415" y="1147"/>
                  </a:cubicBezTo>
                  <a:cubicBezTo>
                    <a:pt x="3503" y="1133"/>
                    <a:pt x="1882" y="984"/>
                    <a:pt x="1882" y="984"/>
                  </a:cubicBezTo>
                  <a:cubicBezTo>
                    <a:pt x="1826" y="956"/>
                    <a:pt x="701" y="340"/>
                    <a:pt x="1" y="1"/>
                  </a:cubicBezTo>
                  <a:close/>
                </a:path>
              </a:pathLst>
            </a:custGeom>
            <a:solidFill>
              <a:srgbClr val="D8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1345;p38"/>
            <p:cNvSpPr/>
            <p:nvPr/>
          </p:nvSpPr>
          <p:spPr>
            <a:xfrm>
              <a:off x="5891775" y="5111125"/>
              <a:ext cx="220925" cy="65450"/>
            </a:xfrm>
            <a:custGeom>
              <a:rect l="l" t="t" r="r" b="b"/>
              <a:pathLst>
                <a:path w="8837" h="2618" extrusionOk="0">
                  <a:moveTo>
                    <a:pt x="1" y="0"/>
                  </a:moveTo>
                  <a:cubicBezTo>
                    <a:pt x="475" y="425"/>
                    <a:pt x="708" y="771"/>
                    <a:pt x="1076" y="984"/>
                  </a:cubicBezTo>
                  <a:cubicBezTo>
                    <a:pt x="1323" y="1125"/>
                    <a:pt x="1847" y="1189"/>
                    <a:pt x="2547" y="1252"/>
                  </a:cubicBezTo>
                  <a:lnTo>
                    <a:pt x="2590" y="1252"/>
                  </a:lnTo>
                  <a:cubicBezTo>
                    <a:pt x="2929" y="1288"/>
                    <a:pt x="3318" y="1316"/>
                    <a:pt x="3736" y="1358"/>
                  </a:cubicBezTo>
                  <a:lnTo>
                    <a:pt x="3785" y="1366"/>
                  </a:lnTo>
                  <a:cubicBezTo>
                    <a:pt x="3941" y="1380"/>
                    <a:pt x="4097" y="1401"/>
                    <a:pt x="4259" y="1415"/>
                  </a:cubicBezTo>
                  <a:lnTo>
                    <a:pt x="4330" y="1429"/>
                  </a:lnTo>
                  <a:cubicBezTo>
                    <a:pt x="4486" y="1443"/>
                    <a:pt x="4648" y="1465"/>
                    <a:pt x="4818" y="1493"/>
                  </a:cubicBezTo>
                  <a:cubicBezTo>
                    <a:pt x="4938" y="1507"/>
                    <a:pt x="5066" y="1528"/>
                    <a:pt x="5193" y="1549"/>
                  </a:cubicBezTo>
                  <a:cubicBezTo>
                    <a:pt x="5356" y="1571"/>
                    <a:pt x="5519" y="1599"/>
                    <a:pt x="5681" y="1634"/>
                  </a:cubicBezTo>
                  <a:cubicBezTo>
                    <a:pt x="6134" y="1719"/>
                    <a:pt x="6594" y="1825"/>
                    <a:pt x="7054" y="1960"/>
                  </a:cubicBezTo>
                  <a:cubicBezTo>
                    <a:pt x="7181" y="1995"/>
                    <a:pt x="7308" y="2031"/>
                    <a:pt x="7436" y="2073"/>
                  </a:cubicBezTo>
                  <a:cubicBezTo>
                    <a:pt x="7917" y="2222"/>
                    <a:pt x="8384" y="2405"/>
                    <a:pt x="8836" y="2618"/>
                  </a:cubicBezTo>
                  <a:lnTo>
                    <a:pt x="8483" y="1748"/>
                  </a:lnTo>
                  <a:cubicBezTo>
                    <a:pt x="7754" y="1521"/>
                    <a:pt x="7018" y="1408"/>
                    <a:pt x="6162" y="1323"/>
                  </a:cubicBezTo>
                  <a:cubicBezTo>
                    <a:pt x="5087" y="1217"/>
                    <a:pt x="1967" y="885"/>
                    <a:pt x="1210" y="835"/>
                  </a:cubicBezTo>
                  <a:cubicBezTo>
                    <a:pt x="963" y="651"/>
                    <a:pt x="574" y="368"/>
                    <a:pt x="1" y="0"/>
                  </a:cubicBezTo>
                  <a:close/>
                </a:path>
              </a:pathLst>
            </a:custGeom>
            <a:solidFill>
              <a:srgbClr val="D8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1346;p38"/>
            <p:cNvSpPr/>
            <p:nvPr/>
          </p:nvSpPr>
          <p:spPr>
            <a:xfrm>
              <a:off x="6157775" y="4837175"/>
              <a:ext cx="33800" cy="38025"/>
            </a:xfrm>
            <a:custGeom>
              <a:rect l="l" t="t" r="r" b="b"/>
              <a:pathLst>
                <a:path w="1352" h="1521" extrusionOk="0">
                  <a:moveTo>
                    <a:pt x="1231" y="580"/>
                  </a:moveTo>
                  <a:cubicBezTo>
                    <a:pt x="1104" y="205"/>
                    <a:pt x="701" y="0"/>
                    <a:pt x="326" y="127"/>
                  </a:cubicBezTo>
                  <a:cubicBezTo>
                    <a:pt x="0" y="276"/>
                    <a:pt x="354" y="1521"/>
                    <a:pt x="772" y="1486"/>
                  </a:cubicBezTo>
                  <a:cubicBezTo>
                    <a:pt x="1154" y="1358"/>
                    <a:pt x="1352" y="955"/>
                    <a:pt x="1231" y="5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1347;p38"/>
            <p:cNvSpPr/>
            <p:nvPr/>
          </p:nvSpPr>
          <p:spPr>
            <a:xfrm>
              <a:off x="6175275" y="4844425"/>
              <a:ext cx="12225" cy="16450"/>
            </a:xfrm>
            <a:custGeom>
              <a:rect l="l" t="t" r="r" b="b"/>
              <a:pathLst>
                <a:path w="489" h="658" extrusionOk="0">
                  <a:moveTo>
                    <a:pt x="439" y="269"/>
                  </a:moveTo>
                  <a:cubicBezTo>
                    <a:pt x="489" y="425"/>
                    <a:pt x="439" y="580"/>
                    <a:pt x="333" y="623"/>
                  </a:cubicBezTo>
                  <a:cubicBezTo>
                    <a:pt x="234" y="658"/>
                    <a:pt x="100" y="545"/>
                    <a:pt x="50" y="389"/>
                  </a:cubicBezTo>
                  <a:cubicBezTo>
                    <a:pt x="1" y="226"/>
                    <a:pt x="50" y="71"/>
                    <a:pt x="156" y="35"/>
                  </a:cubicBezTo>
                  <a:cubicBezTo>
                    <a:pt x="263" y="0"/>
                    <a:pt x="390" y="106"/>
                    <a:pt x="439" y="269"/>
                  </a:cubicBezTo>
                  <a:close/>
                </a:path>
              </a:pathLst>
            </a:custGeom>
            <a:solidFill>
              <a:srgbClr val="2D2B29">
                <a:alpha val="2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1348;p38"/>
            <p:cNvSpPr/>
            <p:nvPr/>
          </p:nvSpPr>
          <p:spPr>
            <a:xfrm>
              <a:off x="5963925" y="4859975"/>
              <a:ext cx="169100" cy="54850"/>
            </a:xfrm>
            <a:custGeom>
              <a:rect l="l" t="t" r="r" b="b"/>
              <a:pathLst>
                <a:path w="6764" h="2194" extrusionOk="0">
                  <a:moveTo>
                    <a:pt x="6764" y="1"/>
                  </a:moveTo>
                  <a:lnTo>
                    <a:pt x="5222" y="163"/>
                  </a:lnTo>
                  <a:lnTo>
                    <a:pt x="1" y="1882"/>
                  </a:lnTo>
                  <a:lnTo>
                    <a:pt x="86" y="2194"/>
                  </a:lnTo>
                  <a:lnTo>
                    <a:pt x="67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1349;p38"/>
            <p:cNvSpPr/>
            <p:nvPr/>
          </p:nvSpPr>
          <p:spPr>
            <a:xfrm>
              <a:off x="6096575" y="4854325"/>
              <a:ext cx="36450" cy="7450"/>
            </a:xfrm>
            <a:custGeom>
              <a:rect l="l" t="t" r="r" b="b"/>
              <a:pathLst>
                <a:path w="1458" h="298" extrusionOk="0">
                  <a:moveTo>
                    <a:pt x="43" y="297"/>
                  </a:moveTo>
                  <a:lnTo>
                    <a:pt x="1" y="71"/>
                  </a:lnTo>
                  <a:lnTo>
                    <a:pt x="1416" y="0"/>
                  </a:lnTo>
                  <a:lnTo>
                    <a:pt x="1458" y="2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1350;p38"/>
            <p:cNvSpPr/>
            <p:nvPr/>
          </p:nvSpPr>
          <p:spPr>
            <a:xfrm>
              <a:off x="5960225" y="4856075"/>
              <a:ext cx="137450" cy="50625"/>
            </a:xfrm>
            <a:custGeom>
              <a:rect l="l" t="t" r="r" b="b"/>
              <a:pathLst>
                <a:path w="5498" h="2025" extrusionOk="0">
                  <a:moveTo>
                    <a:pt x="5455" y="1"/>
                  </a:moveTo>
                  <a:lnTo>
                    <a:pt x="0" y="1798"/>
                  </a:lnTo>
                  <a:lnTo>
                    <a:pt x="43" y="2024"/>
                  </a:lnTo>
                  <a:lnTo>
                    <a:pt x="5497" y="227"/>
                  </a:lnTo>
                  <a:lnTo>
                    <a:pt x="5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1351;p38"/>
            <p:cNvSpPr/>
            <p:nvPr/>
          </p:nvSpPr>
          <p:spPr>
            <a:xfrm>
              <a:off x="5961275" y="4859975"/>
              <a:ext cx="171750" cy="49200"/>
            </a:xfrm>
            <a:custGeom>
              <a:rect l="l" t="t" r="r" b="b"/>
              <a:pathLst>
                <a:path w="6870" h="1968" extrusionOk="0">
                  <a:moveTo>
                    <a:pt x="6870" y="1"/>
                  </a:moveTo>
                  <a:lnTo>
                    <a:pt x="5455" y="71"/>
                  </a:lnTo>
                  <a:lnTo>
                    <a:pt x="1" y="1868"/>
                  </a:lnTo>
                  <a:lnTo>
                    <a:pt x="43" y="1967"/>
                  </a:lnTo>
                  <a:lnTo>
                    <a:pt x="4917" y="361"/>
                  </a:lnTo>
                  <a:lnTo>
                    <a:pt x="5314" y="517"/>
                  </a:lnTo>
                  <a:lnTo>
                    <a:pt x="68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1352;p38"/>
            <p:cNvSpPr/>
            <p:nvPr/>
          </p:nvSpPr>
          <p:spPr>
            <a:xfrm>
              <a:off x="6071475" y="4955100"/>
              <a:ext cx="441100" cy="327600"/>
            </a:xfrm>
            <a:custGeom>
              <a:rect l="l" t="t" r="r" b="b"/>
              <a:pathLst>
                <a:path w="17644" h="13104" extrusionOk="0">
                  <a:moveTo>
                    <a:pt x="5530" y="0"/>
                  </a:moveTo>
                  <a:cubicBezTo>
                    <a:pt x="5022" y="0"/>
                    <a:pt x="4449" y="164"/>
                    <a:pt x="3841" y="511"/>
                  </a:cubicBezTo>
                  <a:cubicBezTo>
                    <a:pt x="1740" y="1707"/>
                    <a:pt x="28" y="4635"/>
                    <a:pt x="7" y="7055"/>
                  </a:cubicBezTo>
                  <a:cubicBezTo>
                    <a:pt x="0" y="8279"/>
                    <a:pt x="432" y="9135"/>
                    <a:pt x="1132" y="9531"/>
                  </a:cubicBezTo>
                  <a:lnTo>
                    <a:pt x="6374" y="13103"/>
                  </a:lnTo>
                  <a:lnTo>
                    <a:pt x="17644" y="6687"/>
                  </a:lnTo>
                  <a:lnTo>
                    <a:pt x="6501" y="242"/>
                  </a:lnTo>
                  <a:cubicBezTo>
                    <a:pt x="6219" y="83"/>
                    <a:pt x="5891" y="0"/>
                    <a:pt x="5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1190;p38"/>
          <p:cNvGrpSpPr/>
          <p:nvPr/>
        </p:nvGrpSpPr>
        <p:grpSpPr>
          <a:xfrm>
            <a:off x="5884389" y="1152951"/>
            <a:ext cx="1092962" cy="687404"/>
            <a:chOff x="2590175" y="4621050"/>
            <a:chExt cx="1041550" cy="784750"/>
          </a:xfrm>
        </p:grpSpPr>
        <p:sp>
          <p:nvSpPr>
            <p:cNvPr id="605" name="Google Shape;1191;p38"/>
            <p:cNvSpPr/>
            <p:nvPr/>
          </p:nvSpPr>
          <p:spPr>
            <a:xfrm>
              <a:off x="2590175" y="4894475"/>
              <a:ext cx="729575" cy="511325"/>
            </a:xfrm>
            <a:custGeom>
              <a:rect l="l" t="t" r="r" b="b"/>
              <a:pathLst>
                <a:path w="29183" h="20453" extrusionOk="0">
                  <a:moveTo>
                    <a:pt x="9954" y="0"/>
                  </a:moveTo>
                  <a:lnTo>
                    <a:pt x="1" y="5752"/>
                  </a:lnTo>
                  <a:lnTo>
                    <a:pt x="25461" y="20452"/>
                  </a:lnTo>
                  <a:lnTo>
                    <a:pt x="29182" y="20452"/>
                  </a:lnTo>
                  <a:lnTo>
                    <a:pt x="99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1192;p38"/>
            <p:cNvSpPr/>
            <p:nvPr/>
          </p:nvSpPr>
          <p:spPr>
            <a:xfrm>
              <a:off x="2677200" y="4929300"/>
              <a:ext cx="954525" cy="476500"/>
            </a:xfrm>
            <a:custGeom>
              <a:rect l="l" t="t" r="r" b="b"/>
              <a:pathLst>
                <a:path w="38181" h="19060" extrusionOk="0">
                  <a:moveTo>
                    <a:pt x="0" y="1"/>
                  </a:moveTo>
                  <a:lnTo>
                    <a:pt x="0" y="4217"/>
                  </a:lnTo>
                  <a:lnTo>
                    <a:pt x="25701" y="19059"/>
                  </a:lnTo>
                  <a:lnTo>
                    <a:pt x="38181" y="11857"/>
                  </a:lnTo>
                  <a:lnTo>
                    <a:pt x="38181" y="7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1193;p38"/>
            <p:cNvSpPr/>
            <p:nvPr/>
          </p:nvSpPr>
          <p:spPr>
            <a:xfrm>
              <a:off x="2856525" y="4967325"/>
              <a:ext cx="144000" cy="254175"/>
            </a:xfrm>
            <a:custGeom>
              <a:rect l="l" t="t" r="r" b="b"/>
              <a:pathLst>
                <a:path w="5760" h="10167" extrusionOk="0">
                  <a:moveTo>
                    <a:pt x="1" y="1"/>
                  </a:moveTo>
                  <a:lnTo>
                    <a:pt x="1" y="6842"/>
                  </a:lnTo>
                  <a:lnTo>
                    <a:pt x="5759" y="10167"/>
                  </a:lnTo>
                  <a:lnTo>
                    <a:pt x="5759" y="1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1194;p38"/>
            <p:cNvSpPr/>
            <p:nvPr/>
          </p:nvSpPr>
          <p:spPr>
            <a:xfrm>
              <a:off x="3036400" y="5028000"/>
              <a:ext cx="265850" cy="366300"/>
            </a:xfrm>
            <a:custGeom>
              <a:rect l="l" t="t" r="r" b="b"/>
              <a:pathLst>
                <a:path w="10634" h="14652" extrusionOk="0">
                  <a:moveTo>
                    <a:pt x="5377" y="0"/>
                  </a:moveTo>
                  <a:cubicBezTo>
                    <a:pt x="4627" y="439"/>
                    <a:pt x="3813" y="771"/>
                    <a:pt x="3078" y="1238"/>
                  </a:cubicBezTo>
                  <a:cubicBezTo>
                    <a:pt x="2031" y="1889"/>
                    <a:pt x="1033" y="2632"/>
                    <a:pt x="0" y="3311"/>
                  </a:cubicBezTo>
                  <a:lnTo>
                    <a:pt x="0" y="8567"/>
                  </a:lnTo>
                  <a:lnTo>
                    <a:pt x="10541" y="14651"/>
                  </a:lnTo>
                  <a:lnTo>
                    <a:pt x="10541" y="10463"/>
                  </a:lnTo>
                  <a:cubicBezTo>
                    <a:pt x="10541" y="10315"/>
                    <a:pt x="10520" y="9883"/>
                    <a:pt x="10633" y="9869"/>
                  </a:cubicBezTo>
                  <a:cubicBezTo>
                    <a:pt x="10605" y="8115"/>
                    <a:pt x="10378" y="6395"/>
                    <a:pt x="10138" y="4655"/>
                  </a:cubicBezTo>
                  <a:cubicBezTo>
                    <a:pt x="9961" y="3417"/>
                    <a:pt x="9940" y="2115"/>
                    <a:pt x="9742" y="877"/>
                  </a:cubicBezTo>
                  <a:lnTo>
                    <a:pt x="53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1195;p38"/>
            <p:cNvSpPr/>
            <p:nvPr/>
          </p:nvSpPr>
          <p:spPr>
            <a:xfrm>
              <a:off x="3344825" y="5050100"/>
              <a:ext cx="286900" cy="70250"/>
            </a:xfrm>
            <a:custGeom>
              <a:rect l="l" t="t" r="r" b="b"/>
              <a:pathLst>
                <a:path w="11476" h="2810" extrusionOk="0">
                  <a:moveTo>
                    <a:pt x="58" y="1"/>
                  </a:moveTo>
                  <a:lnTo>
                    <a:pt x="1" y="510"/>
                  </a:lnTo>
                  <a:lnTo>
                    <a:pt x="11476" y="2809"/>
                  </a:lnTo>
                  <a:lnTo>
                    <a:pt x="11476" y="280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2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1196;p38"/>
            <p:cNvSpPr/>
            <p:nvPr/>
          </p:nvSpPr>
          <p:spPr>
            <a:xfrm>
              <a:off x="3319725" y="5062825"/>
              <a:ext cx="312000" cy="342975"/>
            </a:xfrm>
            <a:custGeom>
              <a:rect l="l" t="t" r="r" b="b"/>
              <a:pathLst>
                <a:path w="12480" h="13719" extrusionOk="0">
                  <a:moveTo>
                    <a:pt x="1005" y="1"/>
                  </a:moveTo>
                  <a:lnTo>
                    <a:pt x="0" y="9502"/>
                  </a:lnTo>
                  <a:lnTo>
                    <a:pt x="0" y="13718"/>
                  </a:lnTo>
                  <a:lnTo>
                    <a:pt x="7910" y="9148"/>
                  </a:lnTo>
                  <a:lnTo>
                    <a:pt x="12480" y="6516"/>
                  </a:lnTo>
                  <a:lnTo>
                    <a:pt x="12480" y="23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1197;p38"/>
            <p:cNvSpPr/>
            <p:nvPr/>
          </p:nvSpPr>
          <p:spPr>
            <a:xfrm>
              <a:off x="3027200" y="5132525"/>
              <a:ext cx="157250" cy="195100"/>
            </a:xfrm>
            <a:custGeom>
              <a:rect l="l" t="t" r="r" b="b"/>
              <a:pathLst>
                <a:path w="6290" h="7803" extrusionOk="0">
                  <a:moveTo>
                    <a:pt x="991" y="0"/>
                  </a:moveTo>
                  <a:lnTo>
                    <a:pt x="0" y="4174"/>
                  </a:lnTo>
                  <a:lnTo>
                    <a:pt x="6290" y="7803"/>
                  </a:lnTo>
                  <a:lnTo>
                    <a:pt x="6290" y="3615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1198;p38"/>
            <p:cNvSpPr/>
            <p:nvPr/>
          </p:nvSpPr>
          <p:spPr>
            <a:xfrm>
              <a:off x="2717175" y="4772250"/>
              <a:ext cx="914550" cy="528125"/>
            </a:xfrm>
            <a:custGeom>
              <a:rect l="l" t="t" r="r" b="b"/>
              <a:pathLst>
                <a:path w="36582" h="21125" extrusionOk="0">
                  <a:moveTo>
                    <a:pt x="12472" y="1"/>
                  </a:moveTo>
                  <a:lnTo>
                    <a:pt x="0" y="7209"/>
                  </a:lnTo>
                  <a:lnTo>
                    <a:pt x="24102" y="21125"/>
                  </a:lnTo>
                  <a:lnTo>
                    <a:pt x="36582" y="13923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FE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1199;p38"/>
            <p:cNvSpPr/>
            <p:nvPr/>
          </p:nvSpPr>
          <p:spPr>
            <a:xfrm>
              <a:off x="2677200" y="4749450"/>
              <a:ext cx="954525" cy="551100"/>
            </a:xfrm>
            <a:custGeom>
              <a:rect l="l" t="t" r="r" b="b"/>
              <a:pathLst>
                <a:path w="38181" h="22044" extrusionOk="0">
                  <a:moveTo>
                    <a:pt x="12479" y="0"/>
                  </a:moveTo>
                  <a:lnTo>
                    <a:pt x="0" y="7202"/>
                  </a:lnTo>
                  <a:lnTo>
                    <a:pt x="25701" y="22044"/>
                  </a:lnTo>
                  <a:lnTo>
                    <a:pt x="38181" y="14842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1200;p38"/>
            <p:cNvSpPr/>
            <p:nvPr/>
          </p:nvSpPr>
          <p:spPr>
            <a:xfrm>
              <a:off x="2856700" y="4853425"/>
              <a:ext cx="685000" cy="369500"/>
            </a:xfrm>
            <a:custGeom>
              <a:rect l="l" t="t" r="r" b="b"/>
              <a:pathLst>
                <a:path w="27400" h="14780" extrusionOk="0">
                  <a:moveTo>
                    <a:pt x="12480" y="1"/>
                  </a:moveTo>
                  <a:lnTo>
                    <a:pt x="1" y="7203"/>
                  </a:lnTo>
                  <a:lnTo>
                    <a:pt x="13152" y="14779"/>
                  </a:lnTo>
                  <a:lnTo>
                    <a:pt x="20106" y="10768"/>
                  </a:lnTo>
                  <a:lnTo>
                    <a:pt x="21875" y="11787"/>
                  </a:lnTo>
                  <a:lnTo>
                    <a:pt x="27400" y="8596"/>
                  </a:lnTo>
                  <a:lnTo>
                    <a:pt x="12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1201;p38"/>
            <p:cNvSpPr/>
            <p:nvPr/>
          </p:nvSpPr>
          <p:spPr>
            <a:xfrm>
              <a:off x="2812850" y="4835925"/>
              <a:ext cx="518750" cy="292200"/>
            </a:xfrm>
            <a:custGeom>
              <a:rect l="l" t="t" r="r" b="b"/>
              <a:pathLst>
                <a:path w="20750" h="11688" extrusionOk="0">
                  <a:moveTo>
                    <a:pt x="11956" y="0"/>
                  </a:moveTo>
                  <a:lnTo>
                    <a:pt x="11885" y="36"/>
                  </a:lnTo>
                  <a:lnTo>
                    <a:pt x="13647" y="354"/>
                  </a:lnTo>
                  <a:lnTo>
                    <a:pt x="13512" y="276"/>
                  </a:lnTo>
                  <a:lnTo>
                    <a:pt x="11956" y="0"/>
                  </a:lnTo>
                  <a:close/>
                  <a:moveTo>
                    <a:pt x="11256" y="404"/>
                  </a:moveTo>
                  <a:lnTo>
                    <a:pt x="11185" y="439"/>
                  </a:lnTo>
                  <a:lnTo>
                    <a:pt x="14991" y="1132"/>
                  </a:lnTo>
                  <a:lnTo>
                    <a:pt x="14856" y="1055"/>
                  </a:lnTo>
                  <a:lnTo>
                    <a:pt x="11256" y="404"/>
                  </a:lnTo>
                  <a:close/>
                  <a:moveTo>
                    <a:pt x="10555" y="807"/>
                  </a:moveTo>
                  <a:lnTo>
                    <a:pt x="10492" y="842"/>
                  </a:lnTo>
                  <a:lnTo>
                    <a:pt x="16335" y="1903"/>
                  </a:lnTo>
                  <a:lnTo>
                    <a:pt x="16335" y="1903"/>
                  </a:lnTo>
                  <a:lnTo>
                    <a:pt x="16201" y="1833"/>
                  </a:lnTo>
                  <a:lnTo>
                    <a:pt x="10555" y="807"/>
                  </a:lnTo>
                  <a:close/>
                  <a:moveTo>
                    <a:pt x="9855" y="1210"/>
                  </a:moveTo>
                  <a:lnTo>
                    <a:pt x="9791" y="1246"/>
                  </a:lnTo>
                  <a:lnTo>
                    <a:pt x="17686" y="2682"/>
                  </a:lnTo>
                  <a:lnTo>
                    <a:pt x="17686" y="2682"/>
                  </a:lnTo>
                  <a:lnTo>
                    <a:pt x="17552" y="2611"/>
                  </a:lnTo>
                  <a:lnTo>
                    <a:pt x="9855" y="1210"/>
                  </a:lnTo>
                  <a:close/>
                  <a:moveTo>
                    <a:pt x="9162" y="1613"/>
                  </a:moveTo>
                  <a:lnTo>
                    <a:pt x="9091" y="1656"/>
                  </a:lnTo>
                  <a:lnTo>
                    <a:pt x="19037" y="3460"/>
                  </a:lnTo>
                  <a:lnTo>
                    <a:pt x="19037" y="3460"/>
                  </a:lnTo>
                  <a:lnTo>
                    <a:pt x="18896" y="3382"/>
                  </a:lnTo>
                  <a:lnTo>
                    <a:pt x="9162" y="1613"/>
                  </a:lnTo>
                  <a:close/>
                  <a:moveTo>
                    <a:pt x="8461" y="2017"/>
                  </a:moveTo>
                  <a:lnTo>
                    <a:pt x="8391" y="2059"/>
                  </a:lnTo>
                  <a:lnTo>
                    <a:pt x="20382" y="4238"/>
                  </a:lnTo>
                  <a:lnTo>
                    <a:pt x="20247" y="4160"/>
                  </a:lnTo>
                  <a:lnTo>
                    <a:pt x="8461" y="2017"/>
                  </a:lnTo>
                  <a:close/>
                  <a:moveTo>
                    <a:pt x="7761" y="2420"/>
                  </a:moveTo>
                  <a:lnTo>
                    <a:pt x="7690" y="2455"/>
                  </a:lnTo>
                  <a:lnTo>
                    <a:pt x="20679" y="4818"/>
                  </a:lnTo>
                  <a:lnTo>
                    <a:pt x="20749" y="4783"/>
                  </a:lnTo>
                  <a:lnTo>
                    <a:pt x="7761" y="2420"/>
                  </a:lnTo>
                  <a:close/>
                  <a:moveTo>
                    <a:pt x="7061" y="2823"/>
                  </a:moveTo>
                  <a:lnTo>
                    <a:pt x="6990" y="2866"/>
                  </a:lnTo>
                  <a:lnTo>
                    <a:pt x="19985" y="5228"/>
                  </a:lnTo>
                  <a:lnTo>
                    <a:pt x="20049" y="5186"/>
                  </a:lnTo>
                  <a:lnTo>
                    <a:pt x="7061" y="2823"/>
                  </a:lnTo>
                  <a:close/>
                  <a:moveTo>
                    <a:pt x="6360" y="3226"/>
                  </a:moveTo>
                  <a:lnTo>
                    <a:pt x="6289" y="3269"/>
                  </a:lnTo>
                  <a:lnTo>
                    <a:pt x="19285" y="5632"/>
                  </a:lnTo>
                  <a:lnTo>
                    <a:pt x="19349" y="5589"/>
                  </a:lnTo>
                  <a:lnTo>
                    <a:pt x="6360" y="3226"/>
                  </a:lnTo>
                  <a:close/>
                  <a:moveTo>
                    <a:pt x="5660" y="3630"/>
                  </a:moveTo>
                  <a:lnTo>
                    <a:pt x="5589" y="3672"/>
                  </a:lnTo>
                  <a:lnTo>
                    <a:pt x="18585" y="6035"/>
                  </a:lnTo>
                  <a:lnTo>
                    <a:pt x="18655" y="5992"/>
                  </a:lnTo>
                  <a:lnTo>
                    <a:pt x="5660" y="3630"/>
                  </a:lnTo>
                  <a:close/>
                  <a:moveTo>
                    <a:pt x="4967" y="4033"/>
                  </a:moveTo>
                  <a:lnTo>
                    <a:pt x="4896" y="4075"/>
                  </a:lnTo>
                  <a:lnTo>
                    <a:pt x="17884" y="6438"/>
                  </a:lnTo>
                  <a:lnTo>
                    <a:pt x="17955" y="6396"/>
                  </a:lnTo>
                  <a:lnTo>
                    <a:pt x="4967" y="4033"/>
                  </a:lnTo>
                  <a:close/>
                  <a:moveTo>
                    <a:pt x="4266" y="4436"/>
                  </a:moveTo>
                  <a:lnTo>
                    <a:pt x="4195" y="4479"/>
                  </a:lnTo>
                  <a:lnTo>
                    <a:pt x="17184" y="6841"/>
                  </a:lnTo>
                  <a:lnTo>
                    <a:pt x="17255" y="6799"/>
                  </a:lnTo>
                  <a:lnTo>
                    <a:pt x="4266" y="4436"/>
                  </a:lnTo>
                  <a:close/>
                  <a:moveTo>
                    <a:pt x="3566" y="4839"/>
                  </a:moveTo>
                  <a:lnTo>
                    <a:pt x="3495" y="4882"/>
                  </a:lnTo>
                  <a:lnTo>
                    <a:pt x="16491" y="7245"/>
                  </a:lnTo>
                  <a:lnTo>
                    <a:pt x="16554" y="7202"/>
                  </a:lnTo>
                  <a:lnTo>
                    <a:pt x="3566" y="4839"/>
                  </a:lnTo>
                  <a:close/>
                  <a:moveTo>
                    <a:pt x="2865" y="5250"/>
                  </a:moveTo>
                  <a:lnTo>
                    <a:pt x="2795" y="5285"/>
                  </a:lnTo>
                  <a:lnTo>
                    <a:pt x="15790" y="7648"/>
                  </a:lnTo>
                  <a:lnTo>
                    <a:pt x="15861" y="7613"/>
                  </a:lnTo>
                  <a:lnTo>
                    <a:pt x="2865" y="5250"/>
                  </a:lnTo>
                  <a:close/>
                  <a:moveTo>
                    <a:pt x="2165" y="5653"/>
                  </a:moveTo>
                  <a:lnTo>
                    <a:pt x="2094" y="5688"/>
                  </a:lnTo>
                  <a:lnTo>
                    <a:pt x="15090" y="8051"/>
                  </a:lnTo>
                  <a:lnTo>
                    <a:pt x="15161" y="8016"/>
                  </a:lnTo>
                  <a:lnTo>
                    <a:pt x="2165" y="5653"/>
                  </a:lnTo>
                  <a:close/>
                  <a:moveTo>
                    <a:pt x="1472" y="6049"/>
                  </a:moveTo>
                  <a:lnTo>
                    <a:pt x="1401" y="6092"/>
                  </a:lnTo>
                  <a:lnTo>
                    <a:pt x="14390" y="8454"/>
                  </a:lnTo>
                  <a:lnTo>
                    <a:pt x="14460" y="8412"/>
                  </a:lnTo>
                  <a:lnTo>
                    <a:pt x="1472" y="6049"/>
                  </a:lnTo>
                  <a:close/>
                  <a:moveTo>
                    <a:pt x="771" y="6459"/>
                  </a:moveTo>
                  <a:lnTo>
                    <a:pt x="701" y="6495"/>
                  </a:lnTo>
                  <a:lnTo>
                    <a:pt x="13689" y="8858"/>
                  </a:lnTo>
                  <a:lnTo>
                    <a:pt x="13760" y="8822"/>
                  </a:lnTo>
                  <a:lnTo>
                    <a:pt x="771" y="6459"/>
                  </a:lnTo>
                  <a:close/>
                  <a:moveTo>
                    <a:pt x="64" y="6856"/>
                  </a:moveTo>
                  <a:lnTo>
                    <a:pt x="0" y="6891"/>
                  </a:lnTo>
                  <a:cubicBezTo>
                    <a:pt x="15" y="6898"/>
                    <a:pt x="12989" y="9261"/>
                    <a:pt x="12989" y="9261"/>
                  </a:cubicBezTo>
                  <a:lnTo>
                    <a:pt x="13060" y="9218"/>
                  </a:lnTo>
                  <a:lnTo>
                    <a:pt x="64" y="6856"/>
                  </a:lnTo>
                  <a:close/>
                  <a:moveTo>
                    <a:pt x="1231" y="7598"/>
                  </a:moveTo>
                  <a:lnTo>
                    <a:pt x="1366" y="7683"/>
                  </a:lnTo>
                  <a:lnTo>
                    <a:pt x="12288" y="9664"/>
                  </a:lnTo>
                  <a:lnTo>
                    <a:pt x="12359" y="9629"/>
                  </a:lnTo>
                  <a:lnTo>
                    <a:pt x="1231" y="7598"/>
                  </a:lnTo>
                  <a:close/>
                  <a:moveTo>
                    <a:pt x="2575" y="8377"/>
                  </a:moveTo>
                  <a:lnTo>
                    <a:pt x="2710" y="8454"/>
                  </a:lnTo>
                  <a:lnTo>
                    <a:pt x="11588" y="10067"/>
                  </a:lnTo>
                  <a:lnTo>
                    <a:pt x="11659" y="10032"/>
                  </a:lnTo>
                  <a:lnTo>
                    <a:pt x="2575" y="8377"/>
                  </a:lnTo>
                  <a:close/>
                  <a:moveTo>
                    <a:pt x="3927" y="9155"/>
                  </a:moveTo>
                  <a:lnTo>
                    <a:pt x="4061" y="9233"/>
                  </a:lnTo>
                  <a:lnTo>
                    <a:pt x="10895" y="10471"/>
                  </a:lnTo>
                  <a:lnTo>
                    <a:pt x="10966" y="10435"/>
                  </a:lnTo>
                  <a:lnTo>
                    <a:pt x="3927" y="9155"/>
                  </a:lnTo>
                  <a:close/>
                  <a:moveTo>
                    <a:pt x="5271" y="9933"/>
                  </a:moveTo>
                  <a:lnTo>
                    <a:pt x="5405" y="10011"/>
                  </a:lnTo>
                  <a:lnTo>
                    <a:pt x="10194" y="10881"/>
                  </a:lnTo>
                  <a:lnTo>
                    <a:pt x="10265" y="10838"/>
                  </a:lnTo>
                  <a:lnTo>
                    <a:pt x="5271" y="9933"/>
                  </a:lnTo>
                  <a:close/>
                  <a:moveTo>
                    <a:pt x="6622" y="10711"/>
                  </a:moveTo>
                  <a:lnTo>
                    <a:pt x="6756" y="10789"/>
                  </a:lnTo>
                  <a:lnTo>
                    <a:pt x="9494" y="11284"/>
                  </a:lnTo>
                  <a:lnTo>
                    <a:pt x="9565" y="11242"/>
                  </a:lnTo>
                  <a:lnTo>
                    <a:pt x="6622" y="10711"/>
                  </a:lnTo>
                  <a:close/>
                  <a:moveTo>
                    <a:pt x="7966" y="11482"/>
                  </a:moveTo>
                  <a:lnTo>
                    <a:pt x="8100" y="11560"/>
                  </a:lnTo>
                  <a:lnTo>
                    <a:pt x="8794" y="11687"/>
                  </a:lnTo>
                  <a:lnTo>
                    <a:pt x="8865" y="11645"/>
                  </a:lnTo>
                  <a:lnTo>
                    <a:pt x="7966" y="114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1202;p38"/>
            <p:cNvSpPr/>
            <p:nvPr/>
          </p:nvSpPr>
          <p:spPr>
            <a:xfrm>
              <a:off x="3227750" y="4966975"/>
              <a:ext cx="375675" cy="216675"/>
            </a:xfrm>
            <a:custGeom>
              <a:rect l="l" t="t" r="r" b="b"/>
              <a:pathLst>
                <a:path w="15026" h="8667" extrusionOk="0">
                  <a:moveTo>
                    <a:pt x="5526" y="1"/>
                  </a:moveTo>
                  <a:lnTo>
                    <a:pt x="1" y="3191"/>
                  </a:lnTo>
                  <a:lnTo>
                    <a:pt x="9502" y="8667"/>
                  </a:lnTo>
                  <a:lnTo>
                    <a:pt x="15027" y="5476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1203;p38"/>
            <p:cNvSpPr/>
            <p:nvPr/>
          </p:nvSpPr>
          <p:spPr>
            <a:xfrm>
              <a:off x="3047350" y="5118025"/>
              <a:ext cx="274350" cy="171575"/>
            </a:xfrm>
            <a:custGeom>
              <a:rect l="l" t="t" r="r" b="b"/>
              <a:pathLst>
                <a:path w="10974" h="6863" extrusionOk="0">
                  <a:moveTo>
                    <a:pt x="1777" y="0"/>
                  </a:moveTo>
                  <a:lnTo>
                    <a:pt x="1" y="1026"/>
                  </a:lnTo>
                  <a:lnTo>
                    <a:pt x="10103" y="6862"/>
                  </a:lnTo>
                  <a:lnTo>
                    <a:pt x="10973" y="530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1204;p38"/>
            <p:cNvSpPr/>
            <p:nvPr/>
          </p:nvSpPr>
          <p:spPr>
            <a:xfrm>
              <a:off x="2967950" y="4930350"/>
              <a:ext cx="270975" cy="146825"/>
            </a:xfrm>
            <a:custGeom>
              <a:rect l="l" t="t" r="r" b="b"/>
              <a:pathLst>
                <a:path w="10839" h="5873" extrusionOk="0">
                  <a:moveTo>
                    <a:pt x="6294" y="1"/>
                  </a:moveTo>
                  <a:cubicBezTo>
                    <a:pt x="4817" y="1"/>
                    <a:pt x="3374" y="313"/>
                    <a:pt x="2286" y="942"/>
                  </a:cubicBezTo>
                  <a:cubicBezTo>
                    <a:pt x="1" y="2258"/>
                    <a:pt x="121" y="4472"/>
                    <a:pt x="2561" y="5873"/>
                  </a:cubicBezTo>
                  <a:cubicBezTo>
                    <a:pt x="2561" y="5873"/>
                    <a:pt x="2562" y="5873"/>
                    <a:pt x="2562" y="5873"/>
                  </a:cubicBezTo>
                  <a:cubicBezTo>
                    <a:pt x="2593" y="5873"/>
                    <a:pt x="10838" y="1112"/>
                    <a:pt x="10838" y="1112"/>
                  </a:cubicBezTo>
                  <a:cubicBezTo>
                    <a:pt x="9561" y="373"/>
                    <a:pt x="7907" y="1"/>
                    <a:pt x="6294" y="1"/>
                  </a:cubicBezTo>
                  <a:close/>
                </a:path>
              </a:pathLst>
            </a:custGeom>
            <a:solidFill>
              <a:srgbClr val="D4A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1205;p38"/>
            <p:cNvSpPr/>
            <p:nvPr/>
          </p:nvSpPr>
          <p:spPr>
            <a:xfrm>
              <a:off x="3001025" y="4936550"/>
              <a:ext cx="320850" cy="185375"/>
            </a:xfrm>
            <a:custGeom>
              <a:rect l="l" t="t" r="r" b="b"/>
              <a:pathLst>
                <a:path w="12834" h="7415" extrusionOk="0">
                  <a:moveTo>
                    <a:pt x="12494" y="1"/>
                  </a:moveTo>
                  <a:lnTo>
                    <a:pt x="0" y="7217"/>
                  </a:lnTo>
                  <a:lnTo>
                    <a:pt x="347" y="7415"/>
                  </a:lnTo>
                  <a:lnTo>
                    <a:pt x="12833" y="206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rgbClr val="7F7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1206;p38"/>
            <p:cNvSpPr/>
            <p:nvPr/>
          </p:nvSpPr>
          <p:spPr>
            <a:xfrm>
              <a:off x="2946550" y="4767300"/>
              <a:ext cx="135500" cy="78200"/>
            </a:xfrm>
            <a:custGeom>
              <a:rect l="l" t="t" r="r" b="b"/>
              <a:pathLst>
                <a:path w="5420" h="3128" extrusionOk="0">
                  <a:moveTo>
                    <a:pt x="1755" y="1"/>
                  </a:moveTo>
                  <a:lnTo>
                    <a:pt x="1" y="1012"/>
                  </a:lnTo>
                  <a:lnTo>
                    <a:pt x="3665" y="3127"/>
                  </a:lnTo>
                  <a:lnTo>
                    <a:pt x="5420" y="2116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26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1207;p38"/>
            <p:cNvSpPr/>
            <p:nvPr/>
          </p:nvSpPr>
          <p:spPr>
            <a:xfrm>
              <a:off x="3318475" y="5003950"/>
              <a:ext cx="112175" cy="58750"/>
            </a:xfrm>
            <a:custGeom>
              <a:rect l="l" t="t" r="r" b="b"/>
              <a:pathLst>
                <a:path w="4487" h="2350" extrusionOk="0">
                  <a:moveTo>
                    <a:pt x="2873" y="0"/>
                  </a:moveTo>
                  <a:lnTo>
                    <a:pt x="1338" y="778"/>
                  </a:lnTo>
                  <a:lnTo>
                    <a:pt x="1395" y="870"/>
                  </a:lnTo>
                  <a:cubicBezTo>
                    <a:pt x="1417" y="870"/>
                    <a:pt x="1439" y="870"/>
                    <a:pt x="1460" y="870"/>
                  </a:cubicBezTo>
                  <a:cubicBezTo>
                    <a:pt x="1829" y="870"/>
                    <a:pt x="2094" y="928"/>
                    <a:pt x="2328" y="1061"/>
                  </a:cubicBezTo>
                  <a:cubicBezTo>
                    <a:pt x="2625" y="1231"/>
                    <a:pt x="2739" y="1528"/>
                    <a:pt x="2173" y="1854"/>
                  </a:cubicBezTo>
                  <a:cubicBezTo>
                    <a:pt x="1912" y="2005"/>
                    <a:pt x="1618" y="2097"/>
                    <a:pt x="1340" y="2097"/>
                  </a:cubicBezTo>
                  <a:cubicBezTo>
                    <a:pt x="1150" y="2097"/>
                    <a:pt x="968" y="2054"/>
                    <a:pt x="807" y="1960"/>
                  </a:cubicBezTo>
                  <a:cubicBezTo>
                    <a:pt x="489" y="1776"/>
                    <a:pt x="539" y="1556"/>
                    <a:pt x="694" y="1358"/>
                  </a:cubicBezTo>
                  <a:cubicBezTo>
                    <a:pt x="737" y="1323"/>
                    <a:pt x="722" y="1245"/>
                    <a:pt x="666" y="1224"/>
                  </a:cubicBezTo>
                  <a:cubicBezTo>
                    <a:pt x="590" y="1188"/>
                    <a:pt x="508" y="1170"/>
                    <a:pt x="426" y="1170"/>
                  </a:cubicBezTo>
                  <a:cubicBezTo>
                    <a:pt x="349" y="1170"/>
                    <a:pt x="271" y="1186"/>
                    <a:pt x="199" y="1217"/>
                  </a:cubicBezTo>
                  <a:cubicBezTo>
                    <a:pt x="1" y="1330"/>
                    <a:pt x="29" y="1684"/>
                    <a:pt x="623" y="2030"/>
                  </a:cubicBezTo>
                  <a:cubicBezTo>
                    <a:pt x="1007" y="2253"/>
                    <a:pt x="1395" y="2350"/>
                    <a:pt x="1754" y="2350"/>
                  </a:cubicBezTo>
                  <a:cubicBezTo>
                    <a:pt x="2104" y="2350"/>
                    <a:pt x="2428" y="2258"/>
                    <a:pt x="2696" y="2101"/>
                  </a:cubicBezTo>
                  <a:cubicBezTo>
                    <a:pt x="3305" y="1755"/>
                    <a:pt x="3213" y="1351"/>
                    <a:pt x="2668" y="1033"/>
                  </a:cubicBezTo>
                  <a:cubicBezTo>
                    <a:pt x="2385" y="884"/>
                    <a:pt x="2081" y="792"/>
                    <a:pt x="1769" y="778"/>
                  </a:cubicBezTo>
                  <a:cubicBezTo>
                    <a:pt x="1769" y="764"/>
                    <a:pt x="2675" y="361"/>
                    <a:pt x="2675" y="361"/>
                  </a:cubicBezTo>
                  <a:cubicBezTo>
                    <a:pt x="2713" y="337"/>
                    <a:pt x="2757" y="325"/>
                    <a:pt x="2801" y="325"/>
                  </a:cubicBezTo>
                  <a:cubicBezTo>
                    <a:pt x="2849" y="325"/>
                    <a:pt x="2897" y="339"/>
                    <a:pt x="2937" y="368"/>
                  </a:cubicBezTo>
                  <a:lnTo>
                    <a:pt x="4076" y="1026"/>
                  </a:lnTo>
                  <a:lnTo>
                    <a:pt x="4479" y="920"/>
                  </a:lnTo>
                  <a:lnTo>
                    <a:pt x="4486" y="88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1208;p38"/>
            <p:cNvSpPr/>
            <p:nvPr/>
          </p:nvSpPr>
          <p:spPr>
            <a:xfrm>
              <a:off x="3378800" y="5042550"/>
              <a:ext cx="112150" cy="54850"/>
            </a:xfrm>
            <a:custGeom>
              <a:rect l="l" t="t" r="r" b="b"/>
              <a:pathLst>
                <a:path w="4486" h="2194" extrusionOk="0">
                  <a:moveTo>
                    <a:pt x="3192" y="233"/>
                  </a:moveTo>
                  <a:cubicBezTo>
                    <a:pt x="3338" y="233"/>
                    <a:pt x="3469" y="261"/>
                    <a:pt x="3580" y="324"/>
                  </a:cubicBezTo>
                  <a:cubicBezTo>
                    <a:pt x="4018" y="578"/>
                    <a:pt x="3502" y="1017"/>
                    <a:pt x="2802" y="1420"/>
                  </a:cubicBezTo>
                  <a:cubicBezTo>
                    <a:pt x="2282" y="1720"/>
                    <a:pt x="1731" y="1961"/>
                    <a:pt x="1302" y="1961"/>
                  </a:cubicBezTo>
                  <a:cubicBezTo>
                    <a:pt x="1153" y="1961"/>
                    <a:pt x="1019" y="1932"/>
                    <a:pt x="906" y="1866"/>
                  </a:cubicBezTo>
                  <a:cubicBezTo>
                    <a:pt x="474" y="1618"/>
                    <a:pt x="984" y="1180"/>
                    <a:pt x="1684" y="777"/>
                  </a:cubicBezTo>
                  <a:cubicBezTo>
                    <a:pt x="2207" y="475"/>
                    <a:pt x="2762" y="233"/>
                    <a:pt x="3192" y="233"/>
                  </a:cubicBezTo>
                  <a:close/>
                  <a:moveTo>
                    <a:pt x="2826" y="1"/>
                  </a:moveTo>
                  <a:cubicBezTo>
                    <a:pt x="2306" y="1"/>
                    <a:pt x="1755" y="199"/>
                    <a:pt x="1217" y="508"/>
                  </a:cubicBezTo>
                  <a:cubicBezTo>
                    <a:pt x="361" y="1003"/>
                    <a:pt x="0" y="1519"/>
                    <a:pt x="757" y="1958"/>
                  </a:cubicBezTo>
                  <a:cubicBezTo>
                    <a:pt x="1043" y="2121"/>
                    <a:pt x="1349" y="2193"/>
                    <a:pt x="1666" y="2193"/>
                  </a:cubicBezTo>
                  <a:cubicBezTo>
                    <a:pt x="2187" y="2193"/>
                    <a:pt x="2736" y="1997"/>
                    <a:pt x="3269" y="1689"/>
                  </a:cubicBezTo>
                  <a:cubicBezTo>
                    <a:pt x="4132" y="1194"/>
                    <a:pt x="4485" y="677"/>
                    <a:pt x="3728" y="239"/>
                  </a:cubicBezTo>
                  <a:cubicBezTo>
                    <a:pt x="3446" y="73"/>
                    <a:pt x="3142" y="1"/>
                    <a:pt x="2826" y="1"/>
                  </a:cubicBezTo>
                  <a:close/>
                </a:path>
              </a:pathLst>
            </a:custGeom>
            <a:solidFill>
              <a:srgbClr val="6B6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1209;p38"/>
            <p:cNvSpPr/>
            <p:nvPr/>
          </p:nvSpPr>
          <p:spPr>
            <a:xfrm>
              <a:off x="3439625" y="5077650"/>
              <a:ext cx="111975" cy="54750"/>
            </a:xfrm>
            <a:custGeom>
              <a:rect l="l" t="t" r="r" b="b"/>
              <a:pathLst>
                <a:path w="4479" h="2190" extrusionOk="0">
                  <a:moveTo>
                    <a:pt x="3182" y="233"/>
                  </a:moveTo>
                  <a:cubicBezTo>
                    <a:pt x="3329" y="233"/>
                    <a:pt x="3462" y="262"/>
                    <a:pt x="3573" y="328"/>
                  </a:cubicBezTo>
                  <a:cubicBezTo>
                    <a:pt x="4012" y="575"/>
                    <a:pt x="3503" y="1014"/>
                    <a:pt x="2802" y="1417"/>
                  </a:cubicBezTo>
                  <a:cubicBezTo>
                    <a:pt x="2279" y="1718"/>
                    <a:pt x="1720" y="1960"/>
                    <a:pt x="1291" y="1960"/>
                  </a:cubicBezTo>
                  <a:cubicBezTo>
                    <a:pt x="1146" y="1960"/>
                    <a:pt x="1016" y="1932"/>
                    <a:pt x="906" y="1870"/>
                  </a:cubicBezTo>
                  <a:cubicBezTo>
                    <a:pt x="468" y="1615"/>
                    <a:pt x="984" y="1176"/>
                    <a:pt x="1685" y="773"/>
                  </a:cubicBezTo>
                  <a:cubicBezTo>
                    <a:pt x="2205" y="474"/>
                    <a:pt x="2756" y="233"/>
                    <a:pt x="3182" y="233"/>
                  </a:cubicBezTo>
                  <a:close/>
                  <a:moveTo>
                    <a:pt x="2820" y="0"/>
                  </a:moveTo>
                  <a:cubicBezTo>
                    <a:pt x="2298" y="0"/>
                    <a:pt x="1748" y="196"/>
                    <a:pt x="1211" y="504"/>
                  </a:cubicBezTo>
                  <a:cubicBezTo>
                    <a:pt x="355" y="1000"/>
                    <a:pt x="1" y="1516"/>
                    <a:pt x="751" y="1955"/>
                  </a:cubicBezTo>
                  <a:cubicBezTo>
                    <a:pt x="1037" y="2118"/>
                    <a:pt x="1343" y="2190"/>
                    <a:pt x="1660" y="2190"/>
                  </a:cubicBezTo>
                  <a:cubicBezTo>
                    <a:pt x="2181" y="2190"/>
                    <a:pt x="2732" y="1994"/>
                    <a:pt x="3269" y="1686"/>
                  </a:cubicBezTo>
                  <a:cubicBezTo>
                    <a:pt x="4125" y="1191"/>
                    <a:pt x="4479" y="674"/>
                    <a:pt x="3729" y="236"/>
                  </a:cubicBezTo>
                  <a:cubicBezTo>
                    <a:pt x="3443" y="73"/>
                    <a:pt x="3137" y="0"/>
                    <a:pt x="2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1210;p38"/>
            <p:cNvSpPr/>
            <p:nvPr/>
          </p:nvSpPr>
          <p:spPr>
            <a:xfrm>
              <a:off x="2720175" y="4906675"/>
              <a:ext cx="71300" cy="37250"/>
            </a:xfrm>
            <a:custGeom>
              <a:rect l="l" t="t" r="r" b="b"/>
              <a:pathLst>
                <a:path w="2852" h="1490" extrusionOk="0">
                  <a:moveTo>
                    <a:pt x="1826" y="0"/>
                  </a:moveTo>
                  <a:lnTo>
                    <a:pt x="849" y="495"/>
                  </a:lnTo>
                  <a:lnTo>
                    <a:pt x="892" y="552"/>
                  </a:lnTo>
                  <a:cubicBezTo>
                    <a:pt x="918" y="550"/>
                    <a:pt x="943" y="549"/>
                    <a:pt x="969" y="549"/>
                  </a:cubicBezTo>
                  <a:cubicBezTo>
                    <a:pt x="1148" y="549"/>
                    <a:pt x="1324" y="592"/>
                    <a:pt x="1479" y="672"/>
                  </a:cubicBezTo>
                  <a:cubicBezTo>
                    <a:pt x="1670" y="778"/>
                    <a:pt x="1748" y="969"/>
                    <a:pt x="1380" y="1182"/>
                  </a:cubicBezTo>
                  <a:cubicBezTo>
                    <a:pt x="1217" y="1277"/>
                    <a:pt x="1033" y="1334"/>
                    <a:pt x="858" y="1334"/>
                  </a:cubicBezTo>
                  <a:cubicBezTo>
                    <a:pt x="736" y="1334"/>
                    <a:pt x="619" y="1306"/>
                    <a:pt x="517" y="1245"/>
                  </a:cubicBezTo>
                  <a:cubicBezTo>
                    <a:pt x="312" y="1132"/>
                    <a:pt x="347" y="991"/>
                    <a:pt x="439" y="863"/>
                  </a:cubicBezTo>
                  <a:cubicBezTo>
                    <a:pt x="474" y="842"/>
                    <a:pt x="467" y="785"/>
                    <a:pt x="425" y="778"/>
                  </a:cubicBezTo>
                  <a:cubicBezTo>
                    <a:pt x="377" y="753"/>
                    <a:pt x="324" y="740"/>
                    <a:pt x="270" y="740"/>
                  </a:cubicBezTo>
                  <a:cubicBezTo>
                    <a:pt x="221" y="740"/>
                    <a:pt x="172" y="751"/>
                    <a:pt x="128" y="771"/>
                  </a:cubicBezTo>
                  <a:cubicBezTo>
                    <a:pt x="0" y="842"/>
                    <a:pt x="22" y="1068"/>
                    <a:pt x="397" y="1288"/>
                  </a:cubicBezTo>
                  <a:cubicBezTo>
                    <a:pt x="641" y="1428"/>
                    <a:pt x="888" y="1489"/>
                    <a:pt x="1118" y="1489"/>
                  </a:cubicBezTo>
                  <a:cubicBezTo>
                    <a:pt x="1340" y="1489"/>
                    <a:pt x="1545" y="1431"/>
                    <a:pt x="1712" y="1330"/>
                  </a:cubicBezTo>
                  <a:cubicBezTo>
                    <a:pt x="2101" y="1118"/>
                    <a:pt x="2038" y="856"/>
                    <a:pt x="1691" y="658"/>
                  </a:cubicBezTo>
                  <a:cubicBezTo>
                    <a:pt x="1514" y="566"/>
                    <a:pt x="1323" y="510"/>
                    <a:pt x="1125" y="495"/>
                  </a:cubicBezTo>
                  <a:cubicBezTo>
                    <a:pt x="1125" y="488"/>
                    <a:pt x="1698" y="234"/>
                    <a:pt x="1698" y="234"/>
                  </a:cubicBezTo>
                  <a:cubicBezTo>
                    <a:pt x="1723" y="216"/>
                    <a:pt x="1751" y="207"/>
                    <a:pt x="1780" y="207"/>
                  </a:cubicBezTo>
                  <a:cubicBezTo>
                    <a:pt x="1808" y="207"/>
                    <a:pt x="1836" y="216"/>
                    <a:pt x="1861" y="234"/>
                  </a:cubicBezTo>
                  <a:lnTo>
                    <a:pt x="2590" y="651"/>
                  </a:lnTo>
                  <a:lnTo>
                    <a:pt x="2844" y="580"/>
                  </a:lnTo>
                  <a:cubicBezTo>
                    <a:pt x="2851" y="559"/>
                    <a:pt x="188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1211;p38"/>
            <p:cNvSpPr/>
            <p:nvPr/>
          </p:nvSpPr>
          <p:spPr>
            <a:xfrm>
              <a:off x="2758550" y="4931350"/>
              <a:ext cx="71300" cy="34850"/>
            </a:xfrm>
            <a:custGeom>
              <a:rect l="l" t="t" r="r" b="b"/>
              <a:pathLst>
                <a:path w="2852" h="1394" extrusionOk="0">
                  <a:moveTo>
                    <a:pt x="2022" y="149"/>
                  </a:moveTo>
                  <a:cubicBezTo>
                    <a:pt x="2116" y="149"/>
                    <a:pt x="2200" y="167"/>
                    <a:pt x="2271" y="209"/>
                  </a:cubicBezTo>
                  <a:cubicBezTo>
                    <a:pt x="2547" y="364"/>
                    <a:pt x="2222" y="647"/>
                    <a:pt x="1776" y="902"/>
                  </a:cubicBezTo>
                  <a:cubicBezTo>
                    <a:pt x="1445" y="1091"/>
                    <a:pt x="1094" y="1245"/>
                    <a:pt x="823" y="1245"/>
                  </a:cubicBezTo>
                  <a:cubicBezTo>
                    <a:pt x="729" y="1245"/>
                    <a:pt x="644" y="1227"/>
                    <a:pt x="574" y="1185"/>
                  </a:cubicBezTo>
                  <a:cubicBezTo>
                    <a:pt x="298" y="1029"/>
                    <a:pt x="623" y="746"/>
                    <a:pt x="1069" y="492"/>
                  </a:cubicBezTo>
                  <a:cubicBezTo>
                    <a:pt x="1400" y="303"/>
                    <a:pt x="1750" y="149"/>
                    <a:pt x="2022" y="149"/>
                  </a:cubicBezTo>
                  <a:close/>
                  <a:moveTo>
                    <a:pt x="1789" y="1"/>
                  </a:moveTo>
                  <a:cubicBezTo>
                    <a:pt x="1458" y="1"/>
                    <a:pt x="1109" y="125"/>
                    <a:pt x="772" y="322"/>
                  </a:cubicBezTo>
                  <a:cubicBezTo>
                    <a:pt x="227" y="633"/>
                    <a:pt x="1" y="966"/>
                    <a:pt x="482" y="1242"/>
                  </a:cubicBezTo>
                  <a:cubicBezTo>
                    <a:pt x="664" y="1347"/>
                    <a:pt x="860" y="1393"/>
                    <a:pt x="1061" y="1393"/>
                  </a:cubicBezTo>
                  <a:cubicBezTo>
                    <a:pt x="1390" y="1393"/>
                    <a:pt x="1736" y="1269"/>
                    <a:pt x="2073" y="1072"/>
                  </a:cubicBezTo>
                  <a:cubicBezTo>
                    <a:pt x="2611" y="761"/>
                    <a:pt x="2851" y="428"/>
                    <a:pt x="2370" y="152"/>
                  </a:cubicBezTo>
                  <a:cubicBezTo>
                    <a:pt x="2188" y="47"/>
                    <a:pt x="1991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1212;p38"/>
            <p:cNvSpPr/>
            <p:nvPr/>
          </p:nvSpPr>
          <p:spPr>
            <a:xfrm>
              <a:off x="2797100" y="4953650"/>
              <a:ext cx="71300" cy="34775"/>
            </a:xfrm>
            <a:custGeom>
              <a:rect l="l" t="t" r="r" b="b"/>
              <a:pathLst>
                <a:path w="2852" h="1391" extrusionOk="0">
                  <a:moveTo>
                    <a:pt x="2022" y="148"/>
                  </a:moveTo>
                  <a:cubicBezTo>
                    <a:pt x="2116" y="148"/>
                    <a:pt x="2201" y="166"/>
                    <a:pt x="2272" y="208"/>
                  </a:cubicBezTo>
                  <a:cubicBezTo>
                    <a:pt x="2555" y="364"/>
                    <a:pt x="2229" y="640"/>
                    <a:pt x="1783" y="901"/>
                  </a:cubicBezTo>
                  <a:cubicBezTo>
                    <a:pt x="1452" y="1091"/>
                    <a:pt x="1102" y="1245"/>
                    <a:pt x="827" y="1245"/>
                  </a:cubicBezTo>
                  <a:cubicBezTo>
                    <a:pt x="732" y="1245"/>
                    <a:pt x="647" y="1226"/>
                    <a:pt x="574" y="1184"/>
                  </a:cubicBezTo>
                  <a:cubicBezTo>
                    <a:pt x="298" y="1029"/>
                    <a:pt x="623" y="746"/>
                    <a:pt x="1069" y="491"/>
                  </a:cubicBezTo>
                  <a:cubicBezTo>
                    <a:pt x="1400" y="302"/>
                    <a:pt x="1751" y="148"/>
                    <a:pt x="2022" y="148"/>
                  </a:cubicBezTo>
                  <a:close/>
                  <a:moveTo>
                    <a:pt x="1789" y="0"/>
                  </a:moveTo>
                  <a:cubicBezTo>
                    <a:pt x="1458" y="0"/>
                    <a:pt x="1110" y="124"/>
                    <a:pt x="772" y="321"/>
                  </a:cubicBezTo>
                  <a:cubicBezTo>
                    <a:pt x="227" y="633"/>
                    <a:pt x="1" y="965"/>
                    <a:pt x="482" y="1241"/>
                  </a:cubicBezTo>
                  <a:cubicBezTo>
                    <a:pt x="663" y="1345"/>
                    <a:pt x="856" y="1391"/>
                    <a:pt x="1056" y="1391"/>
                  </a:cubicBezTo>
                  <a:cubicBezTo>
                    <a:pt x="1387" y="1391"/>
                    <a:pt x="1737" y="1265"/>
                    <a:pt x="2081" y="1071"/>
                  </a:cubicBezTo>
                  <a:cubicBezTo>
                    <a:pt x="2625" y="753"/>
                    <a:pt x="2852" y="427"/>
                    <a:pt x="2371" y="152"/>
                  </a:cubicBezTo>
                  <a:cubicBezTo>
                    <a:pt x="2188" y="47"/>
                    <a:pt x="1992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1213;p38"/>
            <p:cNvSpPr/>
            <p:nvPr/>
          </p:nvSpPr>
          <p:spPr>
            <a:xfrm>
              <a:off x="3417350" y="5148075"/>
              <a:ext cx="120100" cy="57150"/>
            </a:xfrm>
            <a:custGeom>
              <a:rect l="l" t="t" r="r" b="b"/>
              <a:pathLst>
                <a:path w="4804" h="2286" extrusionOk="0">
                  <a:moveTo>
                    <a:pt x="3396" y="1"/>
                  </a:moveTo>
                  <a:lnTo>
                    <a:pt x="3361" y="86"/>
                  </a:lnTo>
                  <a:lnTo>
                    <a:pt x="4769" y="340"/>
                  </a:lnTo>
                  <a:lnTo>
                    <a:pt x="4804" y="263"/>
                  </a:lnTo>
                  <a:lnTo>
                    <a:pt x="3396" y="1"/>
                  </a:lnTo>
                  <a:close/>
                  <a:moveTo>
                    <a:pt x="2979" y="248"/>
                  </a:moveTo>
                  <a:lnTo>
                    <a:pt x="2943" y="326"/>
                  </a:lnTo>
                  <a:lnTo>
                    <a:pt x="4351" y="588"/>
                  </a:lnTo>
                  <a:lnTo>
                    <a:pt x="4387" y="503"/>
                  </a:lnTo>
                  <a:lnTo>
                    <a:pt x="2979" y="248"/>
                  </a:lnTo>
                  <a:close/>
                  <a:moveTo>
                    <a:pt x="2554" y="489"/>
                  </a:moveTo>
                  <a:lnTo>
                    <a:pt x="2519" y="567"/>
                  </a:lnTo>
                  <a:lnTo>
                    <a:pt x="3927" y="828"/>
                  </a:lnTo>
                  <a:lnTo>
                    <a:pt x="3969" y="751"/>
                  </a:lnTo>
                  <a:lnTo>
                    <a:pt x="2554" y="489"/>
                  </a:lnTo>
                  <a:close/>
                  <a:moveTo>
                    <a:pt x="2137" y="729"/>
                  </a:moveTo>
                  <a:lnTo>
                    <a:pt x="2102" y="807"/>
                  </a:lnTo>
                  <a:lnTo>
                    <a:pt x="3509" y="1069"/>
                  </a:lnTo>
                  <a:lnTo>
                    <a:pt x="3545" y="991"/>
                  </a:lnTo>
                  <a:lnTo>
                    <a:pt x="2137" y="729"/>
                  </a:lnTo>
                  <a:close/>
                  <a:moveTo>
                    <a:pt x="1720" y="970"/>
                  </a:moveTo>
                  <a:lnTo>
                    <a:pt x="1677" y="1055"/>
                  </a:lnTo>
                  <a:lnTo>
                    <a:pt x="3092" y="1310"/>
                  </a:lnTo>
                  <a:lnTo>
                    <a:pt x="3127" y="1232"/>
                  </a:lnTo>
                  <a:lnTo>
                    <a:pt x="1720" y="970"/>
                  </a:lnTo>
                  <a:close/>
                  <a:moveTo>
                    <a:pt x="1295" y="1218"/>
                  </a:moveTo>
                  <a:lnTo>
                    <a:pt x="1260" y="1295"/>
                  </a:lnTo>
                  <a:lnTo>
                    <a:pt x="2667" y="1557"/>
                  </a:lnTo>
                  <a:lnTo>
                    <a:pt x="2703" y="1472"/>
                  </a:lnTo>
                  <a:lnTo>
                    <a:pt x="1295" y="1218"/>
                  </a:lnTo>
                  <a:close/>
                  <a:moveTo>
                    <a:pt x="878" y="1458"/>
                  </a:moveTo>
                  <a:lnTo>
                    <a:pt x="842" y="1536"/>
                  </a:lnTo>
                  <a:lnTo>
                    <a:pt x="2250" y="1798"/>
                  </a:lnTo>
                  <a:lnTo>
                    <a:pt x="2285" y="1720"/>
                  </a:lnTo>
                  <a:lnTo>
                    <a:pt x="878" y="1458"/>
                  </a:lnTo>
                  <a:close/>
                  <a:moveTo>
                    <a:pt x="453" y="1699"/>
                  </a:moveTo>
                  <a:lnTo>
                    <a:pt x="418" y="1776"/>
                  </a:lnTo>
                  <a:lnTo>
                    <a:pt x="1826" y="2038"/>
                  </a:lnTo>
                  <a:lnTo>
                    <a:pt x="1868" y="1960"/>
                  </a:lnTo>
                  <a:lnTo>
                    <a:pt x="453" y="1699"/>
                  </a:lnTo>
                  <a:close/>
                  <a:moveTo>
                    <a:pt x="36" y="1939"/>
                  </a:moveTo>
                  <a:lnTo>
                    <a:pt x="0" y="2024"/>
                  </a:lnTo>
                  <a:lnTo>
                    <a:pt x="1408" y="2286"/>
                  </a:lnTo>
                  <a:lnTo>
                    <a:pt x="1444" y="2201"/>
                  </a:lnTo>
                  <a:lnTo>
                    <a:pt x="36" y="1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1214;p38"/>
            <p:cNvSpPr/>
            <p:nvPr/>
          </p:nvSpPr>
          <p:spPr>
            <a:xfrm>
              <a:off x="2981575" y="4789175"/>
              <a:ext cx="60325" cy="31475"/>
            </a:xfrm>
            <a:custGeom>
              <a:rect l="l" t="t" r="r" b="b"/>
              <a:pathLst>
                <a:path w="2413" h="1259" extrusionOk="0">
                  <a:moveTo>
                    <a:pt x="1144" y="85"/>
                  </a:moveTo>
                  <a:cubicBezTo>
                    <a:pt x="1397" y="85"/>
                    <a:pt x="1655" y="143"/>
                    <a:pt x="1854" y="258"/>
                  </a:cubicBezTo>
                  <a:cubicBezTo>
                    <a:pt x="2229" y="477"/>
                    <a:pt x="2250" y="823"/>
                    <a:pt x="1896" y="1029"/>
                  </a:cubicBezTo>
                  <a:cubicBezTo>
                    <a:pt x="1723" y="1130"/>
                    <a:pt x="1497" y="1180"/>
                    <a:pt x="1265" y="1180"/>
                  </a:cubicBezTo>
                  <a:cubicBezTo>
                    <a:pt x="1014" y="1180"/>
                    <a:pt x="758" y="1122"/>
                    <a:pt x="559" y="1007"/>
                  </a:cubicBezTo>
                  <a:cubicBezTo>
                    <a:pt x="177" y="788"/>
                    <a:pt x="156" y="441"/>
                    <a:pt x="510" y="236"/>
                  </a:cubicBezTo>
                  <a:cubicBezTo>
                    <a:pt x="683" y="135"/>
                    <a:pt x="911" y="85"/>
                    <a:pt x="1144" y="85"/>
                  </a:cubicBezTo>
                  <a:close/>
                  <a:moveTo>
                    <a:pt x="1133" y="1"/>
                  </a:moveTo>
                  <a:cubicBezTo>
                    <a:pt x="867" y="1"/>
                    <a:pt x="607" y="58"/>
                    <a:pt x="411" y="173"/>
                  </a:cubicBezTo>
                  <a:cubicBezTo>
                    <a:pt x="0" y="406"/>
                    <a:pt x="22" y="809"/>
                    <a:pt x="460" y="1057"/>
                  </a:cubicBezTo>
                  <a:cubicBezTo>
                    <a:pt x="691" y="1191"/>
                    <a:pt x="991" y="1258"/>
                    <a:pt x="1284" y="1258"/>
                  </a:cubicBezTo>
                  <a:cubicBezTo>
                    <a:pt x="1549" y="1258"/>
                    <a:pt x="1808" y="1203"/>
                    <a:pt x="2002" y="1092"/>
                  </a:cubicBezTo>
                  <a:cubicBezTo>
                    <a:pt x="2413" y="852"/>
                    <a:pt x="2391" y="449"/>
                    <a:pt x="1953" y="201"/>
                  </a:cubicBezTo>
                  <a:cubicBezTo>
                    <a:pt x="1720" y="68"/>
                    <a:pt x="1423" y="1"/>
                    <a:pt x="1133" y="1"/>
                  </a:cubicBezTo>
                  <a:close/>
                </a:path>
              </a:pathLst>
            </a:custGeom>
            <a:solidFill>
              <a:srgbClr val="F4C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1215;p38"/>
            <p:cNvSpPr/>
            <p:nvPr/>
          </p:nvSpPr>
          <p:spPr>
            <a:xfrm>
              <a:off x="2924450" y="4896050"/>
              <a:ext cx="351250" cy="202900"/>
            </a:xfrm>
            <a:custGeom>
              <a:rect l="l" t="t" r="r" b="b"/>
              <a:pathLst>
                <a:path w="14050" h="8116" extrusionOk="0">
                  <a:moveTo>
                    <a:pt x="5596" y="1"/>
                  </a:moveTo>
                  <a:lnTo>
                    <a:pt x="5617" y="340"/>
                  </a:lnTo>
                  <a:lnTo>
                    <a:pt x="5150" y="524"/>
                  </a:lnTo>
                  <a:lnTo>
                    <a:pt x="5716" y="637"/>
                  </a:lnTo>
                  <a:lnTo>
                    <a:pt x="5907" y="963"/>
                  </a:lnTo>
                  <a:lnTo>
                    <a:pt x="6233" y="694"/>
                  </a:lnTo>
                  <a:lnTo>
                    <a:pt x="6827" y="708"/>
                  </a:lnTo>
                  <a:lnTo>
                    <a:pt x="6459" y="432"/>
                  </a:lnTo>
                  <a:lnTo>
                    <a:pt x="6629" y="114"/>
                  </a:lnTo>
                  <a:lnTo>
                    <a:pt x="6077" y="213"/>
                  </a:lnTo>
                  <a:lnTo>
                    <a:pt x="5596" y="1"/>
                  </a:lnTo>
                  <a:close/>
                  <a:moveTo>
                    <a:pt x="9374" y="72"/>
                  </a:moveTo>
                  <a:lnTo>
                    <a:pt x="9402" y="411"/>
                  </a:lnTo>
                  <a:lnTo>
                    <a:pt x="8935" y="595"/>
                  </a:lnTo>
                  <a:lnTo>
                    <a:pt x="9501" y="708"/>
                  </a:lnTo>
                  <a:lnTo>
                    <a:pt x="9692" y="1034"/>
                  </a:lnTo>
                  <a:lnTo>
                    <a:pt x="10018" y="765"/>
                  </a:lnTo>
                  <a:lnTo>
                    <a:pt x="10605" y="779"/>
                  </a:lnTo>
                  <a:lnTo>
                    <a:pt x="10237" y="503"/>
                  </a:lnTo>
                  <a:lnTo>
                    <a:pt x="10414" y="185"/>
                  </a:lnTo>
                  <a:lnTo>
                    <a:pt x="9862" y="284"/>
                  </a:lnTo>
                  <a:lnTo>
                    <a:pt x="9374" y="72"/>
                  </a:lnTo>
                  <a:close/>
                  <a:moveTo>
                    <a:pt x="2278" y="1062"/>
                  </a:moveTo>
                  <a:lnTo>
                    <a:pt x="2299" y="1401"/>
                  </a:lnTo>
                  <a:lnTo>
                    <a:pt x="1833" y="1585"/>
                  </a:lnTo>
                  <a:lnTo>
                    <a:pt x="2398" y="1699"/>
                  </a:lnTo>
                  <a:lnTo>
                    <a:pt x="2597" y="2024"/>
                  </a:lnTo>
                  <a:lnTo>
                    <a:pt x="2915" y="1755"/>
                  </a:lnTo>
                  <a:lnTo>
                    <a:pt x="3502" y="1769"/>
                  </a:lnTo>
                  <a:lnTo>
                    <a:pt x="3141" y="1493"/>
                  </a:lnTo>
                  <a:lnTo>
                    <a:pt x="3311" y="1175"/>
                  </a:lnTo>
                  <a:lnTo>
                    <a:pt x="2759" y="1274"/>
                  </a:lnTo>
                  <a:lnTo>
                    <a:pt x="2278" y="1062"/>
                  </a:lnTo>
                  <a:close/>
                  <a:moveTo>
                    <a:pt x="12819" y="1253"/>
                  </a:moveTo>
                  <a:lnTo>
                    <a:pt x="12847" y="1593"/>
                  </a:lnTo>
                  <a:lnTo>
                    <a:pt x="12380" y="1784"/>
                  </a:lnTo>
                  <a:lnTo>
                    <a:pt x="12946" y="1890"/>
                  </a:lnTo>
                  <a:lnTo>
                    <a:pt x="13137" y="2222"/>
                  </a:lnTo>
                  <a:lnTo>
                    <a:pt x="13463" y="1946"/>
                  </a:lnTo>
                  <a:lnTo>
                    <a:pt x="14050" y="1960"/>
                  </a:lnTo>
                  <a:lnTo>
                    <a:pt x="14050" y="1960"/>
                  </a:lnTo>
                  <a:lnTo>
                    <a:pt x="13682" y="1684"/>
                  </a:lnTo>
                  <a:lnTo>
                    <a:pt x="13852" y="1366"/>
                  </a:lnTo>
                  <a:lnTo>
                    <a:pt x="13300" y="1465"/>
                  </a:lnTo>
                  <a:lnTo>
                    <a:pt x="12819" y="1253"/>
                  </a:lnTo>
                  <a:close/>
                  <a:moveTo>
                    <a:pt x="446" y="2979"/>
                  </a:moveTo>
                  <a:lnTo>
                    <a:pt x="467" y="3319"/>
                  </a:lnTo>
                  <a:lnTo>
                    <a:pt x="0" y="3503"/>
                  </a:lnTo>
                  <a:lnTo>
                    <a:pt x="566" y="3616"/>
                  </a:lnTo>
                  <a:lnTo>
                    <a:pt x="757" y="3941"/>
                  </a:lnTo>
                  <a:lnTo>
                    <a:pt x="1083" y="3672"/>
                  </a:lnTo>
                  <a:lnTo>
                    <a:pt x="1670" y="3687"/>
                  </a:lnTo>
                  <a:lnTo>
                    <a:pt x="1309" y="3411"/>
                  </a:lnTo>
                  <a:lnTo>
                    <a:pt x="1479" y="3092"/>
                  </a:lnTo>
                  <a:lnTo>
                    <a:pt x="927" y="3191"/>
                  </a:lnTo>
                  <a:lnTo>
                    <a:pt x="446" y="2979"/>
                  </a:lnTo>
                  <a:close/>
                  <a:moveTo>
                    <a:pt x="566" y="5158"/>
                  </a:moveTo>
                  <a:lnTo>
                    <a:pt x="595" y="5498"/>
                  </a:lnTo>
                  <a:lnTo>
                    <a:pt x="121" y="5689"/>
                  </a:lnTo>
                  <a:lnTo>
                    <a:pt x="686" y="5802"/>
                  </a:lnTo>
                  <a:lnTo>
                    <a:pt x="885" y="6127"/>
                  </a:lnTo>
                  <a:lnTo>
                    <a:pt x="1203" y="5858"/>
                  </a:lnTo>
                  <a:lnTo>
                    <a:pt x="1797" y="5872"/>
                  </a:lnTo>
                  <a:lnTo>
                    <a:pt x="1429" y="5590"/>
                  </a:lnTo>
                  <a:lnTo>
                    <a:pt x="1599" y="5271"/>
                  </a:lnTo>
                  <a:lnTo>
                    <a:pt x="1047" y="5370"/>
                  </a:lnTo>
                  <a:lnTo>
                    <a:pt x="566" y="5158"/>
                  </a:lnTo>
                  <a:close/>
                  <a:moveTo>
                    <a:pt x="2618" y="7146"/>
                  </a:moveTo>
                  <a:lnTo>
                    <a:pt x="2639" y="7485"/>
                  </a:lnTo>
                  <a:lnTo>
                    <a:pt x="2172" y="7676"/>
                  </a:lnTo>
                  <a:lnTo>
                    <a:pt x="2738" y="7790"/>
                  </a:lnTo>
                  <a:lnTo>
                    <a:pt x="2929" y="8115"/>
                  </a:lnTo>
                  <a:lnTo>
                    <a:pt x="3254" y="7846"/>
                  </a:lnTo>
                  <a:lnTo>
                    <a:pt x="3842" y="7860"/>
                  </a:lnTo>
                  <a:lnTo>
                    <a:pt x="3842" y="7860"/>
                  </a:lnTo>
                  <a:lnTo>
                    <a:pt x="3474" y="7577"/>
                  </a:lnTo>
                  <a:lnTo>
                    <a:pt x="3651" y="7259"/>
                  </a:lnTo>
                  <a:lnTo>
                    <a:pt x="3099" y="7358"/>
                  </a:lnTo>
                  <a:lnTo>
                    <a:pt x="2618" y="7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1216;p38"/>
            <p:cNvSpPr/>
            <p:nvPr/>
          </p:nvSpPr>
          <p:spPr>
            <a:xfrm>
              <a:off x="2904100" y="4880675"/>
              <a:ext cx="474200" cy="273800"/>
            </a:xfrm>
            <a:custGeom>
              <a:rect l="l" t="t" r="r" b="b"/>
              <a:pathLst>
                <a:path w="18968" h="10952" extrusionOk="0">
                  <a:moveTo>
                    <a:pt x="12508" y="0"/>
                  </a:moveTo>
                  <a:lnTo>
                    <a:pt x="1" y="7223"/>
                  </a:lnTo>
                  <a:lnTo>
                    <a:pt x="6467" y="10951"/>
                  </a:lnTo>
                  <a:lnTo>
                    <a:pt x="18967" y="3736"/>
                  </a:lnTo>
                  <a:lnTo>
                    <a:pt x="12508" y="0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1217;p38"/>
            <p:cNvSpPr/>
            <p:nvPr/>
          </p:nvSpPr>
          <p:spPr>
            <a:xfrm>
              <a:off x="2904100" y="5061250"/>
              <a:ext cx="161675" cy="197925"/>
            </a:xfrm>
            <a:custGeom>
              <a:rect l="l" t="t" r="r" b="b"/>
              <a:pathLst>
                <a:path w="6467" h="7917" extrusionOk="0">
                  <a:moveTo>
                    <a:pt x="1" y="0"/>
                  </a:moveTo>
                  <a:lnTo>
                    <a:pt x="1" y="4188"/>
                  </a:lnTo>
                  <a:lnTo>
                    <a:pt x="6467" y="7916"/>
                  </a:lnTo>
                  <a:lnTo>
                    <a:pt x="6467" y="37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1218;p38"/>
            <p:cNvSpPr/>
            <p:nvPr/>
          </p:nvSpPr>
          <p:spPr>
            <a:xfrm>
              <a:off x="2901975" y="4879425"/>
              <a:ext cx="330925" cy="295925"/>
            </a:xfrm>
            <a:custGeom>
              <a:rect l="l" t="t" r="r" b="b"/>
              <a:pathLst>
                <a:path w="13237" h="11837" extrusionOk="0">
                  <a:moveTo>
                    <a:pt x="12501" y="1"/>
                  </a:moveTo>
                  <a:lnTo>
                    <a:pt x="1" y="7224"/>
                  </a:lnTo>
                  <a:lnTo>
                    <a:pt x="1" y="11412"/>
                  </a:lnTo>
                  <a:lnTo>
                    <a:pt x="729" y="11836"/>
                  </a:lnTo>
                  <a:lnTo>
                    <a:pt x="729" y="7641"/>
                  </a:lnTo>
                  <a:lnTo>
                    <a:pt x="13237" y="425"/>
                  </a:lnTo>
                  <a:lnTo>
                    <a:pt x="1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1219;p38"/>
            <p:cNvSpPr/>
            <p:nvPr/>
          </p:nvSpPr>
          <p:spPr>
            <a:xfrm>
              <a:off x="3050375" y="4965200"/>
              <a:ext cx="330925" cy="295750"/>
            </a:xfrm>
            <a:custGeom>
              <a:rect l="l" t="t" r="r" b="b"/>
              <a:pathLst>
                <a:path w="13237" h="11830" extrusionOk="0">
                  <a:moveTo>
                    <a:pt x="12508" y="1"/>
                  </a:moveTo>
                  <a:lnTo>
                    <a:pt x="0" y="7217"/>
                  </a:lnTo>
                  <a:lnTo>
                    <a:pt x="0" y="11405"/>
                  </a:lnTo>
                  <a:lnTo>
                    <a:pt x="729" y="11829"/>
                  </a:lnTo>
                  <a:lnTo>
                    <a:pt x="729" y="7641"/>
                  </a:lnTo>
                  <a:lnTo>
                    <a:pt x="13236" y="418"/>
                  </a:lnTo>
                  <a:lnTo>
                    <a:pt x="12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1220;p38"/>
            <p:cNvSpPr/>
            <p:nvPr/>
          </p:nvSpPr>
          <p:spPr>
            <a:xfrm>
              <a:off x="2901975" y="5060000"/>
              <a:ext cx="18250" cy="115350"/>
            </a:xfrm>
            <a:custGeom>
              <a:rect l="l" t="t" r="r" b="b"/>
              <a:pathLst>
                <a:path w="730" h="4614" extrusionOk="0">
                  <a:moveTo>
                    <a:pt x="1" y="1"/>
                  </a:moveTo>
                  <a:lnTo>
                    <a:pt x="1" y="4189"/>
                  </a:lnTo>
                  <a:lnTo>
                    <a:pt x="729" y="4613"/>
                  </a:lnTo>
                  <a:lnTo>
                    <a:pt x="729" y="4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1221;p38"/>
            <p:cNvSpPr/>
            <p:nvPr/>
          </p:nvSpPr>
          <p:spPr>
            <a:xfrm>
              <a:off x="3050375" y="5145600"/>
              <a:ext cx="18225" cy="115350"/>
            </a:xfrm>
            <a:custGeom>
              <a:rect l="l" t="t" r="r" b="b"/>
              <a:pathLst>
                <a:path w="729" h="4614" extrusionOk="0">
                  <a:moveTo>
                    <a:pt x="0" y="1"/>
                  </a:moveTo>
                  <a:lnTo>
                    <a:pt x="0" y="4189"/>
                  </a:lnTo>
                  <a:lnTo>
                    <a:pt x="729" y="4613"/>
                  </a:lnTo>
                  <a:lnTo>
                    <a:pt x="729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1222;p38"/>
            <p:cNvSpPr/>
            <p:nvPr/>
          </p:nvSpPr>
          <p:spPr>
            <a:xfrm>
              <a:off x="2703725" y="4766425"/>
              <a:ext cx="580825" cy="429600"/>
            </a:xfrm>
            <a:custGeom>
              <a:rect l="l" t="t" r="r" b="b"/>
              <a:pathLst>
                <a:path w="23233" h="17184" extrusionOk="0">
                  <a:moveTo>
                    <a:pt x="10237" y="0"/>
                  </a:moveTo>
                  <a:lnTo>
                    <a:pt x="0" y="5907"/>
                  </a:lnTo>
                  <a:lnTo>
                    <a:pt x="19533" y="17184"/>
                  </a:lnTo>
                  <a:lnTo>
                    <a:pt x="23233" y="17177"/>
                  </a:lnTo>
                  <a:lnTo>
                    <a:pt x="1023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1223;p38"/>
            <p:cNvSpPr/>
            <p:nvPr/>
          </p:nvSpPr>
          <p:spPr>
            <a:xfrm>
              <a:off x="2702675" y="4776850"/>
              <a:ext cx="582400" cy="418825"/>
            </a:xfrm>
            <a:custGeom>
              <a:rect l="l" t="t" r="r" b="b"/>
              <a:pathLst>
                <a:path w="23296" h="16753" extrusionOk="0">
                  <a:moveTo>
                    <a:pt x="0" y="1"/>
                  </a:moveTo>
                  <a:lnTo>
                    <a:pt x="0" y="3304"/>
                  </a:lnTo>
                  <a:lnTo>
                    <a:pt x="23296" y="16753"/>
                  </a:lnTo>
                  <a:lnTo>
                    <a:pt x="23296" y="5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1224;p38"/>
            <p:cNvSpPr/>
            <p:nvPr/>
          </p:nvSpPr>
          <p:spPr>
            <a:xfrm>
              <a:off x="3285050" y="4924175"/>
              <a:ext cx="269750" cy="271500"/>
            </a:xfrm>
            <a:custGeom>
              <a:rect l="l" t="t" r="r" b="b"/>
              <a:pathLst>
                <a:path w="10790" h="10860" extrusionOk="0">
                  <a:moveTo>
                    <a:pt x="1" y="1"/>
                  </a:moveTo>
                  <a:lnTo>
                    <a:pt x="1" y="10860"/>
                  </a:lnTo>
                  <a:lnTo>
                    <a:pt x="10789" y="4627"/>
                  </a:lnTo>
                  <a:lnTo>
                    <a:pt x="1078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1225;p38"/>
            <p:cNvSpPr/>
            <p:nvPr/>
          </p:nvSpPr>
          <p:spPr>
            <a:xfrm>
              <a:off x="2702475" y="4621050"/>
              <a:ext cx="852500" cy="492225"/>
            </a:xfrm>
            <a:custGeom>
              <a:rect l="l" t="t" r="r" b="b"/>
              <a:pathLst>
                <a:path w="34100" h="19689" extrusionOk="0">
                  <a:moveTo>
                    <a:pt x="10796" y="0"/>
                  </a:moveTo>
                  <a:lnTo>
                    <a:pt x="1" y="6233"/>
                  </a:lnTo>
                  <a:lnTo>
                    <a:pt x="23304" y="19688"/>
                  </a:lnTo>
                  <a:lnTo>
                    <a:pt x="34099" y="13456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1226;p38"/>
            <p:cNvSpPr/>
            <p:nvPr/>
          </p:nvSpPr>
          <p:spPr>
            <a:xfrm>
              <a:off x="2724425" y="4633075"/>
              <a:ext cx="809675" cy="467450"/>
            </a:xfrm>
            <a:custGeom>
              <a:rect l="l" t="t" r="r" b="b"/>
              <a:pathLst>
                <a:path w="32387" h="18698" extrusionOk="0">
                  <a:moveTo>
                    <a:pt x="8970" y="1052"/>
                  </a:moveTo>
                  <a:cubicBezTo>
                    <a:pt x="9298" y="1052"/>
                    <a:pt x="9637" y="1128"/>
                    <a:pt x="9897" y="1281"/>
                  </a:cubicBezTo>
                  <a:lnTo>
                    <a:pt x="30179" y="12989"/>
                  </a:lnTo>
                  <a:cubicBezTo>
                    <a:pt x="30675" y="13279"/>
                    <a:pt x="30710" y="13724"/>
                    <a:pt x="30250" y="13986"/>
                  </a:cubicBezTo>
                  <a:lnTo>
                    <a:pt x="24173" y="17488"/>
                  </a:lnTo>
                  <a:cubicBezTo>
                    <a:pt x="23958" y="17616"/>
                    <a:pt x="23670" y="17678"/>
                    <a:pt x="23374" y="17678"/>
                  </a:cubicBezTo>
                  <a:cubicBezTo>
                    <a:pt x="23046" y="17678"/>
                    <a:pt x="22707" y="17601"/>
                    <a:pt x="22447" y="17453"/>
                  </a:cubicBezTo>
                  <a:lnTo>
                    <a:pt x="2165" y="5737"/>
                  </a:lnTo>
                  <a:cubicBezTo>
                    <a:pt x="1670" y="5455"/>
                    <a:pt x="1634" y="5009"/>
                    <a:pt x="2094" y="4740"/>
                  </a:cubicBezTo>
                  <a:lnTo>
                    <a:pt x="8171" y="1238"/>
                  </a:lnTo>
                  <a:cubicBezTo>
                    <a:pt x="8386" y="1114"/>
                    <a:pt x="8674" y="1052"/>
                    <a:pt x="8970" y="1052"/>
                  </a:cubicBezTo>
                  <a:close/>
                  <a:moveTo>
                    <a:pt x="9720" y="0"/>
                  </a:moveTo>
                  <a:lnTo>
                    <a:pt x="0" y="5610"/>
                  </a:lnTo>
                  <a:lnTo>
                    <a:pt x="22666" y="18698"/>
                  </a:lnTo>
                  <a:lnTo>
                    <a:pt x="32387" y="13088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1227;p38"/>
            <p:cNvSpPr/>
            <p:nvPr/>
          </p:nvSpPr>
          <p:spPr>
            <a:xfrm>
              <a:off x="2952200" y="4775425"/>
              <a:ext cx="354275" cy="182750"/>
            </a:xfrm>
            <a:custGeom>
              <a:rect l="l" t="t" r="r" b="b"/>
              <a:pathLst>
                <a:path w="14171" h="7310" extrusionOk="0">
                  <a:moveTo>
                    <a:pt x="8142" y="49"/>
                  </a:moveTo>
                  <a:cubicBezTo>
                    <a:pt x="9544" y="49"/>
                    <a:pt x="10871" y="328"/>
                    <a:pt x="11858" y="899"/>
                  </a:cubicBezTo>
                  <a:cubicBezTo>
                    <a:pt x="14086" y="2180"/>
                    <a:pt x="13746" y="4465"/>
                    <a:pt x="11115" y="5986"/>
                  </a:cubicBezTo>
                  <a:cubicBezTo>
                    <a:pt x="9653" y="6827"/>
                    <a:pt x="7784" y="7262"/>
                    <a:pt x="6030" y="7262"/>
                  </a:cubicBezTo>
                  <a:cubicBezTo>
                    <a:pt x="4625" y="7262"/>
                    <a:pt x="3295" y="6983"/>
                    <a:pt x="2307" y="6410"/>
                  </a:cubicBezTo>
                  <a:cubicBezTo>
                    <a:pt x="86" y="5130"/>
                    <a:pt x="418" y="2845"/>
                    <a:pt x="3050" y="1331"/>
                  </a:cubicBezTo>
                  <a:cubicBezTo>
                    <a:pt x="4517" y="486"/>
                    <a:pt x="6388" y="49"/>
                    <a:pt x="8142" y="49"/>
                  </a:cubicBezTo>
                  <a:close/>
                  <a:moveTo>
                    <a:pt x="8134" y="1"/>
                  </a:moveTo>
                  <a:cubicBezTo>
                    <a:pt x="6361" y="1"/>
                    <a:pt x="4472" y="440"/>
                    <a:pt x="2993" y="1296"/>
                  </a:cubicBezTo>
                  <a:cubicBezTo>
                    <a:pt x="333" y="2831"/>
                    <a:pt x="1" y="5144"/>
                    <a:pt x="2258" y="6446"/>
                  </a:cubicBezTo>
                  <a:cubicBezTo>
                    <a:pt x="3260" y="7026"/>
                    <a:pt x="4610" y="7309"/>
                    <a:pt x="6034" y="7309"/>
                  </a:cubicBezTo>
                  <a:cubicBezTo>
                    <a:pt x="7808" y="7309"/>
                    <a:pt x="9696" y="6870"/>
                    <a:pt x="11171" y="6014"/>
                  </a:cubicBezTo>
                  <a:cubicBezTo>
                    <a:pt x="13838" y="4479"/>
                    <a:pt x="14171" y="2166"/>
                    <a:pt x="11914" y="864"/>
                  </a:cubicBezTo>
                  <a:cubicBezTo>
                    <a:pt x="10909" y="284"/>
                    <a:pt x="9558" y="1"/>
                    <a:pt x="813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1228;p38"/>
            <p:cNvSpPr/>
            <p:nvPr/>
          </p:nvSpPr>
          <p:spPr>
            <a:xfrm>
              <a:off x="2958750" y="4778950"/>
              <a:ext cx="341200" cy="175700"/>
            </a:xfrm>
            <a:custGeom>
              <a:rect l="l" t="t" r="r" b="b"/>
              <a:pathLst>
                <a:path w="13648" h="7027" extrusionOk="0">
                  <a:moveTo>
                    <a:pt x="7885" y="1"/>
                  </a:moveTo>
                  <a:cubicBezTo>
                    <a:pt x="6176" y="1"/>
                    <a:pt x="4349" y="426"/>
                    <a:pt x="2915" y="1254"/>
                  </a:cubicBezTo>
                  <a:cubicBezTo>
                    <a:pt x="333" y="2739"/>
                    <a:pt x="1" y="4961"/>
                    <a:pt x="2158" y="6206"/>
                  </a:cubicBezTo>
                  <a:cubicBezTo>
                    <a:pt x="3115" y="6758"/>
                    <a:pt x="4401" y="7027"/>
                    <a:pt x="5763" y="7027"/>
                  </a:cubicBezTo>
                  <a:cubicBezTo>
                    <a:pt x="7474" y="7027"/>
                    <a:pt x="9302" y="6601"/>
                    <a:pt x="10740" y="5774"/>
                  </a:cubicBezTo>
                  <a:cubicBezTo>
                    <a:pt x="13322" y="4289"/>
                    <a:pt x="13647" y="2067"/>
                    <a:pt x="11489" y="822"/>
                  </a:cubicBezTo>
                  <a:cubicBezTo>
                    <a:pt x="10533" y="270"/>
                    <a:pt x="9246" y="1"/>
                    <a:pt x="7885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1229;p38"/>
            <p:cNvSpPr/>
            <p:nvPr/>
          </p:nvSpPr>
          <p:spPr>
            <a:xfrm>
              <a:off x="2983350" y="4791650"/>
              <a:ext cx="291825" cy="150300"/>
            </a:xfrm>
            <a:custGeom>
              <a:rect l="l" t="t" r="r" b="b"/>
              <a:pathLst>
                <a:path w="11673" h="6012" extrusionOk="0">
                  <a:moveTo>
                    <a:pt x="6753" y="1"/>
                  </a:moveTo>
                  <a:cubicBezTo>
                    <a:pt x="5289" y="1"/>
                    <a:pt x="3725" y="368"/>
                    <a:pt x="2497" y="1078"/>
                  </a:cubicBezTo>
                  <a:cubicBezTo>
                    <a:pt x="290" y="2345"/>
                    <a:pt x="0" y="4240"/>
                    <a:pt x="1854" y="5309"/>
                  </a:cubicBezTo>
                  <a:cubicBezTo>
                    <a:pt x="2670" y="5781"/>
                    <a:pt x="3766" y="6011"/>
                    <a:pt x="4926" y="6011"/>
                  </a:cubicBezTo>
                  <a:cubicBezTo>
                    <a:pt x="6390" y="6011"/>
                    <a:pt x="7955" y="5644"/>
                    <a:pt x="9183" y="4934"/>
                  </a:cubicBezTo>
                  <a:cubicBezTo>
                    <a:pt x="11383" y="3667"/>
                    <a:pt x="11673" y="1771"/>
                    <a:pt x="9826" y="703"/>
                  </a:cubicBezTo>
                  <a:cubicBezTo>
                    <a:pt x="9010" y="231"/>
                    <a:pt x="7913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1230;p38"/>
            <p:cNvSpPr/>
            <p:nvPr/>
          </p:nvSpPr>
          <p:spPr>
            <a:xfrm>
              <a:off x="3216800" y="4959900"/>
              <a:ext cx="26550" cy="15425"/>
            </a:xfrm>
            <a:custGeom>
              <a:rect l="l" t="t" r="r" b="b"/>
              <a:pathLst>
                <a:path w="1062" h="617" extrusionOk="0">
                  <a:moveTo>
                    <a:pt x="283" y="1"/>
                  </a:moveTo>
                  <a:lnTo>
                    <a:pt x="0" y="163"/>
                  </a:lnTo>
                  <a:lnTo>
                    <a:pt x="778" y="616"/>
                  </a:lnTo>
                  <a:lnTo>
                    <a:pt x="1061" y="45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1231;p38"/>
            <p:cNvSpPr/>
            <p:nvPr/>
          </p:nvSpPr>
          <p:spPr>
            <a:xfrm>
              <a:off x="3246500" y="4977050"/>
              <a:ext cx="90750" cy="52375"/>
            </a:xfrm>
            <a:custGeom>
              <a:rect l="l" t="t" r="r" b="b"/>
              <a:pathLst>
                <a:path w="3630" h="2095" extrusionOk="0">
                  <a:moveTo>
                    <a:pt x="284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1232;p38"/>
            <p:cNvSpPr/>
            <p:nvPr/>
          </p:nvSpPr>
          <p:spPr>
            <a:xfrm>
              <a:off x="2841675" y="4743425"/>
              <a:ext cx="26550" cy="15225"/>
            </a:xfrm>
            <a:custGeom>
              <a:rect l="l" t="t" r="r" b="b"/>
              <a:pathLst>
                <a:path w="1062" h="609" extrusionOk="0">
                  <a:moveTo>
                    <a:pt x="291" y="1"/>
                  </a:moveTo>
                  <a:lnTo>
                    <a:pt x="0" y="163"/>
                  </a:lnTo>
                  <a:lnTo>
                    <a:pt x="779" y="609"/>
                  </a:lnTo>
                  <a:lnTo>
                    <a:pt x="1062" y="44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1233;p38"/>
            <p:cNvSpPr/>
            <p:nvPr/>
          </p:nvSpPr>
          <p:spPr>
            <a:xfrm>
              <a:off x="2871375" y="4760575"/>
              <a:ext cx="90775" cy="52375"/>
            </a:xfrm>
            <a:custGeom>
              <a:rect l="l" t="t" r="r" b="b"/>
              <a:pathLst>
                <a:path w="3631" h="2095" extrusionOk="0">
                  <a:moveTo>
                    <a:pt x="291" y="1"/>
                  </a:moveTo>
                  <a:lnTo>
                    <a:pt x="1" y="164"/>
                  </a:lnTo>
                  <a:lnTo>
                    <a:pt x="3347" y="2095"/>
                  </a:lnTo>
                  <a:lnTo>
                    <a:pt x="3630" y="193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1234;p38"/>
            <p:cNvSpPr/>
            <p:nvPr/>
          </p:nvSpPr>
          <p:spPr>
            <a:xfrm>
              <a:off x="2942300" y="4673025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1"/>
                  </a:moveTo>
                  <a:lnTo>
                    <a:pt x="1" y="227"/>
                  </a:lnTo>
                  <a:lnTo>
                    <a:pt x="4040" y="2562"/>
                  </a:lnTo>
                  <a:lnTo>
                    <a:pt x="4429" y="23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1235;p38"/>
            <p:cNvSpPr/>
            <p:nvPr/>
          </p:nvSpPr>
          <p:spPr>
            <a:xfrm>
              <a:off x="3351200" y="4909150"/>
              <a:ext cx="110750" cy="64050"/>
            </a:xfrm>
            <a:custGeom>
              <a:rect l="l" t="t" r="r" b="b"/>
              <a:pathLst>
                <a:path w="4430" h="2562" extrusionOk="0">
                  <a:moveTo>
                    <a:pt x="390" y="0"/>
                  </a:moveTo>
                  <a:lnTo>
                    <a:pt x="1" y="227"/>
                  </a:lnTo>
                  <a:lnTo>
                    <a:pt x="4040" y="2561"/>
                  </a:lnTo>
                  <a:lnTo>
                    <a:pt x="4429" y="233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1236;p38"/>
            <p:cNvSpPr/>
            <p:nvPr/>
          </p:nvSpPr>
          <p:spPr>
            <a:xfrm>
              <a:off x="3243500" y="5017550"/>
              <a:ext cx="34325" cy="21425"/>
            </a:xfrm>
            <a:custGeom>
              <a:rect l="l" t="t" r="r" b="b"/>
              <a:pathLst>
                <a:path w="1373" h="857" extrusionOk="0">
                  <a:moveTo>
                    <a:pt x="941" y="1"/>
                  </a:moveTo>
                  <a:lnTo>
                    <a:pt x="892" y="29"/>
                  </a:lnTo>
                  <a:lnTo>
                    <a:pt x="970" y="93"/>
                  </a:lnTo>
                  <a:cubicBezTo>
                    <a:pt x="1005" y="121"/>
                    <a:pt x="1005" y="135"/>
                    <a:pt x="955" y="171"/>
                  </a:cubicBezTo>
                  <a:lnTo>
                    <a:pt x="283" y="553"/>
                  </a:lnTo>
                  <a:cubicBezTo>
                    <a:pt x="266" y="567"/>
                    <a:pt x="246" y="574"/>
                    <a:pt x="227" y="574"/>
                  </a:cubicBezTo>
                  <a:cubicBezTo>
                    <a:pt x="207" y="574"/>
                    <a:pt x="188" y="567"/>
                    <a:pt x="170" y="553"/>
                  </a:cubicBezTo>
                  <a:lnTo>
                    <a:pt x="57" y="496"/>
                  </a:lnTo>
                  <a:lnTo>
                    <a:pt x="0" y="531"/>
                  </a:lnTo>
                  <a:lnTo>
                    <a:pt x="559" y="857"/>
                  </a:lnTo>
                  <a:lnTo>
                    <a:pt x="616" y="821"/>
                  </a:lnTo>
                  <a:lnTo>
                    <a:pt x="517" y="758"/>
                  </a:lnTo>
                  <a:cubicBezTo>
                    <a:pt x="481" y="737"/>
                    <a:pt x="474" y="722"/>
                    <a:pt x="524" y="694"/>
                  </a:cubicBezTo>
                  <a:lnTo>
                    <a:pt x="1373" y="199"/>
                  </a:lnTo>
                  <a:cubicBezTo>
                    <a:pt x="1373" y="185"/>
                    <a:pt x="941" y="1"/>
                    <a:pt x="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1237;p38"/>
            <p:cNvSpPr/>
            <p:nvPr/>
          </p:nvSpPr>
          <p:spPr>
            <a:xfrm>
              <a:off x="3264725" y="5031075"/>
              <a:ext cx="40000" cy="19275"/>
            </a:xfrm>
            <a:custGeom>
              <a:rect l="l" t="t" r="r" b="b"/>
              <a:pathLst>
                <a:path w="1600" h="771" extrusionOk="0">
                  <a:moveTo>
                    <a:pt x="1141" y="110"/>
                  </a:moveTo>
                  <a:cubicBezTo>
                    <a:pt x="1176" y="110"/>
                    <a:pt x="1206" y="117"/>
                    <a:pt x="1231" y="132"/>
                  </a:cubicBezTo>
                  <a:cubicBezTo>
                    <a:pt x="1366" y="210"/>
                    <a:pt x="1104" y="372"/>
                    <a:pt x="941" y="464"/>
                  </a:cubicBezTo>
                  <a:cubicBezTo>
                    <a:pt x="810" y="544"/>
                    <a:pt x="601" y="656"/>
                    <a:pt x="455" y="656"/>
                  </a:cubicBezTo>
                  <a:cubicBezTo>
                    <a:pt x="419" y="656"/>
                    <a:pt x="387" y="649"/>
                    <a:pt x="361" y="634"/>
                  </a:cubicBezTo>
                  <a:cubicBezTo>
                    <a:pt x="234" y="563"/>
                    <a:pt x="488" y="394"/>
                    <a:pt x="658" y="302"/>
                  </a:cubicBezTo>
                  <a:cubicBezTo>
                    <a:pt x="789" y="222"/>
                    <a:pt x="998" y="110"/>
                    <a:pt x="1141" y="110"/>
                  </a:cubicBezTo>
                  <a:close/>
                  <a:moveTo>
                    <a:pt x="938" y="1"/>
                  </a:moveTo>
                  <a:cubicBezTo>
                    <a:pt x="751" y="1"/>
                    <a:pt x="566" y="66"/>
                    <a:pt x="404" y="160"/>
                  </a:cubicBezTo>
                  <a:cubicBezTo>
                    <a:pt x="142" y="309"/>
                    <a:pt x="0" y="500"/>
                    <a:pt x="297" y="677"/>
                  </a:cubicBezTo>
                  <a:cubicBezTo>
                    <a:pt x="413" y="743"/>
                    <a:pt x="535" y="770"/>
                    <a:pt x="655" y="770"/>
                  </a:cubicBezTo>
                  <a:cubicBezTo>
                    <a:pt x="843" y="770"/>
                    <a:pt x="1029" y="704"/>
                    <a:pt x="1189" y="613"/>
                  </a:cubicBezTo>
                  <a:cubicBezTo>
                    <a:pt x="1458" y="457"/>
                    <a:pt x="1599" y="266"/>
                    <a:pt x="1302" y="97"/>
                  </a:cubicBezTo>
                  <a:cubicBezTo>
                    <a:pt x="1184" y="29"/>
                    <a:pt x="1061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1238;p38"/>
            <p:cNvSpPr/>
            <p:nvPr/>
          </p:nvSpPr>
          <p:spPr>
            <a:xfrm>
              <a:off x="3286825" y="5043825"/>
              <a:ext cx="39825" cy="19250"/>
            </a:xfrm>
            <a:custGeom>
              <a:rect l="l" t="t" r="r" b="b"/>
              <a:pathLst>
                <a:path w="1592" h="770" extrusionOk="0">
                  <a:moveTo>
                    <a:pt x="1145" y="112"/>
                  </a:moveTo>
                  <a:cubicBezTo>
                    <a:pt x="1178" y="112"/>
                    <a:pt x="1208" y="118"/>
                    <a:pt x="1232" y="131"/>
                  </a:cubicBezTo>
                  <a:cubicBezTo>
                    <a:pt x="1366" y="209"/>
                    <a:pt x="1104" y="372"/>
                    <a:pt x="941" y="464"/>
                  </a:cubicBezTo>
                  <a:cubicBezTo>
                    <a:pt x="808" y="545"/>
                    <a:pt x="590" y="659"/>
                    <a:pt x="445" y="659"/>
                  </a:cubicBezTo>
                  <a:cubicBezTo>
                    <a:pt x="413" y="659"/>
                    <a:pt x="385" y="653"/>
                    <a:pt x="361" y="641"/>
                  </a:cubicBezTo>
                  <a:lnTo>
                    <a:pt x="361" y="634"/>
                  </a:lnTo>
                  <a:cubicBezTo>
                    <a:pt x="234" y="563"/>
                    <a:pt x="489" y="400"/>
                    <a:pt x="651" y="301"/>
                  </a:cubicBezTo>
                  <a:cubicBezTo>
                    <a:pt x="789" y="221"/>
                    <a:pt x="1002" y="112"/>
                    <a:pt x="1145" y="112"/>
                  </a:cubicBezTo>
                  <a:close/>
                  <a:moveTo>
                    <a:pt x="938" y="0"/>
                  </a:moveTo>
                  <a:cubicBezTo>
                    <a:pt x="751" y="0"/>
                    <a:pt x="566" y="66"/>
                    <a:pt x="404" y="160"/>
                  </a:cubicBezTo>
                  <a:cubicBezTo>
                    <a:pt x="142" y="308"/>
                    <a:pt x="1" y="506"/>
                    <a:pt x="298" y="676"/>
                  </a:cubicBezTo>
                  <a:cubicBezTo>
                    <a:pt x="411" y="742"/>
                    <a:pt x="532" y="770"/>
                    <a:pt x="653" y="770"/>
                  </a:cubicBezTo>
                  <a:cubicBezTo>
                    <a:pt x="841" y="770"/>
                    <a:pt x="1030" y="703"/>
                    <a:pt x="1189" y="612"/>
                  </a:cubicBezTo>
                  <a:cubicBezTo>
                    <a:pt x="1458" y="457"/>
                    <a:pt x="1592" y="266"/>
                    <a:pt x="1302" y="96"/>
                  </a:cubicBezTo>
                  <a:cubicBezTo>
                    <a:pt x="1184" y="29"/>
                    <a:pt x="1061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1239;p38"/>
            <p:cNvSpPr/>
            <p:nvPr/>
          </p:nvSpPr>
          <p:spPr>
            <a:xfrm>
              <a:off x="3434850" y="4918875"/>
              <a:ext cx="23200" cy="14175"/>
            </a:xfrm>
            <a:custGeom>
              <a:rect l="l" t="t" r="r" b="b"/>
              <a:pathLst>
                <a:path w="927" h="567" extrusionOk="0">
                  <a:moveTo>
                    <a:pt x="630" y="0"/>
                  </a:moveTo>
                  <a:lnTo>
                    <a:pt x="602" y="15"/>
                  </a:lnTo>
                  <a:lnTo>
                    <a:pt x="659" y="57"/>
                  </a:lnTo>
                  <a:cubicBezTo>
                    <a:pt x="680" y="78"/>
                    <a:pt x="680" y="92"/>
                    <a:pt x="645" y="106"/>
                  </a:cubicBezTo>
                  <a:lnTo>
                    <a:pt x="192" y="368"/>
                  </a:lnTo>
                  <a:cubicBezTo>
                    <a:pt x="181" y="375"/>
                    <a:pt x="169" y="379"/>
                    <a:pt x="156" y="379"/>
                  </a:cubicBezTo>
                  <a:cubicBezTo>
                    <a:pt x="144" y="379"/>
                    <a:pt x="132" y="375"/>
                    <a:pt x="121" y="368"/>
                  </a:cubicBezTo>
                  <a:lnTo>
                    <a:pt x="43" y="333"/>
                  </a:lnTo>
                  <a:lnTo>
                    <a:pt x="1" y="354"/>
                  </a:lnTo>
                  <a:lnTo>
                    <a:pt x="383" y="566"/>
                  </a:lnTo>
                  <a:lnTo>
                    <a:pt x="418" y="545"/>
                  </a:lnTo>
                  <a:lnTo>
                    <a:pt x="355" y="503"/>
                  </a:lnTo>
                  <a:cubicBezTo>
                    <a:pt x="326" y="488"/>
                    <a:pt x="326" y="481"/>
                    <a:pt x="355" y="460"/>
                  </a:cubicBezTo>
                  <a:lnTo>
                    <a:pt x="928" y="135"/>
                  </a:lnTo>
                  <a:cubicBezTo>
                    <a:pt x="928" y="121"/>
                    <a:pt x="630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1240;p38"/>
            <p:cNvSpPr/>
            <p:nvPr/>
          </p:nvSpPr>
          <p:spPr>
            <a:xfrm>
              <a:off x="3449175" y="4927750"/>
              <a:ext cx="26750" cy="12875"/>
            </a:xfrm>
            <a:custGeom>
              <a:rect l="l" t="t" r="r" b="b"/>
              <a:pathLst>
                <a:path w="1070" h="515" extrusionOk="0">
                  <a:moveTo>
                    <a:pt x="767" y="78"/>
                  </a:moveTo>
                  <a:cubicBezTo>
                    <a:pt x="790" y="78"/>
                    <a:pt x="811" y="82"/>
                    <a:pt x="829" y="91"/>
                  </a:cubicBezTo>
                  <a:cubicBezTo>
                    <a:pt x="913" y="141"/>
                    <a:pt x="737" y="247"/>
                    <a:pt x="630" y="310"/>
                  </a:cubicBezTo>
                  <a:cubicBezTo>
                    <a:pt x="543" y="363"/>
                    <a:pt x="399" y="443"/>
                    <a:pt x="303" y="443"/>
                  </a:cubicBezTo>
                  <a:cubicBezTo>
                    <a:pt x="282" y="443"/>
                    <a:pt x="264" y="440"/>
                    <a:pt x="248" y="431"/>
                  </a:cubicBezTo>
                  <a:lnTo>
                    <a:pt x="241" y="424"/>
                  </a:lnTo>
                  <a:cubicBezTo>
                    <a:pt x="156" y="374"/>
                    <a:pt x="333" y="268"/>
                    <a:pt x="439" y="204"/>
                  </a:cubicBezTo>
                  <a:cubicBezTo>
                    <a:pt x="526" y="153"/>
                    <a:pt x="668" y="78"/>
                    <a:pt x="767" y="78"/>
                  </a:cubicBezTo>
                  <a:close/>
                  <a:moveTo>
                    <a:pt x="631" y="0"/>
                  </a:moveTo>
                  <a:cubicBezTo>
                    <a:pt x="504" y="0"/>
                    <a:pt x="377" y="45"/>
                    <a:pt x="270" y="105"/>
                  </a:cubicBezTo>
                  <a:cubicBezTo>
                    <a:pt x="93" y="211"/>
                    <a:pt x="1" y="339"/>
                    <a:pt x="199" y="452"/>
                  </a:cubicBezTo>
                  <a:cubicBezTo>
                    <a:pt x="276" y="496"/>
                    <a:pt x="357" y="514"/>
                    <a:pt x="437" y="514"/>
                  </a:cubicBezTo>
                  <a:cubicBezTo>
                    <a:pt x="563" y="514"/>
                    <a:pt x="688" y="470"/>
                    <a:pt x="800" y="409"/>
                  </a:cubicBezTo>
                  <a:cubicBezTo>
                    <a:pt x="977" y="303"/>
                    <a:pt x="1069" y="183"/>
                    <a:pt x="871" y="63"/>
                  </a:cubicBezTo>
                  <a:cubicBezTo>
                    <a:pt x="794" y="19"/>
                    <a:pt x="712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1241;p38"/>
            <p:cNvSpPr/>
            <p:nvPr/>
          </p:nvSpPr>
          <p:spPr>
            <a:xfrm>
              <a:off x="3464050" y="493635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63" y="73"/>
                  </a:moveTo>
                  <a:cubicBezTo>
                    <a:pt x="785" y="73"/>
                    <a:pt x="805" y="77"/>
                    <a:pt x="821" y="87"/>
                  </a:cubicBezTo>
                  <a:cubicBezTo>
                    <a:pt x="913" y="143"/>
                    <a:pt x="736" y="249"/>
                    <a:pt x="630" y="313"/>
                  </a:cubicBezTo>
                  <a:cubicBezTo>
                    <a:pt x="544" y="365"/>
                    <a:pt x="397" y="440"/>
                    <a:pt x="299" y="440"/>
                  </a:cubicBezTo>
                  <a:cubicBezTo>
                    <a:pt x="277" y="440"/>
                    <a:pt x="257" y="436"/>
                    <a:pt x="241" y="426"/>
                  </a:cubicBezTo>
                  <a:cubicBezTo>
                    <a:pt x="149" y="377"/>
                    <a:pt x="326" y="263"/>
                    <a:pt x="432" y="200"/>
                  </a:cubicBezTo>
                  <a:cubicBezTo>
                    <a:pt x="523" y="148"/>
                    <a:pt x="667" y="73"/>
                    <a:pt x="763" y="73"/>
                  </a:cubicBezTo>
                  <a:close/>
                  <a:moveTo>
                    <a:pt x="624" y="1"/>
                  </a:moveTo>
                  <a:cubicBezTo>
                    <a:pt x="499" y="1"/>
                    <a:pt x="375" y="44"/>
                    <a:pt x="269" y="108"/>
                  </a:cubicBezTo>
                  <a:cubicBezTo>
                    <a:pt x="92" y="207"/>
                    <a:pt x="0" y="341"/>
                    <a:pt x="198" y="454"/>
                  </a:cubicBezTo>
                  <a:cubicBezTo>
                    <a:pt x="276" y="499"/>
                    <a:pt x="356" y="517"/>
                    <a:pt x="436" y="517"/>
                  </a:cubicBezTo>
                  <a:cubicBezTo>
                    <a:pt x="561" y="517"/>
                    <a:pt x="685" y="472"/>
                    <a:pt x="792" y="412"/>
                  </a:cubicBezTo>
                  <a:cubicBezTo>
                    <a:pt x="969" y="306"/>
                    <a:pt x="1068" y="179"/>
                    <a:pt x="870" y="65"/>
                  </a:cubicBezTo>
                  <a:cubicBezTo>
                    <a:pt x="791" y="20"/>
                    <a:pt x="70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1242;p38"/>
            <p:cNvSpPr/>
            <p:nvPr/>
          </p:nvSpPr>
          <p:spPr>
            <a:xfrm>
              <a:off x="2991825" y="4662950"/>
              <a:ext cx="23200" cy="14350"/>
            </a:xfrm>
            <a:custGeom>
              <a:rect l="l" t="t" r="r" b="b"/>
              <a:pathLst>
                <a:path w="927" h="574" extrusionOk="0">
                  <a:moveTo>
                    <a:pt x="630" y="1"/>
                  </a:moveTo>
                  <a:lnTo>
                    <a:pt x="602" y="22"/>
                  </a:lnTo>
                  <a:lnTo>
                    <a:pt x="659" y="64"/>
                  </a:lnTo>
                  <a:cubicBezTo>
                    <a:pt x="680" y="86"/>
                    <a:pt x="680" y="93"/>
                    <a:pt x="644" y="114"/>
                  </a:cubicBezTo>
                  <a:lnTo>
                    <a:pt x="199" y="376"/>
                  </a:lnTo>
                  <a:cubicBezTo>
                    <a:pt x="185" y="383"/>
                    <a:pt x="170" y="386"/>
                    <a:pt x="157" y="386"/>
                  </a:cubicBezTo>
                  <a:cubicBezTo>
                    <a:pt x="144" y="386"/>
                    <a:pt x="131" y="383"/>
                    <a:pt x="121" y="376"/>
                  </a:cubicBezTo>
                  <a:lnTo>
                    <a:pt x="43" y="333"/>
                  </a:lnTo>
                  <a:lnTo>
                    <a:pt x="1" y="362"/>
                  </a:lnTo>
                  <a:lnTo>
                    <a:pt x="383" y="574"/>
                  </a:lnTo>
                  <a:lnTo>
                    <a:pt x="418" y="553"/>
                  </a:lnTo>
                  <a:lnTo>
                    <a:pt x="354" y="510"/>
                  </a:lnTo>
                  <a:cubicBezTo>
                    <a:pt x="326" y="496"/>
                    <a:pt x="326" y="489"/>
                    <a:pt x="354" y="468"/>
                  </a:cubicBezTo>
                  <a:lnTo>
                    <a:pt x="927" y="135"/>
                  </a:lnTo>
                  <a:cubicBezTo>
                    <a:pt x="927" y="128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1243;p38"/>
            <p:cNvSpPr/>
            <p:nvPr/>
          </p:nvSpPr>
          <p:spPr>
            <a:xfrm>
              <a:off x="3006150" y="4672000"/>
              <a:ext cx="26725" cy="12925"/>
            </a:xfrm>
            <a:custGeom>
              <a:rect l="l" t="t" r="r" b="b"/>
              <a:pathLst>
                <a:path w="1069" h="517" extrusionOk="0">
                  <a:moveTo>
                    <a:pt x="770" y="78"/>
                  </a:moveTo>
                  <a:cubicBezTo>
                    <a:pt x="792" y="78"/>
                    <a:pt x="812" y="82"/>
                    <a:pt x="828" y="92"/>
                  </a:cubicBezTo>
                  <a:cubicBezTo>
                    <a:pt x="913" y="141"/>
                    <a:pt x="736" y="254"/>
                    <a:pt x="630" y="318"/>
                  </a:cubicBezTo>
                  <a:cubicBezTo>
                    <a:pt x="544" y="370"/>
                    <a:pt x="402" y="444"/>
                    <a:pt x="303" y="444"/>
                  </a:cubicBezTo>
                  <a:cubicBezTo>
                    <a:pt x="279" y="444"/>
                    <a:pt x="259" y="440"/>
                    <a:pt x="241" y="431"/>
                  </a:cubicBezTo>
                  <a:cubicBezTo>
                    <a:pt x="156" y="382"/>
                    <a:pt x="333" y="268"/>
                    <a:pt x="439" y="205"/>
                  </a:cubicBezTo>
                  <a:cubicBezTo>
                    <a:pt x="525" y="153"/>
                    <a:pt x="672" y="78"/>
                    <a:pt x="770" y="78"/>
                  </a:cubicBezTo>
                  <a:close/>
                  <a:moveTo>
                    <a:pt x="632" y="1"/>
                  </a:moveTo>
                  <a:cubicBezTo>
                    <a:pt x="507" y="1"/>
                    <a:pt x="382" y="45"/>
                    <a:pt x="269" y="106"/>
                  </a:cubicBezTo>
                  <a:cubicBezTo>
                    <a:pt x="93" y="212"/>
                    <a:pt x="1" y="339"/>
                    <a:pt x="199" y="452"/>
                  </a:cubicBezTo>
                  <a:cubicBezTo>
                    <a:pt x="278" y="498"/>
                    <a:pt x="362" y="517"/>
                    <a:pt x="445" y="517"/>
                  </a:cubicBezTo>
                  <a:cubicBezTo>
                    <a:pt x="570" y="517"/>
                    <a:pt x="694" y="474"/>
                    <a:pt x="800" y="410"/>
                  </a:cubicBezTo>
                  <a:cubicBezTo>
                    <a:pt x="977" y="311"/>
                    <a:pt x="1069" y="183"/>
                    <a:pt x="871" y="63"/>
                  </a:cubicBezTo>
                  <a:cubicBezTo>
                    <a:pt x="793" y="19"/>
                    <a:pt x="713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1244;p38"/>
            <p:cNvSpPr/>
            <p:nvPr/>
          </p:nvSpPr>
          <p:spPr>
            <a:xfrm>
              <a:off x="3021000" y="4680625"/>
              <a:ext cx="26750" cy="12925"/>
            </a:xfrm>
            <a:custGeom>
              <a:rect l="l" t="t" r="r" b="b"/>
              <a:pathLst>
                <a:path w="1070" h="517" extrusionOk="0">
                  <a:moveTo>
                    <a:pt x="763" y="73"/>
                  </a:moveTo>
                  <a:cubicBezTo>
                    <a:pt x="786" y="73"/>
                    <a:pt x="805" y="77"/>
                    <a:pt x="821" y="86"/>
                  </a:cubicBezTo>
                  <a:cubicBezTo>
                    <a:pt x="913" y="136"/>
                    <a:pt x="737" y="249"/>
                    <a:pt x="630" y="312"/>
                  </a:cubicBezTo>
                  <a:cubicBezTo>
                    <a:pt x="544" y="364"/>
                    <a:pt x="398" y="439"/>
                    <a:pt x="300" y="439"/>
                  </a:cubicBezTo>
                  <a:cubicBezTo>
                    <a:pt x="277" y="439"/>
                    <a:pt x="257" y="435"/>
                    <a:pt x="241" y="426"/>
                  </a:cubicBezTo>
                  <a:cubicBezTo>
                    <a:pt x="149" y="376"/>
                    <a:pt x="326" y="263"/>
                    <a:pt x="439" y="199"/>
                  </a:cubicBezTo>
                  <a:cubicBezTo>
                    <a:pt x="526" y="148"/>
                    <a:pt x="668" y="73"/>
                    <a:pt x="763" y="73"/>
                  </a:cubicBezTo>
                  <a:close/>
                  <a:moveTo>
                    <a:pt x="625" y="0"/>
                  </a:moveTo>
                  <a:cubicBezTo>
                    <a:pt x="500" y="0"/>
                    <a:pt x="376" y="44"/>
                    <a:pt x="270" y="107"/>
                  </a:cubicBezTo>
                  <a:cubicBezTo>
                    <a:pt x="93" y="206"/>
                    <a:pt x="1" y="334"/>
                    <a:pt x="199" y="454"/>
                  </a:cubicBezTo>
                  <a:cubicBezTo>
                    <a:pt x="276" y="498"/>
                    <a:pt x="357" y="516"/>
                    <a:pt x="437" y="516"/>
                  </a:cubicBezTo>
                  <a:cubicBezTo>
                    <a:pt x="562" y="516"/>
                    <a:pt x="685" y="472"/>
                    <a:pt x="793" y="411"/>
                  </a:cubicBezTo>
                  <a:cubicBezTo>
                    <a:pt x="970" y="305"/>
                    <a:pt x="1069" y="178"/>
                    <a:pt x="871" y="65"/>
                  </a:cubicBezTo>
                  <a:cubicBezTo>
                    <a:pt x="792" y="20"/>
                    <a:pt x="70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1245;p38"/>
            <p:cNvSpPr/>
            <p:nvPr/>
          </p:nvSpPr>
          <p:spPr>
            <a:xfrm>
              <a:off x="2757850" y="4757225"/>
              <a:ext cx="119400" cy="65675"/>
            </a:xfrm>
            <a:custGeom>
              <a:rect l="l" t="t" r="r" b="b"/>
              <a:pathLst>
                <a:path w="4776" h="2627" extrusionOk="0">
                  <a:moveTo>
                    <a:pt x="1430" y="0"/>
                  </a:moveTo>
                  <a:cubicBezTo>
                    <a:pt x="1396" y="0"/>
                    <a:pt x="1362" y="7"/>
                    <a:pt x="1330" y="22"/>
                  </a:cubicBezTo>
                  <a:lnTo>
                    <a:pt x="1267" y="57"/>
                  </a:lnTo>
                  <a:cubicBezTo>
                    <a:pt x="1217" y="78"/>
                    <a:pt x="1210" y="142"/>
                    <a:pt x="1252" y="177"/>
                  </a:cubicBezTo>
                  <a:lnTo>
                    <a:pt x="1344" y="255"/>
                  </a:lnTo>
                  <a:lnTo>
                    <a:pt x="474" y="757"/>
                  </a:lnTo>
                  <a:lnTo>
                    <a:pt x="354" y="694"/>
                  </a:lnTo>
                  <a:cubicBezTo>
                    <a:pt x="319" y="680"/>
                    <a:pt x="281" y="672"/>
                    <a:pt x="244" y="672"/>
                  </a:cubicBezTo>
                  <a:cubicBezTo>
                    <a:pt x="207" y="672"/>
                    <a:pt x="170" y="680"/>
                    <a:pt x="135" y="694"/>
                  </a:cubicBezTo>
                  <a:lnTo>
                    <a:pt x="64" y="736"/>
                  </a:lnTo>
                  <a:cubicBezTo>
                    <a:pt x="0" y="771"/>
                    <a:pt x="7" y="828"/>
                    <a:pt x="71" y="871"/>
                  </a:cubicBezTo>
                  <a:lnTo>
                    <a:pt x="828" y="1302"/>
                  </a:lnTo>
                  <a:cubicBezTo>
                    <a:pt x="865" y="1324"/>
                    <a:pt x="906" y="1335"/>
                    <a:pt x="946" y="1335"/>
                  </a:cubicBezTo>
                  <a:cubicBezTo>
                    <a:pt x="984" y="1335"/>
                    <a:pt x="1021" y="1326"/>
                    <a:pt x="1054" y="1309"/>
                  </a:cubicBezTo>
                  <a:lnTo>
                    <a:pt x="1125" y="1267"/>
                  </a:lnTo>
                  <a:cubicBezTo>
                    <a:pt x="1182" y="1238"/>
                    <a:pt x="1182" y="1182"/>
                    <a:pt x="1132" y="1146"/>
                  </a:cubicBezTo>
                  <a:lnTo>
                    <a:pt x="1026" y="1076"/>
                  </a:lnTo>
                  <a:lnTo>
                    <a:pt x="2151" y="425"/>
                  </a:lnTo>
                  <a:cubicBezTo>
                    <a:pt x="2179" y="411"/>
                    <a:pt x="2193" y="375"/>
                    <a:pt x="2186" y="340"/>
                  </a:cubicBezTo>
                  <a:cubicBezTo>
                    <a:pt x="2179" y="319"/>
                    <a:pt x="2165" y="298"/>
                    <a:pt x="2115" y="269"/>
                  </a:cubicBezTo>
                  <a:lnTo>
                    <a:pt x="1535" y="22"/>
                  </a:lnTo>
                  <a:cubicBezTo>
                    <a:pt x="1500" y="7"/>
                    <a:pt x="1465" y="0"/>
                    <a:pt x="1430" y="0"/>
                  </a:cubicBezTo>
                  <a:close/>
                  <a:moveTo>
                    <a:pt x="2573" y="721"/>
                  </a:moveTo>
                  <a:cubicBezTo>
                    <a:pt x="2305" y="721"/>
                    <a:pt x="2022" y="802"/>
                    <a:pt x="1748" y="962"/>
                  </a:cubicBezTo>
                  <a:cubicBezTo>
                    <a:pt x="1252" y="1245"/>
                    <a:pt x="1196" y="1550"/>
                    <a:pt x="1606" y="1783"/>
                  </a:cubicBezTo>
                  <a:cubicBezTo>
                    <a:pt x="1801" y="1892"/>
                    <a:pt x="2015" y="1944"/>
                    <a:pt x="2230" y="1944"/>
                  </a:cubicBezTo>
                  <a:cubicBezTo>
                    <a:pt x="2365" y="1944"/>
                    <a:pt x="2501" y="1923"/>
                    <a:pt x="2632" y="1882"/>
                  </a:cubicBezTo>
                  <a:lnTo>
                    <a:pt x="2632" y="1882"/>
                  </a:lnTo>
                  <a:cubicBezTo>
                    <a:pt x="2441" y="2087"/>
                    <a:pt x="2497" y="2300"/>
                    <a:pt x="2795" y="2469"/>
                  </a:cubicBezTo>
                  <a:cubicBezTo>
                    <a:pt x="2979" y="2574"/>
                    <a:pt x="3184" y="2626"/>
                    <a:pt x="3400" y="2626"/>
                  </a:cubicBezTo>
                  <a:cubicBezTo>
                    <a:pt x="3665" y="2626"/>
                    <a:pt x="3947" y="2548"/>
                    <a:pt x="4224" y="2392"/>
                  </a:cubicBezTo>
                  <a:cubicBezTo>
                    <a:pt x="4726" y="2101"/>
                    <a:pt x="4775" y="1804"/>
                    <a:pt x="4358" y="1564"/>
                  </a:cubicBezTo>
                  <a:cubicBezTo>
                    <a:pt x="4168" y="1460"/>
                    <a:pt x="3956" y="1406"/>
                    <a:pt x="3743" y="1406"/>
                  </a:cubicBezTo>
                  <a:cubicBezTo>
                    <a:pt x="3607" y="1406"/>
                    <a:pt x="3471" y="1428"/>
                    <a:pt x="3339" y="1472"/>
                  </a:cubicBezTo>
                  <a:cubicBezTo>
                    <a:pt x="3530" y="1260"/>
                    <a:pt x="3474" y="1054"/>
                    <a:pt x="3177" y="878"/>
                  </a:cubicBezTo>
                  <a:cubicBezTo>
                    <a:pt x="2994" y="773"/>
                    <a:pt x="2788" y="721"/>
                    <a:pt x="2573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1246;p38"/>
            <p:cNvSpPr/>
            <p:nvPr/>
          </p:nvSpPr>
          <p:spPr>
            <a:xfrm>
              <a:off x="2762275" y="4759525"/>
              <a:ext cx="46350" cy="28675"/>
            </a:xfrm>
            <a:custGeom>
              <a:rect l="l" t="t" r="r" b="b"/>
              <a:pathLst>
                <a:path w="1853" h="1147" extrusionOk="0">
                  <a:moveTo>
                    <a:pt x="1266" y="0"/>
                  </a:moveTo>
                  <a:lnTo>
                    <a:pt x="1203" y="36"/>
                  </a:lnTo>
                  <a:lnTo>
                    <a:pt x="1309" y="128"/>
                  </a:lnTo>
                  <a:cubicBezTo>
                    <a:pt x="1358" y="163"/>
                    <a:pt x="1358" y="184"/>
                    <a:pt x="1288" y="227"/>
                  </a:cubicBezTo>
                  <a:lnTo>
                    <a:pt x="389" y="743"/>
                  </a:lnTo>
                  <a:cubicBezTo>
                    <a:pt x="364" y="761"/>
                    <a:pt x="336" y="770"/>
                    <a:pt x="309" y="770"/>
                  </a:cubicBezTo>
                  <a:cubicBezTo>
                    <a:pt x="281" y="770"/>
                    <a:pt x="255" y="761"/>
                    <a:pt x="234" y="743"/>
                  </a:cubicBezTo>
                  <a:lnTo>
                    <a:pt x="78" y="672"/>
                  </a:lnTo>
                  <a:lnTo>
                    <a:pt x="0" y="715"/>
                  </a:lnTo>
                  <a:lnTo>
                    <a:pt x="757" y="1146"/>
                  </a:lnTo>
                  <a:lnTo>
                    <a:pt x="835" y="1104"/>
                  </a:lnTo>
                  <a:lnTo>
                    <a:pt x="700" y="1019"/>
                  </a:lnTo>
                  <a:cubicBezTo>
                    <a:pt x="651" y="984"/>
                    <a:pt x="644" y="962"/>
                    <a:pt x="708" y="927"/>
                  </a:cubicBezTo>
                  <a:lnTo>
                    <a:pt x="1854" y="269"/>
                  </a:lnTo>
                  <a:cubicBezTo>
                    <a:pt x="1854" y="248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1247;p38"/>
            <p:cNvSpPr/>
            <p:nvPr/>
          </p:nvSpPr>
          <p:spPr>
            <a:xfrm>
              <a:off x="2790925" y="4777575"/>
              <a:ext cx="53600" cy="26000"/>
            </a:xfrm>
            <a:custGeom>
              <a:rect l="l" t="t" r="r" b="b"/>
              <a:pathLst>
                <a:path w="2144" h="1040" extrusionOk="0">
                  <a:moveTo>
                    <a:pt x="1539" y="150"/>
                  </a:moveTo>
                  <a:cubicBezTo>
                    <a:pt x="1584" y="150"/>
                    <a:pt x="1624" y="158"/>
                    <a:pt x="1656" y="177"/>
                  </a:cubicBezTo>
                  <a:cubicBezTo>
                    <a:pt x="1832" y="276"/>
                    <a:pt x="1486" y="495"/>
                    <a:pt x="1266" y="630"/>
                  </a:cubicBezTo>
                  <a:cubicBezTo>
                    <a:pt x="1083" y="733"/>
                    <a:pt x="797" y="883"/>
                    <a:pt x="605" y="883"/>
                  </a:cubicBezTo>
                  <a:cubicBezTo>
                    <a:pt x="560" y="883"/>
                    <a:pt x="520" y="875"/>
                    <a:pt x="488" y="856"/>
                  </a:cubicBezTo>
                  <a:cubicBezTo>
                    <a:pt x="311" y="750"/>
                    <a:pt x="658" y="531"/>
                    <a:pt x="877" y="403"/>
                  </a:cubicBezTo>
                  <a:cubicBezTo>
                    <a:pt x="1061" y="300"/>
                    <a:pt x="1347" y="150"/>
                    <a:pt x="1539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0"/>
                    <a:pt x="545" y="219"/>
                  </a:cubicBezTo>
                  <a:cubicBezTo>
                    <a:pt x="184" y="424"/>
                    <a:pt x="0" y="686"/>
                    <a:pt x="396" y="913"/>
                  </a:cubicBezTo>
                  <a:cubicBezTo>
                    <a:pt x="552" y="1001"/>
                    <a:pt x="716" y="1039"/>
                    <a:pt x="880" y="1039"/>
                  </a:cubicBezTo>
                  <a:cubicBezTo>
                    <a:pt x="1133" y="1039"/>
                    <a:pt x="1384" y="949"/>
                    <a:pt x="1599" y="821"/>
                  </a:cubicBezTo>
                  <a:cubicBezTo>
                    <a:pt x="1960" y="615"/>
                    <a:pt x="2144" y="361"/>
                    <a:pt x="1748" y="127"/>
                  </a:cubicBezTo>
                  <a:cubicBezTo>
                    <a:pt x="1592" y="38"/>
                    <a:pt x="1427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1248;p38"/>
            <p:cNvSpPr/>
            <p:nvPr/>
          </p:nvSpPr>
          <p:spPr>
            <a:xfrm>
              <a:off x="2820625" y="4794725"/>
              <a:ext cx="53450" cy="26000"/>
            </a:xfrm>
            <a:custGeom>
              <a:rect l="l" t="t" r="r" b="b"/>
              <a:pathLst>
                <a:path w="2138" h="1040" extrusionOk="0">
                  <a:moveTo>
                    <a:pt x="1536" y="150"/>
                  </a:moveTo>
                  <a:cubicBezTo>
                    <a:pt x="1582" y="150"/>
                    <a:pt x="1623" y="158"/>
                    <a:pt x="1656" y="177"/>
                  </a:cubicBezTo>
                  <a:cubicBezTo>
                    <a:pt x="1826" y="283"/>
                    <a:pt x="1486" y="502"/>
                    <a:pt x="1260" y="630"/>
                  </a:cubicBezTo>
                  <a:cubicBezTo>
                    <a:pt x="1082" y="733"/>
                    <a:pt x="797" y="883"/>
                    <a:pt x="601" y="883"/>
                  </a:cubicBezTo>
                  <a:cubicBezTo>
                    <a:pt x="556" y="883"/>
                    <a:pt x="515" y="875"/>
                    <a:pt x="482" y="856"/>
                  </a:cubicBezTo>
                  <a:cubicBezTo>
                    <a:pt x="305" y="757"/>
                    <a:pt x="651" y="538"/>
                    <a:pt x="878" y="403"/>
                  </a:cubicBezTo>
                  <a:cubicBezTo>
                    <a:pt x="1056" y="300"/>
                    <a:pt x="1341" y="150"/>
                    <a:pt x="1536" y="150"/>
                  </a:cubicBezTo>
                  <a:close/>
                  <a:moveTo>
                    <a:pt x="1264" y="1"/>
                  </a:moveTo>
                  <a:cubicBezTo>
                    <a:pt x="1011" y="1"/>
                    <a:pt x="760" y="91"/>
                    <a:pt x="545" y="219"/>
                  </a:cubicBezTo>
                  <a:cubicBezTo>
                    <a:pt x="185" y="425"/>
                    <a:pt x="1" y="679"/>
                    <a:pt x="397" y="913"/>
                  </a:cubicBezTo>
                  <a:cubicBezTo>
                    <a:pt x="552" y="1002"/>
                    <a:pt x="716" y="1039"/>
                    <a:pt x="879" y="1039"/>
                  </a:cubicBezTo>
                  <a:cubicBezTo>
                    <a:pt x="1130" y="1039"/>
                    <a:pt x="1380" y="950"/>
                    <a:pt x="1599" y="821"/>
                  </a:cubicBezTo>
                  <a:cubicBezTo>
                    <a:pt x="1953" y="616"/>
                    <a:pt x="2137" y="354"/>
                    <a:pt x="1748" y="127"/>
                  </a:cubicBezTo>
                  <a:cubicBezTo>
                    <a:pt x="1592" y="39"/>
                    <a:pt x="1428" y="1"/>
                    <a:pt x="1264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1249;p38"/>
            <p:cNvSpPr/>
            <p:nvPr/>
          </p:nvSpPr>
          <p:spPr>
            <a:xfrm>
              <a:off x="3277975" y="4942900"/>
              <a:ext cx="96950" cy="50475"/>
            </a:xfrm>
            <a:custGeom>
              <a:rect l="l" t="t" r="r" b="b"/>
              <a:pathLst>
                <a:path w="3878" h="2019" extrusionOk="0">
                  <a:moveTo>
                    <a:pt x="1812" y="113"/>
                  </a:moveTo>
                  <a:cubicBezTo>
                    <a:pt x="2230" y="113"/>
                    <a:pt x="2661" y="211"/>
                    <a:pt x="2993" y="405"/>
                  </a:cubicBezTo>
                  <a:cubicBezTo>
                    <a:pt x="3630" y="766"/>
                    <a:pt x="3672" y="1331"/>
                    <a:pt x="3085" y="1671"/>
                  </a:cubicBezTo>
                  <a:cubicBezTo>
                    <a:pt x="2807" y="1829"/>
                    <a:pt x="2440" y="1907"/>
                    <a:pt x="2064" y="1907"/>
                  </a:cubicBezTo>
                  <a:cubicBezTo>
                    <a:pt x="1648" y="1907"/>
                    <a:pt x="1220" y="1811"/>
                    <a:pt x="885" y="1622"/>
                  </a:cubicBezTo>
                  <a:cubicBezTo>
                    <a:pt x="256" y="1254"/>
                    <a:pt x="213" y="688"/>
                    <a:pt x="800" y="348"/>
                  </a:cubicBezTo>
                  <a:cubicBezTo>
                    <a:pt x="1074" y="191"/>
                    <a:pt x="1438" y="113"/>
                    <a:pt x="1812" y="113"/>
                  </a:cubicBezTo>
                  <a:close/>
                  <a:moveTo>
                    <a:pt x="1797" y="1"/>
                  </a:moveTo>
                  <a:cubicBezTo>
                    <a:pt x="1376" y="1"/>
                    <a:pt x="967" y="90"/>
                    <a:pt x="659" y="270"/>
                  </a:cubicBezTo>
                  <a:cubicBezTo>
                    <a:pt x="1" y="645"/>
                    <a:pt x="50" y="1282"/>
                    <a:pt x="758" y="1692"/>
                  </a:cubicBezTo>
                  <a:cubicBezTo>
                    <a:pt x="1130" y="1908"/>
                    <a:pt x="1613" y="2019"/>
                    <a:pt x="2083" y="2019"/>
                  </a:cubicBezTo>
                  <a:cubicBezTo>
                    <a:pt x="2504" y="2019"/>
                    <a:pt x="2915" y="1930"/>
                    <a:pt x="3227" y="1749"/>
                  </a:cubicBezTo>
                  <a:cubicBezTo>
                    <a:pt x="3878" y="1374"/>
                    <a:pt x="3828" y="737"/>
                    <a:pt x="3121" y="327"/>
                  </a:cubicBezTo>
                  <a:cubicBezTo>
                    <a:pt x="2748" y="111"/>
                    <a:pt x="2265" y="1"/>
                    <a:pt x="1797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1250;p38"/>
            <p:cNvSpPr/>
            <p:nvPr/>
          </p:nvSpPr>
          <p:spPr>
            <a:xfrm>
              <a:off x="2902875" y="4726325"/>
              <a:ext cx="96925" cy="50425"/>
            </a:xfrm>
            <a:custGeom>
              <a:rect l="l" t="t" r="r" b="b"/>
              <a:pathLst>
                <a:path w="3877" h="2017" extrusionOk="0">
                  <a:moveTo>
                    <a:pt x="1818" y="111"/>
                  </a:moveTo>
                  <a:cubicBezTo>
                    <a:pt x="2234" y="111"/>
                    <a:pt x="2662" y="208"/>
                    <a:pt x="2993" y="402"/>
                  </a:cubicBezTo>
                  <a:cubicBezTo>
                    <a:pt x="3629" y="762"/>
                    <a:pt x="3665" y="1335"/>
                    <a:pt x="3085" y="1668"/>
                  </a:cubicBezTo>
                  <a:cubicBezTo>
                    <a:pt x="2806" y="1829"/>
                    <a:pt x="2437" y="1909"/>
                    <a:pt x="2060" y="1909"/>
                  </a:cubicBezTo>
                  <a:cubicBezTo>
                    <a:pt x="1643" y="1909"/>
                    <a:pt x="1215" y="1812"/>
                    <a:pt x="884" y="1618"/>
                  </a:cubicBezTo>
                  <a:cubicBezTo>
                    <a:pt x="255" y="1251"/>
                    <a:pt x="212" y="685"/>
                    <a:pt x="800" y="352"/>
                  </a:cubicBezTo>
                  <a:cubicBezTo>
                    <a:pt x="1075" y="191"/>
                    <a:pt x="1442" y="111"/>
                    <a:pt x="1818" y="111"/>
                  </a:cubicBezTo>
                  <a:close/>
                  <a:moveTo>
                    <a:pt x="1802" y="0"/>
                  </a:moveTo>
                  <a:cubicBezTo>
                    <a:pt x="1379" y="0"/>
                    <a:pt x="967" y="89"/>
                    <a:pt x="658" y="267"/>
                  </a:cubicBezTo>
                  <a:cubicBezTo>
                    <a:pt x="0" y="642"/>
                    <a:pt x="50" y="1279"/>
                    <a:pt x="757" y="1689"/>
                  </a:cubicBezTo>
                  <a:cubicBezTo>
                    <a:pt x="1132" y="1906"/>
                    <a:pt x="1617" y="2016"/>
                    <a:pt x="2089" y="2016"/>
                  </a:cubicBezTo>
                  <a:cubicBezTo>
                    <a:pt x="2508" y="2016"/>
                    <a:pt x="2916" y="1929"/>
                    <a:pt x="3226" y="1753"/>
                  </a:cubicBezTo>
                  <a:cubicBezTo>
                    <a:pt x="3877" y="1371"/>
                    <a:pt x="3834" y="734"/>
                    <a:pt x="3120" y="324"/>
                  </a:cubicBezTo>
                  <a:cubicBezTo>
                    <a:pt x="2749" y="108"/>
                    <a:pt x="2268" y="0"/>
                    <a:pt x="1802" y="0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1251;p38"/>
            <p:cNvSpPr/>
            <p:nvPr/>
          </p:nvSpPr>
          <p:spPr>
            <a:xfrm>
              <a:off x="3305575" y="4952300"/>
              <a:ext cx="49375" cy="27975"/>
            </a:xfrm>
            <a:custGeom>
              <a:rect l="l" t="t" r="r" b="b"/>
              <a:pathLst>
                <a:path w="1975" h="1119" extrusionOk="0">
                  <a:moveTo>
                    <a:pt x="795" y="0"/>
                  </a:moveTo>
                  <a:cubicBezTo>
                    <a:pt x="761" y="0"/>
                    <a:pt x="727" y="7"/>
                    <a:pt x="701" y="22"/>
                  </a:cubicBezTo>
                  <a:lnTo>
                    <a:pt x="85" y="375"/>
                  </a:lnTo>
                  <a:cubicBezTo>
                    <a:pt x="36" y="397"/>
                    <a:pt x="0" y="446"/>
                    <a:pt x="0" y="510"/>
                  </a:cubicBezTo>
                  <a:lnTo>
                    <a:pt x="43" y="1076"/>
                  </a:lnTo>
                  <a:lnTo>
                    <a:pt x="78" y="1090"/>
                  </a:lnTo>
                  <a:lnTo>
                    <a:pt x="1055" y="1118"/>
                  </a:lnTo>
                  <a:cubicBezTo>
                    <a:pt x="1132" y="1118"/>
                    <a:pt x="1217" y="1104"/>
                    <a:pt x="1281" y="1069"/>
                  </a:cubicBezTo>
                  <a:lnTo>
                    <a:pt x="1896" y="715"/>
                  </a:lnTo>
                  <a:cubicBezTo>
                    <a:pt x="1974" y="672"/>
                    <a:pt x="1925" y="588"/>
                    <a:pt x="1819" y="573"/>
                  </a:cubicBezTo>
                  <a:cubicBezTo>
                    <a:pt x="1705" y="566"/>
                    <a:pt x="1613" y="510"/>
                    <a:pt x="1550" y="418"/>
                  </a:cubicBezTo>
                  <a:lnTo>
                    <a:pt x="1536" y="382"/>
                  </a:lnTo>
                  <a:cubicBezTo>
                    <a:pt x="1472" y="298"/>
                    <a:pt x="1380" y="241"/>
                    <a:pt x="1274" y="234"/>
                  </a:cubicBezTo>
                  <a:lnTo>
                    <a:pt x="1210" y="227"/>
                  </a:lnTo>
                  <a:cubicBezTo>
                    <a:pt x="1104" y="220"/>
                    <a:pt x="1012" y="163"/>
                    <a:pt x="948" y="78"/>
                  </a:cubicBezTo>
                  <a:cubicBezTo>
                    <a:pt x="930" y="27"/>
                    <a:pt x="862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1252;p38"/>
            <p:cNvSpPr/>
            <p:nvPr/>
          </p:nvSpPr>
          <p:spPr>
            <a:xfrm>
              <a:off x="2930100" y="4735625"/>
              <a:ext cx="49550" cy="28000"/>
            </a:xfrm>
            <a:custGeom>
              <a:rect l="l" t="t" r="r" b="b"/>
              <a:pathLst>
                <a:path w="1982" h="1120" extrusionOk="0">
                  <a:moveTo>
                    <a:pt x="799" y="1"/>
                  </a:moveTo>
                  <a:cubicBezTo>
                    <a:pt x="769" y="1"/>
                    <a:pt x="738" y="8"/>
                    <a:pt x="708" y="23"/>
                  </a:cubicBezTo>
                  <a:lnTo>
                    <a:pt x="93" y="376"/>
                  </a:lnTo>
                  <a:cubicBezTo>
                    <a:pt x="36" y="397"/>
                    <a:pt x="1" y="447"/>
                    <a:pt x="1" y="504"/>
                  </a:cubicBezTo>
                  <a:lnTo>
                    <a:pt x="43" y="1070"/>
                  </a:lnTo>
                  <a:lnTo>
                    <a:pt x="78" y="1091"/>
                  </a:lnTo>
                  <a:lnTo>
                    <a:pt x="1062" y="1119"/>
                  </a:lnTo>
                  <a:cubicBezTo>
                    <a:pt x="1140" y="1119"/>
                    <a:pt x="1217" y="1105"/>
                    <a:pt x="1288" y="1070"/>
                  </a:cubicBezTo>
                  <a:lnTo>
                    <a:pt x="1904" y="716"/>
                  </a:lnTo>
                  <a:cubicBezTo>
                    <a:pt x="1981" y="666"/>
                    <a:pt x="1932" y="588"/>
                    <a:pt x="1819" y="567"/>
                  </a:cubicBezTo>
                  <a:cubicBezTo>
                    <a:pt x="1713" y="567"/>
                    <a:pt x="1614" y="511"/>
                    <a:pt x="1557" y="419"/>
                  </a:cubicBezTo>
                  <a:lnTo>
                    <a:pt x="1536" y="383"/>
                  </a:lnTo>
                  <a:cubicBezTo>
                    <a:pt x="1479" y="291"/>
                    <a:pt x="1380" y="242"/>
                    <a:pt x="1281" y="235"/>
                  </a:cubicBezTo>
                  <a:lnTo>
                    <a:pt x="1210" y="221"/>
                  </a:lnTo>
                  <a:cubicBezTo>
                    <a:pt x="1104" y="214"/>
                    <a:pt x="1012" y="164"/>
                    <a:pt x="956" y="72"/>
                  </a:cubicBezTo>
                  <a:cubicBezTo>
                    <a:pt x="914" y="26"/>
                    <a:pt x="857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1253;p38"/>
            <p:cNvSpPr/>
            <p:nvPr/>
          </p:nvSpPr>
          <p:spPr>
            <a:xfrm>
              <a:off x="3031100" y="4813250"/>
              <a:ext cx="194200" cy="103025"/>
            </a:xfrm>
            <a:custGeom>
              <a:rect l="l" t="t" r="r" b="b"/>
              <a:pathLst>
                <a:path w="7768" h="4121" extrusionOk="0">
                  <a:moveTo>
                    <a:pt x="5203" y="510"/>
                  </a:moveTo>
                  <a:cubicBezTo>
                    <a:pt x="5452" y="510"/>
                    <a:pt x="5709" y="566"/>
                    <a:pt x="5928" y="681"/>
                  </a:cubicBezTo>
                  <a:lnTo>
                    <a:pt x="4563" y="1466"/>
                  </a:lnTo>
                  <a:cubicBezTo>
                    <a:pt x="4266" y="1183"/>
                    <a:pt x="4188" y="872"/>
                    <a:pt x="4549" y="667"/>
                  </a:cubicBezTo>
                  <a:cubicBezTo>
                    <a:pt x="4730" y="563"/>
                    <a:pt x="4962" y="510"/>
                    <a:pt x="5203" y="510"/>
                  </a:cubicBezTo>
                  <a:close/>
                  <a:moveTo>
                    <a:pt x="3707" y="2485"/>
                  </a:moveTo>
                  <a:lnTo>
                    <a:pt x="3707" y="2485"/>
                  </a:lnTo>
                  <a:cubicBezTo>
                    <a:pt x="3983" y="2825"/>
                    <a:pt x="3976" y="3178"/>
                    <a:pt x="3530" y="3440"/>
                  </a:cubicBezTo>
                  <a:cubicBezTo>
                    <a:pt x="3312" y="3556"/>
                    <a:pt x="3074" y="3615"/>
                    <a:pt x="2836" y="3615"/>
                  </a:cubicBezTo>
                  <a:cubicBezTo>
                    <a:pt x="2582" y="3615"/>
                    <a:pt x="2328" y="3547"/>
                    <a:pt x="2101" y="3412"/>
                  </a:cubicBezTo>
                  <a:lnTo>
                    <a:pt x="3707" y="2485"/>
                  </a:lnTo>
                  <a:close/>
                  <a:moveTo>
                    <a:pt x="4461" y="1"/>
                  </a:moveTo>
                  <a:cubicBezTo>
                    <a:pt x="4009" y="1"/>
                    <a:pt x="3568" y="100"/>
                    <a:pt x="3176" y="327"/>
                  </a:cubicBezTo>
                  <a:cubicBezTo>
                    <a:pt x="2483" y="731"/>
                    <a:pt x="2646" y="1261"/>
                    <a:pt x="3120" y="1827"/>
                  </a:cubicBezTo>
                  <a:lnTo>
                    <a:pt x="3396" y="2145"/>
                  </a:lnTo>
                  <a:lnTo>
                    <a:pt x="1648" y="3157"/>
                  </a:lnTo>
                  <a:cubicBezTo>
                    <a:pt x="1521" y="3044"/>
                    <a:pt x="1358" y="2789"/>
                    <a:pt x="1755" y="2223"/>
                  </a:cubicBezTo>
                  <a:cubicBezTo>
                    <a:pt x="1839" y="2082"/>
                    <a:pt x="1832" y="1990"/>
                    <a:pt x="1634" y="1877"/>
                  </a:cubicBezTo>
                  <a:cubicBezTo>
                    <a:pt x="1509" y="1805"/>
                    <a:pt x="1254" y="1744"/>
                    <a:pt x="1000" y="1744"/>
                  </a:cubicBezTo>
                  <a:cubicBezTo>
                    <a:pt x="825" y="1744"/>
                    <a:pt x="649" y="1773"/>
                    <a:pt x="517" y="1848"/>
                  </a:cubicBezTo>
                  <a:cubicBezTo>
                    <a:pt x="269" y="1997"/>
                    <a:pt x="0" y="2542"/>
                    <a:pt x="1309" y="3355"/>
                  </a:cubicBezTo>
                  <a:lnTo>
                    <a:pt x="531" y="3794"/>
                  </a:lnTo>
                  <a:lnTo>
                    <a:pt x="983" y="4063"/>
                  </a:lnTo>
                  <a:lnTo>
                    <a:pt x="1762" y="3617"/>
                  </a:lnTo>
                  <a:cubicBezTo>
                    <a:pt x="2217" y="3879"/>
                    <a:pt x="2934" y="4120"/>
                    <a:pt x="3670" y="4120"/>
                  </a:cubicBezTo>
                  <a:cubicBezTo>
                    <a:pt x="4124" y="4120"/>
                    <a:pt x="4584" y="4029"/>
                    <a:pt x="4995" y="3794"/>
                  </a:cubicBezTo>
                  <a:cubicBezTo>
                    <a:pt x="5808" y="3320"/>
                    <a:pt x="5653" y="2775"/>
                    <a:pt x="5094" y="2110"/>
                  </a:cubicBezTo>
                  <a:lnTo>
                    <a:pt x="4846" y="1827"/>
                  </a:lnTo>
                  <a:lnTo>
                    <a:pt x="6381" y="943"/>
                  </a:lnTo>
                  <a:lnTo>
                    <a:pt x="6381" y="943"/>
                  </a:lnTo>
                  <a:cubicBezTo>
                    <a:pt x="6558" y="1084"/>
                    <a:pt x="6615" y="1311"/>
                    <a:pt x="6296" y="1735"/>
                  </a:cubicBezTo>
                  <a:cubicBezTo>
                    <a:pt x="6218" y="1848"/>
                    <a:pt x="6226" y="1926"/>
                    <a:pt x="6402" y="2032"/>
                  </a:cubicBezTo>
                  <a:cubicBezTo>
                    <a:pt x="6508" y="2090"/>
                    <a:pt x="6791" y="2200"/>
                    <a:pt x="7074" y="2200"/>
                  </a:cubicBezTo>
                  <a:cubicBezTo>
                    <a:pt x="7208" y="2200"/>
                    <a:pt x="7341" y="2176"/>
                    <a:pt x="7456" y="2110"/>
                  </a:cubicBezTo>
                  <a:cubicBezTo>
                    <a:pt x="7768" y="1933"/>
                    <a:pt x="7768" y="1374"/>
                    <a:pt x="6721" y="745"/>
                  </a:cubicBezTo>
                  <a:lnTo>
                    <a:pt x="7315" y="405"/>
                  </a:lnTo>
                  <a:lnTo>
                    <a:pt x="6862" y="143"/>
                  </a:lnTo>
                  <a:lnTo>
                    <a:pt x="6268" y="490"/>
                  </a:lnTo>
                  <a:cubicBezTo>
                    <a:pt x="5716" y="188"/>
                    <a:pt x="5079" y="1"/>
                    <a:pt x="4461" y="1"/>
                  </a:cubicBez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1254;p38"/>
            <p:cNvSpPr/>
            <p:nvPr/>
          </p:nvSpPr>
          <p:spPr>
            <a:xfrm>
              <a:off x="3144100" y="4971925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4" y="1"/>
                  </a:moveTo>
                  <a:lnTo>
                    <a:pt x="1" y="64"/>
                  </a:lnTo>
                  <a:lnTo>
                    <a:pt x="1981" y="1210"/>
                  </a:lnTo>
                  <a:lnTo>
                    <a:pt x="2095" y="114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1255;p38"/>
            <p:cNvSpPr/>
            <p:nvPr/>
          </p:nvSpPr>
          <p:spPr>
            <a:xfrm>
              <a:off x="2892975" y="4826900"/>
              <a:ext cx="52375" cy="30275"/>
            </a:xfrm>
            <a:custGeom>
              <a:rect l="l" t="t" r="r" b="b"/>
              <a:pathLst>
                <a:path w="2095" h="1211" extrusionOk="0">
                  <a:moveTo>
                    <a:pt x="113" y="1"/>
                  </a:moveTo>
                  <a:lnTo>
                    <a:pt x="0" y="71"/>
                  </a:lnTo>
                  <a:lnTo>
                    <a:pt x="1981" y="1210"/>
                  </a:lnTo>
                  <a:lnTo>
                    <a:pt x="2094" y="11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08A4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1256;p38"/>
            <p:cNvSpPr/>
            <p:nvPr/>
          </p:nvSpPr>
          <p:spPr>
            <a:xfrm>
              <a:off x="2934525" y="4754925"/>
              <a:ext cx="386100" cy="223050"/>
            </a:xfrm>
            <a:custGeom>
              <a:rect l="l" t="t" r="r" b="b"/>
              <a:pathLst>
                <a:path w="15444" h="8922" extrusionOk="0">
                  <a:moveTo>
                    <a:pt x="10796" y="0"/>
                  </a:moveTo>
                  <a:lnTo>
                    <a:pt x="1" y="6233"/>
                  </a:lnTo>
                  <a:lnTo>
                    <a:pt x="4648" y="8921"/>
                  </a:lnTo>
                  <a:lnTo>
                    <a:pt x="15444" y="2689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1257;p38"/>
            <p:cNvSpPr/>
            <p:nvPr/>
          </p:nvSpPr>
          <p:spPr>
            <a:xfrm>
              <a:off x="2934525" y="4910725"/>
              <a:ext cx="116225" cy="150375"/>
            </a:xfrm>
            <a:custGeom>
              <a:rect l="l" t="t" r="r" b="b"/>
              <a:pathLst>
                <a:path w="4649" h="6015" extrusionOk="0">
                  <a:moveTo>
                    <a:pt x="1" y="1"/>
                  </a:moveTo>
                  <a:lnTo>
                    <a:pt x="1" y="3333"/>
                  </a:lnTo>
                  <a:lnTo>
                    <a:pt x="4648" y="6014"/>
                  </a:lnTo>
                  <a:lnTo>
                    <a:pt x="4648" y="2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1258;p38"/>
            <p:cNvSpPr/>
            <p:nvPr/>
          </p:nvSpPr>
          <p:spPr>
            <a:xfrm>
              <a:off x="2932750" y="4754050"/>
              <a:ext cx="284425" cy="247450"/>
            </a:xfrm>
            <a:custGeom>
              <a:rect l="l" t="t" r="r" b="b"/>
              <a:pathLst>
                <a:path w="11377" h="9898" extrusionOk="0">
                  <a:moveTo>
                    <a:pt x="10796" y="0"/>
                  </a:moveTo>
                  <a:lnTo>
                    <a:pt x="1" y="6233"/>
                  </a:lnTo>
                  <a:lnTo>
                    <a:pt x="1" y="9558"/>
                  </a:lnTo>
                  <a:lnTo>
                    <a:pt x="581" y="9897"/>
                  </a:lnTo>
                  <a:lnTo>
                    <a:pt x="581" y="6565"/>
                  </a:lnTo>
                  <a:lnTo>
                    <a:pt x="11376" y="333"/>
                  </a:lnTo>
                  <a:lnTo>
                    <a:pt x="10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1259;p38"/>
            <p:cNvSpPr/>
            <p:nvPr/>
          </p:nvSpPr>
          <p:spPr>
            <a:xfrm>
              <a:off x="3038525" y="4815050"/>
              <a:ext cx="284400" cy="247450"/>
            </a:xfrm>
            <a:custGeom>
              <a:rect l="l" t="t" r="r" b="b"/>
              <a:pathLst>
                <a:path w="11376" h="9898" extrusionOk="0">
                  <a:moveTo>
                    <a:pt x="10796" y="1"/>
                  </a:moveTo>
                  <a:lnTo>
                    <a:pt x="0" y="6233"/>
                  </a:lnTo>
                  <a:lnTo>
                    <a:pt x="0" y="9558"/>
                  </a:lnTo>
                  <a:lnTo>
                    <a:pt x="580" y="9898"/>
                  </a:lnTo>
                  <a:lnTo>
                    <a:pt x="580" y="6566"/>
                  </a:lnTo>
                  <a:lnTo>
                    <a:pt x="11376" y="333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1260;p38"/>
            <p:cNvSpPr/>
            <p:nvPr/>
          </p:nvSpPr>
          <p:spPr>
            <a:xfrm>
              <a:off x="2932750" y="4909850"/>
              <a:ext cx="14525" cy="91650"/>
            </a:xfrm>
            <a:custGeom>
              <a:rect l="l" t="t" r="r" b="b"/>
              <a:pathLst>
                <a:path w="581" h="3665" extrusionOk="0">
                  <a:moveTo>
                    <a:pt x="1" y="1"/>
                  </a:moveTo>
                  <a:lnTo>
                    <a:pt x="1" y="3326"/>
                  </a:lnTo>
                  <a:lnTo>
                    <a:pt x="581" y="3665"/>
                  </a:lnTo>
                  <a:lnTo>
                    <a:pt x="581" y="3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1261;p38"/>
            <p:cNvSpPr/>
            <p:nvPr/>
          </p:nvSpPr>
          <p:spPr>
            <a:xfrm>
              <a:off x="3038525" y="4970875"/>
              <a:ext cx="14525" cy="91625"/>
            </a:xfrm>
            <a:custGeom>
              <a:rect l="l" t="t" r="r" b="b"/>
              <a:pathLst>
                <a:path w="581" h="3665" extrusionOk="0">
                  <a:moveTo>
                    <a:pt x="0" y="0"/>
                  </a:moveTo>
                  <a:lnTo>
                    <a:pt x="0" y="3325"/>
                  </a:lnTo>
                  <a:lnTo>
                    <a:pt x="580" y="3665"/>
                  </a:lnTo>
                  <a:lnTo>
                    <a:pt x="580" y="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864;p38"/>
          <p:cNvGrpSpPr/>
          <p:nvPr/>
        </p:nvGrpSpPr>
        <p:grpSpPr>
          <a:xfrm>
            <a:off x="6948264" y="915566"/>
            <a:ext cx="2062397" cy="1553633"/>
            <a:chOff x="4743075" y="238125"/>
            <a:chExt cx="1651900" cy="1244400"/>
          </a:xfrm>
        </p:grpSpPr>
        <p:sp>
          <p:nvSpPr>
            <p:cNvPr id="677" name="Google Shape;865;p38"/>
            <p:cNvSpPr/>
            <p:nvPr/>
          </p:nvSpPr>
          <p:spPr>
            <a:xfrm>
              <a:off x="4743075" y="896925"/>
              <a:ext cx="1168000" cy="386450"/>
            </a:xfrm>
            <a:custGeom>
              <a:rect l="l" t="t" r="r" b="b"/>
              <a:pathLst>
                <a:path w="46720" h="15458" extrusionOk="0">
                  <a:moveTo>
                    <a:pt x="46720" y="0"/>
                  </a:moveTo>
                  <a:lnTo>
                    <a:pt x="26239" y="21"/>
                  </a:lnTo>
                  <a:lnTo>
                    <a:pt x="1" y="15175"/>
                  </a:lnTo>
                  <a:lnTo>
                    <a:pt x="1062" y="15458"/>
                  </a:lnTo>
                  <a:lnTo>
                    <a:pt x="19950" y="15458"/>
                  </a:lnTo>
                  <a:lnTo>
                    <a:pt x="29232" y="10095"/>
                  </a:lnTo>
                  <a:lnTo>
                    <a:pt x="29755" y="9975"/>
                  </a:lnTo>
                  <a:cubicBezTo>
                    <a:pt x="30017" y="9914"/>
                    <a:pt x="30283" y="9884"/>
                    <a:pt x="30548" y="9884"/>
                  </a:cubicBezTo>
                  <a:cubicBezTo>
                    <a:pt x="31151" y="9884"/>
                    <a:pt x="31748" y="10040"/>
                    <a:pt x="32274" y="10350"/>
                  </a:cubicBezTo>
                  <a:lnTo>
                    <a:pt x="34686" y="11736"/>
                  </a:lnTo>
                  <a:cubicBezTo>
                    <a:pt x="34743" y="11772"/>
                    <a:pt x="34807" y="11786"/>
                    <a:pt x="34877" y="11793"/>
                  </a:cubicBezTo>
                  <a:lnTo>
                    <a:pt x="35309" y="11793"/>
                  </a:lnTo>
                  <a:lnTo>
                    <a:pt x="36144" y="9685"/>
                  </a:lnTo>
                  <a:lnTo>
                    <a:pt x="35167" y="6678"/>
                  </a:lnTo>
                  <a:lnTo>
                    <a:pt x="46720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866;p38"/>
            <p:cNvSpPr/>
            <p:nvPr/>
          </p:nvSpPr>
          <p:spPr>
            <a:xfrm>
              <a:off x="5406825" y="1130050"/>
              <a:ext cx="620625" cy="352200"/>
            </a:xfrm>
            <a:custGeom>
              <a:rect l="l" t="t" r="r" b="b"/>
              <a:pathLst>
                <a:path w="24825" h="14088" extrusionOk="0">
                  <a:moveTo>
                    <a:pt x="18480" y="1"/>
                  </a:moveTo>
                  <a:cubicBezTo>
                    <a:pt x="18318" y="1"/>
                    <a:pt x="18157" y="38"/>
                    <a:pt x="18012" y="112"/>
                  </a:cubicBezTo>
                  <a:lnTo>
                    <a:pt x="156" y="10420"/>
                  </a:lnTo>
                  <a:cubicBezTo>
                    <a:pt x="1" y="10505"/>
                    <a:pt x="1" y="10653"/>
                    <a:pt x="156" y="10738"/>
                  </a:cubicBezTo>
                  <a:lnTo>
                    <a:pt x="5880" y="14042"/>
                  </a:lnTo>
                  <a:cubicBezTo>
                    <a:pt x="5936" y="14076"/>
                    <a:pt x="6105" y="14087"/>
                    <a:pt x="6270" y="14087"/>
                  </a:cubicBezTo>
                  <a:cubicBezTo>
                    <a:pt x="6376" y="14087"/>
                    <a:pt x="6480" y="14083"/>
                    <a:pt x="6552" y="14077"/>
                  </a:cubicBezTo>
                  <a:cubicBezTo>
                    <a:pt x="6615" y="14077"/>
                    <a:pt x="6672" y="14063"/>
                    <a:pt x="6728" y="14028"/>
                  </a:cubicBezTo>
                  <a:cubicBezTo>
                    <a:pt x="8023" y="13278"/>
                    <a:pt x="24825" y="3501"/>
                    <a:pt x="24676" y="3416"/>
                  </a:cubicBezTo>
                  <a:lnTo>
                    <a:pt x="18953" y="112"/>
                  </a:lnTo>
                  <a:cubicBezTo>
                    <a:pt x="18804" y="38"/>
                    <a:pt x="18642" y="1"/>
                    <a:pt x="18480" y="1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867;p38"/>
            <p:cNvSpPr/>
            <p:nvPr/>
          </p:nvSpPr>
          <p:spPr>
            <a:xfrm>
              <a:off x="6005150" y="1090925"/>
              <a:ext cx="217200" cy="113775"/>
            </a:xfrm>
            <a:custGeom>
              <a:rect l="l" t="t" r="r" b="b"/>
              <a:pathLst>
                <a:path w="8688" h="4551" extrusionOk="0">
                  <a:moveTo>
                    <a:pt x="3504" y="0"/>
                  </a:moveTo>
                  <a:cubicBezTo>
                    <a:pt x="2711" y="0"/>
                    <a:pt x="1953" y="117"/>
                    <a:pt x="1500" y="397"/>
                  </a:cubicBezTo>
                  <a:cubicBezTo>
                    <a:pt x="0" y="1324"/>
                    <a:pt x="984" y="2194"/>
                    <a:pt x="2207" y="2936"/>
                  </a:cubicBezTo>
                  <a:cubicBezTo>
                    <a:pt x="4085" y="4087"/>
                    <a:pt x="5177" y="4550"/>
                    <a:pt x="6139" y="4550"/>
                  </a:cubicBezTo>
                  <a:cubicBezTo>
                    <a:pt x="6721" y="4550"/>
                    <a:pt x="7256" y="4380"/>
                    <a:pt x="7888" y="4090"/>
                  </a:cubicBezTo>
                  <a:cubicBezTo>
                    <a:pt x="8383" y="3856"/>
                    <a:pt x="8688" y="3495"/>
                    <a:pt x="8680" y="3135"/>
                  </a:cubicBezTo>
                  <a:cubicBezTo>
                    <a:pt x="8673" y="2774"/>
                    <a:pt x="7874" y="1019"/>
                    <a:pt x="5801" y="326"/>
                  </a:cubicBezTo>
                  <a:cubicBezTo>
                    <a:pt x="5201" y="127"/>
                    <a:pt x="4333" y="0"/>
                    <a:pt x="3504" y="0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868;p38"/>
            <p:cNvSpPr/>
            <p:nvPr/>
          </p:nvSpPr>
          <p:spPr>
            <a:xfrm>
              <a:off x="5552200" y="1037350"/>
              <a:ext cx="247800" cy="143625"/>
            </a:xfrm>
            <a:custGeom>
              <a:rect l="l" t="t" r="r" b="b"/>
              <a:pathLst>
                <a:path w="9912" h="5745" extrusionOk="0">
                  <a:moveTo>
                    <a:pt x="6990" y="0"/>
                  </a:moveTo>
                  <a:lnTo>
                    <a:pt x="1" y="4054"/>
                  </a:lnTo>
                  <a:lnTo>
                    <a:pt x="2923" y="5744"/>
                  </a:lnTo>
                  <a:lnTo>
                    <a:pt x="9912" y="16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869;p38"/>
            <p:cNvSpPr/>
            <p:nvPr/>
          </p:nvSpPr>
          <p:spPr>
            <a:xfrm>
              <a:off x="5625250" y="1079950"/>
              <a:ext cx="177050" cy="111625"/>
            </a:xfrm>
            <a:custGeom>
              <a:rect l="l" t="t" r="r" b="b"/>
              <a:pathLst>
                <a:path w="7082" h="4465" extrusionOk="0">
                  <a:moveTo>
                    <a:pt x="7011" y="1"/>
                  </a:moveTo>
                  <a:cubicBezTo>
                    <a:pt x="6954" y="1"/>
                    <a:pt x="1" y="4040"/>
                    <a:pt x="1" y="4040"/>
                  </a:cubicBezTo>
                  <a:cubicBezTo>
                    <a:pt x="22" y="4055"/>
                    <a:pt x="36" y="4069"/>
                    <a:pt x="43" y="4090"/>
                  </a:cubicBezTo>
                  <a:cubicBezTo>
                    <a:pt x="93" y="4203"/>
                    <a:pt x="85" y="4430"/>
                    <a:pt x="36" y="4465"/>
                  </a:cubicBezTo>
                  <a:lnTo>
                    <a:pt x="7018" y="404"/>
                  </a:lnTo>
                  <a:cubicBezTo>
                    <a:pt x="7075" y="376"/>
                    <a:pt x="7082" y="143"/>
                    <a:pt x="7032" y="36"/>
                  </a:cubicBezTo>
                  <a:cubicBezTo>
                    <a:pt x="7025" y="22"/>
                    <a:pt x="7018" y="8"/>
                    <a:pt x="7011" y="1"/>
                  </a:cubicBezTo>
                  <a:cubicBezTo>
                    <a:pt x="7011" y="1"/>
                    <a:pt x="7011" y="1"/>
                    <a:pt x="70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870;p38"/>
            <p:cNvSpPr/>
            <p:nvPr/>
          </p:nvSpPr>
          <p:spPr>
            <a:xfrm>
              <a:off x="5534350" y="896025"/>
              <a:ext cx="224450" cy="242675"/>
            </a:xfrm>
            <a:custGeom>
              <a:rect l="l" t="t" r="r" b="b"/>
              <a:pathLst>
                <a:path w="8978" h="9707" extrusionOk="0">
                  <a:moveTo>
                    <a:pt x="7138" y="4981"/>
                  </a:moveTo>
                  <a:cubicBezTo>
                    <a:pt x="7011" y="4684"/>
                    <a:pt x="6983" y="4401"/>
                    <a:pt x="7075" y="4210"/>
                  </a:cubicBezTo>
                  <a:lnTo>
                    <a:pt x="8978" y="1"/>
                  </a:lnTo>
                  <a:lnTo>
                    <a:pt x="1988" y="4061"/>
                  </a:lnTo>
                  <a:lnTo>
                    <a:pt x="85" y="8264"/>
                  </a:lnTo>
                  <a:cubicBezTo>
                    <a:pt x="0" y="8455"/>
                    <a:pt x="22" y="8738"/>
                    <a:pt x="149" y="9028"/>
                  </a:cubicBezTo>
                  <a:cubicBezTo>
                    <a:pt x="213" y="9183"/>
                    <a:pt x="305" y="9325"/>
                    <a:pt x="411" y="9452"/>
                  </a:cubicBezTo>
                  <a:cubicBezTo>
                    <a:pt x="496" y="9551"/>
                    <a:pt x="602" y="9636"/>
                    <a:pt x="715" y="9707"/>
                  </a:cubicBezTo>
                  <a:lnTo>
                    <a:pt x="7697" y="5646"/>
                  </a:lnTo>
                  <a:cubicBezTo>
                    <a:pt x="7584" y="5582"/>
                    <a:pt x="7485" y="5497"/>
                    <a:pt x="7400" y="5398"/>
                  </a:cubicBezTo>
                  <a:cubicBezTo>
                    <a:pt x="7294" y="5271"/>
                    <a:pt x="7202" y="5130"/>
                    <a:pt x="7138" y="4981"/>
                  </a:cubicBezTo>
                  <a:close/>
                </a:path>
              </a:pathLst>
            </a:custGeom>
            <a:solidFill>
              <a:srgbClr val="2D2B29">
                <a:alpha val="2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871;p38"/>
            <p:cNvSpPr/>
            <p:nvPr/>
          </p:nvSpPr>
          <p:spPr>
            <a:xfrm>
              <a:off x="5524800" y="884800"/>
              <a:ext cx="102950" cy="306750"/>
            </a:xfrm>
            <a:custGeom>
              <a:rect l="l" t="t" r="r" b="b"/>
              <a:pathLst>
                <a:path w="4118" h="12270" extrusionOk="0">
                  <a:moveTo>
                    <a:pt x="2134" y="0"/>
                  </a:moveTo>
                  <a:cubicBezTo>
                    <a:pt x="2076" y="0"/>
                    <a:pt x="2038" y="47"/>
                    <a:pt x="2038" y="131"/>
                  </a:cubicBezTo>
                  <a:lnTo>
                    <a:pt x="2024" y="4192"/>
                  </a:lnTo>
                  <a:lnTo>
                    <a:pt x="128" y="8359"/>
                  </a:lnTo>
                  <a:cubicBezTo>
                    <a:pt x="0" y="8656"/>
                    <a:pt x="36" y="9102"/>
                    <a:pt x="234" y="9547"/>
                  </a:cubicBezTo>
                  <a:cubicBezTo>
                    <a:pt x="425" y="9986"/>
                    <a:pt x="743" y="10375"/>
                    <a:pt x="1097" y="10580"/>
                  </a:cubicBezTo>
                  <a:lnTo>
                    <a:pt x="4019" y="12264"/>
                  </a:lnTo>
                  <a:cubicBezTo>
                    <a:pt x="4025" y="12267"/>
                    <a:pt x="4031" y="12269"/>
                    <a:pt x="4036" y="12269"/>
                  </a:cubicBezTo>
                  <a:cubicBezTo>
                    <a:pt x="4117" y="12269"/>
                    <a:pt x="4111" y="11900"/>
                    <a:pt x="4019" y="11846"/>
                  </a:cubicBezTo>
                  <a:lnTo>
                    <a:pt x="1097" y="10156"/>
                  </a:lnTo>
                  <a:cubicBezTo>
                    <a:pt x="842" y="10000"/>
                    <a:pt x="644" y="9760"/>
                    <a:pt x="531" y="9484"/>
                  </a:cubicBezTo>
                  <a:cubicBezTo>
                    <a:pt x="404" y="9194"/>
                    <a:pt x="375" y="8911"/>
                    <a:pt x="467" y="8713"/>
                  </a:cubicBezTo>
                  <a:lnTo>
                    <a:pt x="2370" y="4510"/>
                  </a:lnTo>
                  <a:lnTo>
                    <a:pt x="2384" y="4433"/>
                  </a:lnTo>
                  <a:lnTo>
                    <a:pt x="2391" y="336"/>
                  </a:lnTo>
                  <a:cubicBezTo>
                    <a:pt x="2391" y="209"/>
                    <a:pt x="2321" y="96"/>
                    <a:pt x="2215" y="25"/>
                  </a:cubicBezTo>
                  <a:cubicBezTo>
                    <a:pt x="2185" y="9"/>
                    <a:pt x="2158" y="0"/>
                    <a:pt x="2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872;p38"/>
            <p:cNvSpPr/>
            <p:nvPr/>
          </p:nvSpPr>
          <p:spPr>
            <a:xfrm>
              <a:off x="5576975" y="783425"/>
              <a:ext cx="182350" cy="214150"/>
            </a:xfrm>
            <a:custGeom>
              <a:rect l="l" t="t" r="r" b="b"/>
              <a:pathLst>
                <a:path w="7294" h="8566" extrusionOk="0">
                  <a:moveTo>
                    <a:pt x="7040" y="0"/>
                  </a:moveTo>
                  <a:cubicBezTo>
                    <a:pt x="7023" y="0"/>
                    <a:pt x="7006" y="4"/>
                    <a:pt x="6990" y="12"/>
                  </a:cubicBezTo>
                  <a:lnTo>
                    <a:pt x="0" y="4066"/>
                  </a:lnTo>
                  <a:cubicBezTo>
                    <a:pt x="18" y="4060"/>
                    <a:pt x="37" y="4057"/>
                    <a:pt x="55" y="4057"/>
                  </a:cubicBezTo>
                  <a:cubicBezTo>
                    <a:pt x="81" y="4057"/>
                    <a:pt x="107" y="4064"/>
                    <a:pt x="128" y="4080"/>
                  </a:cubicBezTo>
                  <a:cubicBezTo>
                    <a:pt x="156" y="4101"/>
                    <a:pt x="184" y="4123"/>
                    <a:pt x="212" y="4151"/>
                  </a:cubicBezTo>
                  <a:cubicBezTo>
                    <a:pt x="241" y="4179"/>
                    <a:pt x="262" y="4215"/>
                    <a:pt x="276" y="4257"/>
                  </a:cubicBezTo>
                  <a:cubicBezTo>
                    <a:pt x="297" y="4300"/>
                    <a:pt x="312" y="4349"/>
                    <a:pt x="312" y="4399"/>
                  </a:cubicBezTo>
                  <a:lnTo>
                    <a:pt x="297" y="8488"/>
                  </a:lnTo>
                  <a:lnTo>
                    <a:pt x="283" y="8565"/>
                  </a:lnTo>
                  <a:lnTo>
                    <a:pt x="7273" y="4505"/>
                  </a:lnTo>
                  <a:lnTo>
                    <a:pt x="7280" y="4434"/>
                  </a:lnTo>
                  <a:lnTo>
                    <a:pt x="7294" y="338"/>
                  </a:lnTo>
                  <a:cubicBezTo>
                    <a:pt x="7294" y="288"/>
                    <a:pt x="7287" y="239"/>
                    <a:pt x="7266" y="196"/>
                  </a:cubicBezTo>
                  <a:cubicBezTo>
                    <a:pt x="7244" y="161"/>
                    <a:pt x="7223" y="126"/>
                    <a:pt x="7195" y="90"/>
                  </a:cubicBezTo>
                  <a:cubicBezTo>
                    <a:pt x="7174" y="62"/>
                    <a:pt x="7145" y="41"/>
                    <a:pt x="7117" y="27"/>
                  </a:cubicBezTo>
                  <a:cubicBezTo>
                    <a:pt x="7091" y="9"/>
                    <a:pt x="7066" y="0"/>
                    <a:pt x="7040" y="0"/>
                  </a:cubicBez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873;p38"/>
            <p:cNvSpPr/>
            <p:nvPr/>
          </p:nvSpPr>
          <p:spPr>
            <a:xfrm>
              <a:off x="5289225" y="657975"/>
              <a:ext cx="14175" cy="554475"/>
            </a:xfrm>
            <a:custGeom>
              <a:rect l="l" t="t" r="r" b="b"/>
              <a:pathLst>
                <a:path w="567" h="22179" extrusionOk="0">
                  <a:moveTo>
                    <a:pt x="0" y="1"/>
                  </a:moveTo>
                  <a:lnTo>
                    <a:pt x="7" y="21853"/>
                  </a:lnTo>
                  <a:lnTo>
                    <a:pt x="566" y="22179"/>
                  </a:lnTo>
                  <a:lnTo>
                    <a:pt x="559" y="3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874;p38"/>
            <p:cNvSpPr/>
            <p:nvPr/>
          </p:nvSpPr>
          <p:spPr>
            <a:xfrm>
              <a:off x="5289225" y="238125"/>
              <a:ext cx="741225" cy="428000"/>
            </a:xfrm>
            <a:custGeom>
              <a:rect l="l" t="t" r="r" b="b"/>
              <a:pathLst>
                <a:path w="29649" h="17120" extrusionOk="0">
                  <a:moveTo>
                    <a:pt x="29090" y="0"/>
                  </a:moveTo>
                  <a:lnTo>
                    <a:pt x="0" y="16795"/>
                  </a:lnTo>
                  <a:lnTo>
                    <a:pt x="559" y="17120"/>
                  </a:lnTo>
                  <a:lnTo>
                    <a:pt x="29649" y="325"/>
                  </a:lnTo>
                  <a:lnTo>
                    <a:pt x="29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875;p38"/>
            <p:cNvSpPr/>
            <p:nvPr/>
          </p:nvSpPr>
          <p:spPr>
            <a:xfrm>
              <a:off x="5303200" y="246250"/>
              <a:ext cx="727425" cy="966200"/>
            </a:xfrm>
            <a:custGeom>
              <a:rect l="l" t="t" r="r" b="b"/>
              <a:pathLst>
                <a:path w="29097" h="38648" extrusionOk="0">
                  <a:moveTo>
                    <a:pt x="29090" y="0"/>
                  </a:moveTo>
                  <a:lnTo>
                    <a:pt x="0" y="16795"/>
                  </a:lnTo>
                  <a:lnTo>
                    <a:pt x="7" y="38648"/>
                  </a:lnTo>
                  <a:lnTo>
                    <a:pt x="29097" y="21853"/>
                  </a:lnTo>
                  <a:lnTo>
                    <a:pt x="290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876;p38"/>
            <p:cNvSpPr/>
            <p:nvPr/>
          </p:nvSpPr>
          <p:spPr>
            <a:xfrm>
              <a:off x="5306200" y="252450"/>
              <a:ext cx="720900" cy="889450"/>
            </a:xfrm>
            <a:custGeom>
              <a:rect l="l" t="t" r="r" b="b"/>
              <a:pathLst>
                <a:path w="28836" h="35578" extrusionOk="0">
                  <a:moveTo>
                    <a:pt x="28835" y="0"/>
                  </a:moveTo>
                  <a:lnTo>
                    <a:pt x="8" y="16646"/>
                  </a:lnTo>
                  <a:lnTo>
                    <a:pt x="0" y="35577"/>
                  </a:lnTo>
                  <a:lnTo>
                    <a:pt x="28828" y="18931"/>
                  </a:lnTo>
                  <a:lnTo>
                    <a:pt x="28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877;p38"/>
            <p:cNvSpPr/>
            <p:nvPr/>
          </p:nvSpPr>
          <p:spPr>
            <a:xfrm>
              <a:off x="5682550" y="931950"/>
              <a:ext cx="38400" cy="29575"/>
            </a:xfrm>
            <a:custGeom>
              <a:rect l="l" t="t" r="r" b="b"/>
              <a:pathLst>
                <a:path w="1536" h="1183" extrusionOk="0">
                  <a:moveTo>
                    <a:pt x="1410" y="1"/>
                  </a:moveTo>
                  <a:cubicBezTo>
                    <a:pt x="1372" y="1"/>
                    <a:pt x="1328" y="14"/>
                    <a:pt x="1281" y="42"/>
                  </a:cubicBezTo>
                  <a:lnTo>
                    <a:pt x="255" y="636"/>
                  </a:lnTo>
                  <a:cubicBezTo>
                    <a:pt x="107" y="721"/>
                    <a:pt x="15" y="870"/>
                    <a:pt x="1" y="1040"/>
                  </a:cubicBezTo>
                  <a:cubicBezTo>
                    <a:pt x="1" y="1131"/>
                    <a:pt x="53" y="1183"/>
                    <a:pt x="130" y="1183"/>
                  </a:cubicBezTo>
                  <a:cubicBezTo>
                    <a:pt x="167" y="1183"/>
                    <a:pt x="210" y="1171"/>
                    <a:pt x="255" y="1146"/>
                  </a:cubicBezTo>
                  <a:lnTo>
                    <a:pt x="1281" y="552"/>
                  </a:lnTo>
                  <a:cubicBezTo>
                    <a:pt x="1423" y="467"/>
                    <a:pt x="1515" y="318"/>
                    <a:pt x="1536" y="148"/>
                  </a:cubicBezTo>
                  <a:cubicBezTo>
                    <a:pt x="1536" y="54"/>
                    <a:pt x="1485" y="1"/>
                    <a:pt x="1410" y="1"/>
                  </a:cubicBezTo>
                  <a:close/>
                </a:path>
              </a:pathLst>
            </a:custGeom>
            <a:solidFill>
              <a:srgbClr val="228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878;p38"/>
            <p:cNvSpPr/>
            <p:nvPr/>
          </p:nvSpPr>
          <p:spPr>
            <a:xfrm>
              <a:off x="5417100" y="1211200"/>
              <a:ext cx="608925" cy="271325"/>
            </a:xfrm>
            <a:custGeom>
              <a:rect l="l" t="t" r="r" b="b"/>
              <a:pathLst>
                <a:path w="24357" h="10853" extrusionOk="0">
                  <a:moveTo>
                    <a:pt x="0" y="6997"/>
                  </a:moveTo>
                  <a:lnTo>
                    <a:pt x="0" y="7301"/>
                  </a:lnTo>
                  <a:cubicBezTo>
                    <a:pt x="0" y="7372"/>
                    <a:pt x="50" y="7428"/>
                    <a:pt x="113" y="7464"/>
                  </a:cubicBezTo>
                  <a:lnTo>
                    <a:pt x="5836" y="10767"/>
                  </a:lnTo>
                  <a:cubicBezTo>
                    <a:pt x="6013" y="10852"/>
                    <a:pt x="6218" y="10852"/>
                    <a:pt x="6395" y="10767"/>
                  </a:cubicBezTo>
                  <a:lnTo>
                    <a:pt x="24244" y="460"/>
                  </a:lnTo>
                  <a:cubicBezTo>
                    <a:pt x="24307" y="432"/>
                    <a:pt x="24350" y="368"/>
                    <a:pt x="24357" y="297"/>
                  </a:cubicBezTo>
                  <a:lnTo>
                    <a:pt x="24357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879;p38"/>
            <p:cNvSpPr/>
            <p:nvPr/>
          </p:nvSpPr>
          <p:spPr>
            <a:xfrm>
              <a:off x="5416025" y="1122400"/>
              <a:ext cx="611075" cy="352700"/>
            </a:xfrm>
            <a:custGeom>
              <a:rect l="l" t="t" r="r" b="b"/>
              <a:pathLst>
                <a:path w="24443" h="14107" extrusionOk="0">
                  <a:moveTo>
                    <a:pt x="24287" y="3715"/>
                  </a:moveTo>
                  <a:lnTo>
                    <a:pt x="6438" y="14022"/>
                  </a:lnTo>
                  <a:cubicBezTo>
                    <a:pt x="6261" y="14107"/>
                    <a:pt x="6056" y="14107"/>
                    <a:pt x="5879" y="14022"/>
                  </a:cubicBezTo>
                  <a:lnTo>
                    <a:pt x="156" y="10719"/>
                  </a:lnTo>
                  <a:cubicBezTo>
                    <a:pt x="1" y="10627"/>
                    <a:pt x="1" y="10485"/>
                    <a:pt x="156" y="10393"/>
                  </a:cubicBezTo>
                  <a:lnTo>
                    <a:pt x="18005" y="93"/>
                  </a:lnTo>
                  <a:cubicBezTo>
                    <a:pt x="18182" y="1"/>
                    <a:pt x="18387" y="1"/>
                    <a:pt x="18564" y="93"/>
                  </a:cubicBezTo>
                  <a:lnTo>
                    <a:pt x="24287" y="3397"/>
                  </a:lnTo>
                  <a:cubicBezTo>
                    <a:pt x="24442" y="3481"/>
                    <a:pt x="24442" y="3630"/>
                    <a:pt x="24287" y="37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880;p38"/>
            <p:cNvSpPr/>
            <p:nvPr/>
          </p:nvSpPr>
          <p:spPr>
            <a:xfrm>
              <a:off x="5451225" y="1145100"/>
              <a:ext cx="532200" cy="308675"/>
            </a:xfrm>
            <a:custGeom>
              <a:rect l="l" t="t" r="r" b="b"/>
              <a:pathLst>
                <a:path w="21288" h="12347" extrusionOk="0">
                  <a:moveTo>
                    <a:pt x="16158" y="0"/>
                  </a:moveTo>
                  <a:cubicBezTo>
                    <a:pt x="16114" y="0"/>
                    <a:pt x="16070" y="9"/>
                    <a:pt x="16031" y="27"/>
                  </a:cubicBezTo>
                  <a:lnTo>
                    <a:pt x="15295" y="451"/>
                  </a:lnTo>
                  <a:cubicBezTo>
                    <a:pt x="15260" y="465"/>
                    <a:pt x="15239" y="501"/>
                    <a:pt x="15246" y="543"/>
                  </a:cubicBezTo>
                  <a:cubicBezTo>
                    <a:pt x="15246" y="550"/>
                    <a:pt x="15246" y="557"/>
                    <a:pt x="15246" y="564"/>
                  </a:cubicBezTo>
                  <a:cubicBezTo>
                    <a:pt x="15246" y="578"/>
                    <a:pt x="15246" y="586"/>
                    <a:pt x="15246" y="593"/>
                  </a:cubicBezTo>
                  <a:cubicBezTo>
                    <a:pt x="15239" y="628"/>
                    <a:pt x="15260" y="670"/>
                    <a:pt x="15295" y="685"/>
                  </a:cubicBezTo>
                  <a:lnTo>
                    <a:pt x="15295" y="678"/>
                  </a:lnTo>
                  <a:lnTo>
                    <a:pt x="15918" y="1031"/>
                  </a:lnTo>
                  <a:cubicBezTo>
                    <a:pt x="15957" y="1052"/>
                    <a:pt x="16001" y="1063"/>
                    <a:pt x="16045" y="1063"/>
                  </a:cubicBezTo>
                  <a:cubicBezTo>
                    <a:pt x="16089" y="1063"/>
                    <a:pt x="16133" y="1052"/>
                    <a:pt x="16172" y="1031"/>
                  </a:cubicBezTo>
                  <a:lnTo>
                    <a:pt x="16908" y="614"/>
                  </a:lnTo>
                  <a:cubicBezTo>
                    <a:pt x="16943" y="593"/>
                    <a:pt x="16958" y="557"/>
                    <a:pt x="16958" y="522"/>
                  </a:cubicBezTo>
                  <a:cubicBezTo>
                    <a:pt x="16958" y="515"/>
                    <a:pt x="16958" y="508"/>
                    <a:pt x="16958" y="501"/>
                  </a:cubicBezTo>
                  <a:cubicBezTo>
                    <a:pt x="16958" y="487"/>
                    <a:pt x="16958" y="479"/>
                    <a:pt x="16958" y="472"/>
                  </a:cubicBezTo>
                  <a:cubicBezTo>
                    <a:pt x="16958" y="437"/>
                    <a:pt x="16943" y="395"/>
                    <a:pt x="16908" y="380"/>
                  </a:cubicBezTo>
                  <a:lnTo>
                    <a:pt x="16286" y="27"/>
                  </a:lnTo>
                  <a:cubicBezTo>
                    <a:pt x="16247" y="9"/>
                    <a:pt x="16202" y="0"/>
                    <a:pt x="16158" y="0"/>
                  </a:cubicBezTo>
                  <a:close/>
                  <a:moveTo>
                    <a:pt x="17237" y="617"/>
                  </a:moveTo>
                  <a:cubicBezTo>
                    <a:pt x="17193" y="617"/>
                    <a:pt x="17149" y="628"/>
                    <a:pt x="17106" y="649"/>
                  </a:cubicBezTo>
                  <a:lnTo>
                    <a:pt x="16378" y="1074"/>
                  </a:lnTo>
                  <a:cubicBezTo>
                    <a:pt x="16342" y="1088"/>
                    <a:pt x="16321" y="1130"/>
                    <a:pt x="16328" y="1166"/>
                  </a:cubicBezTo>
                  <a:cubicBezTo>
                    <a:pt x="16321" y="1173"/>
                    <a:pt x="16321" y="1180"/>
                    <a:pt x="16328" y="1187"/>
                  </a:cubicBezTo>
                  <a:cubicBezTo>
                    <a:pt x="16328" y="1194"/>
                    <a:pt x="16328" y="1208"/>
                    <a:pt x="16328" y="1215"/>
                  </a:cubicBezTo>
                  <a:cubicBezTo>
                    <a:pt x="16321" y="1251"/>
                    <a:pt x="16342" y="1286"/>
                    <a:pt x="16378" y="1300"/>
                  </a:cubicBezTo>
                  <a:lnTo>
                    <a:pt x="16993" y="1654"/>
                  </a:lnTo>
                  <a:cubicBezTo>
                    <a:pt x="17035" y="1675"/>
                    <a:pt x="17080" y="1686"/>
                    <a:pt x="17124" y="1686"/>
                  </a:cubicBezTo>
                  <a:cubicBezTo>
                    <a:pt x="17168" y="1686"/>
                    <a:pt x="17212" y="1675"/>
                    <a:pt x="17255" y="1654"/>
                  </a:cubicBezTo>
                  <a:lnTo>
                    <a:pt x="17983" y="1229"/>
                  </a:lnTo>
                  <a:cubicBezTo>
                    <a:pt x="18019" y="1215"/>
                    <a:pt x="18040" y="1180"/>
                    <a:pt x="18033" y="1144"/>
                  </a:cubicBezTo>
                  <a:cubicBezTo>
                    <a:pt x="18033" y="1137"/>
                    <a:pt x="18033" y="1123"/>
                    <a:pt x="18033" y="1116"/>
                  </a:cubicBezTo>
                  <a:cubicBezTo>
                    <a:pt x="18040" y="1109"/>
                    <a:pt x="18040" y="1102"/>
                    <a:pt x="18033" y="1095"/>
                  </a:cubicBezTo>
                  <a:cubicBezTo>
                    <a:pt x="18040" y="1052"/>
                    <a:pt x="18019" y="1017"/>
                    <a:pt x="17983" y="1003"/>
                  </a:cubicBezTo>
                  <a:lnTo>
                    <a:pt x="17368" y="649"/>
                  </a:lnTo>
                  <a:cubicBezTo>
                    <a:pt x="17325" y="628"/>
                    <a:pt x="17281" y="617"/>
                    <a:pt x="17237" y="617"/>
                  </a:cubicBezTo>
                  <a:close/>
                  <a:moveTo>
                    <a:pt x="14976" y="681"/>
                  </a:moveTo>
                  <a:cubicBezTo>
                    <a:pt x="14931" y="681"/>
                    <a:pt x="14885" y="692"/>
                    <a:pt x="14842" y="713"/>
                  </a:cubicBezTo>
                  <a:lnTo>
                    <a:pt x="14114" y="1137"/>
                  </a:lnTo>
                  <a:cubicBezTo>
                    <a:pt x="14078" y="1152"/>
                    <a:pt x="14057" y="1187"/>
                    <a:pt x="14064" y="1229"/>
                  </a:cubicBezTo>
                  <a:cubicBezTo>
                    <a:pt x="14064" y="1236"/>
                    <a:pt x="14064" y="1243"/>
                    <a:pt x="14064" y="1251"/>
                  </a:cubicBezTo>
                  <a:cubicBezTo>
                    <a:pt x="14064" y="1258"/>
                    <a:pt x="14064" y="1272"/>
                    <a:pt x="14064" y="1279"/>
                  </a:cubicBezTo>
                  <a:cubicBezTo>
                    <a:pt x="14057" y="1314"/>
                    <a:pt x="14078" y="1350"/>
                    <a:pt x="14114" y="1364"/>
                  </a:cubicBezTo>
                  <a:lnTo>
                    <a:pt x="14729" y="1717"/>
                  </a:lnTo>
                  <a:cubicBezTo>
                    <a:pt x="14772" y="1739"/>
                    <a:pt x="14816" y="1749"/>
                    <a:pt x="14860" y="1749"/>
                  </a:cubicBezTo>
                  <a:cubicBezTo>
                    <a:pt x="14904" y="1749"/>
                    <a:pt x="14948" y="1739"/>
                    <a:pt x="14991" y="1717"/>
                  </a:cubicBezTo>
                  <a:lnTo>
                    <a:pt x="15727" y="1293"/>
                  </a:lnTo>
                  <a:cubicBezTo>
                    <a:pt x="15755" y="1279"/>
                    <a:pt x="15776" y="1243"/>
                    <a:pt x="15769" y="1208"/>
                  </a:cubicBezTo>
                  <a:cubicBezTo>
                    <a:pt x="15776" y="1201"/>
                    <a:pt x="15776" y="1187"/>
                    <a:pt x="15769" y="1180"/>
                  </a:cubicBezTo>
                  <a:cubicBezTo>
                    <a:pt x="15776" y="1173"/>
                    <a:pt x="15776" y="1166"/>
                    <a:pt x="15769" y="1159"/>
                  </a:cubicBezTo>
                  <a:cubicBezTo>
                    <a:pt x="15776" y="1116"/>
                    <a:pt x="15755" y="1081"/>
                    <a:pt x="15727" y="1067"/>
                  </a:cubicBezTo>
                  <a:lnTo>
                    <a:pt x="15104" y="713"/>
                  </a:lnTo>
                  <a:cubicBezTo>
                    <a:pt x="15065" y="692"/>
                    <a:pt x="15021" y="681"/>
                    <a:pt x="14976" y="681"/>
                  </a:cubicBezTo>
                  <a:close/>
                  <a:moveTo>
                    <a:pt x="13792" y="1367"/>
                  </a:moveTo>
                  <a:cubicBezTo>
                    <a:pt x="13748" y="1367"/>
                    <a:pt x="13703" y="1378"/>
                    <a:pt x="13661" y="1399"/>
                  </a:cubicBezTo>
                  <a:lnTo>
                    <a:pt x="12932" y="1824"/>
                  </a:lnTo>
                  <a:cubicBezTo>
                    <a:pt x="12897" y="1838"/>
                    <a:pt x="12876" y="1873"/>
                    <a:pt x="12883" y="1908"/>
                  </a:cubicBezTo>
                  <a:cubicBezTo>
                    <a:pt x="12876" y="1916"/>
                    <a:pt x="12876" y="1923"/>
                    <a:pt x="12883" y="1937"/>
                  </a:cubicBezTo>
                  <a:cubicBezTo>
                    <a:pt x="12876" y="1944"/>
                    <a:pt x="12876" y="1951"/>
                    <a:pt x="12883" y="1958"/>
                  </a:cubicBezTo>
                  <a:cubicBezTo>
                    <a:pt x="12876" y="1993"/>
                    <a:pt x="12897" y="2036"/>
                    <a:pt x="12932" y="2050"/>
                  </a:cubicBezTo>
                  <a:lnTo>
                    <a:pt x="13548" y="2404"/>
                  </a:lnTo>
                  <a:cubicBezTo>
                    <a:pt x="13590" y="2421"/>
                    <a:pt x="13634" y="2430"/>
                    <a:pt x="13679" y="2430"/>
                  </a:cubicBezTo>
                  <a:cubicBezTo>
                    <a:pt x="13723" y="2430"/>
                    <a:pt x="13767" y="2421"/>
                    <a:pt x="13810" y="2404"/>
                  </a:cubicBezTo>
                  <a:lnTo>
                    <a:pt x="14538" y="1979"/>
                  </a:lnTo>
                  <a:cubicBezTo>
                    <a:pt x="14574" y="1965"/>
                    <a:pt x="14595" y="1930"/>
                    <a:pt x="14588" y="1887"/>
                  </a:cubicBezTo>
                  <a:cubicBezTo>
                    <a:pt x="14588" y="1880"/>
                    <a:pt x="14588" y="1873"/>
                    <a:pt x="14588" y="1866"/>
                  </a:cubicBezTo>
                  <a:cubicBezTo>
                    <a:pt x="14588" y="1859"/>
                    <a:pt x="14588" y="1852"/>
                    <a:pt x="14588" y="1838"/>
                  </a:cubicBezTo>
                  <a:cubicBezTo>
                    <a:pt x="14595" y="1802"/>
                    <a:pt x="14574" y="1767"/>
                    <a:pt x="14538" y="1753"/>
                  </a:cubicBezTo>
                  <a:lnTo>
                    <a:pt x="13923" y="1399"/>
                  </a:lnTo>
                  <a:cubicBezTo>
                    <a:pt x="13880" y="1378"/>
                    <a:pt x="13836" y="1367"/>
                    <a:pt x="13792" y="1367"/>
                  </a:cubicBezTo>
                  <a:close/>
                  <a:moveTo>
                    <a:pt x="19398" y="1868"/>
                  </a:moveTo>
                  <a:cubicBezTo>
                    <a:pt x="19354" y="1868"/>
                    <a:pt x="19310" y="1877"/>
                    <a:pt x="19271" y="1894"/>
                  </a:cubicBezTo>
                  <a:lnTo>
                    <a:pt x="18535" y="2319"/>
                  </a:lnTo>
                  <a:cubicBezTo>
                    <a:pt x="18500" y="2333"/>
                    <a:pt x="18479" y="2375"/>
                    <a:pt x="18486" y="2418"/>
                  </a:cubicBezTo>
                  <a:cubicBezTo>
                    <a:pt x="18486" y="2423"/>
                    <a:pt x="18486" y="2427"/>
                    <a:pt x="18486" y="2432"/>
                  </a:cubicBezTo>
                  <a:cubicBezTo>
                    <a:pt x="18486" y="2446"/>
                    <a:pt x="18486" y="2453"/>
                    <a:pt x="18486" y="2460"/>
                  </a:cubicBezTo>
                  <a:cubicBezTo>
                    <a:pt x="18479" y="2496"/>
                    <a:pt x="18500" y="2538"/>
                    <a:pt x="18535" y="2545"/>
                  </a:cubicBezTo>
                  <a:lnTo>
                    <a:pt x="19158" y="2899"/>
                  </a:lnTo>
                  <a:cubicBezTo>
                    <a:pt x="19197" y="2920"/>
                    <a:pt x="19241" y="2931"/>
                    <a:pt x="19285" y="2931"/>
                  </a:cubicBezTo>
                  <a:cubicBezTo>
                    <a:pt x="19329" y="2931"/>
                    <a:pt x="19373" y="2920"/>
                    <a:pt x="19412" y="2899"/>
                  </a:cubicBezTo>
                  <a:lnTo>
                    <a:pt x="20148" y="2481"/>
                  </a:lnTo>
                  <a:cubicBezTo>
                    <a:pt x="20184" y="2467"/>
                    <a:pt x="20205" y="2425"/>
                    <a:pt x="20198" y="2390"/>
                  </a:cubicBezTo>
                  <a:cubicBezTo>
                    <a:pt x="20198" y="2382"/>
                    <a:pt x="20198" y="2375"/>
                    <a:pt x="20198" y="2368"/>
                  </a:cubicBezTo>
                  <a:cubicBezTo>
                    <a:pt x="20198" y="2354"/>
                    <a:pt x="20198" y="2347"/>
                    <a:pt x="20198" y="2340"/>
                  </a:cubicBezTo>
                  <a:cubicBezTo>
                    <a:pt x="20205" y="2305"/>
                    <a:pt x="20184" y="2269"/>
                    <a:pt x="20148" y="2248"/>
                  </a:cubicBezTo>
                  <a:lnTo>
                    <a:pt x="19526" y="1894"/>
                  </a:lnTo>
                  <a:cubicBezTo>
                    <a:pt x="19487" y="1877"/>
                    <a:pt x="19442" y="1868"/>
                    <a:pt x="19398" y="1868"/>
                  </a:cubicBezTo>
                  <a:close/>
                  <a:moveTo>
                    <a:pt x="20484" y="2499"/>
                  </a:moveTo>
                  <a:cubicBezTo>
                    <a:pt x="20440" y="2499"/>
                    <a:pt x="20396" y="2510"/>
                    <a:pt x="20353" y="2531"/>
                  </a:cubicBezTo>
                  <a:lnTo>
                    <a:pt x="19625" y="2948"/>
                  </a:lnTo>
                  <a:cubicBezTo>
                    <a:pt x="19589" y="2963"/>
                    <a:pt x="19568" y="3005"/>
                    <a:pt x="19575" y="3040"/>
                  </a:cubicBezTo>
                  <a:cubicBezTo>
                    <a:pt x="19568" y="3047"/>
                    <a:pt x="19568" y="3055"/>
                    <a:pt x="19575" y="3062"/>
                  </a:cubicBezTo>
                  <a:cubicBezTo>
                    <a:pt x="19568" y="3076"/>
                    <a:pt x="19568" y="3083"/>
                    <a:pt x="19575" y="3090"/>
                  </a:cubicBezTo>
                  <a:cubicBezTo>
                    <a:pt x="19568" y="3125"/>
                    <a:pt x="19589" y="3161"/>
                    <a:pt x="19625" y="3182"/>
                  </a:cubicBezTo>
                  <a:lnTo>
                    <a:pt x="20240" y="3536"/>
                  </a:lnTo>
                  <a:cubicBezTo>
                    <a:pt x="20279" y="3553"/>
                    <a:pt x="20323" y="3562"/>
                    <a:pt x="20367" y="3562"/>
                  </a:cubicBezTo>
                  <a:cubicBezTo>
                    <a:pt x="20412" y="3562"/>
                    <a:pt x="20456" y="3553"/>
                    <a:pt x="20495" y="3536"/>
                  </a:cubicBezTo>
                  <a:lnTo>
                    <a:pt x="21231" y="3111"/>
                  </a:lnTo>
                  <a:cubicBezTo>
                    <a:pt x="21266" y="3097"/>
                    <a:pt x="21287" y="3062"/>
                    <a:pt x="21280" y="3019"/>
                  </a:cubicBezTo>
                  <a:cubicBezTo>
                    <a:pt x="21280" y="3012"/>
                    <a:pt x="21280" y="3005"/>
                    <a:pt x="21280" y="2998"/>
                  </a:cubicBezTo>
                  <a:cubicBezTo>
                    <a:pt x="21280" y="2991"/>
                    <a:pt x="21280" y="2977"/>
                    <a:pt x="21273" y="2970"/>
                  </a:cubicBezTo>
                  <a:lnTo>
                    <a:pt x="21280" y="2970"/>
                  </a:lnTo>
                  <a:cubicBezTo>
                    <a:pt x="21287" y="2934"/>
                    <a:pt x="21266" y="2899"/>
                    <a:pt x="21231" y="2885"/>
                  </a:cubicBezTo>
                  <a:lnTo>
                    <a:pt x="20615" y="2531"/>
                  </a:lnTo>
                  <a:cubicBezTo>
                    <a:pt x="20573" y="2510"/>
                    <a:pt x="20528" y="2499"/>
                    <a:pt x="20484" y="2499"/>
                  </a:cubicBezTo>
                  <a:close/>
                  <a:moveTo>
                    <a:pt x="18213" y="2556"/>
                  </a:moveTo>
                  <a:cubicBezTo>
                    <a:pt x="18169" y="2556"/>
                    <a:pt x="18125" y="2566"/>
                    <a:pt x="18082" y="2588"/>
                  </a:cubicBezTo>
                  <a:lnTo>
                    <a:pt x="17354" y="3012"/>
                  </a:lnTo>
                  <a:cubicBezTo>
                    <a:pt x="17318" y="3026"/>
                    <a:pt x="17297" y="3062"/>
                    <a:pt x="17304" y="3097"/>
                  </a:cubicBezTo>
                  <a:cubicBezTo>
                    <a:pt x="17297" y="3111"/>
                    <a:pt x="17297" y="3118"/>
                    <a:pt x="17304" y="3125"/>
                  </a:cubicBezTo>
                  <a:cubicBezTo>
                    <a:pt x="17297" y="3132"/>
                    <a:pt x="17297" y="3139"/>
                    <a:pt x="17304" y="3146"/>
                  </a:cubicBezTo>
                  <a:cubicBezTo>
                    <a:pt x="17297" y="3189"/>
                    <a:pt x="17318" y="3224"/>
                    <a:pt x="17354" y="3238"/>
                  </a:cubicBezTo>
                  <a:lnTo>
                    <a:pt x="17969" y="3592"/>
                  </a:lnTo>
                  <a:cubicBezTo>
                    <a:pt x="18012" y="3613"/>
                    <a:pt x="18056" y="3624"/>
                    <a:pt x="18100" y="3624"/>
                  </a:cubicBezTo>
                  <a:cubicBezTo>
                    <a:pt x="18144" y="3624"/>
                    <a:pt x="18189" y="3613"/>
                    <a:pt x="18231" y="3592"/>
                  </a:cubicBezTo>
                  <a:lnTo>
                    <a:pt x="18960" y="3168"/>
                  </a:lnTo>
                  <a:cubicBezTo>
                    <a:pt x="18995" y="3154"/>
                    <a:pt x="19016" y="3118"/>
                    <a:pt x="19009" y="3083"/>
                  </a:cubicBezTo>
                  <a:cubicBezTo>
                    <a:pt x="19009" y="3069"/>
                    <a:pt x="19009" y="3062"/>
                    <a:pt x="19009" y="3055"/>
                  </a:cubicBezTo>
                  <a:cubicBezTo>
                    <a:pt x="19009" y="3047"/>
                    <a:pt x="19009" y="3040"/>
                    <a:pt x="19009" y="3026"/>
                  </a:cubicBezTo>
                  <a:cubicBezTo>
                    <a:pt x="19016" y="2991"/>
                    <a:pt x="18995" y="2955"/>
                    <a:pt x="18960" y="2941"/>
                  </a:cubicBezTo>
                  <a:lnTo>
                    <a:pt x="18344" y="2588"/>
                  </a:lnTo>
                  <a:cubicBezTo>
                    <a:pt x="18302" y="2566"/>
                    <a:pt x="18258" y="2556"/>
                    <a:pt x="18213" y="2556"/>
                  </a:cubicBezTo>
                  <a:close/>
                  <a:moveTo>
                    <a:pt x="18327" y="1210"/>
                  </a:moveTo>
                  <a:cubicBezTo>
                    <a:pt x="18291" y="1210"/>
                    <a:pt x="18256" y="1219"/>
                    <a:pt x="18224" y="1236"/>
                  </a:cubicBezTo>
                  <a:lnTo>
                    <a:pt x="17184" y="1831"/>
                  </a:lnTo>
                  <a:cubicBezTo>
                    <a:pt x="17156" y="1845"/>
                    <a:pt x="17124" y="1852"/>
                    <a:pt x="17092" y="1852"/>
                  </a:cubicBezTo>
                  <a:cubicBezTo>
                    <a:pt x="17060" y="1852"/>
                    <a:pt x="17028" y="1845"/>
                    <a:pt x="17000" y="1831"/>
                  </a:cubicBezTo>
                  <a:lnTo>
                    <a:pt x="17007" y="1824"/>
                  </a:lnTo>
                  <a:lnTo>
                    <a:pt x="16194" y="1357"/>
                  </a:lnTo>
                  <a:cubicBezTo>
                    <a:pt x="16144" y="1332"/>
                    <a:pt x="16089" y="1320"/>
                    <a:pt x="16034" y="1320"/>
                  </a:cubicBezTo>
                  <a:cubicBezTo>
                    <a:pt x="15980" y="1320"/>
                    <a:pt x="15925" y="1332"/>
                    <a:pt x="15875" y="1357"/>
                  </a:cubicBezTo>
                  <a:lnTo>
                    <a:pt x="14015" y="2432"/>
                  </a:lnTo>
                  <a:cubicBezTo>
                    <a:pt x="13972" y="2446"/>
                    <a:pt x="13951" y="2489"/>
                    <a:pt x="13951" y="2531"/>
                  </a:cubicBezTo>
                  <a:cubicBezTo>
                    <a:pt x="13951" y="2545"/>
                    <a:pt x="13951" y="2552"/>
                    <a:pt x="13951" y="2559"/>
                  </a:cubicBezTo>
                  <a:cubicBezTo>
                    <a:pt x="13951" y="2566"/>
                    <a:pt x="13951" y="2573"/>
                    <a:pt x="13951" y="2588"/>
                  </a:cubicBezTo>
                  <a:cubicBezTo>
                    <a:pt x="13951" y="2630"/>
                    <a:pt x="13972" y="2672"/>
                    <a:pt x="14015" y="2687"/>
                  </a:cubicBezTo>
                  <a:lnTo>
                    <a:pt x="15635" y="3628"/>
                  </a:lnTo>
                  <a:cubicBezTo>
                    <a:pt x="15684" y="3652"/>
                    <a:pt x="15739" y="3665"/>
                    <a:pt x="15794" y="3665"/>
                  </a:cubicBezTo>
                  <a:cubicBezTo>
                    <a:pt x="15849" y="3665"/>
                    <a:pt x="15904" y="3652"/>
                    <a:pt x="15953" y="3628"/>
                  </a:cubicBezTo>
                  <a:lnTo>
                    <a:pt x="19037" y="1845"/>
                  </a:lnTo>
                  <a:cubicBezTo>
                    <a:pt x="19080" y="1831"/>
                    <a:pt x="19101" y="1788"/>
                    <a:pt x="19101" y="1739"/>
                  </a:cubicBezTo>
                  <a:cubicBezTo>
                    <a:pt x="19101" y="1732"/>
                    <a:pt x="19101" y="1725"/>
                    <a:pt x="19101" y="1717"/>
                  </a:cubicBezTo>
                  <a:cubicBezTo>
                    <a:pt x="19101" y="1710"/>
                    <a:pt x="19101" y="1696"/>
                    <a:pt x="19101" y="1689"/>
                  </a:cubicBezTo>
                  <a:cubicBezTo>
                    <a:pt x="19101" y="1647"/>
                    <a:pt x="19080" y="1604"/>
                    <a:pt x="19037" y="1583"/>
                  </a:cubicBezTo>
                  <a:lnTo>
                    <a:pt x="18436" y="1236"/>
                  </a:lnTo>
                  <a:cubicBezTo>
                    <a:pt x="18401" y="1219"/>
                    <a:pt x="18364" y="1210"/>
                    <a:pt x="18327" y="1210"/>
                  </a:cubicBezTo>
                  <a:close/>
                  <a:moveTo>
                    <a:pt x="11949" y="2414"/>
                  </a:moveTo>
                  <a:cubicBezTo>
                    <a:pt x="11905" y="2414"/>
                    <a:pt x="11861" y="2425"/>
                    <a:pt x="11822" y="2446"/>
                  </a:cubicBezTo>
                  <a:lnTo>
                    <a:pt x="10704" y="3090"/>
                  </a:lnTo>
                  <a:cubicBezTo>
                    <a:pt x="10669" y="3104"/>
                    <a:pt x="10654" y="3139"/>
                    <a:pt x="10654" y="3182"/>
                  </a:cubicBezTo>
                  <a:cubicBezTo>
                    <a:pt x="10654" y="3189"/>
                    <a:pt x="10654" y="3196"/>
                    <a:pt x="10654" y="3203"/>
                  </a:cubicBezTo>
                  <a:cubicBezTo>
                    <a:pt x="10654" y="3210"/>
                    <a:pt x="10654" y="3224"/>
                    <a:pt x="10654" y="3231"/>
                  </a:cubicBezTo>
                  <a:cubicBezTo>
                    <a:pt x="10647" y="3267"/>
                    <a:pt x="10669" y="3309"/>
                    <a:pt x="10704" y="3323"/>
                  </a:cubicBezTo>
                  <a:lnTo>
                    <a:pt x="10704" y="3316"/>
                  </a:lnTo>
                  <a:lnTo>
                    <a:pt x="11326" y="3670"/>
                  </a:lnTo>
                  <a:cubicBezTo>
                    <a:pt x="11365" y="3691"/>
                    <a:pt x="11410" y="3702"/>
                    <a:pt x="11454" y="3702"/>
                  </a:cubicBezTo>
                  <a:cubicBezTo>
                    <a:pt x="11498" y="3702"/>
                    <a:pt x="11542" y="3691"/>
                    <a:pt x="11581" y="3670"/>
                  </a:cubicBezTo>
                  <a:lnTo>
                    <a:pt x="12699" y="3026"/>
                  </a:lnTo>
                  <a:cubicBezTo>
                    <a:pt x="12734" y="3012"/>
                    <a:pt x="12755" y="2977"/>
                    <a:pt x="12748" y="2941"/>
                  </a:cubicBezTo>
                  <a:cubicBezTo>
                    <a:pt x="12748" y="2934"/>
                    <a:pt x="12748" y="2920"/>
                    <a:pt x="12748" y="2913"/>
                  </a:cubicBezTo>
                  <a:cubicBezTo>
                    <a:pt x="12748" y="2906"/>
                    <a:pt x="12748" y="2899"/>
                    <a:pt x="12748" y="2892"/>
                  </a:cubicBezTo>
                  <a:cubicBezTo>
                    <a:pt x="12755" y="2849"/>
                    <a:pt x="12734" y="2814"/>
                    <a:pt x="12699" y="2800"/>
                  </a:cubicBezTo>
                  <a:lnTo>
                    <a:pt x="12076" y="2446"/>
                  </a:lnTo>
                  <a:cubicBezTo>
                    <a:pt x="12037" y="2425"/>
                    <a:pt x="11993" y="2414"/>
                    <a:pt x="11949" y="2414"/>
                  </a:cubicBezTo>
                  <a:close/>
                  <a:moveTo>
                    <a:pt x="13053" y="3037"/>
                  </a:moveTo>
                  <a:cubicBezTo>
                    <a:pt x="13008" y="3037"/>
                    <a:pt x="12964" y="3047"/>
                    <a:pt x="12925" y="3069"/>
                  </a:cubicBezTo>
                  <a:lnTo>
                    <a:pt x="12189" y="3493"/>
                  </a:lnTo>
                  <a:cubicBezTo>
                    <a:pt x="12154" y="3507"/>
                    <a:pt x="12133" y="3543"/>
                    <a:pt x="12140" y="3585"/>
                  </a:cubicBezTo>
                  <a:cubicBezTo>
                    <a:pt x="12140" y="3592"/>
                    <a:pt x="12140" y="3599"/>
                    <a:pt x="12140" y="3606"/>
                  </a:cubicBezTo>
                  <a:cubicBezTo>
                    <a:pt x="12140" y="3613"/>
                    <a:pt x="12140" y="3628"/>
                    <a:pt x="12140" y="3635"/>
                  </a:cubicBezTo>
                  <a:cubicBezTo>
                    <a:pt x="12133" y="3670"/>
                    <a:pt x="12154" y="3705"/>
                    <a:pt x="12189" y="3720"/>
                  </a:cubicBezTo>
                  <a:lnTo>
                    <a:pt x="12812" y="4073"/>
                  </a:lnTo>
                  <a:cubicBezTo>
                    <a:pt x="12851" y="4094"/>
                    <a:pt x="12895" y="4105"/>
                    <a:pt x="12939" y="4105"/>
                  </a:cubicBezTo>
                  <a:cubicBezTo>
                    <a:pt x="12984" y="4105"/>
                    <a:pt x="13028" y="4094"/>
                    <a:pt x="13067" y="4073"/>
                  </a:cubicBezTo>
                  <a:lnTo>
                    <a:pt x="13802" y="3649"/>
                  </a:lnTo>
                  <a:cubicBezTo>
                    <a:pt x="13838" y="3635"/>
                    <a:pt x="13859" y="3599"/>
                    <a:pt x="13852" y="3564"/>
                  </a:cubicBezTo>
                  <a:cubicBezTo>
                    <a:pt x="13852" y="3557"/>
                    <a:pt x="13852" y="3543"/>
                    <a:pt x="13852" y="3536"/>
                  </a:cubicBezTo>
                  <a:cubicBezTo>
                    <a:pt x="13852" y="3528"/>
                    <a:pt x="13852" y="3521"/>
                    <a:pt x="13852" y="3514"/>
                  </a:cubicBezTo>
                  <a:cubicBezTo>
                    <a:pt x="13859" y="3472"/>
                    <a:pt x="13838" y="3437"/>
                    <a:pt x="13802" y="3422"/>
                  </a:cubicBezTo>
                  <a:lnTo>
                    <a:pt x="13180" y="3069"/>
                  </a:lnTo>
                  <a:cubicBezTo>
                    <a:pt x="13141" y="3047"/>
                    <a:pt x="13097" y="3037"/>
                    <a:pt x="13053" y="3037"/>
                  </a:cubicBezTo>
                  <a:close/>
                  <a:moveTo>
                    <a:pt x="19296" y="3185"/>
                  </a:moveTo>
                  <a:cubicBezTo>
                    <a:pt x="19251" y="3185"/>
                    <a:pt x="19207" y="3196"/>
                    <a:pt x="19165" y="3217"/>
                  </a:cubicBezTo>
                  <a:lnTo>
                    <a:pt x="18436" y="3642"/>
                  </a:lnTo>
                  <a:cubicBezTo>
                    <a:pt x="18401" y="3656"/>
                    <a:pt x="18380" y="3691"/>
                    <a:pt x="18387" y="3727"/>
                  </a:cubicBezTo>
                  <a:cubicBezTo>
                    <a:pt x="18380" y="3741"/>
                    <a:pt x="18380" y="3748"/>
                    <a:pt x="18387" y="3755"/>
                  </a:cubicBezTo>
                  <a:cubicBezTo>
                    <a:pt x="18380" y="3762"/>
                    <a:pt x="18380" y="3769"/>
                    <a:pt x="18387" y="3776"/>
                  </a:cubicBezTo>
                  <a:cubicBezTo>
                    <a:pt x="18380" y="3819"/>
                    <a:pt x="18401" y="3854"/>
                    <a:pt x="18436" y="3868"/>
                  </a:cubicBezTo>
                  <a:lnTo>
                    <a:pt x="19052" y="4222"/>
                  </a:lnTo>
                  <a:cubicBezTo>
                    <a:pt x="19091" y="4243"/>
                    <a:pt x="19135" y="4254"/>
                    <a:pt x="19180" y="4254"/>
                  </a:cubicBezTo>
                  <a:cubicBezTo>
                    <a:pt x="19225" y="4254"/>
                    <a:pt x="19271" y="4243"/>
                    <a:pt x="19313" y="4222"/>
                  </a:cubicBezTo>
                  <a:lnTo>
                    <a:pt x="20042" y="3797"/>
                  </a:lnTo>
                  <a:cubicBezTo>
                    <a:pt x="20077" y="3783"/>
                    <a:pt x="20099" y="3748"/>
                    <a:pt x="20092" y="3712"/>
                  </a:cubicBezTo>
                  <a:cubicBezTo>
                    <a:pt x="20092" y="3698"/>
                    <a:pt x="20092" y="3691"/>
                    <a:pt x="20092" y="3684"/>
                  </a:cubicBezTo>
                  <a:cubicBezTo>
                    <a:pt x="20092" y="3677"/>
                    <a:pt x="20092" y="3670"/>
                    <a:pt x="20092" y="3663"/>
                  </a:cubicBezTo>
                  <a:cubicBezTo>
                    <a:pt x="20099" y="3620"/>
                    <a:pt x="20077" y="3585"/>
                    <a:pt x="20042" y="3571"/>
                  </a:cubicBezTo>
                  <a:lnTo>
                    <a:pt x="19427" y="3217"/>
                  </a:lnTo>
                  <a:cubicBezTo>
                    <a:pt x="19384" y="3196"/>
                    <a:pt x="19340" y="3185"/>
                    <a:pt x="19296" y="3185"/>
                  </a:cubicBezTo>
                  <a:close/>
                  <a:moveTo>
                    <a:pt x="17028" y="3242"/>
                  </a:moveTo>
                  <a:cubicBezTo>
                    <a:pt x="16984" y="3242"/>
                    <a:pt x="16940" y="3253"/>
                    <a:pt x="16901" y="3274"/>
                  </a:cubicBezTo>
                  <a:lnTo>
                    <a:pt x="16165" y="3698"/>
                  </a:lnTo>
                  <a:cubicBezTo>
                    <a:pt x="16130" y="3712"/>
                    <a:pt x="16109" y="3748"/>
                    <a:pt x="16116" y="3783"/>
                  </a:cubicBezTo>
                  <a:cubicBezTo>
                    <a:pt x="16116" y="3790"/>
                    <a:pt x="16116" y="3797"/>
                    <a:pt x="16116" y="3811"/>
                  </a:cubicBezTo>
                  <a:cubicBezTo>
                    <a:pt x="16116" y="3819"/>
                    <a:pt x="16116" y="3826"/>
                    <a:pt x="16116" y="3833"/>
                  </a:cubicBezTo>
                  <a:cubicBezTo>
                    <a:pt x="16109" y="3868"/>
                    <a:pt x="16130" y="3911"/>
                    <a:pt x="16165" y="3925"/>
                  </a:cubicBezTo>
                  <a:lnTo>
                    <a:pt x="16788" y="4278"/>
                  </a:lnTo>
                  <a:cubicBezTo>
                    <a:pt x="16827" y="4296"/>
                    <a:pt x="16871" y="4305"/>
                    <a:pt x="16915" y="4305"/>
                  </a:cubicBezTo>
                  <a:cubicBezTo>
                    <a:pt x="16959" y="4305"/>
                    <a:pt x="17004" y="4296"/>
                    <a:pt x="17042" y="4278"/>
                  </a:cubicBezTo>
                  <a:lnTo>
                    <a:pt x="17778" y="3854"/>
                  </a:lnTo>
                  <a:cubicBezTo>
                    <a:pt x="17814" y="3840"/>
                    <a:pt x="17835" y="3797"/>
                    <a:pt x="17828" y="3762"/>
                  </a:cubicBezTo>
                  <a:cubicBezTo>
                    <a:pt x="17828" y="3755"/>
                    <a:pt x="17828" y="3748"/>
                    <a:pt x="17828" y="3741"/>
                  </a:cubicBezTo>
                  <a:cubicBezTo>
                    <a:pt x="17828" y="3727"/>
                    <a:pt x="17828" y="3720"/>
                    <a:pt x="17828" y="3712"/>
                  </a:cubicBezTo>
                  <a:cubicBezTo>
                    <a:pt x="17835" y="3677"/>
                    <a:pt x="17814" y="3642"/>
                    <a:pt x="17778" y="3628"/>
                  </a:cubicBezTo>
                  <a:lnTo>
                    <a:pt x="17156" y="3274"/>
                  </a:lnTo>
                  <a:cubicBezTo>
                    <a:pt x="17117" y="3253"/>
                    <a:pt x="17073" y="3242"/>
                    <a:pt x="17028" y="3242"/>
                  </a:cubicBezTo>
                  <a:close/>
                  <a:moveTo>
                    <a:pt x="10385" y="3320"/>
                  </a:moveTo>
                  <a:cubicBezTo>
                    <a:pt x="10340" y="3320"/>
                    <a:pt x="10294" y="3330"/>
                    <a:pt x="10251" y="3352"/>
                  </a:cubicBezTo>
                  <a:lnTo>
                    <a:pt x="9522" y="3776"/>
                  </a:lnTo>
                  <a:cubicBezTo>
                    <a:pt x="9487" y="3790"/>
                    <a:pt x="9466" y="3826"/>
                    <a:pt x="9473" y="3868"/>
                  </a:cubicBezTo>
                  <a:cubicBezTo>
                    <a:pt x="9473" y="3875"/>
                    <a:pt x="9473" y="3882"/>
                    <a:pt x="9473" y="3889"/>
                  </a:cubicBezTo>
                  <a:cubicBezTo>
                    <a:pt x="9473" y="3896"/>
                    <a:pt x="9473" y="3903"/>
                    <a:pt x="9473" y="3918"/>
                  </a:cubicBezTo>
                  <a:cubicBezTo>
                    <a:pt x="9466" y="3953"/>
                    <a:pt x="9487" y="3995"/>
                    <a:pt x="9522" y="4010"/>
                  </a:cubicBezTo>
                  <a:lnTo>
                    <a:pt x="9522" y="4002"/>
                  </a:lnTo>
                  <a:lnTo>
                    <a:pt x="10145" y="4356"/>
                  </a:lnTo>
                  <a:cubicBezTo>
                    <a:pt x="10184" y="4377"/>
                    <a:pt x="10226" y="4388"/>
                    <a:pt x="10270" y="4388"/>
                  </a:cubicBezTo>
                  <a:cubicBezTo>
                    <a:pt x="10313" y="4388"/>
                    <a:pt x="10357" y="4377"/>
                    <a:pt x="10400" y="4356"/>
                  </a:cubicBezTo>
                  <a:lnTo>
                    <a:pt x="11128" y="3932"/>
                  </a:lnTo>
                  <a:cubicBezTo>
                    <a:pt x="11164" y="3918"/>
                    <a:pt x="11185" y="3882"/>
                    <a:pt x="11178" y="3847"/>
                  </a:cubicBezTo>
                  <a:cubicBezTo>
                    <a:pt x="11185" y="3840"/>
                    <a:pt x="11185" y="3826"/>
                    <a:pt x="11178" y="3819"/>
                  </a:cubicBezTo>
                  <a:cubicBezTo>
                    <a:pt x="11185" y="3811"/>
                    <a:pt x="11185" y="3804"/>
                    <a:pt x="11178" y="3797"/>
                  </a:cubicBezTo>
                  <a:cubicBezTo>
                    <a:pt x="11185" y="3755"/>
                    <a:pt x="11164" y="3720"/>
                    <a:pt x="11128" y="3705"/>
                  </a:cubicBezTo>
                  <a:lnTo>
                    <a:pt x="10513" y="3352"/>
                  </a:lnTo>
                  <a:cubicBezTo>
                    <a:pt x="10474" y="3330"/>
                    <a:pt x="10430" y="3320"/>
                    <a:pt x="10385" y="3320"/>
                  </a:cubicBezTo>
                  <a:close/>
                  <a:moveTo>
                    <a:pt x="11868" y="3723"/>
                  </a:moveTo>
                  <a:cubicBezTo>
                    <a:pt x="11823" y="3723"/>
                    <a:pt x="11779" y="3734"/>
                    <a:pt x="11737" y="3755"/>
                  </a:cubicBezTo>
                  <a:lnTo>
                    <a:pt x="11008" y="4172"/>
                  </a:lnTo>
                  <a:cubicBezTo>
                    <a:pt x="10973" y="4193"/>
                    <a:pt x="10951" y="4229"/>
                    <a:pt x="10959" y="4264"/>
                  </a:cubicBezTo>
                  <a:cubicBezTo>
                    <a:pt x="10951" y="4271"/>
                    <a:pt x="10951" y="4278"/>
                    <a:pt x="10959" y="4285"/>
                  </a:cubicBezTo>
                  <a:cubicBezTo>
                    <a:pt x="10951" y="4300"/>
                    <a:pt x="10951" y="4307"/>
                    <a:pt x="10959" y="4314"/>
                  </a:cubicBezTo>
                  <a:cubicBezTo>
                    <a:pt x="10951" y="4349"/>
                    <a:pt x="10973" y="4392"/>
                    <a:pt x="11008" y="4406"/>
                  </a:cubicBezTo>
                  <a:lnTo>
                    <a:pt x="11624" y="4759"/>
                  </a:lnTo>
                  <a:cubicBezTo>
                    <a:pt x="11666" y="4777"/>
                    <a:pt x="11710" y="4786"/>
                    <a:pt x="11754" y="4786"/>
                  </a:cubicBezTo>
                  <a:cubicBezTo>
                    <a:pt x="11799" y="4786"/>
                    <a:pt x="11843" y="4777"/>
                    <a:pt x="11885" y="4759"/>
                  </a:cubicBezTo>
                  <a:lnTo>
                    <a:pt x="12614" y="4335"/>
                  </a:lnTo>
                  <a:cubicBezTo>
                    <a:pt x="12649" y="4321"/>
                    <a:pt x="12671" y="4285"/>
                    <a:pt x="12663" y="4243"/>
                  </a:cubicBezTo>
                  <a:cubicBezTo>
                    <a:pt x="12671" y="4236"/>
                    <a:pt x="12671" y="4229"/>
                    <a:pt x="12663" y="4222"/>
                  </a:cubicBezTo>
                  <a:cubicBezTo>
                    <a:pt x="12671" y="4215"/>
                    <a:pt x="12671" y="4201"/>
                    <a:pt x="12663" y="4193"/>
                  </a:cubicBezTo>
                  <a:cubicBezTo>
                    <a:pt x="12671" y="4158"/>
                    <a:pt x="12649" y="4123"/>
                    <a:pt x="12614" y="4109"/>
                  </a:cubicBezTo>
                  <a:lnTo>
                    <a:pt x="11998" y="3755"/>
                  </a:lnTo>
                  <a:cubicBezTo>
                    <a:pt x="11956" y="3734"/>
                    <a:pt x="11912" y="3723"/>
                    <a:pt x="11868" y="3723"/>
                  </a:cubicBezTo>
                  <a:close/>
                  <a:moveTo>
                    <a:pt x="18111" y="3872"/>
                  </a:moveTo>
                  <a:cubicBezTo>
                    <a:pt x="18067" y="3872"/>
                    <a:pt x="18022" y="3882"/>
                    <a:pt x="17983" y="3903"/>
                  </a:cubicBezTo>
                  <a:lnTo>
                    <a:pt x="17248" y="4328"/>
                  </a:lnTo>
                  <a:cubicBezTo>
                    <a:pt x="17212" y="4342"/>
                    <a:pt x="17198" y="4377"/>
                    <a:pt x="17198" y="4413"/>
                  </a:cubicBezTo>
                  <a:cubicBezTo>
                    <a:pt x="17198" y="4420"/>
                    <a:pt x="17198" y="4434"/>
                    <a:pt x="17198" y="4441"/>
                  </a:cubicBezTo>
                  <a:cubicBezTo>
                    <a:pt x="17198" y="4448"/>
                    <a:pt x="17198" y="4455"/>
                    <a:pt x="17198" y="4462"/>
                  </a:cubicBezTo>
                  <a:cubicBezTo>
                    <a:pt x="17198" y="4505"/>
                    <a:pt x="17212" y="4540"/>
                    <a:pt x="17248" y="4554"/>
                  </a:cubicBezTo>
                  <a:lnTo>
                    <a:pt x="17870" y="4908"/>
                  </a:lnTo>
                  <a:cubicBezTo>
                    <a:pt x="17909" y="4929"/>
                    <a:pt x="17953" y="4940"/>
                    <a:pt x="17998" y="4940"/>
                  </a:cubicBezTo>
                  <a:cubicBezTo>
                    <a:pt x="18042" y="4940"/>
                    <a:pt x="18086" y="4929"/>
                    <a:pt x="18125" y="4908"/>
                  </a:cubicBezTo>
                  <a:lnTo>
                    <a:pt x="18861" y="4484"/>
                  </a:lnTo>
                  <a:cubicBezTo>
                    <a:pt x="18896" y="4469"/>
                    <a:pt x="18917" y="4434"/>
                    <a:pt x="18910" y="4392"/>
                  </a:cubicBezTo>
                  <a:cubicBezTo>
                    <a:pt x="18910" y="4384"/>
                    <a:pt x="18910" y="4377"/>
                    <a:pt x="18910" y="4370"/>
                  </a:cubicBezTo>
                  <a:cubicBezTo>
                    <a:pt x="18910" y="4363"/>
                    <a:pt x="18910" y="4349"/>
                    <a:pt x="18910" y="4342"/>
                  </a:cubicBezTo>
                  <a:cubicBezTo>
                    <a:pt x="18917" y="4307"/>
                    <a:pt x="18896" y="4264"/>
                    <a:pt x="18861" y="4250"/>
                  </a:cubicBezTo>
                  <a:lnTo>
                    <a:pt x="18861" y="4257"/>
                  </a:lnTo>
                  <a:lnTo>
                    <a:pt x="18238" y="3903"/>
                  </a:lnTo>
                  <a:cubicBezTo>
                    <a:pt x="18199" y="3882"/>
                    <a:pt x="18155" y="3872"/>
                    <a:pt x="18111" y="3872"/>
                  </a:cubicBezTo>
                  <a:close/>
                  <a:moveTo>
                    <a:pt x="14100" y="3674"/>
                  </a:moveTo>
                  <a:cubicBezTo>
                    <a:pt x="14055" y="3674"/>
                    <a:pt x="14011" y="3684"/>
                    <a:pt x="13972" y="3705"/>
                  </a:cubicBezTo>
                  <a:lnTo>
                    <a:pt x="12854" y="4349"/>
                  </a:lnTo>
                  <a:cubicBezTo>
                    <a:pt x="12819" y="4363"/>
                    <a:pt x="12798" y="4399"/>
                    <a:pt x="12805" y="4434"/>
                  </a:cubicBezTo>
                  <a:cubicBezTo>
                    <a:pt x="12805" y="4448"/>
                    <a:pt x="12805" y="4455"/>
                    <a:pt x="12805" y="4462"/>
                  </a:cubicBezTo>
                  <a:cubicBezTo>
                    <a:pt x="12805" y="4469"/>
                    <a:pt x="12805" y="4476"/>
                    <a:pt x="12805" y="4491"/>
                  </a:cubicBezTo>
                  <a:cubicBezTo>
                    <a:pt x="12798" y="4526"/>
                    <a:pt x="12819" y="4561"/>
                    <a:pt x="12854" y="4576"/>
                  </a:cubicBezTo>
                  <a:lnTo>
                    <a:pt x="13477" y="4929"/>
                  </a:lnTo>
                  <a:cubicBezTo>
                    <a:pt x="13516" y="4950"/>
                    <a:pt x="13560" y="4961"/>
                    <a:pt x="13604" y="4961"/>
                  </a:cubicBezTo>
                  <a:cubicBezTo>
                    <a:pt x="13649" y="4961"/>
                    <a:pt x="13693" y="4950"/>
                    <a:pt x="13732" y="4929"/>
                  </a:cubicBezTo>
                  <a:lnTo>
                    <a:pt x="14849" y="4285"/>
                  </a:lnTo>
                  <a:cubicBezTo>
                    <a:pt x="14885" y="4271"/>
                    <a:pt x="14899" y="4236"/>
                    <a:pt x="14899" y="4201"/>
                  </a:cubicBezTo>
                  <a:cubicBezTo>
                    <a:pt x="14899" y="4186"/>
                    <a:pt x="14899" y="4179"/>
                    <a:pt x="14899" y="4172"/>
                  </a:cubicBezTo>
                  <a:cubicBezTo>
                    <a:pt x="14899" y="4165"/>
                    <a:pt x="14899" y="4158"/>
                    <a:pt x="14899" y="4144"/>
                  </a:cubicBezTo>
                  <a:cubicBezTo>
                    <a:pt x="14906" y="4109"/>
                    <a:pt x="14885" y="4066"/>
                    <a:pt x="14842" y="4052"/>
                  </a:cubicBezTo>
                  <a:lnTo>
                    <a:pt x="14842" y="4052"/>
                  </a:lnTo>
                  <a:lnTo>
                    <a:pt x="14849" y="4059"/>
                  </a:lnTo>
                  <a:lnTo>
                    <a:pt x="14227" y="3705"/>
                  </a:lnTo>
                  <a:cubicBezTo>
                    <a:pt x="14188" y="3684"/>
                    <a:pt x="14144" y="3674"/>
                    <a:pt x="14100" y="3674"/>
                  </a:cubicBezTo>
                  <a:close/>
                  <a:moveTo>
                    <a:pt x="9201" y="4006"/>
                  </a:moveTo>
                  <a:cubicBezTo>
                    <a:pt x="9156" y="4006"/>
                    <a:pt x="9112" y="4017"/>
                    <a:pt x="9070" y="4038"/>
                  </a:cubicBezTo>
                  <a:lnTo>
                    <a:pt x="8341" y="4455"/>
                  </a:lnTo>
                  <a:cubicBezTo>
                    <a:pt x="8306" y="4469"/>
                    <a:pt x="8284" y="4512"/>
                    <a:pt x="8292" y="4547"/>
                  </a:cubicBezTo>
                  <a:cubicBezTo>
                    <a:pt x="8284" y="4554"/>
                    <a:pt x="8284" y="4561"/>
                    <a:pt x="8292" y="4568"/>
                  </a:cubicBezTo>
                  <a:cubicBezTo>
                    <a:pt x="8284" y="4583"/>
                    <a:pt x="8284" y="4590"/>
                    <a:pt x="8292" y="4597"/>
                  </a:cubicBezTo>
                  <a:cubicBezTo>
                    <a:pt x="8277" y="4632"/>
                    <a:pt x="8299" y="4675"/>
                    <a:pt x="8341" y="4689"/>
                  </a:cubicBezTo>
                  <a:lnTo>
                    <a:pt x="8957" y="5042"/>
                  </a:lnTo>
                  <a:cubicBezTo>
                    <a:pt x="8999" y="5060"/>
                    <a:pt x="9043" y="5069"/>
                    <a:pt x="9087" y="5069"/>
                  </a:cubicBezTo>
                  <a:cubicBezTo>
                    <a:pt x="9132" y="5069"/>
                    <a:pt x="9176" y="5060"/>
                    <a:pt x="9218" y="5042"/>
                  </a:cubicBezTo>
                  <a:lnTo>
                    <a:pt x="9947" y="4618"/>
                  </a:lnTo>
                  <a:cubicBezTo>
                    <a:pt x="9982" y="4604"/>
                    <a:pt x="10004" y="4568"/>
                    <a:pt x="9996" y="4526"/>
                  </a:cubicBezTo>
                  <a:cubicBezTo>
                    <a:pt x="10004" y="4519"/>
                    <a:pt x="10004" y="4512"/>
                    <a:pt x="9996" y="4505"/>
                  </a:cubicBezTo>
                  <a:cubicBezTo>
                    <a:pt x="9996" y="4498"/>
                    <a:pt x="9996" y="4484"/>
                    <a:pt x="9996" y="4476"/>
                  </a:cubicBezTo>
                  <a:cubicBezTo>
                    <a:pt x="10004" y="4441"/>
                    <a:pt x="9982" y="4406"/>
                    <a:pt x="9947" y="4392"/>
                  </a:cubicBezTo>
                  <a:lnTo>
                    <a:pt x="9331" y="4038"/>
                  </a:lnTo>
                  <a:cubicBezTo>
                    <a:pt x="9289" y="4017"/>
                    <a:pt x="9245" y="4006"/>
                    <a:pt x="9201" y="4006"/>
                  </a:cubicBezTo>
                  <a:close/>
                  <a:moveTo>
                    <a:pt x="15207" y="4287"/>
                  </a:moveTo>
                  <a:cubicBezTo>
                    <a:pt x="15162" y="4287"/>
                    <a:pt x="15118" y="4296"/>
                    <a:pt x="15076" y="4314"/>
                  </a:cubicBezTo>
                  <a:lnTo>
                    <a:pt x="14347" y="4738"/>
                  </a:lnTo>
                  <a:cubicBezTo>
                    <a:pt x="14312" y="4752"/>
                    <a:pt x="14291" y="4788"/>
                    <a:pt x="14298" y="4830"/>
                  </a:cubicBezTo>
                  <a:cubicBezTo>
                    <a:pt x="14291" y="4837"/>
                    <a:pt x="14291" y="4844"/>
                    <a:pt x="14298" y="4851"/>
                  </a:cubicBezTo>
                  <a:cubicBezTo>
                    <a:pt x="14291" y="4858"/>
                    <a:pt x="14291" y="4873"/>
                    <a:pt x="14298" y="4880"/>
                  </a:cubicBezTo>
                  <a:cubicBezTo>
                    <a:pt x="14291" y="4915"/>
                    <a:pt x="14312" y="4950"/>
                    <a:pt x="14347" y="4965"/>
                  </a:cubicBezTo>
                  <a:lnTo>
                    <a:pt x="14963" y="5318"/>
                  </a:lnTo>
                  <a:cubicBezTo>
                    <a:pt x="15005" y="5340"/>
                    <a:pt x="15049" y="5350"/>
                    <a:pt x="15094" y="5350"/>
                  </a:cubicBezTo>
                  <a:cubicBezTo>
                    <a:pt x="15138" y="5350"/>
                    <a:pt x="15182" y="5340"/>
                    <a:pt x="15224" y="5318"/>
                  </a:cubicBezTo>
                  <a:lnTo>
                    <a:pt x="15953" y="4894"/>
                  </a:lnTo>
                  <a:cubicBezTo>
                    <a:pt x="15988" y="4880"/>
                    <a:pt x="16010" y="4844"/>
                    <a:pt x="16003" y="4809"/>
                  </a:cubicBezTo>
                  <a:cubicBezTo>
                    <a:pt x="16003" y="4802"/>
                    <a:pt x="16003" y="4795"/>
                    <a:pt x="16003" y="4781"/>
                  </a:cubicBezTo>
                  <a:cubicBezTo>
                    <a:pt x="16003" y="4774"/>
                    <a:pt x="16003" y="4767"/>
                    <a:pt x="16003" y="4759"/>
                  </a:cubicBezTo>
                  <a:cubicBezTo>
                    <a:pt x="16010" y="4717"/>
                    <a:pt x="15988" y="4682"/>
                    <a:pt x="15946" y="4675"/>
                  </a:cubicBezTo>
                  <a:lnTo>
                    <a:pt x="15953" y="4667"/>
                  </a:lnTo>
                  <a:lnTo>
                    <a:pt x="15338" y="4314"/>
                  </a:lnTo>
                  <a:cubicBezTo>
                    <a:pt x="15295" y="4296"/>
                    <a:pt x="15251" y="4287"/>
                    <a:pt x="15207" y="4287"/>
                  </a:cubicBezTo>
                  <a:close/>
                  <a:moveTo>
                    <a:pt x="10686" y="4402"/>
                  </a:moveTo>
                  <a:cubicBezTo>
                    <a:pt x="10642" y="4402"/>
                    <a:pt x="10598" y="4413"/>
                    <a:pt x="10555" y="4434"/>
                  </a:cubicBezTo>
                  <a:lnTo>
                    <a:pt x="9827" y="4858"/>
                  </a:lnTo>
                  <a:cubicBezTo>
                    <a:pt x="9791" y="4873"/>
                    <a:pt x="9770" y="4908"/>
                    <a:pt x="9777" y="4950"/>
                  </a:cubicBezTo>
                  <a:cubicBezTo>
                    <a:pt x="9770" y="4958"/>
                    <a:pt x="9770" y="4965"/>
                    <a:pt x="9777" y="4972"/>
                  </a:cubicBezTo>
                  <a:cubicBezTo>
                    <a:pt x="9770" y="4979"/>
                    <a:pt x="9770" y="4986"/>
                    <a:pt x="9777" y="5000"/>
                  </a:cubicBezTo>
                  <a:cubicBezTo>
                    <a:pt x="9770" y="5035"/>
                    <a:pt x="9784" y="5071"/>
                    <a:pt x="9827" y="5085"/>
                  </a:cubicBezTo>
                  <a:lnTo>
                    <a:pt x="10442" y="5439"/>
                  </a:lnTo>
                  <a:cubicBezTo>
                    <a:pt x="10481" y="5460"/>
                    <a:pt x="10525" y="5470"/>
                    <a:pt x="10570" y="5470"/>
                  </a:cubicBezTo>
                  <a:cubicBezTo>
                    <a:pt x="10615" y="5470"/>
                    <a:pt x="10661" y="5460"/>
                    <a:pt x="10704" y="5439"/>
                  </a:cubicBezTo>
                  <a:lnTo>
                    <a:pt x="11433" y="5014"/>
                  </a:lnTo>
                  <a:cubicBezTo>
                    <a:pt x="11468" y="5000"/>
                    <a:pt x="11489" y="4965"/>
                    <a:pt x="11482" y="4929"/>
                  </a:cubicBezTo>
                  <a:cubicBezTo>
                    <a:pt x="11482" y="4922"/>
                    <a:pt x="11482" y="4908"/>
                    <a:pt x="11482" y="4901"/>
                  </a:cubicBezTo>
                  <a:cubicBezTo>
                    <a:pt x="11482" y="4894"/>
                    <a:pt x="11482" y="4887"/>
                    <a:pt x="11482" y="4880"/>
                  </a:cubicBezTo>
                  <a:cubicBezTo>
                    <a:pt x="11489" y="4837"/>
                    <a:pt x="11468" y="4802"/>
                    <a:pt x="11433" y="4788"/>
                  </a:cubicBezTo>
                  <a:lnTo>
                    <a:pt x="10817" y="4434"/>
                  </a:lnTo>
                  <a:cubicBezTo>
                    <a:pt x="10775" y="4413"/>
                    <a:pt x="10730" y="4402"/>
                    <a:pt x="10686" y="4402"/>
                  </a:cubicBezTo>
                  <a:close/>
                  <a:moveTo>
                    <a:pt x="12533" y="4572"/>
                  </a:moveTo>
                  <a:cubicBezTo>
                    <a:pt x="12488" y="4572"/>
                    <a:pt x="12444" y="4583"/>
                    <a:pt x="12402" y="4604"/>
                  </a:cubicBezTo>
                  <a:lnTo>
                    <a:pt x="11673" y="5028"/>
                  </a:lnTo>
                  <a:cubicBezTo>
                    <a:pt x="11638" y="5042"/>
                    <a:pt x="11616" y="5078"/>
                    <a:pt x="11624" y="5113"/>
                  </a:cubicBezTo>
                  <a:cubicBezTo>
                    <a:pt x="11616" y="5127"/>
                    <a:pt x="11616" y="5134"/>
                    <a:pt x="11624" y="5141"/>
                  </a:cubicBezTo>
                  <a:cubicBezTo>
                    <a:pt x="11616" y="5149"/>
                    <a:pt x="11616" y="5156"/>
                    <a:pt x="11624" y="5170"/>
                  </a:cubicBezTo>
                  <a:cubicBezTo>
                    <a:pt x="11616" y="5205"/>
                    <a:pt x="11638" y="5240"/>
                    <a:pt x="11673" y="5255"/>
                  </a:cubicBezTo>
                  <a:lnTo>
                    <a:pt x="12289" y="5608"/>
                  </a:lnTo>
                  <a:cubicBezTo>
                    <a:pt x="12327" y="5630"/>
                    <a:pt x="12372" y="5640"/>
                    <a:pt x="12416" y="5640"/>
                  </a:cubicBezTo>
                  <a:cubicBezTo>
                    <a:pt x="12460" y="5640"/>
                    <a:pt x="12504" y="5630"/>
                    <a:pt x="12543" y="5608"/>
                  </a:cubicBezTo>
                  <a:lnTo>
                    <a:pt x="13279" y="5184"/>
                  </a:lnTo>
                  <a:cubicBezTo>
                    <a:pt x="13314" y="5170"/>
                    <a:pt x="13336" y="5134"/>
                    <a:pt x="13328" y="5099"/>
                  </a:cubicBezTo>
                  <a:cubicBezTo>
                    <a:pt x="13328" y="5092"/>
                    <a:pt x="13328" y="5078"/>
                    <a:pt x="13328" y="5071"/>
                  </a:cubicBezTo>
                  <a:cubicBezTo>
                    <a:pt x="13328" y="5064"/>
                    <a:pt x="13328" y="5057"/>
                    <a:pt x="13328" y="5049"/>
                  </a:cubicBezTo>
                  <a:cubicBezTo>
                    <a:pt x="13336" y="5007"/>
                    <a:pt x="13314" y="4972"/>
                    <a:pt x="13279" y="4958"/>
                  </a:cubicBezTo>
                  <a:lnTo>
                    <a:pt x="12663" y="4604"/>
                  </a:lnTo>
                  <a:cubicBezTo>
                    <a:pt x="12621" y="4583"/>
                    <a:pt x="12577" y="4572"/>
                    <a:pt x="12533" y="4572"/>
                  </a:cubicBezTo>
                  <a:close/>
                  <a:moveTo>
                    <a:pt x="8019" y="4692"/>
                  </a:moveTo>
                  <a:cubicBezTo>
                    <a:pt x="7975" y="4692"/>
                    <a:pt x="7931" y="4703"/>
                    <a:pt x="7888" y="4724"/>
                  </a:cubicBezTo>
                  <a:lnTo>
                    <a:pt x="7160" y="5141"/>
                  </a:lnTo>
                  <a:cubicBezTo>
                    <a:pt x="7124" y="5156"/>
                    <a:pt x="7103" y="5198"/>
                    <a:pt x="7110" y="5233"/>
                  </a:cubicBezTo>
                  <a:cubicBezTo>
                    <a:pt x="7103" y="5240"/>
                    <a:pt x="7103" y="5248"/>
                    <a:pt x="7110" y="5262"/>
                  </a:cubicBezTo>
                  <a:cubicBezTo>
                    <a:pt x="7103" y="5269"/>
                    <a:pt x="7103" y="5276"/>
                    <a:pt x="7110" y="5283"/>
                  </a:cubicBezTo>
                  <a:cubicBezTo>
                    <a:pt x="7103" y="5318"/>
                    <a:pt x="7124" y="5354"/>
                    <a:pt x="7160" y="5375"/>
                  </a:cubicBezTo>
                  <a:lnTo>
                    <a:pt x="7775" y="5729"/>
                  </a:lnTo>
                  <a:cubicBezTo>
                    <a:pt x="7814" y="5746"/>
                    <a:pt x="7858" y="5755"/>
                    <a:pt x="7902" y="5755"/>
                  </a:cubicBezTo>
                  <a:cubicBezTo>
                    <a:pt x="7947" y="5755"/>
                    <a:pt x="7991" y="5746"/>
                    <a:pt x="8030" y="5729"/>
                  </a:cubicBezTo>
                  <a:lnTo>
                    <a:pt x="8766" y="5304"/>
                  </a:lnTo>
                  <a:cubicBezTo>
                    <a:pt x="8801" y="5290"/>
                    <a:pt x="8822" y="5248"/>
                    <a:pt x="8815" y="5212"/>
                  </a:cubicBezTo>
                  <a:cubicBezTo>
                    <a:pt x="8815" y="5205"/>
                    <a:pt x="8815" y="5198"/>
                    <a:pt x="8815" y="5191"/>
                  </a:cubicBezTo>
                  <a:cubicBezTo>
                    <a:pt x="8815" y="5177"/>
                    <a:pt x="8815" y="5170"/>
                    <a:pt x="8815" y="5163"/>
                  </a:cubicBezTo>
                  <a:cubicBezTo>
                    <a:pt x="8822" y="5127"/>
                    <a:pt x="8801" y="5092"/>
                    <a:pt x="8766" y="5078"/>
                  </a:cubicBezTo>
                  <a:lnTo>
                    <a:pt x="8150" y="4724"/>
                  </a:lnTo>
                  <a:cubicBezTo>
                    <a:pt x="8108" y="4703"/>
                    <a:pt x="8063" y="4692"/>
                    <a:pt x="8019" y="4692"/>
                  </a:cubicBezTo>
                  <a:close/>
                  <a:moveTo>
                    <a:pt x="14015" y="4968"/>
                  </a:moveTo>
                  <a:cubicBezTo>
                    <a:pt x="13970" y="4968"/>
                    <a:pt x="13926" y="4979"/>
                    <a:pt x="13887" y="5000"/>
                  </a:cubicBezTo>
                  <a:lnTo>
                    <a:pt x="13152" y="5424"/>
                  </a:lnTo>
                  <a:cubicBezTo>
                    <a:pt x="13116" y="5439"/>
                    <a:pt x="13095" y="5474"/>
                    <a:pt x="13102" y="5509"/>
                  </a:cubicBezTo>
                  <a:cubicBezTo>
                    <a:pt x="13102" y="5523"/>
                    <a:pt x="13102" y="5531"/>
                    <a:pt x="13102" y="5538"/>
                  </a:cubicBezTo>
                  <a:cubicBezTo>
                    <a:pt x="13102" y="5545"/>
                    <a:pt x="13102" y="5552"/>
                    <a:pt x="13102" y="5559"/>
                  </a:cubicBezTo>
                  <a:cubicBezTo>
                    <a:pt x="13095" y="5601"/>
                    <a:pt x="13116" y="5637"/>
                    <a:pt x="13152" y="5651"/>
                  </a:cubicBezTo>
                  <a:lnTo>
                    <a:pt x="13774" y="6005"/>
                  </a:lnTo>
                  <a:cubicBezTo>
                    <a:pt x="13813" y="6026"/>
                    <a:pt x="13856" y="6036"/>
                    <a:pt x="13899" y="6036"/>
                  </a:cubicBezTo>
                  <a:cubicBezTo>
                    <a:pt x="13942" y="6036"/>
                    <a:pt x="13986" y="6026"/>
                    <a:pt x="14029" y="6005"/>
                  </a:cubicBezTo>
                  <a:lnTo>
                    <a:pt x="14757" y="5580"/>
                  </a:lnTo>
                  <a:cubicBezTo>
                    <a:pt x="14793" y="5566"/>
                    <a:pt x="14814" y="5531"/>
                    <a:pt x="14807" y="5495"/>
                  </a:cubicBezTo>
                  <a:cubicBezTo>
                    <a:pt x="14814" y="5481"/>
                    <a:pt x="14814" y="5474"/>
                    <a:pt x="14807" y="5467"/>
                  </a:cubicBezTo>
                  <a:cubicBezTo>
                    <a:pt x="14814" y="5460"/>
                    <a:pt x="14814" y="5453"/>
                    <a:pt x="14807" y="5446"/>
                  </a:cubicBezTo>
                  <a:cubicBezTo>
                    <a:pt x="14814" y="5403"/>
                    <a:pt x="14800" y="5368"/>
                    <a:pt x="14765" y="5354"/>
                  </a:cubicBezTo>
                  <a:lnTo>
                    <a:pt x="14142" y="5000"/>
                  </a:lnTo>
                  <a:cubicBezTo>
                    <a:pt x="14103" y="4979"/>
                    <a:pt x="14059" y="4968"/>
                    <a:pt x="14015" y="4968"/>
                  </a:cubicBezTo>
                  <a:close/>
                  <a:moveTo>
                    <a:pt x="9501" y="5088"/>
                  </a:moveTo>
                  <a:cubicBezTo>
                    <a:pt x="9457" y="5088"/>
                    <a:pt x="9413" y="5099"/>
                    <a:pt x="9374" y="5120"/>
                  </a:cubicBezTo>
                  <a:lnTo>
                    <a:pt x="8638" y="5545"/>
                  </a:lnTo>
                  <a:cubicBezTo>
                    <a:pt x="8603" y="5559"/>
                    <a:pt x="8582" y="5594"/>
                    <a:pt x="8589" y="5630"/>
                  </a:cubicBezTo>
                  <a:cubicBezTo>
                    <a:pt x="8589" y="5637"/>
                    <a:pt x="8589" y="5644"/>
                    <a:pt x="8589" y="5658"/>
                  </a:cubicBezTo>
                  <a:cubicBezTo>
                    <a:pt x="8589" y="5665"/>
                    <a:pt x="8589" y="5672"/>
                    <a:pt x="8589" y="5679"/>
                  </a:cubicBezTo>
                  <a:cubicBezTo>
                    <a:pt x="8582" y="5722"/>
                    <a:pt x="8603" y="5757"/>
                    <a:pt x="8638" y="5771"/>
                  </a:cubicBezTo>
                  <a:lnTo>
                    <a:pt x="9261" y="6125"/>
                  </a:lnTo>
                  <a:cubicBezTo>
                    <a:pt x="9300" y="6146"/>
                    <a:pt x="9344" y="6157"/>
                    <a:pt x="9388" y="6157"/>
                  </a:cubicBezTo>
                  <a:cubicBezTo>
                    <a:pt x="9432" y="6157"/>
                    <a:pt x="9476" y="6146"/>
                    <a:pt x="9515" y="6125"/>
                  </a:cubicBezTo>
                  <a:lnTo>
                    <a:pt x="10251" y="5700"/>
                  </a:lnTo>
                  <a:cubicBezTo>
                    <a:pt x="10286" y="5686"/>
                    <a:pt x="10308" y="5651"/>
                    <a:pt x="10301" y="5608"/>
                  </a:cubicBezTo>
                  <a:cubicBezTo>
                    <a:pt x="10301" y="5601"/>
                    <a:pt x="10301" y="5594"/>
                    <a:pt x="10301" y="5587"/>
                  </a:cubicBezTo>
                  <a:cubicBezTo>
                    <a:pt x="10301" y="5580"/>
                    <a:pt x="10301" y="5566"/>
                    <a:pt x="10301" y="5559"/>
                  </a:cubicBezTo>
                  <a:cubicBezTo>
                    <a:pt x="10308" y="5523"/>
                    <a:pt x="10286" y="5488"/>
                    <a:pt x="10251" y="5474"/>
                  </a:cubicBezTo>
                  <a:lnTo>
                    <a:pt x="9629" y="5120"/>
                  </a:lnTo>
                  <a:cubicBezTo>
                    <a:pt x="9590" y="5099"/>
                    <a:pt x="9545" y="5088"/>
                    <a:pt x="9501" y="5088"/>
                  </a:cubicBezTo>
                  <a:close/>
                  <a:moveTo>
                    <a:pt x="16237" y="4919"/>
                  </a:moveTo>
                  <a:cubicBezTo>
                    <a:pt x="16192" y="4919"/>
                    <a:pt x="16148" y="4929"/>
                    <a:pt x="16109" y="4950"/>
                  </a:cubicBezTo>
                  <a:lnTo>
                    <a:pt x="14998" y="5594"/>
                  </a:lnTo>
                  <a:cubicBezTo>
                    <a:pt x="14963" y="5608"/>
                    <a:pt x="14941" y="5644"/>
                    <a:pt x="14948" y="5679"/>
                  </a:cubicBezTo>
                  <a:cubicBezTo>
                    <a:pt x="14941" y="5686"/>
                    <a:pt x="14941" y="5693"/>
                    <a:pt x="14948" y="5707"/>
                  </a:cubicBezTo>
                  <a:cubicBezTo>
                    <a:pt x="14941" y="5714"/>
                    <a:pt x="14941" y="5722"/>
                    <a:pt x="14948" y="5729"/>
                  </a:cubicBezTo>
                  <a:cubicBezTo>
                    <a:pt x="14941" y="5771"/>
                    <a:pt x="14963" y="5806"/>
                    <a:pt x="14998" y="5821"/>
                  </a:cubicBezTo>
                  <a:lnTo>
                    <a:pt x="15613" y="6174"/>
                  </a:lnTo>
                  <a:cubicBezTo>
                    <a:pt x="15652" y="6196"/>
                    <a:pt x="15697" y="6206"/>
                    <a:pt x="15742" y="6206"/>
                  </a:cubicBezTo>
                  <a:cubicBezTo>
                    <a:pt x="15787" y="6206"/>
                    <a:pt x="15833" y="6196"/>
                    <a:pt x="15875" y="6174"/>
                  </a:cubicBezTo>
                  <a:lnTo>
                    <a:pt x="16986" y="5531"/>
                  </a:lnTo>
                  <a:cubicBezTo>
                    <a:pt x="17021" y="5516"/>
                    <a:pt x="17042" y="5481"/>
                    <a:pt x="17035" y="5439"/>
                  </a:cubicBezTo>
                  <a:cubicBezTo>
                    <a:pt x="17035" y="5432"/>
                    <a:pt x="17035" y="5424"/>
                    <a:pt x="17035" y="5417"/>
                  </a:cubicBezTo>
                  <a:cubicBezTo>
                    <a:pt x="17035" y="5403"/>
                    <a:pt x="17035" y="5396"/>
                    <a:pt x="17035" y="5389"/>
                  </a:cubicBezTo>
                  <a:cubicBezTo>
                    <a:pt x="17042" y="5354"/>
                    <a:pt x="17021" y="5311"/>
                    <a:pt x="16986" y="5297"/>
                  </a:cubicBezTo>
                  <a:lnTo>
                    <a:pt x="16986" y="5304"/>
                  </a:lnTo>
                  <a:lnTo>
                    <a:pt x="16370" y="4950"/>
                  </a:lnTo>
                  <a:cubicBezTo>
                    <a:pt x="16328" y="4929"/>
                    <a:pt x="16282" y="4919"/>
                    <a:pt x="16237" y="4919"/>
                  </a:cubicBezTo>
                  <a:close/>
                  <a:moveTo>
                    <a:pt x="11349" y="5251"/>
                  </a:moveTo>
                  <a:cubicBezTo>
                    <a:pt x="11303" y="5251"/>
                    <a:pt x="11259" y="5262"/>
                    <a:pt x="11220" y="5283"/>
                  </a:cubicBezTo>
                  <a:lnTo>
                    <a:pt x="10485" y="5707"/>
                  </a:lnTo>
                  <a:cubicBezTo>
                    <a:pt x="10449" y="5722"/>
                    <a:pt x="10435" y="5757"/>
                    <a:pt x="10435" y="5792"/>
                  </a:cubicBezTo>
                  <a:cubicBezTo>
                    <a:pt x="10435" y="5799"/>
                    <a:pt x="10435" y="5814"/>
                    <a:pt x="10435" y="5821"/>
                  </a:cubicBezTo>
                  <a:cubicBezTo>
                    <a:pt x="10435" y="5828"/>
                    <a:pt x="10435" y="5835"/>
                    <a:pt x="10435" y="5842"/>
                  </a:cubicBezTo>
                  <a:cubicBezTo>
                    <a:pt x="10435" y="5884"/>
                    <a:pt x="10449" y="5920"/>
                    <a:pt x="10485" y="5934"/>
                  </a:cubicBezTo>
                  <a:lnTo>
                    <a:pt x="11107" y="6288"/>
                  </a:lnTo>
                  <a:cubicBezTo>
                    <a:pt x="11146" y="6309"/>
                    <a:pt x="11190" y="6319"/>
                    <a:pt x="11234" y="6319"/>
                  </a:cubicBezTo>
                  <a:cubicBezTo>
                    <a:pt x="11279" y="6319"/>
                    <a:pt x="11323" y="6309"/>
                    <a:pt x="11362" y="6288"/>
                  </a:cubicBezTo>
                  <a:lnTo>
                    <a:pt x="12098" y="5863"/>
                  </a:lnTo>
                  <a:cubicBezTo>
                    <a:pt x="12133" y="5849"/>
                    <a:pt x="12154" y="5814"/>
                    <a:pt x="12147" y="5771"/>
                  </a:cubicBezTo>
                  <a:cubicBezTo>
                    <a:pt x="12147" y="5764"/>
                    <a:pt x="12147" y="5757"/>
                    <a:pt x="12147" y="5750"/>
                  </a:cubicBezTo>
                  <a:cubicBezTo>
                    <a:pt x="12147" y="5743"/>
                    <a:pt x="12147" y="5736"/>
                    <a:pt x="12147" y="5729"/>
                  </a:cubicBezTo>
                  <a:cubicBezTo>
                    <a:pt x="12154" y="5686"/>
                    <a:pt x="12133" y="5651"/>
                    <a:pt x="12098" y="5637"/>
                  </a:cubicBezTo>
                  <a:lnTo>
                    <a:pt x="11482" y="5283"/>
                  </a:lnTo>
                  <a:cubicBezTo>
                    <a:pt x="11440" y="5262"/>
                    <a:pt x="11394" y="5251"/>
                    <a:pt x="11349" y="5251"/>
                  </a:cubicBezTo>
                  <a:close/>
                  <a:moveTo>
                    <a:pt x="6834" y="5371"/>
                  </a:moveTo>
                  <a:cubicBezTo>
                    <a:pt x="6790" y="5371"/>
                    <a:pt x="6746" y="5382"/>
                    <a:pt x="6707" y="5403"/>
                  </a:cubicBezTo>
                  <a:lnTo>
                    <a:pt x="5971" y="5828"/>
                  </a:lnTo>
                  <a:cubicBezTo>
                    <a:pt x="5936" y="5842"/>
                    <a:pt x="5915" y="5877"/>
                    <a:pt x="5922" y="5913"/>
                  </a:cubicBezTo>
                  <a:cubicBezTo>
                    <a:pt x="5922" y="5920"/>
                    <a:pt x="5922" y="5927"/>
                    <a:pt x="5922" y="5941"/>
                  </a:cubicBezTo>
                  <a:cubicBezTo>
                    <a:pt x="5922" y="5948"/>
                    <a:pt x="5922" y="5955"/>
                    <a:pt x="5922" y="5962"/>
                  </a:cubicBezTo>
                  <a:cubicBezTo>
                    <a:pt x="5915" y="6005"/>
                    <a:pt x="5936" y="6040"/>
                    <a:pt x="5971" y="6054"/>
                  </a:cubicBezTo>
                  <a:lnTo>
                    <a:pt x="6594" y="6408"/>
                  </a:lnTo>
                  <a:cubicBezTo>
                    <a:pt x="6633" y="6429"/>
                    <a:pt x="6677" y="6440"/>
                    <a:pt x="6721" y="6440"/>
                  </a:cubicBezTo>
                  <a:cubicBezTo>
                    <a:pt x="6765" y="6440"/>
                    <a:pt x="6809" y="6429"/>
                    <a:pt x="6848" y="6408"/>
                  </a:cubicBezTo>
                  <a:lnTo>
                    <a:pt x="7584" y="5983"/>
                  </a:lnTo>
                  <a:cubicBezTo>
                    <a:pt x="7619" y="5969"/>
                    <a:pt x="7641" y="5934"/>
                    <a:pt x="7634" y="5891"/>
                  </a:cubicBezTo>
                  <a:cubicBezTo>
                    <a:pt x="7634" y="5884"/>
                    <a:pt x="7634" y="5877"/>
                    <a:pt x="7634" y="5870"/>
                  </a:cubicBezTo>
                  <a:cubicBezTo>
                    <a:pt x="7634" y="5863"/>
                    <a:pt x="7634" y="5849"/>
                    <a:pt x="7634" y="5842"/>
                  </a:cubicBezTo>
                  <a:cubicBezTo>
                    <a:pt x="7641" y="5806"/>
                    <a:pt x="7619" y="5771"/>
                    <a:pt x="7584" y="5757"/>
                  </a:cubicBezTo>
                  <a:lnTo>
                    <a:pt x="6962" y="5403"/>
                  </a:lnTo>
                  <a:cubicBezTo>
                    <a:pt x="6923" y="5382"/>
                    <a:pt x="6878" y="5371"/>
                    <a:pt x="6834" y="5371"/>
                  </a:cubicBezTo>
                  <a:close/>
                  <a:moveTo>
                    <a:pt x="12833" y="5653"/>
                  </a:moveTo>
                  <a:cubicBezTo>
                    <a:pt x="12789" y="5653"/>
                    <a:pt x="12745" y="5661"/>
                    <a:pt x="12706" y="5679"/>
                  </a:cubicBezTo>
                  <a:lnTo>
                    <a:pt x="11970" y="6104"/>
                  </a:lnTo>
                  <a:cubicBezTo>
                    <a:pt x="11935" y="6118"/>
                    <a:pt x="11914" y="6153"/>
                    <a:pt x="11921" y="6196"/>
                  </a:cubicBezTo>
                  <a:cubicBezTo>
                    <a:pt x="11921" y="6203"/>
                    <a:pt x="11921" y="6210"/>
                    <a:pt x="11921" y="6217"/>
                  </a:cubicBezTo>
                  <a:cubicBezTo>
                    <a:pt x="11921" y="6224"/>
                    <a:pt x="11921" y="6238"/>
                    <a:pt x="11921" y="6245"/>
                  </a:cubicBezTo>
                  <a:cubicBezTo>
                    <a:pt x="11914" y="6280"/>
                    <a:pt x="11935" y="6316"/>
                    <a:pt x="11970" y="6330"/>
                  </a:cubicBezTo>
                  <a:lnTo>
                    <a:pt x="12593" y="6684"/>
                  </a:lnTo>
                  <a:cubicBezTo>
                    <a:pt x="12632" y="6705"/>
                    <a:pt x="12676" y="6716"/>
                    <a:pt x="12720" y="6716"/>
                  </a:cubicBezTo>
                  <a:cubicBezTo>
                    <a:pt x="12764" y="6716"/>
                    <a:pt x="12808" y="6705"/>
                    <a:pt x="12847" y="6684"/>
                  </a:cubicBezTo>
                  <a:lnTo>
                    <a:pt x="13583" y="6259"/>
                  </a:lnTo>
                  <a:cubicBezTo>
                    <a:pt x="13619" y="6245"/>
                    <a:pt x="13640" y="6210"/>
                    <a:pt x="13633" y="6174"/>
                  </a:cubicBezTo>
                  <a:cubicBezTo>
                    <a:pt x="13633" y="6167"/>
                    <a:pt x="13633" y="6160"/>
                    <a:pt x="13633" y="6146"/>
                  </a:cubicBezTo>
                  <a:cubicBezTo>
                    <a:pt x="13633" y="6139"/>
                    <a:pt x="13633" y="6132"/>
                    <a:pt x="13633" y="6125"/>
                  </a:cubicBezTo>
                  <a:cubicBezTo>
                    <a:pt x="13633" y="6089"/>
                    <a:pt x="13619" y="6054"/>
                    <a:pt x="13583" y="6040"/>
                  </a:cubicBezTo>
                  <a:lnTo>
                    <a:pt x="13583" y="6033"/>
                  </a:lnTo>
                  <a:lnTo>
                    <a:pt x="12961" y="5679"/>
                  </a:lnTo>
                  <a:cubicBezTo>
                    <a:pt x="12922" y="5661"/>
                    <a:pt x="12877" y="5653"/>
                    <a:pt x="12833" y="5653"/>
                  </a:cubicBezTo>
                  <a:close/>
                  <a:moveTo>
                    <a:pt x="8316" y="5775"/>
                  </a:moveTo>
                  <a:cubicBezTo>
                    <a:pt x="8272" y="5775"/>
                    <a:pt x="8228" y="5785"/>
                    <a:pt x="8185" y="5806"/>
                  </a:cubicBezTo>
                  <a:lnTo>
                    <a:pt x="7457" y="6231"/>
                  </a:lnTo>
                  <a:cubicBezTo>
                    <a:pt x="7421" y="6245"/>
                    <a:pt x="7400" y="6280"/>
                    <a:pt x="7407" y="6316"/>
                  </a:cubicBezTo>
                  <a:cubicBezTo>
                    <a:pt x="7400" y="6323"/>
                    <a:pt x="7400" y="6330"/>
                    <a:pt x="7407" y="6344"/>
                  </a:cubicBezTo>
                  <a:cubicBezTo>
                    <a:pt x="7400" y="6351"/>
                    <a:pt x="7400" y="6358"/>
                    <a:pt x="7407" y="6365"/>
                  </a:cubicBezTo>
                  <a:cubicBezTo>
                    <a:pt x="7400" y="6401"/>
                    <a:pt x="7421" y="6443"/>
                    <a:pt x="7457" y="6457"/>
                  </a:cubicBezTo>
                  <a:cubicBezTo>
                    <a:pt x="7924" y="6723"/>
                    <a:pt x="8091" y="6843"/>
                    <a:pt x="8220" y="6843"/>
                  </a:cubicBezTo>
                  <a:cubicBezTo>
                    <a:pt x="8259" y="6843"/>
                    <a:pt x="8294" y="6832"/>
                    <a:pt x="8334" y="6811"/>
                  </a:cubicBezTo>
                  <a:lnTo>
                    <a:pt x="9063" y="6387"/>
                  </a:lnTo>
                  <a:cubicBezTo>
                    <a:pt x="9098" y="6372"/>
                    <a:pt x="9119" y="6337"/>
                    <a:pt x="9112" y="6295"/>
                  </a:cubicBezTo>
                  <a:cubicBezTo>
                    <a:pt x="9112" y="6288"/>
                    <a:pt x="9112" y="6280"/>
                    <a:pt x="9112" y="6273"/>
                  </a:cubicBezTo>
                  <a:cubicBezTo>
                    <a:pt x="9112" y="6266"/>
                    <a:pt x="9112" y="6259"/>
                    <a:pt x="9112" y="6245"/>
                  </a:cubicBezTo>
                  <a:cubicBezTo>
                    <a:pt x="9119" y="6210"/>
                    <a:pt x="9098" y="6174"/>
                    <a:pt x="9063" y="6160"/>
                  </a:cubicBezTo>
                  <a:lnTo>
                    <a:pt x="8447" y="5806"/>
                  </a:lnTo>
                  <a:cubicBezTo>
                    <a:pt x="8405" y="5785"/>
                    <a:pt x="8361" y="5775"/>
                    <a:pt x="8316" y="5775"/>
                  </a:cubicBezTo>
                  <a:close/>
                  <a:moveTo>
                    <a:pt x="10166" y="5944"/>
                  </a:moveTo>
                  <a:cubicBezTo>
                    <a:pt x="10122" y="5944"/>
                    <a:pt x="10078" y="5955"/>
                    <a:pt x="10039" y="5976"/>
                  </a:cubicBezTo>
                  <a:lnTo>
                    <a:pt x="9303" y="6394"/>
                  </a:lnTo>
                  <a:cubicBezTo>
                    <a:pt x="9268" y="6408"/>
                    <a:pt x="9254" y="6450"/>
                    <a:pt x="9254" y="6486"/>
                  </a:cubicBezTo>
                  <a:cubicBezTo>
                    <a:pt x="9254" y="6493"/>
                    <a:pt x="9254" y="6500"/>
                    <a:pt x="9254" y="6514"/>
                  </a:cubicBezTo>
                  <a:cubicBezTo>
                    <a:pt x="9254" y="6521"/>
                    <a:pt x="9254" y="6528"/>
                    <a:pt x="9254" y="6535"/>
                  </a:cubicBezTo>
                  <a:cubicBezTo>
                    <a:pt x="9247" y="6570"/>
                    <a:pt x="9268" y="6613"/>
                    <a:pt x="9303" y="6627"/>
                  </a:cubicBezTo>
                  <a:lnTo>
                    <a:pt x="9926" y="6981"/>
                  </a:lnTo>
                  <a:cubicBezTo>
                    <a:pt x="9965" y="6998"/>
                    <a:pt x="10009" y="7007"/>
                    <a:pt x="10053" y="7007"/>
                  </a:cubicBezTo>
                  <a:cubicBezTo>
                    <a:pt x="10097" y="7007"/>
                    <a:pt x="10141" y="6998"/>
                    <a:pt x="10180" y="6981"/>
                  </a:cubicBezTo>
                  <a:lnTo>
                    <a:pt x="10916" y="6556"/>
                  </a:lnTo>
                  <a:cubicBezTo>
                    <a:pt x="10951" y="6542"/>
                    <a:pt x="10973" y="6500"/>
                    <a:pt x="10966" y="6464"/>
                  </a:cubicBezTo>
                  <a:cubicBezTo>
                    <a:pt x="10966" y="6457"/>
                    <a:pt x="10966" y="6450"/>
                    <a:pt x="10966" y="6443"/>
                  </a:cubicBezTo>
                  <a:cubicBezTo>
                    <a:pt x="10966" y="6429"/>
                    <a:pt x="10966" y="6422"/>
                    <a:pt x="10966" y="6415"/>
                  </a:cubicBezTo>
                  <a:cubicBezTo>
                    <a:pt x="10973" y="6379"/>
                    <a:pt x="10951" y="6337"/>
                    <a:pt x="10916" y="6323"/>
                  </a:cubicBezTo>
                  <a:lnTo>
                    <a:pt x="10916" y="6330"/>
                  </a:lnTo>
                  <a:lnTo>
                    <a:pt x="10294" y="5976"/>
                  </a:lnTo>
                  <a:cubicBezTo>
                    <a:pt x="10255" y="5955"/>
                    <a:pt x="10210" y="5944"/>
                    <a:pt x="10166" y="5944"/>
                  </a:cubicBezTo>
                  <a:close/>
                  <a:moveTo>
                    <a:pt x="5649" y="6065"/>
                  </a:moveTo>
                  <a:cubicBezTo>
                    <a:pt x="5605" y="6065"/>
                    <a:pt x="5561" y="6075"/>
                    <a:pt x="5518" y="6096"/>
                  </a:cubicBezTo>
                  <a:lnTo>
                    <a:pt x="4790" y="6514"/>
                  </a:lnTo>
                  <a:cubicBezTo>
                    <a:pt x="4754" y="6528"/>
                    <a:pt x="4733" y="6563"/>
                    <a:pt x="4740" y="6606"/>
                  </a:cubicBezTo>
                  <a:cubicBezTo>
                    <a:pt x="4733" y="6613"/>
                    <a:pt x="4733" y="6620"/>
                    <a:pt x="4740" y="6627"/>
                  </a:cubicBezTo>
                  <a:cubicBezTo>
                    <a:pt x="4733" y="6634"/>
                    <a:pt x="4733" y="6648"/>
                    <a:pt x="4740" y="6655"/>
                  </a:cubicBezTo>
                  <a:cubicBezTo>
                    <a:pt x="4733" y="6691"/>
                    <a:pt x="4754" y="6726"/>
                    <a:pt x="4790" y="6740"/>
                  </a:cubicBezTo>
                  <a:cubicBezTo>
                    <a:pt x="5221" y="6992"/>
                    <a:pt x="5369" y="7123"/>
                    <a:pt x="5527" y="7123"/>
                  </a:cubicBezTo>
                  <a:cubicBezTo>
                    <a:pt x="5693" y="7123"/>
                    <a:pt x="5870" y="6978"/>
                    <a:pt x="6396" y="6677"/>
                  </a:cubicBezTo>
                  <a:cubicBezTo>
                    <a:pt x="6431" y="6655"/>
                    <a:pt x="6452" y="6620"/>
                    <a:pt x="6445" y="6585"/>
                  </a:cubicBezTo>
                  <a:cubicBezTo>
                    <a:pt x="6445" y="6578"/>
                    <a:pt x="6445" y="6570"/>
                    <a:pt x="6445" y="6563"/>
                  </a:cubicBezTo>
                  <a:cubicBezTo>
                    <a:pt x="6445" y="6549"/>
                    <a:pt x="6445" y="6542"/>
                    <a:pt x="6445" y="6535"/>
                  </a:cubicBezTo>
                  <a:cubicBezTo>
                    <a:pt x="6452" y="6500"/>
                    <a:pt x="6431" y="6464"/>
                    <a:pt x="6396" y="6450"/>
                  </a:cubicBezTo>
                  <a:lnTo>
                    <a:pt x="5780" y="6096"/>
                  </a:lnTo>
                  <a:cubicBezTo>
                    <a:pt x="5738" y="6075"/>
                    <a:pt x="5693" y="6065"/>
                    <a:pt x="5649" y="6065"/>
                  </a:cubicBezTo>
                  <a:close/>
                  <a:moveTo>
                    <a:pt x="11648" y="6339"/>
                  </a:moveTo>
                  <a:cubicBezTo>
                    <a:pt x="11604" y="6339"/>
                    <a:pt x="11560" y="6348"/>
                    <a:pt x="11517" y="6365"/>
                  </a:cubicBezTo>
                  <a:lnTo>
                    <a:pt x="10789" y="6790"/>
                  </a:lnTo>
                  <a:cubicBezTo>
                    <a:pt x="10753" y="6804"/>
                    <a:pt x="10732" y="6839"/>
                    <a:pt x="10739" y="6882"/>
                  </a:cubicBezTo>
                  <a:cubicBezTo>
                    <a:pt x="10732" y="6889"/>
                    <a:pt x="10732" y="6896"/>
                    <a:pt x="10739" y="6903"/>
                  </a:cubicBezTo>
                  <a:cubicBezTo>
                    <a:pt x="10732" y="6917"/>
                    <a:pt x="10732" y="6924"/>
                    <a:pt x="10739" y="6931"/>
                  </a:cubicBezTo>
                  <a:cubicBezTo>
                    <a:pt x="10732" y="6967"/>
                    <a:pt x="10753" y="7002"/>
                    <a:pt x="10789" y="7016"/>
                  </a:cubicBezTo>
                  <a:lnTo>
                    <a:pt x="11404" y="7370"/>
                  </a:lnTo>
                  <a:cubicBezTo>
                    <a:pt x="11443" y="7391"/>
                    <a:pt x="11487" y="7402"/>
                    <a:pt x="11532" y="7402"/>
                  </a:cubicBezTo>
                  <a:cubicBezTo>
                    <a:pt x="11576" y="7402"/>
                    <a:pt x="11620" y="7391"/>
                    <a:pt x="11659" y="7370"/>
                  </a:cubicBezTo>
                  <a:lnTo>
                    <a:pt x="12395" y="6952"/>
                  </a:lnTo>
                  <a:cubicBezTo>
                    <a:pt x="12430" y="6931"/>
                    <a:pt x="12451" y="6896"/>
                    <a:pt x="12444" y="6861"/>
                  </a:cubicBezTo>
                  <a:cubicBezTo>
                    <a:pt x="12444" y="6853"/>
                    <a:pt x="12444" y="6846"/>
                    <a:pt x="12444" y="6832"/>
                  </a:cubicBezTo>
                  <a:cubicBezTo>
                    <a:pt x="12444" y="6825"/>
                    <a:pt x="12444" y="6818"/>
                    <a:pt x="12444" y="6811"/>
                  </a:cubicBezTo>
                  <a:cubicBezTo>
                    <a:pt x="12451" y="6776"/>
                    <a:pt x="12430" y="6733"/>
                    <a:pt x="12395" y="6719"/>
                  </a:cubicBezTo>
                  <a:lnTo>
                    <a:pt x="11779" y="6365"/>
                  </a:lnTo>
                  <a:cubicBezTo>
                    <a:pt x="11737" y="6348"/>
                    <a:pt x="11693" y="6339"/>
                    <a:pt x="11648" y="6339"/>
                  </a:cubicBezTo>
                  <a:close/>
                  <a:moveTo>
                    <a:pt x="7135" y="6454"/>
                  </a:moveTo>
                  <a:cubicBezTo>
                    <a:pt x="7091" y="6454"/>
                    <a:pt x="7046" y="6464"/>
                    <a:pt x="7004" y="6486"/>
                  </a:cubicBezTo>
                  <a:lnTo>
                    <a:pt x="6275" y="6910"/>
                  </a:lnTo>
                  <a:cubicBezTo>
                    <a:pt x="6240" y="6924"/>
                    <a:pt x="6219" y="6960"/>
                    <a:pt x="6226" y="6995"/>
                  </a:cubicBezTo>
                  <a:cubicBezTo>
                    <a:pt x="6219" y="7009"/>
                    <a:pt x="6219" y="7016"/>
                    <a:pt x="6226" y="7023"/>
                  </a:cubicBezTo>
                  <a:cubicBezTo>
                    <a:pt x="6219" y="7030"/>
                    <a:pt x="6219" y="7037"/>
                    <a:pt x="6226" y="7044"/>
                  </a:cubicBezTo>
                  <a:cubicBezTo>
                    <a:pt x="6212" y="7087"/>
                    <a:pt x="6233" y="7122"/>
                    <a:pt x="6275" y="7144"/>
                  </a:cubicBezTo>
                  <a:lnTo>
                    <a:pt x="6275" y="7136"/>
                  </a:lnTo>
                  <a:lnTo>
                    <a:pt x="6891" y="7490"/>
                  </a:lnTo>
                  <a:cubicBezTo>
                    <a:pt x="6933" y="7511"/>
                    <a:pt x="6977" y="7522"/>
                    <a:pt x="7022" y="7522"/>
                  </a:cubicBezTo>
                  <a:cubicBezTo>
                    <a:pt x="7066" y="7522"/>
                    <a:pt x="7110" y="7511"/>
                    <a:pt x="7153" y="7490"/>
                  </a:cubicBezTo>
                  <a:lnTo>
                    <a:pt x="7881" y="7066"/>
                  </a:lnTo>
                  <a:cubicBezTo>
                    <a:pt x="7917" y="7052"/>
                    <a:pt x="7938" y="7016"/>
                    <a:pt x="7931" y="6981"/>
                  </a:cubicBezTo>
                  <a:cubicBezTo>
                    <a:pt x="7931" y="6974"/>
                    <a:pt x="7931" y="6960"/>
                    <a:pt x="7931" y="6952"/>
                  </a:cubicBezTo>
                  <a:cubicBezTo>
                    <a:pt x="7931" y="6945"/>
                    <a:pt x="7931" y="6938"/>
                    <a:pt x="7931" y="6931"/>
                  </a:cubicBezTo>
                  <a:cubicBezTo>
                    <a:pt x="7938" y="6889"/>
                    <a:pt x="7917" y="6853"/>
                    <a:pt x="7881" y="6839"/>
                  </a:cubicBezTo>
                  <a:lnTo>
                    <a:pt x="7266" y="6486"/>
                  </a:lnTo>
                  <a:cubicBezTo>
                    <a:pt x="7223" y="6464"/>
                    <a:pt x="7179" y="6454"/>
                    <a:pt x="7135" y="6454"/>
                  </a:cubicBezTo>
                  <a:close/>
                  <a:moveTo>
                    <a:pt x="8985" y="6624"/>
                  </a:moveTo>
                  <a:cubicBezTo>
                    <a:pt x="8941" y="6624"/>
                    <a:pt x="8896" y="6634"/>
                    <a:pt x="8857" y="6655"/>
                  </a:cubicBezTo>
                  <a:lnTo>
                    <a:pt x="8122" y="7080"/>
                  </a:lnTo>
                  <a:cubicBezTo>
                    <a:pt x="8086" y="7094"/>
                    <a:pt x="8065" y="7129"/>
                    <a:pt x="8072" y="7172"/>
                  </a:cubicBezTo>
                  <a:cubicBezTo>
                    <a:pt x="8072" y="7179"/>
                    <a:pt x="8072" y="7186"/>
                    <a:pt x="8072" y="7193"/>
                  </a:cubicBezTo>
                  <a:cubicBezTo>
                    <a:pt x="8072" y="7200"/>
                    <a:pt x="8072" y="7214"/>
                    <a:pt x="8072" y="7221"/>
                  </a:cubicBezTo>
                  <a:cubicBezTo>
                    <a:pt x="8065" y="7257"/>
                    <a:pt x="8086" y="7292"/>
                    <a:pt x="8122" y="7306"/>
                  </a:cubicBezTo>
                  <a:lnTo>
                    <a:pt x="8737" y="7660"/>
                  </a:lnTo>
                  <a:cubicBezTo>
                    <a:pt x="8780" y="7681"/>
                    <a:pt x="8824" y="7692"/>
                    <a:pt x="8868" y="7692"/>
                  </a:cubicBezTo>
                  <a:cubicBezTo>
                    <a:pt x="8912" y="7692"/>
                    <a:pt x="8957" y="7681"/>
                    <a:pt x="8999" y="7660"/>
                  </a:cubicBezTo>
                  <a:lnTo>
                    <a:pt x="9728" y="7235"/>
                  </a:lnTo>
                  <a:cubicBezTo>
                    <a:pt x="9763" y="7221"/>
                    <a:pt x="9784" y="7186"/>
                    <a:pt x="9777" y="7151"/>
                  </a:cubicBezTo>
                  <a:cubicBezTo>
                    <a:pt x="9784" y="7144"/>
                    <a:pt x="9784" y="7129"/>
                    <a:pt x="9777" y="7122"/>
                  </a:cubicBezTo>
                  <a:cubicBezTo>
                    <a:pt x="9784" y="7115"/>
                    <a:pt x="9784" y="7108"/>
                    <a:pt x="9777" y="7101"/>
                  </a:cubicBezTo>
                  <a:cubicBezTo>
                    <a:pt x="9784" y="7059"/>
                    <a:pt x="9770" y="7023"/>
                    <a:pt x="9728" y="7009"/>
                  </a:cubicBezTo>
                  <a:lnTo>
                    <a:pt x="9735" y="7009"/>
                  </a:lnTo>
                  <a:lnTo>
                    <a:pt x="9112" y="6655"/>
                  </a:lnTo>
                  <a:cubicBezTo>
                    <a:pt x="9073" y="6634"/>
                    <a:pt x="9029" y="6624"/>
                    <a:pt x="8985" y="6624"/>
                  </a:cubicBezTo>
                  <a:close/>
                  <a:moveTo>
                    <a:pt x="4471" y="6744"/>
                  </a:moveTo>
                  <a:cubicBezTo>
                    <a:pt x="4427" y="6744"/>
                    <a:pt x="4383" y="6754"/>
                    <a:pt x="4344" y="6776"/>
                  </a:cubicBezTo>
                  <a:lnTo>
                    <a:pt x="3608" y="7193"/>
                  </a:lnTo>
                  <a:cubicBezTo>
                    <a:pt x="3573" y="7207"/>
                    <a:pt x="3552" y="7250"/>
                    <a:pt x="3559" y="7285"/>
                  </a:cubicBezTo>
                  <a:cubicBezTo>
                    <a:pt x="3559" y="7292"/>
                    <a:pt x="3559" y="7299"/>
                    <a:pt x="3559" y="7313"/>
                  </a:cubicBezTo>
                  <a:cubicBezTo>
                    <a:pt x="3559" y="7320"/>
                    <a:pt x="3559" y="7327"/>
                    <a:pt x="3559" y="7335"/>
                  </a:cubicBezTo>
                  <a:cubicBezTo>
                    <a:pt x="3552" y="7370"/>
                    <a:pt x="3573" y="7405"/>
                    <a:pt x="3608" y="7426"/>
                  </a:cubicBezTo>
                  <a:lnTo>
                    <a:pt x="4231" y="7780"/>
                  </a:lnTo>
                  <a:cubicBezTo>
                    <a:pt x="4270" y="7798"/>
                    <a:pt x="4312" y="7807"/>
                    <a:pt x="4356" y="7807"/>
                  </a:cubicBezTo>
                  <a:cubicBezTo>
                    <a:pt x="4399" y="7807"/>
                    <a:pt x="4443" y="7798"/>
                    <a:pt x="4486" y="7780"/>
                  </a:cubicBezTo>
                  <a:lnTo>
                    <a:pt x="5221" y="7356"/>
                  </a:lnTo>
                  <a:cubicBezTo>
                    <a:pt x="5250" y="7342"/>
                    <a:pt x="5271" y="7299"/>
                    <a:pt x="5271" y="7264"/>
                  </a:cubicBezTo>
                  <a:cubicBezTo>
                    <a:pt x="5271" y="7257"/>
                    <a:pt x="5271" y="7250"/>
                    <a:pt x="5271" y="7243"/>
                  </a:cubicBezTo>
                  <a:cubicBezTo>
                    <a:pt x="5271" y="7228"/>
                    <a:pt x="5271" y="7221"/>
                    <a:pt x="5271" y="7214"/>
                  </a:cubicBezTo>
                  <a:cubicBezTo>
                    <a:pt x="5271" y="7179"/>
                    <a:pt x="5250" y="7144"/>
                    <a:pt x="5221" y="7129"/>
                  </a:cubicBezTo>
                  <a:lnTo>
                    <a:pt x="4599" y="6776"/>
                  </a:lnTo>
                  <a:cubicBezTo>
                    <a:pt x="4560" y="6754"/>
                    <a:pt x="4516" y="6744"/>
                    <a:pt x="4471" y="6744"/>
                  </a:cubicBezTo>
                  <a:close/>
                  <a:moveTo>
                    <a:pt x="10467" y="7020"/>
                  </a:moveTo>
                  <a:cubicBezTo>
                    <a:pt x="10423" y="7020"/>
                    <a:pt x="10378" y="7030"/>
                    <a:pt x="10336" y="7052"/>
                  </a:cubicBezTo>
                  <a:lnTo>
                    <a:pt x="9607" y="7476"/>
                  </a:lnTo>
                  <a:cubicBezTo>
                    <a:pt x="9572" y="7490"/>
                    <a:pt x="9551" y="7526"/>
                    <a:pt x="9558" y="7561"/>
                  </a:cubicBezTo>
                  <a:cubicBezTo>
                    <a:pt x="9551" y="7575"/>
                    <a:pt x="9551" y="7582"/>
                    <a:pt x="9558" y="7589"/>
                  </a:cubicBezTo>
                  <a:cubicBezTo>
                    <a:pt x="9551" y="7596"/>
                    <a:pt x="9551" y="7603"/>
                    <a:pt x="9558" y="7617"/>
                  </a:cubicBezTo>
                  <a:cubicBezTo>
                    <a:pt x="9551" y="7653"/>
                    <a:pt x="9572" y="7688"/>
                    <a:pt x="9607" y="7702"/>
                  </a:cubicBezTo>
                  <a:lnTo>
                    <a:pt x="10223" y="8056"/>
                  </a:lnTo>
                  <a:cubicBezTo>
                    <a:pt x="10262" y="8077"/>
                    <a:pt x="10306" y="8088"/>
                    <a:pt x="10351" y="8088"/>
                  </a:cubicBezTo>
                  <a:cubicBezTo>
                    <a:pt x="10396" y="8088"/>
                    <a:pt x="10442" y="8077"/>
                    <a:pt x="10485" y="8056"/>
                  </a:cubicBezTo>
                  <a:lnTo>
                    <a:pt x="11213" y="7632"/>
                  </a:lnTo>
                  <a:cubicBezTo>
                    <a:pt x="11249" y="7617"/>
                    <a:pt x="11270" y="7582"/>
                    <a:pt x="11263" y="7547"/>
                  </a:cubicBezTo>
                  <a:cubicBezTo>
                    <a:pt x="11263" y="7540"/>
                    <a:pt x="11263" y="7526"/>
                    <a:pt x="11263" y="7518"/>
                  </a:cubicBezTo>
                  <a:cubicBezTo>
                    <a:pt x="11263" y="7511"/>
                    <a:pt x="11263" y="7504"/>
                    <a:pt x="11263" y="7497"/>
                  </a:cubicBezTo>
                  <a:cubicBezTo>
                    <a:pt x="11270" y="7455"/>
                    <a:pt x="11249" y="7419"/>
                    <a:pt x="11213" y="7405"/>
                  </a:cubicBezTo>
                  <a:lnTo>
                    <a:pt x="10598" y="7052"/>
                  </a:lnTo>
                  <a:cubicBezTo>
                    <a:pt x="10555" y="7030"/>
                    <a:pt x="10511" y="7020"/>
                    <a:pt x="10467" y="7020"/>
                  </a:cubicBezTo>
                  <a:close/>
                  <a:moveTo>
                    <a:pt x="5950" y="7143"/>
                  </a:moveTo>
                  <a:cubicBezTo>
                    <a:pt x="5782" y="7143"/>
                    <a:pt x="5612" y="7290"/>
                    <a:pt x="5094" y="7589"/>
                  </a:cubicBezTo>
                  <a:cubicBezTo>
                    <a:pt x="5059" y="7603"/>
                    <a:pt x="5037" y="7639"/>
                    <a:pt x="5044" y="7681"/>
                  </a:cubicBezTo>
                  <a:cubicBezTo>
                    <a:pt x="5044" y="7688"/>
                    <a:pt x="5044" y="7695"/>
                    <a:pt x="5044" y="7702"/>
                  </a:cubicBezTo>
                  <a:cubicBezTo>
                    <a:pt x="5037" y="7717"/>
                    <a:pt x="5037" y="7724"/>
                    <a:pt x="5044" y="7731"/>
                  </a:cubicBezTo>
                  <a:cubicBezTo>
                    <a:pt x="5037" y="7766"/>
                    <a:pt x="5051" y="7808"/>
                    <a:pt x="5087" y="7823"/>
                  </a:cubicBezTo>
                  <a:lnTo>
                    <a:pt x="5709" y="8176"/>
                  </a:lnTo>
                  <a:cubicBezTo>
                    <a:pt x="5748" y="8198"/>
                    <a:pt x="5793" y="8208"/>
                    <a:pt x="5837" y="8208"/>
                  </a:cubicBezTo>
                  <a:cubicBezTo>
                    <a:pt x="5881" y="8208"/>
                    <a:pt x="5925" y="8198"/>
                    <a:pt x="5964" y="8176"/>
                  </a:cubicBezTo>
                  <a:lnTo>
                    <a:pt x="6700" y="7752"/>
                  </a:lnTo>
                  <a:cubicBezTo>
                    <a:pt x="6735" y="7738"/>
                    <a:pt x="6756" y="7702"/>
                    <a:pt x="6749" y="7660"/>
                  </a:cubicBezTo>
                  <a:cubicBezTo>
                    <a:pt x="6749" y="7653"/>
                    <a:pt x="6749" y="7646"/>
                    <a:pt x="6749" y="7639"/>
                  </a:cubicBezTo>
                  <a:cubicBezTo>
                    <a:pt x="6749" y="7632"/>
                    <a:pt x="6749" y="7617"/>
                    <a:pt x="6749" y="7610"/>
                  </a:cubicBezTo>
                  <a:cubicBezTo>
                    <a:pt x="6756" y="7575"/>
                    <a:pt x="6735" y="7540"/>
                    <a:pt x="6700" y="7526"/>
                  </a:cubicBezTo>
                  <a:cubicBezTo>
                    <a:pt x="6262" y="7272"/>
                    <a:pt x="6107" y="7143"/>
                    <a:pt x="5950" y="7143"/>
                  </a:cubicBezTo>
                  <a:close/>
                  <a:moveTo>
                    <a:pt x="7796" y="7303"/>
                  </a:moveTo>
                  <a:cubicBezTo>
                    <a:pt x="7752" y="7303"/>
                    <a:pt x="7708" y="7313"/>
                    <a:pt x="7669" y="7335"/>
                  </a:cubicBezTo>
                  <a:lnTo>
                    <a:pt x="6933" y="7759"/>
                  </a:lnTo>
                  <a:cubicBezTo>
                    <a:pt x="6898" y="7773"/>
                    <a:pt x="6877" y="7808"/>
                    <a:pt x="6884" y="7851"/>
                  </a:cubicBezTo>
                  <a:cubicBezTo>
                    <a:pt x="6884" y="7858"/>
                    <a:pt x="6884" y="7865"/>
                    <a:pt x="6884" y="7872"/>
                  </a:cubicBezTo>
                  <a:cubicBezTo>
                    <a:pt x="6884" y="7879"/>
                    <a:pt x="6884" y="7893"/>
                    <a:pt x="6884" y="7900"/>
                  </a:cubicBezTo>
                  <a:cubicBezTo>
                    <a:pt x="6877" y="7936"/>
                    <a:pt x="6898" y="7971"/>
                    <a:pt x="6933" y="7985"/>
                  </a:cubicBezTo>
                  <a:lnTo>
                    <a:pt x="7556" y="8339"/>
                  </a:lnTo>
                  <a:cubicBezTo>
                    <a:pt x="7595" y="8360"/>
                    <a:pt x="7639" y="8371"/>
                    <a:pt x="7683" y="8371"/>
                  </a:cubicBezTo>
                  <a:cubicBezTo>
                    <a:pt x="7727" y="8371"/>
                    <a:pt x="7772" y="8360"/>
                    <a:pt x="7810" y="8339"/>
                  </a:cubicBezTo>
                  <a:lnTo>
                    <a:pt x="8546" y="7922"/>
                  </a:lnTo>
                  <a:cubicBezTo>
                    <a:pt x="8582" y="7900"/>
                    <a:pt x="8603" y="7865"/>
                    <a:pt x="8596" y="7830"/>
                  </a:cubicBezTo>
                  <a:cubicBezTo>
                    <a:pt x="8596" y="7823"/>
                    <a:pt x="8596" y="7816"/>
                    <a:pt x="8596" y="7808"/>
                  </a:cubicBezTo>
                  <a:cubicBezTo>
                    <a:pt x="8596" y="7794"/>
                    <a:pt x="8596" y="7787"/>
                    <a:pt x="8596" y="7780"/>
                  </a:cubicBezTo>
                  <a:cubicBezTo>
                    <a:pt x="8603" y="7745"/>
                    <a:pt x="8582" y="7702"/>
                    <a:pt x="8546" y="7688"/>
                  </a:cubicBezTo>
                  <a:lnTo>
                    <a:pt x="7924" y="7335"/>
                  </a:lnTo>
                  <a:cubicBezTo>
                    <a:pt x="7885" y="7313"/>
                    <a:pt x="7841" y="7303"/>
                    <a:pt x="7796" y="7303"/>
                  </a:cubicBezTo>
                  <a:close/>
                  <a:moveTo>
                    <a:pt x="3286" y="7423"/>
                  </a:moveTo>
                  <a:cubicBezTo>
                    <a:pt x="3242" y="7423"/>
                    <a:pt x="3198" y="7434"/>
                    <a:pt x="3156" y="7455"/>
                  </a:cubicBezTo>
                  <a:lnTo>
                    <a:pt x="2427" y="7879"/>
                  </a:lnTo>
                  <a:cubicBezTo>
                    <a:pt x="2392" y="7893"/>
                    <a:pt x="2370" y="7929"/>
                    <a:pt x="2377" y="7971"/>
                  </a:cubicBezTo>
                  <a:cubicBezTo>
                    <a:pt x="2377" y="7978"/>
                    <a:pt x="2377" y="7985"/>
                    <a:pt x="2377" y="7992"/>
                  </a:cubicBezTo>
                  <a:cubicBezTo>
                    <a:pt x="2370" y="8000"/>
                    <a:pt x="2370" y="8007"/>
                    <a:pt x="2377" y="8021"/>
                  </a:cubicBezTo>
                  <a:cubicBezTo>
                    <a:pt x="2370" y="8056"/>
                    <a:pt x="2384" y="8091"/>
                    <a:pt x="2420" y="8106"/>
                  </a:cubicBezTo>
                  <a:lnTo>
                    <a:pt x="2427" y="8106"/>
                  </a:lnTo>
                  <a:lnTo>
                    <a:pt x="3042" y="8459"/>
                  </a:lnTo>
                  <a:cubicBezTo>
                    <a:pt x="3085" y="8481"/>
                    <a:pt x="3129" y="8491"/>
                    <a:pt x="3173" y="8491"/>
                  </a:cubicBezTo>
                  <a:cubicBezTo>
                    <a:pt x="3217" y="8491"/>
                    <a:pt x="3262" y="8481"/>
                    <a:pt x="3304" y="8459"/>
                  </a:cubicBezTo>
                  <a:lnTo>
                    <a:pt x="4033" y="8035"/>
                  </a:lnTo>
                  <a:cubicBezTo>
                    <a:pt x="4068" y="8021"/>
                    <a:pt x="4089" y="7985"/>
                    <a:pt x="4082" y="7950"/>
                  </a:cubicBezTo>
                  <a:cubicBezTo>
                    <a:pt x="4082" y="7943"/>
                    <a:pt x="4082" y="7929"/>
                    <a:pt x="4082" y="7922"/>
                  </a:cubicBezTo>
                  <a:cubicBezTo>
                    <a:pt x="4089" y="7915"/>
                    <a:pt x="4089" y="7908"/>
                    <a:pt x="4082" y="7900"/>
                  </a:cubicBezTo>
                  <a:cubicBezTo>
                    <a:pt x="4089" y="7858"/>
                    <a:pt x="4068" y="7823"/>
                    <a:pt x="4033" y="7808"/>
                  </a:cubicBezTo>
                  <a:lnTo>
                    <a:pt x="3417" y="7455"/>
                  </a:lnTo>
                  <a:cubicBezTo>
                    <a:pt x="3375" y="7434"/>
                    <a:pt x="3331" y="7423"/>
                    <a:pt x="3286" y="7423"/>
                  </a:cubicBezTo>
                  <a:close/>
                  <a:moveTo>
                    <a:pt x="9282" y="7706"/>
                  </a:moveTo>
                  <a:cubicBezTo>
                    <a:pt x="9238" y="7706"/>
                    <a:pt x="9194" y="7717"/>
                    <a:pt x="9155" y="7738"/>
                  </a:cubicBezTo>
                  <a:lnTo>
                    <a:pt x="8419" y="8155"/>
                  </a:lnTo>
                  <a:cubicBezTo>
                    <a:pt x="8383" y="8169"/>
                    <a:pt x="8362" y="8212"/>
                    <a:pt x="8369" y="8247"/>
                  </a:cubicBezTo>
                  <a:cubicBezTo>
                    <a:pt x="8369" y="8254"/>
                    <a:pt x="8369" y="8261"/>
                    <a:pt x="8369" y="8268"/>
                  </a:cubicBezTo>
                  <a:cubicBezTo>
                    <a:pt x="8369" y="8282"/>
                    <a:pt x="8369" y="8290"/>
                    <a:pt x="8369" y="8297"/>
                  </a:cubicBezTo>
                  <a:cubicBezTo>
                    <a:pt x="8362" y="8332"/>
                    <a:pt x="8383" y="8367"/>
                    <a:pt x="8419" y="8382"/>
                  </a:cubicBezTo>
                  <a:lnTo>
                    <a:pt x="9041" y="8735"/>
                  </a:lnTo>
                  <a:cubicBezTo>
                    <a:pt x="9080" y="8756"/>
                    <a:pt x="9125" y="8767"/>
                    <a:pt x="9169" y="8767"/>
                  </a:cubicBezTo>
                  <a:cubicBezTo>
                    <a:pt x="9213" y="8767"/>
                    <a:pt x="9257" y="8756"/>
                    <a:pt x="9296" y="8735"/>
                  </a:cubicBezTo>
                  <a:lnTo>
                    <a:pt x="10032" y="8318"/>
                  </a:lnTo>
                  <a:cubicBezTo>
                    <a:pt x="10067" y="8304"/>
                    <a:pt x="10088" y="8261"/>
                    <a:pt x="10081" y="8226"/>
                  </a:cubicBezTo>
                  <a:cubicBezTo>
                    <a:pt x="10081" y="8219"/>
                    <a:pt x="10081" y="8212"/>
                    <a:pt x="10081" y="8205"/>
                  </a:cubicBezTo>
                  <a:cubicBezTo>
                    <a:pt x="10081" y="8191"/>
                    <a:pt x="10081" y="8183"/>
                    <a:pt x="10081" y="8176"/>
                  </a:cubicBezTo>
                  <a:cubicBezTo>
                    <a:pt x="10088" y="8141"/>
                    <a:pt x="10067" y="8106"/>
                    <a:pt x="10032" y="8091"/>
                  </a:cubicBezTo>
                  <a:lnTo>
                    <a:pt x="9409" y="7738"/>
                  </a:lnTo>
                  <a:cubicBezTo>
                    <a:pt x="9370" y="7717"/>
                    <a:pt x="9326" y="7706"/>
                    <a:pt x="9282" y="7706"/>
                  </a:cubicBezTo>
                  <a:close/>
                  <a:moveTo>
                    <a:pt x="4769" y="7826"/>
                  </a:moveTo>
                  <a:cubicBezTo>
                    <a:pt x="4724" y="7826"/>
                    <a:pt x="4680" y="7837"/>
                    <a:pt x="4641" y="7858"/>
                  </a:cubicBezTo>
                  <a:lnTo>
                    <a:pt x="3905" y="8282"/>
                  </a:lnTo>
                  <a:cubicBezTo>
                    <a:pt x="3870" y="8297"/>
                    <a:pt x="3849" y="8332"/>
                    <a:pt x="3856" y="8367"/>
                  </a:cubicBezTo>
                  <a:cubicBezTo>
                    <a:pt x="3856" y="8374"/>
                    <a:pt x="3856" y="8389"/>
                    <a:pt x="3856" y="8396"/>
                  </a:cubicBezTo>
                  <a:cubicBezTo>
                    <a:pt x="3856" y="8403"/>
                    <a:pt x="3856" y="8410"/>
                    <a:pt x="3856" y="8417"/>
                  </a:cubicBezTo>
                  <a:cubicBezTo>
                    <a:pt x="3849" y="8452"/>
                    <a:pt x="3870" y="8488"/>
                    <a:pt x="3905" y="8502"/>
                  </a:cubicBezTo>
                  <a:lnTo>
                    <a:pt x="4528" y="8856"/>
                  </a:lnTo>
                  <a:cubicBezTo>
                    <a:pt x="4567" y="8877"/>
                    <a:pt x="4611" y="8887"/>
                    <a:pt x="4655" y="8887"/>
                  </a:cubicBezTo>
                  <a:cubicBezTo>
                    <a:pt x="4700" y="8887"/>
                    <a:pt x="4744" y="8877"/>
                    <a:pt x="4783" y="8856"/>
                  </a:cubicBezTo>
                  <a:lnTo>
                    <a:pt x="5518" y="8438"/>
                  </a:lnTo>
                  <a:cubicBezTo>
                    <a:pt x="5554" y="8424"/>
                    <a:pt x="5568" y="8382"/>
                    <a:pt x="5568" y="8346"/>
                  </a:cubicBezTo>
                  <a:cubicBezTo>
                    <a:pt x="5568" y="8339"/>
                    <a:pt x="5568" y="8332"/>
                    <a:pt x="5568" y="8325"/>
                  </a:cubicBezTo>
                  <a:cubicBezTo>
                    <a:pt x="5568" y="8311"/>
                    <a:pt x="5568" y="8304"/>
                    <a:pt x="5568" y="8297"/>
                  </a:cubicBezTo>
                  <a:cubicBezTo>
                    <a:pt x="5575" y="8261"/>
                    <a:pt x="5554" y="8226"/>
                    <a:pt x="5518" y="8212"/>
                  </a:cubicBezTo>
                  <a:lnTo>
                    <a:pt x="4896" y="7858"/>
                  </a:lnTo>
                  <a:cubicBezTo>
                    <a:pt x="4857" y="7837"/>
                    <a:pt x="4813" y="7826"/>
                    <a:pt x="4769" y="7826"/>
                  </a:cubicBezTo>
                  <a:close/>
                  <a:moveTo>
                    <a:pt x="6615" y="7996"/>
                  </a:moveTo>
                  <a:cubicBezTo>
                    <a:pt x="6571" y="7996"/>
                    <a:pt x="6526" y="8007"/>
                    <a:pt x="6488" y="8028"/>
                  </a:cubicBezTo>
                  <a:lnTo>
                    <a:pt x="5752" y="8445"/>
                  </a:lnTo>
                  <a:cubicBezTo>
                    <a:pt x="5716" y="8459"/>
                    <a:pt x="5695" y="8495"/>
                    <a:pt x="5702" y="8537"/>
                  </a:cubicBezTo>
                  <a:cubicBezTo>
                    <a:pt x="5702" y="8544"/>
                    <a:pt x="5702" y="8551"/>
                    <a:pt x="5702" y="8558"/>
                  </a:cubicBezTo>
                  <a:cubicBezTo>
                    <a:pt x="5702" y="8565"/>
                    <a:pt x="5702" y="8580"/>
                    <a:pt x="5702" y="8587"/>
                  </a:cubicBezTo>
                  <a:cubicBezTo>
                    <a:pt x="5695" y="8622"/>
                    <a:pt x="5716" y="8657"/>
                    <a:pt x="5752" y="8672"/>
                  </a:cubicBezTo>
                  <a:lnTo>
                    <a:pt x="6374" y="9025"/>
                  </a:lnTo>
                  <a:cubicBezTo>
                    <a:pt x="6413" y="9047"/>
                    <a:pt x="6458" y="9057"/>
                    <a:pt x="6502" y="9057"/>
                  </a:cubicBezTo>
                  <a:cubicBezTo>
                    <a:pt x="6546" y="9057"/>
                    <a:pt x="6590" y="9047"/>
                    <a:pt x="6629" y="9025"/>
                  </a:cubicBezTo>
                  <a:lnTo>
                    <a:pt x="7365" y="8601"/>
                  </a:lnTo>
                  <a:cubicBezTo>
                    <a:pt x="7400" y="8587"/>
                    <a:pt x="7421" y="8551"/>
                    <a:pt x="7414" y="8516"/>
                  </a:cubicBezTo>
                  <a:cubicBezTo>
                    <a:pt x="7414" y="8509"/>
                    <a:pt x="7414" y="8502"/>
                    <a:pt x="7414" y="8488"/>
                  </a:cubicBezTo>
                  <a:cubicBezTo>
                    <a:pt x="7414" y="8481"/>
                    <a:pt x="7414" y="8473"/>
                    <a:pt x="7414" y="8466"/>
                  </a:cubicBezTo>
                  <a:cubicBezTo>
                    <a:pt x="7421" y="8431"/>
                    <a:pt x="7400" y="8396"/>
                    <a:pt x="7365" y="8382"/>
                  </a:cubicBezTo>
                  <a:lnTo>
                    <a:pt x="6742" y="8028"/>
                  </a:lnTo>
                  <a:cubicBezTo>
                    <a:pt x="6703" y="8007"/>
                    <a:pt x="6659" y="7996"/>
                    <a:pt x="6615" y="7996"/>
                  </a:cubicBezTo>
                  <a:close/>
                  <a:moveTo>
                    <a:pt x="2106" y="8109"/>
                  </a:moveTo>
                  <a:cubicBezTo>
                    <a:pt x="2063" y="8109"/>
                    <a:pt x="2020" y="8120"/>
                    <a:pt x="1981" y="8141"/>
                  </a:cubicBezTo>
                  <a:lnTo>
                    <a:pt x="1245" y="8565"/>
                  </a:lnTo>
                  <a:cubicBezTo>
                    <a:pt x="1210" y="8580"/>
                    <a:pt x="1189" y="8615"/>
                    <a:pt x="1196" y="8650"/>
                  </a:cubicBezTo>
                  <a:cubicBezTo>
                    <a:pt x="1196" y="8657"/>
                    <a:pt x="1196" y="8664"/>
                    <a:pt x="1196" y="8679"/>
                  </a:cubicBezTo>
                  <a:cubicBezTo>
                    <a:pt x="1196" y="8686"/>
                    <a:pt x="1196" y="8693"/>
                    <a:pt x="1196" y="8700"/>
                  </a:cubicBezTo>
                  <a:cubicBezTo>
                    <a:pt x="1189" y="8735"/>
                    <a:pt x="1203" y="8771"/>
                    <a:pt x="1238" y="8792"/>
                  </a:cubicBezTo>
                  <a:lnTo>
                    <a:pt x="1245" y="8792"/>
                  </a:lnTo>
                  <a:lnTo>
                    <a:pt x="1861" y="9146"/>
                  </a:lnTo>
                  <a:cubicBezTo>
                    <a:pt x="1903" y="9163"/>
                    <a:pt x="1948" y="9172"/>
                    <a:pt x="1992" y="9172"/>
                  </a:cubicBezTo>
                  <a:cubicBezTo>
                    <a:pt x="2036" y="9172"/>
                    <a:pt x="2080" y="9163"/>
                    <a:pt x="2123" y="9146"/>
                  </a:cubicBezTo>
                  <a:lnTo>
                    <a:pt x="2851" y="8721"/>
                  </a:lnTo>
                  <a:cubicBezTo>
                    <a:pt x="2887" y="8707"/>
                    <a:pt x="2908" y="8672"/>
                    <a:pt x="2901" y="8629"/>
                  </a:cubicBezTo>
                  <a:cubicBezTo>
                    <a:pt x="2908" y="8622"/>
                    <a:pt x="2908" y="8615"/>
                    <a:pt x="2901" y="8608"/>
                  </a:cubicBezTo>
                  <a:cubicBezTo>
                    <a:pt x="2908" y="8601"/>
                    <a:pt x="2908" y="8587"/>
                    <a:pt x="2901" y="8580"/>
                  </a:cubicBezTo>
                  <a:cubicBezTo>
                    <a:pt x="2908" y="8544"/>
                    <a:pt x="2887" y="8509"/>
                    <a:pt x="2851" y="8495"/>
                  </a:cubicBezTo>
                  <a:lnTo>
                    <a:pt x="2236" y="8141"/>
                  </a:lnTo>
                  <a:cubicBezTo>
                    <a:pt x="2193" y="8120"/>
                    <a:pt x="2149" y="8109"/>
                    <a:pt x="2106" y="8109"/>
                  </a:cubicBezTo>
                  <a:close/>
                  <a:moveTo>
                    <a:pt x="8101" y="8385"/>
                  </a:moveTo>
                  <a:cubicBezTo>
                    <a:pt x="8056" y="8385"/>
                    <a:pt x="8012" y="8396"/>
                    <a:pt x="7973" y="8417"/>
                  </a:cubicBezTo>
                  <a:lnTo>
                    <a:pt x="7237" y="8834"/>
                  </a:lnTo>
                  <a:cubicBezTo>
                    <a:pt x="7202" y="8856"/>
                    <a:pt x="7181" y="8891"/>
                    <a:pt x="7188" y="8926"/>
                  </a:cubicBezTo>
                  <a:cubicBezTo>
                    <a:pt x="7188" y="8933"/>
                    <a:pt x="7188" y="8940"/>
                    <a:pt x="7188" y="8955"/>
                  </a:cubicBezTo>
                  <a:cubicBezTo>
                    <a:pt x="7188" y="8962"/>
                    <a:pt x="7188" y="8969"/>
                    <a:pt x="7188" y="8976"/>
                  </a:cubicBezTo>
                  <a:cubicBezTo>
                    <a:pt x="7181" y="9011"/>
                    <a:pt x="7202" y="9054"/>
                    <a:pt x="7237" y="9068"/>
                  </a:cubicBezTo>
                  <a:lnTo>
                    <a:pt x="7860" y="9421"/>
                  </a:lnTo>
                  <a:cubicBezTo>
                    <a:pt x="7899" y="9439"/>
                    <a:pt x="7943" y="9448"/>
                    <a:pt x="7987" y="9448"/>
                  </a:cubicBezTo>
                  <a:cubicBezTo>
                    <a:pt x="8032" y="9448"/>
                    <a:pt x="8076" y="9439"/>
                    <a:pt x="8115" y="9421"/>
                  </a:cubicBezTo>
                  <a:lnTo>
                    <a:pt x="8850" y="8997"/>
                  </a:lnTo>
                  <a:cubicBezTo>
                    <a:pt x="8886" y="8983"/>
                    <a:pt x="8907" y="8947"/>
                    <a:pt x="8900" y="8905"/>
                  </a:cubicBezTo>
                  <a:cubicBezTo>
                    <a:pt x="8900" y="8898"/>
                    <a:pt x="8900" y="8891"/>
                    <a:pt x="8900" y="8884"/>
                  </a:cubicBezTo>
                  <a:cubicBezTo>
                    <a:pt x="8900" y="8877"/>
                    <a:pt x="8900" y="8863"/>
                    <a:pt x="8900" y="8856"/>
                  </a:cubicBezTo>
                  <a:cubicBezTo>
                    <a:pt x="8900" y="8820"/>
                    <a:pt x="8879" y="8785"/>
                    <a:pt x="8850" y="8771"/>
                  </a:cubicBezTo>
                  <a:lnTo>
                    <a:pt x="8228" y="8417"/>
                  </a:lnTo>
                  <a:cubicBezTo>
                    <a:pt x="8189" y="8396"/>
                    <a:pt x="8145" y="8385"/>
                    <a:pt x="8101" y="8385"/>
                  </a:cubicBezTo>
                  <a:close/>
                  <a:moveTo>
                    <a:pt x="3584" y="8505"/>
                  </a:moveTo>
                  <a:cubicBezTo>
                    <a:pt x="3541" y="8505"/>
                    <a:pt x="3499" y="8516"/>
                    <a:pt x="3460" y="8537"/>
                  </a:cubicBezTo>
                  <a:lnTo>
                    <a:pt x="2724" y="8962"/>
                  </a:lnTo>
                  <a:cubicBezTo>
                    <a:pt x="2689" y="8976"/>
                    <a:pt x="2667" y="9011"/>
                    <a:pt x="2675" y="9047"/>
                  </a:cubicBezTo>
                  <a:cubicBezTo>
                    <a:pt x="2675" y="9054"/>
                    <a:pt x="2675" y="9068"/>
                    <a:pt x="2675" y="9075"/>
                  </a:cubicBezTo>
                  <a:cubicBezTo>
                    <a:pt x="2675" y="9082"/>
                    <a:pt x="2675" y="9089"/>
                    <a:pt x="2675" y="9096"/>
                  </a:cubicBezTo>
                  <a:cubicBezTo>
                    <a:pt x="2667" y="9138"/>
                    <a:pt x="2689" y="9174"/>
                    <a:pt x="2724" y="9188"/>
                  </a:cubicBezTo>
                  <a:lnTo>
                    <a:pt x="3339" y="9542"/>
                  </a:lnTo>
                  <a:cubicBezTo>
                    <a:pt x="3382" y="9563"/>
                    <a:pt x="3426" y="9574"/>
                    <a:pt x="3470" y="9574"/>
                  </a:cubicBezTo>
                  <a:cubicBezTo>
                    <a:pt x="3515" y="9574"/>
                    <a:pt x="3559" y="9563"/>
                    <a:pt x="3601" y="9542"/>
                  </a:cubicBezTo>
                  <a:lnTo>
                    <a:pt x="4330" y="9117"/>
                  </a:lnTo>
                  <a:cubicBezTo>
                    <a:pt x="4365" y="9103"/>
                    <a:pt x="4386" y="9068"/>
                    <a:pt x="4379" y="9032"/>
                  </a:cubicBezTo>
                  <a:cubicBezTo>
                    <a:pt x="4386" y="9018"/>
                    <a:pt x="4386" y="9011"/>
                    <a:pt x="4379" y="9004"/>
                  </a:cubicBezTo>
                  <a:cubicBezTo>
                    <a:pt x="4386" y="8997"/>
                    <a:pt x="4386" y="8990"/>
                    <a:pt x="4379" y="8983"/>
                  </a:cubicBezTo>
                  <a:cubicBezTo>
                    <a:pt x="4386" y="8940"/>
                    <a:pt x="4365" y="8905"/>
                    <a:pt x="4330" y="8891"/>
                  </a:cubicBezTo>
                  <a:lnTo>
                    <a:pt x="3714" y="8537"/>
                  </a:lnTo>
                  <a:cubicBezTo>
                    <a:pt x="3672" y="8516"/>
                    <a:pt x="3628" y="8505"/>
                    <a:pt x="3584" y="8505"/>
                  </a:cubicBezTo>
                  <a:close/>
                  <a:moveTo>
                    <a:pt x="14701" y="5817"/>
                  </a:moveTo>
                  <a:cubicBezTo>
                    <a:pt x="14657" y="5817"/>
                    <a:pt x="14612" y="5828"/>
                    <a:pt x="14574" y="5849"/>
                  </a:cubicBezTo>
                  <a:lnTo>
                    <a:pt x="9091" y="9011"/>
                  </a:lnTo>
                  <a:cubicBezTo>
                    <a:pt x="9056" y="9025"/>
                    <a:pt x="9034" y="9061"/>
                    <a:pt x="9041" y="9103"/>
                  </a:cubicBezTo>
                  <a:cubicBezTo>
                    <a:pt x="9034" y="9110"/>
                    <a:pt x="9034" y="9117"/>
                    <a:pt x="9041" y="9124"/>
                  </a:cubicBezTo>
                  <a:cubicBezTo>
                    <a:pt x="9034" y="9131"/>
                    <a:pt x="9034" y="9138"/>
                    <a:pt x="9041" y="9153"/>
                  </a:cubicBezTo>
                  <a:cubicBezTo>
                    <a:pt x="9034" y="9188"/>
                    <a:pt x="9056" y="9223"/>
                    <a:pt x="9091" y="9238"/>
                  </a:cubicBezTo>
                  <a:lnTo>
                    <a:pt x="9706" y="9591"/>
                  </a:lnTo>
                  <a:cubicBezTo>
                    <a:pt x="9749" y="9612"/>
                    <a:pt x="9793" y="9623"/>
                    <a:pt x="9837" y="9623"/>
                  </a:cubicBezTo>
                  <a:cubicBezTo>
                    <a:pt x="9881" y="9623"/>
                    <a:pt x="9926" y="9612"/>
                    <a:pt x="9968" y="9591"/>
                  </a:cubicBezTo>
                  <a:lnTo>
                    <a:pt x="15451" y="6429"/>
                  </a:lnTo>
                  <a:cubicBezTo>
                    <a:pt x="15486" y="6415"/>
                    <a:pt x="15500" y="6379"/>
                    <a:pt x="15500" y="6337"/>
                  </a:cubicBezTo>
                  <a:cubicBezTo>
                    <a:pt x="15500" y="6330"/>
                    <a:pt x="15500" y="6323"/>
                    <a:pt x="15500" y="6316"/>
                  </a:cubicBezTo>
                  <a:cubicBezTo>
                    <a:pt x="15500" y="6309"/>
                    <a:pt x="15500" y="6295"/>
                    <a:pt x="15500" y="6288"/>
                  </a:cubicBezTo>
                  <a:cubicBezTo>
                    <a:pt x="15507" y="6252"/>
                    <a:pt x="15486" y="6210"/>
                    <a:pt x="15444" y="6196"/>
                  </a:cubicBezTo>
                  <a:lnTo>
                    <a:pt x="15444" y="6196"/>
                  </a:lnTo>
                  <a:lnTo>
                    <a:pt x="15451" y="6203"/>
                  </a:lnTo>
                  <a:lnTo>
                    <a:pt x="14828" y="5849"/>
                  </a:lnTo>
                  <a:cubicBezTo>
                    <a:pt x="14789" y="5828"/>
                    <a:pt x="14745" y="5817"/>
                    <a:pt x="14701" y="5817"/>
                  </a:cubicBezTo>
                  <a:close/>
                  <a:moveTo>
                    <a:pt x="5430" y="8673"/>
                  </a:moveTo>
                  <a:cubicBezTo>
                    <a:pt x="5386" y="8673"/>
                    <a:pt x="5342" y="8682"/>
                    <a:pt x="5299" y="8700"/>
                  </a:cubicBezTo>
                  <a:lnTo>
                    <a:pt x="4570" y="9124"/>
                  </a:lnTo>
                  <a:cubicBezTo>
                    <a:pt x="4535" y="9138"/>
                    <a:pt x="4514" y="9181"/>
                    <a:pt x="4521" y="9216"/>
                  </a:cubicBezTo>
                  <a:cubicBezTo>
                    <a:pt x="4521" y="9223"/>
                    <a:pt x="4521" y="9230"/>
                    <a:pt x="4521" y="9238"/>
                  </a:cubicBezTo>
                  <a:cubicBezTo>
                    <a:pt x="4514" y="9252"/>
                    <a:pt x="4514" y="9259"/>
                    <a:pt x="4521" y="9266"/>
                  </a:cubicBezTo>
                  <a:cubicBezTo>
                    <a:pt x="4514" y="9301"/>
                    <a:pt x="4535" y="9337"/>
                    <a:pt x="4570" y="9351"/>
                  </a:cubicBezTo>
                  <a:lnTo>
                    <a:pt x="5186" y="9704"/>
                  </a:lnTo>
                  <a:cubicBezTo>
                    <a:pt x="5228" y="9726"/>
                    <a:pt x="5273" y="9736"/>
                    <a:pt x="5317" y="9736"/>
                  </a:cubicBezTo>
                  <a:cubicBezTo>
                    <a:pt x="5361" y="9736"/>
                    <a:pt x="5405" y="9726"/>
                    <a:pt x="5448" y="9704"/>
                  </a:cubicBezTo>
                  <a:lnTo>
                    <a:pt x="6176" y="9287"/>
                  </a:lnTo>
                  <a:cubicBezTo>
                    <a:pt x="6212" y="9273"/>
                    <a:pt x="6233" y="9230"/>
                    <a:pt x="6226" y="9195"/>
                  </a:cubicBezTo>
                  <a:cubicBezTo>
                    <a:pt x="6233" y="9188"/>
                    <a:pt x="6233" y="9181"/>
                    <a:pt x="6226" y="9174"/>
                  </a:cubicBezTo>
                  <a:cubicBezTo>
                    <a:pt x="6226" y="9160"/>
                    <a:pt x="6226" y="9153"/>
                    <a:pt x="6226" y="9146"/>
                  </a:cubicBezTo>
                  <a:cubicBezTo>
                    <a:pt x="6233" y="9110"/>
                    <a:pt x="6212" y="9075"/>
                    <a:pt x="6176" y="9054"/>
                  </a:cubicBezTo>
                  <a:lnTo>
                    <a:pt x="5561" y="8700"/>
                  </a:lnTo>
                  <a:cubicBezTo>
                    <a:pt x="5518" y="8682"/>
                    <a:pt x="5474" y="8673"/>
                    <a:pt x="5430" y="8673"/>
                  </a:cubicBezTo>
                  <a:close/>
                  <a:moveTo>
                    <a:pt x="920" y="8795"/>
                  </a:moveTo>
                  <a:cubicBezTo>
                    <a:pt x="876" y="8795"/>
                    <a:pt x="832" y="8806"/>
                    <a:pt x="793" y="8827"/>
                  </a:cubicBezTo>
                  <a:lnTo>
                    <a:pt x="57" y="9252"/>
                  </a:lnTo>
                  <a:cubicBezTo>
                    <a:pt x="22" y="9266"/>
                    <a:pt x="0" y="9301"/>
                    <a:pt x="7" y="9337"/>
                  </a:cubicBezTo>
                  <a:cubicBezTo>
                    <a:pt x="7" y="9344"/>
                    <a:pt x="7" y="9351"/>
                    <a:pt x="7" y="9365"/>
                  </a:cubicBezTo>
                  <a:cubicBezTo>
                    <a:pt x="7" y="9372"/>
                    <a:pt x="7" y="9379"/>
                    <a:pt x="7" y="9386"/>
                  </a:cubicBezTo>
                  <a:cubicBezTo>
                    <a:pt x="0" y="9421"/>
                    <a:pt x="22" y="9464"/>
                    <a:pt x="57" y="9478"/>
                  </a:cubicBezTo>
                  <a:lnTo>
                    <a:pt x="680" y="9832"/>
                  </a:lnTo>
                  <a:cubicBezTo>
                    <a:pt x="718" y="9849"/>
                    <a:pt x="761" y="9858"/>
                    <a:pt x="804" y="9858"/>
                  </a:cubicBezTo>
                  <a:cubicBezTo>
                    <a:pt x="848" y="9858"/>
                    <a:pt x="892" y="9849"/>
                    <a:pt x="934" y="9832"/>
                  </a:cubicBezTo>
                  <a:lnTo>
                    <a:pt x="1670" y="9407"/>
                  </a:lnTo>
                  <a:cubicBezTo>
                    <a:pt x="1698" y="9393"/>
                    <a:pt x="1719" y="9358"/>
                    <a:pt x="1712" y="9322"/>
                  </a:cubicBezTo>
                  <a:lnTo>
                    <a:pt x="1719" y="9322"/>
                  </a:lnTo>
                  <a:cubicBezTo>
                    <a:pt x="1719" y="9308"/>
                    <a:pt x="1719" y="9301"/>
                    <a:pt x="1719" y="9294"/>
                  </a:cubicBezTo>
                  <a:cubicBezTo>
                    <a:pt x="1719" y="9287"/>
                    <a:pt x="1719" y="9280"/>
                    <a:pt x="1719" y="9266"/>
                  </a:cubicBezTo>
                  <a:cubicBezTo>
                    <a:pt x="1719" y="9230"/>
                    <a:pt x="1705" y="9195"/>
                    <a:pt x="1670" y="9181"/>
                  </a:cubicBezTo>
                  <a:lnTo>
                    <a:pt x="1047" y="8827"/>
                  </a:lnTo>
                  <a:cubicBezTo>
                    <a:pt x="1008" y="8806"/>
                    <a:pt x="964" y="8795"/>
                    <a:pt x="920" y="8795"/>
                  </a:cubicBezTo>
                  <a:close/>
                  <a:moveTo>
                    <a:pt x="6916" y="9071"/>
                  </a:moveTo>
                  <a:cubicBezTo>
                    <a:pt x="6871" y="9071"/>
                    <a:pt x="6827" y="9082"/>
                    <a:pt x="6785" y="9103"/>
                  </a:cubicBezTo>
                  <a:lnTo>
                    <a:pt x="6056" y="9528"/>
                  </a:lnTo>
                  <a:cubicBezTo>
                    <a:pt x="6021" y="9542"/>
                    <a:pt x="5999" y="9577"/>
                    <a:pt x="6007" y="9612"/>
                  </a:cubicBezTo>
                  <a:cubicBezTo>
                    <a:pt x="5999" y="9620"/>
                    <a:pt x="5999" y="9634"/>
                    <a:pt x="6007" y="9641"/>
                  </a:cubicBezTo>
                  <a:cubicBezTo>
                    <a:pt x="6007" y="9648"/>
                    <a:pt x="6007" y="9655"/>
                    <a:pt x="6007" y="9662"/>
                  </a:cubicBezTo>
                  <a:cubicBezTo>
                    <a:pt x="5999" y="9704"/>
                    <a:pt x="6021" y="9740"/>
                    <a:pt x="6056" y="9754"/>
                  </a:cubicBezTo>
                  <a:lnTo>
                    <a:pt x="6672" y="10108"/>
                  </a:lnTo>
                  <a:cubicBezTo>
                    <a:pt x="6714" y="10129"/>
                    <a:pt x="6758" y="10139"/>
                    <a:pt x="6802" y="10139"/>
                  </a:cubicBezTo>
                  <a:cubicBezTo>
                    <a:pt x="6847" y="10139"/>
                    <a:pt x="6891" y="10129"/>
                    <a:pt x="6933" y="10108"/>
                  </a:cubicBezTo>
                  <a:lnTo>
                    <a:pt x="7662" y="9683"/>
                  </a:lnTo>
                  <a:cubicBezTo>
                    <a:pt x="7697" y="9669"/>
                    <a:pt x="7719" y="9634"/>
                    <a:pt x="7711" y="9598"/>
                  </a:cubicBezTo>
                  <a:cubicBezTo>
                    <a:pt x="7711" y="9584"/>
                    <a:pt x="7711" y="9577"/>
                    <a:pt x="7711" y="9570"/>
                  </a:cubicBezTo>
                  <a:cubicBezTo>
                    <a:pt x="7719" y="9563"/>
                    <a:pt x="7719" y="9556"/>
                    <a:pt x="7711" y="9542"/>
                  </a:cubicBezTo>
                  <a:cubicBezTo>
                    <a:pt x="7719" y="9506"/>
                    <a:pt x="7697" y="9471"/>
                    <a:pt x="7662" y="9457"/>
                  </a:cubicBezTo>
                  <a:lnTo>
                    <a:pt x="7046" y="9103"/>
                  </a:lnTo>
                  <a:cubicBezTo>
                    <a:pt x="7004" y="9082"/>
                    <a:pt x="6960" y="9071"/>
                    <a:pt x="6916" y="9071"/>
                  </a:cubicBezTo>
                  <a:close/>
                  <a:moveTo>
                    <a:pt x="8762" y="9227"/>
                  </a:moveTo>
                  <a:cubicBezTo>
                    <a:pt x="8718" y="9227"/>
                    <a:pt x="8674" y="9238"/>
                    <a:pt x="8631" y="9259"/>
                  </a:cubicBezTo>
                  <a:lnTo>
                    <a:pt x="7902" y="9683"/>
                  </a:lnTo>
                  <a:cubicBezTo>
                    <a:pt x="7867" y="9697"/>
                    <a:pt x="7846" y="9733"/>
                    <a:pt x="7853" y="9768"/>
                  </a:cubicBezTo>
                  <a:cubicBezTo>
                    <a:pt x="7846" y="9782"/>
                    <a:pt x="7846" y="9789"/>
                    <a:pt x="7853" y="9796"/>
                  </a:cubicBezTo>
                  <a:cubicBezTo>
                    <a:pt x="7853" y="9803"/>
                    <a:pt x="7853" y="9811"/>
                    <a:pt x="7853" y="9818"/>
                  </a:cubicBezTo>
                  <a:cubicBezTo>
                    <a:pt x="7846" y="9860"/>
                    <a:pt x="7867" y="9895"/>
                    <a:pt x="7902" y="9910"/>
                  </a:cubicBezTo>
                  <a:lnTo>
                    <a:pt x="8518" y="10263"/>
                  </a:lnTo>
                  <a:cubicBezTo>
                    <a:pt x="8560" y="10285"/>
                    <a:pt x="8605" y="10295"/>
                    <a:pt x="8649" y="10295"/>
                  </a:cubicBezTo>
                  <a:cubicBezTo>
                    <a:pt x="8693" y="10295"/>
                    <a:pt x="8737" y="10285"/>
                    <a:pt x="8780" y="10263"/>
                  </a:cubicBezTo>
                  <a:lnTo>
                    <a:pt x="9508" y="9839"/>
                  </a:lnTo>
                  <a:cubicBezTo>
                    <a:pt x="9544" y="9825"/>
                    <a:pt x="9565" y="9789"/>
                    <a:pt x="9558" y="9754"/>
                  </a:cubicBezTo>
                  <a:cubicBezTo>
                    <a:pt x="9565" y="9747"/>
                    <a:pt x="9565" y="9733"/>
                    <a:pt x="9558" y="9726"/>
                  </a:cubicBezTo>
                  <a:cubicBezTo>
                    <a:pt x="9565" y="9719"/>
                    <a:pt x="9565" y="9712"/>
                    <a:pt x="9558" y="9704"/>
                  </a:cubicBezTo>
                  <a:cubicBezTo>
                    <a:pt x="9565" y="9669"/>
                    <a:pt x="9544" y="9627"/>
                    <a:pt x="9508" y="9620"/>
                  </a:cubicBezTo>
                  <a:lnTo>
                    <a:pt x="9508" y="9612"/>
                  </a:lnTo>
                  <a:lnTo>
                    <a:pt x="8893" y="9259"/>
                  </a:lnTo>
                  <a:cubicBezTo>
                    <a:pt x="8850" y="9238"/>
                    <a:pt x="8806" y="9227"/>
                    <a:pt x="8762" y="9227"/>
                  </a:cubicBezTo>
                  <a:close/>
                  <a:moveTo>
                    <a:pt x="4252" y="9347"/>
                  </a:moveTo>
                  <a:cubicBezTo>
                    <a:pt x="4208" y="9347"/>
                    <a:pt x="4164" y="9358"/>
                    <a:pt x="4125" y="9379"/>
                  </a:cubicBezTo>
                  <a:lnTo>
                    <a:pt x="3389" y="9803"/>
                  </a:lnTo>
                  <a:cubicBezTo>
                    <a:pt x="3354" y="9818"/>
                    <a:pt x="3332" y="9853"/>
                    <a:pt x="3339" y="9895"/>
                  </a:cubicBezTo>
                  <a:cubicBezTo>
                    <a:pt x="3339" y="9903"/>
                    <a:pt x="3339" y="9910"/>
                    <a:pt x="3339" y="9917"/>
                  </a:cubicBezTo>
                  <a:cubicBezTo>
                    <a:pt x="3339" y="9924"/>
                    <a:pt x="3339" y="9938"/>
                    <a:pt x="3339" y="9945"/>
                  </a:cubicBezTo>
                  <a:cubicBezTo>
                    <a:pt x="3332" y="9980"/>
                    <a:pt x="3354" y="10016"/>
                    <a:pt x="3389" y="10030"/>
                  </a:cubicBezTo>
                  <a:lnTo>
                    <a:pt x="4012" y="10384"/>
                  </a:lnTo>
                  <a:cubicBezTo>
                    <a:pt x="4050" y="10405"/>
                    <a:pt x="4095" y="10415"/>
                    <a:pt x="4139" y="10415"/>
                  </a:cubicBezTo>
                  <a:cubicBezTo>
                    <a:pt x="4183" y="10415"/>
                    <a:pt x="4227" y="10405"/>
                    <a:pt x="4266" y="10384"/>
                  </a:cubicBezTo>
                  <a:lnTo>
                    <a:pt x="5002" y="9959"/>
                  </a:lnTo>
                  <a:cubicBezTo>
                    <a:pt x="5037" y="9945"/>
                    <a:pt x="5051" y="9910"/>
                    <a:pt x="5051" y="9874"/>
                  </a:cubicBezTo>
                  <a:cubicBezTo>
                    <a:pt x="5051" y="9867"/>
                    <a:pt x="5051" y="9853"/>
                    <a:pt x="5051" y="9846"/>
                  </a:cubicBezTo>
                  <a:cubicBezTo>
                    <a:pt x="5051" y="9839"/>
                    <a:pt x="5051" y="9832"/>
                    <a:pt x="5051" y="9825"/>
                  </a:cubicBezTo>
                  <a:cubicBezTo>
                    <a:pt x="5051" y="9782"/>
                    <a:pt x="5037" y="9747"/>
                    <a:pt x="5002" y="9733"/>
                  </a:cubicBezTo>
                  <a:lnTo>
                    <a:pt x="4379" y="9379"/>
                  </a:lnTo>
                  <a:cubicBezTo>
                    <a:pt x="4341" y="9358"/>
                    <a:pt x="4296" y="9347"/>
                    <a:pt x="4252" y="9347"/>
                  </a:cubicBezTo>
                  <a:close/>
                  <a:moveTo>
                    <a:pt x="2399" y="9192"/>
                  </a:moveTo>
                  <a:cubicBezTo>
                    <a:pt x="2354" y="9192"/>
                    <a:pt x="2310" y="9202"/>
                    <a:pt x="2271" y="9223"/>
                  </a:cubicBezTo>
                  <a:lnTo>
                    <a:pt x="1161" y="9867"/>
                  </a:lnTo>
                  <a:cubicBezTo>
                    <a:pt x="1125" y="9881"/>
                    <a:pt x="1104" y="9917"/>
                    <a:pt x="1111" y="9959"/>
                  </a:cubicBezTo>
                  <a:cubicBezTo>
                    <a:pt x="1104" y="9966"/>
                    <a:pt x="1104" y="9973"/>
                    <a:pt x="1111" y="9980"/>
                  </a:cubicBezTo>
                  <a:cubicBezTo>
                    <a:pt x="1104" y="9987"/>
                    <a:pt x="1104" y="9994"/>
                    <a:pt x="1111" y="10009"/>
                  </a:cubicBezTo>
                  <a:cubicBezTo>
                    <a:pt x="1104" y="10044"/>
                    <a:pt x="1125" y="10079"/>
                    <a:pt x="1161" y="10094"/>
                  </a:cubicBezTo>
                  <a:lnTo>
                    <a:pt x="1776" y="10447"/>
                  </a:lnTo>
                  <a:cubicBezTo>
                    <a:pt x="1815" y="10468"/>
                    <a:pt x="1859" y="10479"/>
                    <a:pt x="1904" y="10479"/>
                  </a:cubicBezTo>
                  <a:cubicBezTo>
                    <a:pt x="1949" y="10479"/>
                    <a:pt x="1995" y="10468"/>
                    <a:pt x="2038" y="10447"/>
                  </a:cubicBezTo>
                  <a:lnTo>
                    <a:pt x="3148" y="9803"/>
                  </a:lnTo>
                  <a:cubicBezTo>
                    <a:pt x="3184" y="9789"/>
                    <a:pt x="3205" y="9754"/>
                    <a:pt x="3198" y="9719"/>
                  </a:cubicBezTo>
                  <a:cubicBezTo>
                    <a:pt x="3198" y="9712"/>
                    <a:pt x="3198" y="9697"/>
                    <a:pt x="3198" y="9690"/>
                  </a:cubicBezTo>
                  <a:cubicBezTo>
                    <a:pt x="3198" y="9683"/>
                    <a:pt x="3198" y="9676"/>
                    <a:pt x="3198" y="9669"/>
                  </a:cubicBezTo>
                  <a:cubicBezTo>
                    <a:pt x="3205" y="9627"/>
                    <a:pt x="3184" y="9591"/>
                    <a:pt x="3148" y="9577"/>
                  </a:cubicBezTo>
                  <a:lnTo>
                    <a:pt x="2533" y="9223"/>
                  </a:lnTo>
                  <a:cubicBezTo>
                    <a:pt x="2491" y="9202"/>
                    <a:pt x="2445" y="9192"/>
                    <a:pt x="2399" y="9192"/>
                  </a:cubicBezTo>
                  <a:close/>
                  <a:moveTo>
                    <a:pt x="5734" y="9756"/>
                  </a:moveTo>
                  <a:cubicBezTo>
                    <a:pt x="5690" y="9756"/>
                    <a:pt x="5646" y="9765"/>
                    <a:pt x="5603" y="9782"/>
                  </a:cubicBezTo>
                  <a:lnTo>
                    <a:pt x="4875" y="10207"/>
                  </a:lnTo>
                  <a:cubicBezTo>
                    <a:pt x="4839" y="10221"/>
                    <a:pt x="4818" y="10256"/>
                    <a:pt x="4825" y="10299"/>
                  </a:cubicBezTo>
                  <a:cubicBezTo>
                    <a:pt x="4818" y="10306"/>
                    <a:pt x="4818" y="10313"/>
                    <a:pt x="4825" y="10320"/>
                  </a:cubicBezTo>
                  <a:cubicBezTo>
                    <a:pt x="4818" y="10327"/>
                    <a:pt x="4818" y="10334"/>
                    <a:pt x="4825" y="10348"/>
                  </a:cubicBezTo>
                  <a:cubicBezTo>
                    <a:pt x="4818" y="10384"/>
                    <a:pt x="4839" y="10419"/>
                    <a:pt x="4875" y="10433"/>
                  </a:cubicBezTo>
                  <a:lnTo>
                    <a:pt x="5490" y="10787"/>
                  </a:lnTo>
                  <a:cubicBezTo>
                    <a:pt x="5529" y="10808"/>
                    <a:pt x="5573" y="10819"/>
                    <a:pt x="5618" y="10819"/>
                  </a:cubicBezTo>
                  <a:cubicBezTo>
                    <a:pt x="5663" y="10819"/>
                    <a:pt x="5709" y="10808"/>
                    <a:pt x="5752" y="10787"/>
                  </a:cubicBezTo>
                  <a:lnTo>
                    <a:pt x="6481" y="10362"/>
                  </a:lnTo>
                  <a:cubicBezTo>
                    <a:pt x="6516" y="10348"/>
                    <a:pt x="6537" y="10313"/>
                    <a:pt x="6530" y="10277"/>
                  </a:cubicBezTo>
                  <a:cubicBezTo>
                    <a:pt x="6530" y="10270"/>
                    <a:pt x="6530" y="10263"/>
                    <a:pt x="6530" y="10249"/>
                  </a:cubicBezTo>
                  <a:cubicBezTo>
                    <a:pt x="6530" y="10242"/>
                    <a:pt x="6530" y="10235"/>
                    <a:pt x="6530" y="10228"/>
                  </a:cubicBezTo>
                  <a:cubicBezTo>
                    <a:pt x="6537" y="10193"/>
                    <a:pt x="6516" y="10150"/>
                    <a:pt x="6481" y="10136"/>
                  </a:cubicBezTo>
                  <a:lnTo>
                    <a:pt x="5865" y="9782"/>
                  </a:lnTo>
                  <a:cubicBezTo>
                    <a:pt x="5823" y="9765"/>
                    <a:pt x="5778" y="9756"/>
                    <a:pt x="5734" y="9756"/>
                  </a:cubicBezTo>
                  <a:close/>
                  <a:moveTo>
                    <a:pt x="7578" y="9913"/>
                  </a:moveTo>
                  <a:cubicBezTo>
                    <a:pt x="7533" y="9913"/>
                    <a:pt x="7489" y="9924"/>
                    <a:pt x="7450" y="9945"/>
                  </a:cubicBezTo>
                  <a:lnTo>
                    <a:pt x="6714" y="10362"/>
                  </a:lnTo>
                  <a:cubicBezTo>
                    <a:pt x="6679" y="10376"/>
                    <a:pt x="6664" y="10419"/>
                    <a:pt x="6664" y="10454"/>
                  </a:cubicBezTo>
                  <a:cubicBezTo>
                    <a:pt x="6664" y="10461"/>
                    <a:pt x="6664" y="10468"/>
                    <a:pt x="6664" y="10476"/>
                  </a:cubicBezTo>
                  <a:cubicBezTo>
                    <a:pt x="6664" y="10490"/>
                    <a:pt x="6664" y="10497"/>
                    <a:pt x="6664" y="10504"/>
                  </a:cubicBezTo>
                  <a:cubicBezTo>
                    <a:pt x="6664" y="10539"/>
                    <a:pt x="6679" y="10575"/>
                    <a:pt x="6714" y="10589"/>
                  </a:cubicBezTo>
                  <a:lnTo>
                    <a:pt x="7336" y="10942"/>
                  </a:lnTo>
                  <a:cubicBezTo>
                    <a:pt x="7375" y="10964"/>
                    <a:pt x="7420" y="10974"/>
                    <a:pt x="7464" y="10974"/>
                  </a:cubicBezTo>
                  <a:cubicBezTo>
                    <a:pt x="7508" y="10974"/>
                    <a:pt x="7552" y="10964"/>
                    <a:pt x="7591" y="10942"/>
                  </a:cubicBezTo>
                  <a:lnTo>
                    <a:pt x="8327" y="10525"/>
                  </a:lnTo>
                  <a:cubicBezTo>
                    <a:pt x="8362" y="10511"/>
                    <a:pt x="8383" y="10468"/>
                    <a:pt x="8376" y="10433"/>
                  </a:cubicBezTo>
                  <a:cubicBezTo>
                    <a:pt x="8376" y="10426"/>
                    <a:pt x="8376" y="10419"/>
                    <a:pt x="8376" y="10412"/>
                  </a:cubicBezTo>
                  <a:cubicBezTo>
                    <a:pt x="8376" y="10398"/>
                    <a:pt x="8376" y="10391"/>
                    <a:pt x="8376" y="10384"/>
                  </a:cubicBezTo>
                  <a:cubicBezTo>
                    <a:pt x="8383" y="10348"/>
                    <a:pt x="8362" y="10313"/>
                    <a:pt x="8327" y="10299"/>
                  </a:cubicBezTo>
                  <a:lnTo>
                    <a:pt x="7711" y="9945"/>
                  </a:lnTo>
                  <a:cubicBezTo>
                    <a:pt x="7669" y="9924"/>
                    <a:pt x="7623" y="9913"/>
                    <a:pt x="7578" y="9913"/>
                  </a:cubicBezTo>
                  <a:close/>
                  <a:moveTo>
                    <a:pt x="3064" y="10040"/>
                  </a:moveTo>
                  <a:cubicBezTo>
                    <a:pt x="3019" y="10040"/>
                    <a:pt x="2975" y="10051"/>
                    <a:pt x="2936" y="10072"/>
                  </a:cubicBezTo>
                  <a:lnTo>
                    <a:pt x="2201" y="10490"/>
                  </a:lnTo>
                  <a:cubicBezTo>
                    <a:pt x="2165" y="10504"/>
                    <a:pt x="2151" y="10539"/>
                    <a:pt x="2151" y="10582"/>
                  </a:cubicBezTo>
                  <a:cubicBezTo>
                    <a:pt x="2151" y="10589"/>
                    <a:pt x="2151" y="10596"/>
                    <a:pt x="2151" y="10603"/>
                  </a:cubicBezTo>
                  <a:cubicBezTo>
                    <a:pt x="2151" y="10610"/>
                    <a:pt x="2151" y="10624"/>
                    <a:pt x="2151" y="10631"/>
                  </a:cubicBezTo>
                  <a:cubicBezTo>
                    <a:pt x="2151" y="10667"/>
                    <a:pt x="2165" y="10702"/>
                    <a:pt x="2201" y="10716"/>
                  </a:cubicBezTo>
                  <a:lnTo>
                    <a:pt x="2823" y="11070"/>
                  </a:lnTo>
                  <a:cubicBezTo>
                    <a:pt x="2862" y="11091"/>
                    <a:pt x="2906" y="11102"/>
                    <a:pt x="2950" y="11102"/>
                  </a:cubicBezTo>
                  <a:cubicBezTo>
                    <a:pt x="2995" y="11102"/>
                    <a:pt x="3039" y="11091"/>
                    <a:pt x="3078" y="11070"/>
                  </a:cubicBezTo>
                  <a:lnTo>
                    <a:pt x="3813" y="10645"/>
                  </a:lnTo>
                  <a:cubicBezTo>
                    <a:pt x="3849" y="10631"/>
                    <a:pt x="3870" y="10596"/>
                    <a:pt x="3863" y="10560"/>
                  </a:cubicBezTo>
                  <a:cubicBezTo>
                    <a:pt x="3863" y="10553"/>
                    <a:pt x="3863" y="10546"/>
                    <a:pt x="3863" y="10539"/>
                  </a:cubicBezTo>
                  <a:cubicBezTo>
                    <a:pt x="3863" y="10525"/>
                    <a:pt x="3863" y="10518"/>
                    <a:pt x="3863" y="10511"/>
                  </a:cubicBezTo>
                  <a:cubicBezTo>
                    <a:pt x="3870" y="10476"/>
                    <a:pt x="3849" y="10440"/>
                    <a:pt x="3813" y="10426"/>
                  </a:cubicBezTo>
                  <a:lnTo>
                    <a:pt x="3191" y="10072"/>
                  </a:lnTo>
                  <a:cubicBezTo>
                    <a:pt x="3152" y="10051"/>
                    <a:pt x="3108" y="10040"/>
                    <a:pt x="3064" y="10040"/>
                  </a:cubicBezTo>
                  <a:close/>
                  <a:moveTo>
                    <a:pt x="6396" y="10592"/>
                  </a:moveTo>
                  <a:cubicBezTo>
                    <a:pt x="6351" y="10592"/>
                    <a:pt x="6307" y="10603"/>
                    <a:pt x="6268" y="10624"/>
                  </a:cubicBezTo>
                  <a:lnTo>
                    <a:pt x="5533" y="11049"/>
                  </a:lnTo>
                  <a:cubicBezTo>
                    <a:pt x="5497" y="11063"/>
                    <a:pt x="5476" y="11098"/>
                    <a:pt x="5483" y="11141"/>
                  </a:cubicBezTo>
                  <a:cubicBezTo>
                    <a:pt x="5483" y="11148"/>
                    <a:pt x="5483" y="11155"/>
                    <a:pt x="5483" y="11162"/>
                  </a:cubicBezTo>
                  <a:cubicBezTo>
                    <a:pt x="5483" y="11169"/>
                    <a:pt x="5483" y="11183"/>
                    <a:pt x="5483" y="11190"/>
                  </a:cubicBezTo>
                  <a:cubicBezTo>
                    <a:pt x="5476" y="11225"/>
                    <a:pt x="5497" y="11261"/>
                    <a:pt x="5533" y="11275"/>
                  </a:cubicBezTo>
                  <a:lnTo>
                    <a:pt x="6155" y="11629"/>
                  </a:lnTo>
                  <a:cubicBezTo>
                    <a:pt x="6194" y="11650"/>
                    <a:pt x="6238" y="11660"/>
                    <a:pt x="6282" y="11660"/>
                  </a:cubicBezTo>
                  <a:cubicBezTo>
                    <a:pt x="6327" y="11660"/>
                    <a:pt x="6371" y="11650"/>
                    <a:pt x="6410" y="11629"/>
                  </a:cubicBezTo>
                  <a:lnTo>
                    <a:pt x="7145" y="11204"/>
                  </a:lnTo>
                  <a:cubicBezTo>
                    <a:pt x="7181" y="11190"/>
                    <a:pt x="7202" y="11155"/>
                    <a:pt x="7195" y="11119"/>
                  </a:cubicBezTo>
                  <a:cubicBezTo>
                    <a:pt x="7195" y="11112"/>
                    <a:pt x="7195" y="11105"/>
                    <a:pt x="7195" y="11091"/>
                  </a:cubicBezTo>
                  <a:cubicBezTo>
                    <a:pt x="7195" y="11084"/>
                    <a:pt x="7195" y="11077"/>
                    <a:pt x="7195" y="11070"/>
                  </a:cubicBezTo>
                  <a:cubicBezTo>
                    <a:pt x="7202" y="11027"/>
                    <a:pt x="7181" y="10992"/>
                    <a:pt x="7145" y="10978"/>
                  </a:cubicBezTo>
                  <a:lnTo>
                    <a:pt x="6523" y="10624"/>
                  </a:lnTo>
                  <a:cubicBezTo>
                    <a:pt x="6484" y="10603"/>
                    <a:pt x="6440" y="10592"/>
                    <a:pt x="6396" y="10592"/>
                  </a:cubicBezTo>
                  <a:close/>
                  <a:moveTo>
                    <a:pt x="4549" y="10437"/>
                  </a:moveTo>
                  <a:cubicBezTo>
                    <a:pt x="4505" y="10437"/>
                    <a:pt x="4461" y="10447"/>
                    <a:pt x="4422" y="10468"/>
                  </a:cubicBezTo>
                  <a:lnTo>
                    <a:pt x="3304" y="11112"/>
                  </a:lnTo>
                  <a:cubicBezTo>
                    <a:pt x="3269" y="11126"/>
                    <a:pt x="3248" y="11162"/>
                    <a:pt x="3255" y="11197"/>
                  </a:cubicBezTo>
                  <a:cubicBezTo>
                    <a:pt x="3255" y="11204"/>
                    <a:pt x="3255" y="11211"/>
                    <a:pt x="3255" y="11225"/>
                  </a:cubicBezTo>
                  <a:cubicBezTo>
                    <a:pt x="3255" y="11232"/>
                    <a:pt x="3255" y="11240"/>
                    <a:pt x="3255" y="11247"/>
                  </a:cubicBezTo>
                  <a:cubicBezTo>
                    <a:pt x="3248" y="11282"/>
                    <a:pt x="3269" y="11317"/>
                    <a:pt x="3304" y="11332"/>
                  </a:cubicBezTo>
                  <a:lnTo>
                    <a:pt x="3927" y="11685"/>
                  </a:lnTo>
                  <a:cubicBezTo>
                    <a:pt x="3966" y="11706"/>
                    <a:pt x="4010" y="11717"/>
                    <a:pt x="4054" y="11717"/>
                  </a:cubicBezTo>
                  <a:cubicBezTo>
                    <a:pt x="4098" y="11717"/>
                    <a:pt x="4142" y="11706"/>
                    <a:pt x="4181" y="11685"/>
                  </a:cubicBezTo>
                  <a:lnTo>
                    <a:pt x="5299" y="11049"/>
                  </a:lnTo>
                  <a:cubicBezTo>
                    <a:pt x="5334" y="11034"/>
                    <a:pt x="5349" y="10992"/>
                    <a:pt x="5349" y="10957"/>
                  </a:cubicBezTo>
                  <a:cubicBezTo>
                    <a:pt x="5349" y="10950"/>
                    <a:pt x="5349" y="10942"/>
                    <a:pt x="5349" y="10935"/>
                  </a:cubicBezTo>
                  <a:cubicBezTo>
                    <a:pt x="5349" y="10928"/>
                    <a:pt x="5349" y="10914"/>
                    <a:pt x="5349" y="10907"/>
                  </a:cubicBezTo>
                  <a:cubicBezTo>
                    <a:pt x="5349" y="10872"/>
                    <a:pt x="5334" y="10836"/>
                    <a:pt x="5299" y="10822"/>
                  </a:cubicBezTo>
                  <a:lnTo>
                    <a:pt x="4677" y="10468"/>
                  </a:lnTo>
                  <a:cubicBezTo>
                    <a:pt x="4638" y="10447"/>
                    <a:pt x="4593" y="10437"/>
                    <a:pt x="4549" y="10437"/>
                  </a:cubicBezTo>
                  <a:close/>
                  <a:moveTo>
                    <a:pt x="5212" y="11278"/>
                  </a:moveTo>
                  <a:cubicBezTo>
                    <a:pt x="5168" y="11278"/>
                    <a:pt x="5126" y="11289"/>
                    <a:pt x="5087" y="11310"/>
                  </a:cubicBezTo>
                  <a:lnTo>
                    <a:pt x="4351" y="11735"/>
                  </a:lnTo>
                  <a:cubicBezTo>
                    <a:pt x="4316" y="11749"/>
                    <a:pt x="4295" y="11784"/>
                    <a:pt x="4302" y="11820"/>
                  </a:cubicBezTo>
                  <a:cubicBezTo>
                    <a:pt x="4302" y="11827"/>
                    <a:pt x="4302" y="11841"/>
                    <a:pt x="4302" y="11848"/>
                  </a:cubicBezTo>
                  <a:cubicBezTo>
                    <a:pt x="4302" y="11855"/>
                    <a:pt x="4302" y="11862"/>
                    <a:pt x="4302" y="11869"/>
                  </a:cubicBezTo>
                  <a:cubicBezTo>
                    <a:pt x="4295" y="11912"/>
                    <a:pt x="4316" y="11947"/>
                    <a:pt x="4351" y="11961"/>
                  </a:cubicBezTo>
                  <a:lnTo>
                    <a:pt x="4967" y="12315"/>
                  </a:lnTo>
                  <a:cubicBezTo>
                    <a:pt x="5009" y="12336"/>
                    <a:pt x="5053" y="12347"/>
                    <a:pt x="5097" y="12347"/>
                  </a:cubicBezTo>
                  <a:cubicBezTo>
                    <a:pt x="5142" y="12347"/>
                    <a:pt x="5186" y="12336"/>
                    <a:pt x="5228" y="12315"/>
                  </a:cubicBezTo>
                  <a:lnTo>
                    <a:pt x="5957" y="11890"/>
                  </a:lnTo>
                  <a:cubicBezTo>
                    <a:pt x="5992" y="11876"/>
                    <a:pt x="6014" y="11841"/>
                    <a:pt x="6007" y="11806"/>
                  </a:cubicBezTo>
                  <a:cubicBezTo>
                    <a:pt x="6014" y="11791"/>
                    <a:pt x="6014" y="11784"/>
                    <a:pt x="6007" y="11777"/>
                  </a:cubicBezTo>
                  <a:cubicBezTo>
                    <a:pt x="6014" y="11770"/>
                    <a:pt x="6014" y="11763"/>
                    <a:pt x="6007" y="11749"/>
                  </a:cubicBezTo>
                  <a:cubicBezTo>
                    <a:pt x="6014" y="11714"/>
                    <a:pt x="5992" y="11678"/>
                    <a:pt x="5957" y="11664"/>
                  </a:cubicBezTo>
                  <a:lnTo>
                    <a:pt x="5342" y="11310"/>
                  </a:lnTo>
                  <a:cubicBezTo>
                    <a:pt x="5299" y="11289"/>
                    <a:pt x="5255" y="11278"/>
                    <a:pt x="5212" y="1127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881;p38"/>
            <p:cNvSpPr/>
            <p:nvPr/>
          </p:nvSpPr>
          <p:spPr>
            <a:xfrm>
              <a:off x="5450875" y="1144375"/>
              <a:ext cx="533075" cy="306575"/>
            </a:xfrm>
            <a:custGeom>
              <a:rect l="l" t="t" r="r" b="b"/>
              <a:pathLst>
                <a:path w="21323" h="12263" extrusionOk="0">
                  <a:moveTo>
                    <a:pt x="16165" y="1"/>
                  </a:moveTo>
                  <a:cubicBezTo>
                    <a:pt x="16121" y="1"/>
                    <a:pt x="16077" y="10"/>
                    <a:pt x="16038" y="27"/>
                  </a:cubicBezTo>
                  <a:lnTo>
                    <a:pt x="15302" y="452"/>
                  </a:lnTo>
                  <a:cubicBezTo>
                    <a:pt x="15231" y="480"/>
                    <a:pt x="15231" y="579"/>
                    <a:pt x="15302" y="600"/>
                  </a:cubicBezTo>
                  <a:lnTo>
                    <a:pt x="15918" y="954"/>
                  </a:lnTo>
                  <a:cubicBezTo>
                    <a:pt x="15960" y="975"/>
                    <a:pt x="16004" y="986"/>
                    <a:pt x="16048" y="986"/>
                  </a:cubicBezTo>
                  <a:cubicBezTo>
                    <a:pt x="16093" y="986"/>
                    <a:pt x="16137" y="975"/>
                    <a:pt x="16179" y="954"/>
                  </a:cubicBezTo>
                  <a:lnTo>
                    <a:pt x="16922" y="537"/>
                  </a:lnTo>
                  <a:cubicBezTo>
                    <a:pt x="16993" y="494"/>
                    <a:pt x="16993" y="431"/>
                    <a:pt x="16922" y="388"/>
                  </a:cubicBezTo>
                  <a:lnTo>
                    <a:pt x="16915" y="381"/>
                  </a:lnTo>
                  <a:lnTo>
                    <a:pt x="16292" y="27"/>
                  </a:lnTo>
                  <a:cubicBezTo>
                    <a:pt x="16254" y="10"/>
                    <a:pt x="16209" y="1"/>
                    <a:pt x="16165" y="1"/>
                  </a:cubicBezTo>
                  <a:close/>
                  <a:moveTo>
                    <a:pt x="17244" y="618"/>
                  </a:moveTo>
                  <a:cubicBezTo>
                    <a:pt x="17200" y="618"/>
                    <a:pt x="17156" y="629"/>
                    <a:pt x="17113" y="650"/>
                  </a:cubicBezTo>
                  <a:lnTo>
                    <a:pt x="16392" y="1074"/>
                  </a:lnTo>
                  <a:cubicBezTo>
                    <a:pt x="16314" y="1096"/>
                    <a:pt x="16314" y="1202"/>
                    <a:pt x="16392" y="1223"/>
                  </a:cubicBezTo>
                  <a:lnTo>
                    <a:pt x="17007" y="1577"/>
                  </a:lnTo>
                  <a:cubicBezTo>
                    <a:pt x="17046" y="1598"/>
                    <a:pt x="17090" y="1609"/>
                    <a:pt x="17135" y="1609"/>
                  </a:cubicBezTo>
                  <a:cubicBezTo>
                    <a:pt x="17180" y="1609"/>
                    <a:pt x="17226" y="1598"/>
                    <a:pt x="17269" y="1577"/>
                  </a:cubicBezTo>
                  <a:lnTo>
                    <a:pt x="17997" y="1152"/>
                  </a:lnTo>
                  <a:cubicBezTo>
                    <a:pt x="18061" y="1131"/>
                    <a:pt x="18061" y="1032"/>
                    <a:pt x="17997" y="1011"/>
                  </a:cubicBezTo>
                  <a:lnTo>
                    <a:pt x="17990" y="1004"/>
                  </a:lnTo>
                  <a:lnTo>
                    <a:pt x="17375" y="650"/>
                  </a:lnTo>
                  <a:cubicBezTo>
                    <a:pt x="17332" y="629"/>
                    <a:pt x="17288" y="618"/>
                    <a:pt x="17244" y="618"/>
                  </a:cubicBezTo>
                  <a:close/>
                  <a:moveTo>
                    <a:pt x="14980" y="682"/>
                  </a:moveTo>
                  <a:cubicBezTo>
                    <a:pt x="14936" y="682"/>
                    <a:pt x="14892" y="692"/>
                    <a:pt x="14849" y="714"/>
                  </a:cubicBezTo>
                  <a:lnTo>
                    <a:pt x="14121" y="1138"/>
                  </a:lnTo>
                  <a:cubicBezTo>
                    <a:pt x="14050" y="1159"/>
                    <a:pt x="14050" y="1258"/>
                    <a:pt x="14121" y="1287"/>
                  </a:cubicBezTo>
                  <a:lnTo>
                    <a:pt x="14736" y="1640"/>
                  </a:lnTo>
                  <a:cubicBezTo>
                    <a:pt x="14779" y="1662"/>
                    <a:pt x="14823" y="1672"/>
                    <a:pt x="14867" y="1672"/>
                  </a:cubicBezTo>
                  <a:cubicBezTo>
                    <a:pt x="14911" y="1672"/>
                    <a:pt x="14955" y="1662"/>
                    <a:pt x="14998" y="1640"/>
                  </a:cubicBezTo>
                  <a:lnTo>
                    <a:pt x="15727" y="1216"/>
                  </a:lnTo>
                  <a:cubicBezTo>
                    <a:pt x="15797" y="1195"/>
                    <a:pt x="15804" y="1096"/>
                    <a:pt x="15734" y="1067"/>
                  </a:cubicBezTo>
                  <a:lnTo>
                    <a:pt x="15727" y="1067"/>
                  </a:lnTo>
                  <a:lnTo>
                    <a:pt x="15111" y="714"/>
                  </a:lnTo>
                  <a:cubicBezTo>
                    <a:pt x="15069" y="692"/>
                    <a:pt x="15024" y="682"/>
                    <a:pt x="14980" y="682"/>
                  </a:cubicBezTo>
                  <a:close/>
                  <a:moveTo>
                    <a:pt x="13799" y="1366"/>
                  </a:moveTo>
                  <a:cubicBezTo>
                    <a:pt x="13755" y="1366"/>
                    <a:pt x="13710" y="1375"/>
                    <a:pt x="13668" y="1393"/>
                  </a:cubicBezTo>
                  <a:lnTo>
                    <a:pt x="12939" y="1817"/>
                  </a:lnTo>
                  <a:cubicBezTo>
                    <a:pt x="12861" y="1846"/>
                    <a:pt x="12861" y="1945"/>
                    <a:pt x="12939" y="1966"/>
                  </a:cubicBezTo>
                  <a:lnTo>
                    <a:pt x="13555" y="2319"/>
                  </a:lnTo>
                  <a:cubicBezTo>
                    <a:pt x="13594" y="2341"/>
                    <a:pt x="13638" y="2351"/>
                    <a:pt x="13683" y="2351"/>
                  </a:cubicBezTo>
                  <a:cubicBezTo>
                    <a:pt x="13728" y="2351"/>
                    <a:pt x="13774" y="2341"/>
                    <a:pt x="13816" y="2319"/>
                  </a:cubicBezTo>
                  <a:lnTo>
                    <a:pt x="14545" y="1895"/>
                  </a:lnTo>
                  <a:cubicBezTo>
                    <a:pt x="14609" y="1874"/>
                    <a:pt x="14616" y="1782"/>
                    <a:pt x="14552" y="1754"/>
                  </a:cubicBezTo>
                  <a:lnTo>
                    <a:pt x="14545" y="1746"/>
                  </a:lnTo>
                  <a:lnTo>
                    <a:pt x="13930" y="1393"/>
                  </a:lnTo>
                  <a:cubicBezTo>
                    <a:pt x="13887" y="1375"/>
                    <a:pt x="13843" y="1366"/>
                    <a:pt x="13799" y="1366"/>
                  </a:cubicBezTo>
                  <a:close/>
                  <a:moveTo>
                    <a:pt x="19409" y="1870"/>
                  </a:moveTo>
                  <a:cubicBezTo>
                    <a:pt x="19364" y="1870"/>
                    <a:pt x="19320" y="1881"/>
                    <a:pt x="19278" y="1902"/>
                  </a:cubicBezTo>
                  <a:lnTo>
                    <a:pt x="18549" y="2327"/>
                  </a:lnTo>
                  <a:cubicBezTo>
                    <a:pt x="18471" y="2348"/>
                    <a:pt x="18471" y="2454"/>
                    <a:pt x="18549" y="2475"/>
                  </a:cubicBezTo>
                  <a:lnTo>
                    <a:pt x="19165" y="2829"/>
                  </a:lnTo>
                  <a:cubicBezTo>
                    <a:pt x="19204" y="2850"/>
                    <a:pt x="19248" y="2861"/>
                    <a:pt x="19293" y="2861"/>
                  </a:cubicBezTo>
                  <a:cubicBezTo>
                    <a:pt x="19338" y="2861"/>
                    <a:pt x="19384" y="2850"/>
                    <a:pt x="19426" y="2829"/>
                  </a:cubicBezTo>
                  <a:lnTo>
                    <a:pt x="20155" y="2404"/>
                  </a:lnTo>
                  <a:cubicBezTo>
                    <a:pt x="20226" y="2383"/>
                    <a:pt x="20226" y="2284"/>
                    <a:pt x="20155" y="2256"/>
                  </a:cubicBezTo>
                  <a:lnTo>
                    <a:pt x="19540" y="1902"/>
                  </a:lnTo>
                  <a:cubicBezTo>
                    <a:pt x="19497" y="1881"/>
                    <a:pt x="19453" y="1870"/>
                    <a:pt x="19409" y="1870"/>
                  </a:cubicBezTo>
                  <a:close/>
                  <a:moveTo>
                    <a:pt x="20491" y="2500"/>
                  </a:moveTo>
                  <a:cubicBezTo>
                    <a:pt x="20447" y="2500"/>
                    <a:pt x="20403" y="2510"/>
                    <a:pt x="20360" y="2532"/>
                  </a:cubicBezTo>
                  <a:lnTo>
                    <a:pt x="19632" y="2956"/>
                  </a:lnTo>
                  <a:cubicBezTo>
                    <a:pt x="19554" y="2977"/>
                    <a:pt x="19554" y="3084"/>
                    <a:pt x="19632" y="3105"/>
                  </a:cubicBezTo>
                  <a:lnTo>
                    <a:pt x="20247" y="3458"/>
                  </a:lnTo>
                  <a:cubicBezTo>
                    <a:pt x="20289" y="3480"/>
                    <a:pt x="20334" y="3490"/>
                    <a:pt x="20378" y="3490"/>
                  </a:cubicBezTo>
                  <a:cubicBezTo>
                    <a:pt x="20422" y="3490"/>
                    <a:pt x="20466" y="3480"/>
                    <a:pt x="20509" y="3458"/>
                  </a:cubicBezTo>
                  <a:lnTo>
                    <a:pt x="21237" y="3034"/>
                  </a:lnTo>
                  <a:cubicBezTo>
                    <a:pt x="21322" y="3013"/>
                    <a:pt x="21322" y="2900"/>
                    <a:pt x="21237" y="2878"/>
                  </a:cubicBezTo>
                  <a:lnTo>
                    <a:pt x="21237" y="2885"/>
                  </a:lnTo>
                  <a:lnTo>
                    <a:pt x="20622" y="2532"/>
                  </a:lnTo>
                  <a:cubicBezTo>
                    <a:pt x="20580" y="2510"/>
                    <a:pt x="20535" y="2500"/>
                    <a:pt x="20491" y="2500"/>
                  </a:cubicBezTo>
                  <a:close/>
                  <a:moveTo>
                    <a:pt x="18224" y="2556"/>
                  </a:moveTo>
                  <a:cubicBezTo>
                    <a:pt x="18180" y="2556"/>
                    <a:pt x="18135" y="2567"/>
                    <a:pt x="18096" y="2588"/>
                  </a:cubicBezTo>
                  <a:lnTo>
                    <a:pt x="17361" y="3006"/>
                  </a:lnTo>
                  <a:cubicBezTo>
                    <a:pt x="17290" y="3048"/>
                    <a:pt x="17290" y="3119"/>
                    <a:pt x="17361" y="3154"/>
                  </a:cubicBezTo>
                  <a:lnTo>
                    <a:pt x="17983" y="3508"/>
                  </a:lnTo>
                  <a:cubicBezTo>
                    <a:pt x="18022" y="3529"/>
                    <a:pt x="18066" y="3540"/>
                    <a:pt x="18111" y="3540"/>
                  </a:cubicBezTo>
                  <a:cubicBezTo>
                    <a:pt x="18155" y="3540"/>
                    <a:pt x="18199" y="3529"/>
                    <a:pt x="18238" y="3508"/>
                  </a:cubicBezTo>
                  <a:lnTo>
                    <a:pt x="18974" y="3091"/>
                  </a:lnTo>
                  <a:cubicBezTo>
                    <a:pt x="19044" y="3069"/>
                    <a:pt x="19044" y="2963"/>
                    <a:pt x="18974" y="2942"/>
                  </a:cubicBezTo>
                  <a:lnTo>
                    <a:pt x="18351" y="2588"/>
                  </a:lnTo>
                  <a:cubicBezTo>
                    <a:pt x="18312" y="2567"/>
                    <a:pt x="18268" y="2556"/>
                    <a:pt x="18224" y="2556"/>
                  </a:cubicBezTo>
                  <a:close/>
                  <a:moveTo>
                    <a:pt x="18330" y="1204"/>
                  </a:moveTo>
                  <a:cubicBezTo>
                    <a:pt x="18293" y="1204"/>
                    <a:pt x="18256" y="1212"/>
                    <a:pt x="18224" y="1230"/>
                  </a:cubicBezTo>
                  <a:lnTo>
                    <a:pt x="17191" y="1817"/>
                  </a:lnTo>
                  <a:cubicBezTo>
                    <a:pt x="17163" y="1831"/>
                    <a:pt x="17131" y="1838"/>
                    <a:pt x="17100" y="1838"/>
                  </a:cubicBezTo>
                  <a:cubicBezTo>
                    <a:pt x="17069" y="1838"/>
                    <a:pt x="17039" y="1831"/>
                    <a:pt x="17014" y="1817"/>
                  </a:cubicBezTo>
                  <a:lnTo>
                    <a:pt x="16200" y="1350"/>
                  </a:lnTo>
                  <a:cubicBezTo>
                    <a:pt x="16151" y="1326"/>
                    <a:pt x="16096" y="1313"/>
                    <a:pt x="16041" y="1313"/>
                  </a:cubicBezTo>
                  <a:cubicBezTo>
                    <a:pt x="15986" y="1313"/>
                    <a:pt x="15932" y="1326"/>
                    <a:pt x="15882" y="1350"/>
                  </a:cubicBezTo>
                  <a:lnTo>
                    <a:pt x="14022" y="2426"/>
                  </a:lnTo>
                  <a:cubicBezTo>
                    <a:pt x="13930" y="2454"/>
                    <a:pt x="13930" y="2581"/>
                    <a:pt x="14022" y="2610"/>
                  </a:cubicBezTo>
                  <a:lnTo>
                    <a:pt x="15642" y="3543"/>
                  </a:lnTo>
                  <a:cubicBezTo>
                    <a:pt x="15691" y="3568"/>
                    <a:pt x="15746" y="3580"/>
                    <a:pt x="15801" y="3580"/>
                  </a:cubicBezTo>
                  <a:cubicBezTo>
                    <a:pt x="15856" y="3580"/>
                    <a:pt x="15910" y="3568"/>
                    <a:pt x="15960" y="3543"/>
                  </a:cubicBezTo>
                  <a:lnTo>
                    <a:pt x="19044" y="1761"/>
                  </a:lnTo>
                  <a:cubicBezTo>
                    <a:pt x="19122" y="1732"/>
                    <a:pt x="19122" y="1619"/>
                    <a:pt x="19044" y="1584"/>
                  </a:cubicBezTo>
                  <a:lnTo>
                    <a:pt x="19037" y="1577"/>
                  </a:lnTo>
                  <a:lnTo>
                    <a:pt x="18436" y="1230"/>
                  </a:lnTo>
                  <a:cubicBezTo>
                    <a:pt x="18404" y="1212"/>
                    <a:pt x="18367" y="1204"/>
                    <a:pt x="18330" y="1204"/>
                  </a:cubicBezTo>
                  <a:close/>
                  <a:moveTo>
                    <a:pt x="11959" y="2422"/>
                  </a:moveTo>
                  <a:cubicBezTo>
                    <a:pt x="11915" y="2422"/>
                    <a:pt x="11871" y="2433"/>
                    <a:pt x="11829" y="2454"/>
                  </a:cubicBezTo>
                  <a:lnTo>
                    <a:pt x="10718" y="3098"/>
                  </a:lnTo>
                  <a:cubicBezTo>
                    <a:pt x="10640" y="3119"/>
                    <a:pt x="10640" y="3225"/>
                    <a:pt x="10718" y="3246"/>
                  </a:cubicBezTo>
                  <a:lnTo>
                    <a:pt x="11333" y="3600"/>
                  </a:lnTo>
                  <a:cubicBezTo>
                    <a:pt x="11376" y="3621"/>
                    <a:pt x="11420" y="3632"/>
                    <a:pt x="11464" y="3632"/>
                  </a:cubicBezTo>
                  <a:cubicBezTo>
                    <a:pt x="11508" y="3632"/>
                    <a:pt x="11553" y="3621"/>
                    <a:pt x="11595" y="3600"/>
                  </a:cubicBezTo>
                  <a:lnTo>
                    <a:pt x="12706" y="2956"/>
                  </a:lnTo>
                  <a:cubicBezTo>
                    <a:pt x="12784" y="2935"/>
                    <a:pt x="12784" y="2829"/>
                    <a:pt x="12713" y="2808"/>
                  </a:cubicBezTo>
                  <a:lnTo>
                    <a:pt x="12706" y="2808"/>
                  </a:lnTo>
                  <a:lnTo>
                    <a:pt x="12090" y="2454"/>
                  </a:lnTo>
                  <a:cubicBezTo>
                    <a:pt x="12048" y="2433"/>
                    <a:pt x="12004" y="2422"/>
                    <a:pt x="11959" y="2422"/>
                  </a:cubicBezTo>
                  <a:close/>
                  <a:moveTo>
                    <a:pt x="13064" y="3045"/>
                  </a:moveTo>
                  <a:cubicBezTo>
                    <a:pt x="13021" y="3045"/>
                    <a:pt x="12978" y="3055"/>
                    <a:pt x="12939" y="3076"/>
                  </a:cubicBezTo>
                  <a:lnTo>
                    <a:pt x="12203" y="3501"/>
                  </a:lnTo>
                  <a:cubicBezTo>
                    <a:pt x="12133" y="3522"/>
                    <a:pt x="12133" y="3628"/>
                    <a:pt x="12203" y="3649"/>
                  </a:cubicBezTo>
                  <a:lnTo>
                    <a:pt x="12819" y="4003"/>
                  </a:lnTo>
                  <a:cubicBezTo>
                    <a:pt x="12861" y="4024"/>
                    <a:pt x="12906" y="4035"/>
                    <a:pt x="12950" y="4035"/>
                  </a:cubicBezTo>
                  <a:cubicBezTo>
                    <a:pt x="12994" y="4035"/>
                    <a:pt x="13038" y="4024"/>
                    <a:pt x="13081" y="4003"/>
                  </a:cubicBezTo>
                  <a:lnTo>
                    <a:pt x="13816" y="3579"/>
                  </a:lnTo>
                  <a:cubicBezTo>
                    <a:pt x="13887" y="3557"/>
                    <a:pt x="13887" y="3444"/>
                    <a:pt x="13809" y="3430"/>
                  </a:cubicBezTo>
                  <a:lnTo>
                    <a:pt x="13194" y="3076"/>
                  </a:lnTo>
                  <a:cubicBezTo>
                    <a:pt x="13151" y="3055"/>
                    <a:pt x="13107" y="3045"/>
                    <a:pt x="13064" y="3045"/>
                  </a:cubicBezTo>
                  <a:close/>
                  <a:moveTo>
                    <a:pt x="19307" y="3184"/>
                  </a:moveTo>
                  <a:cubicBezTo>
                    <a:pt x="19262" y="3184"/>
                    <a:pt x="19218" y="3193"/>
                    <a:pt x="19179" y="3211"/>
                  </a:cubicBezTo>
                  <a:lnTo>
                    <a:pt x="18450" y="3635"/>
                  </a:lnTo>
                  <a:cubicBezTo>
                    <a:pt x="18379" y="3657"/>
                    <a:pt x="18379" y="3756"/>
                    <a:pt x="18450" y="3784"/>
                  </a:cubicBezTo>
                  <a:lnTo>
                    <a:pt x="19066" y="4138"/>
                  </a:lnTo>
                  <a:cubicBezTo>
                    <a:pt x="19108" y="4155"/>
                    <a:pt x="19152" y="4164"/>
                    <a:pt x="19196" y="4164"/>
                  </a:cubicBezTo>
                  <a:cubicBezTo>
                    <a:pt x="19241" y="4164"/>
                    <a:pt x="19285" y="4155"/>
                    <a:pt x="19327" y="4138"/>
                  </a:cubicBezTo>
                  <a:lnTo>
                    <a:pt x="20056" y="3713"/>
                  </a:lnTo>
                  <a:cubicBezTo>
                    <a:pt x="20127" y="3685"/>
                    <a:pt x="20127" y="3586"/>
                    <a:pt x="20056" y="3565"/>
                  </a:cubicBezTo>
                  <a:lnTo>
                    <a:pt x="19441" y="3211"/>
                  </a:lnTo>
                  <a:cubicBezTo>
                    <a:pt x="19398" y="3193"/>
                    <a:pt x="19352" y="3184"/>
                    <a:pt x="19307" y="3184"/>
                  </a:cubicBezTo>
                  <a:close/>
                  <a:moveTo>
                    <a:pt x="17042" y="3236"/>
                  </a:moveTo>
                  <a:cubicBezTo>
                    <a:pt x="16998" y="3236"/>
                    <a:pt x="16954" y="3246"/>
                    <a:pt x="16915" y="3267"/>
                  </a:cubicBezTo>
                  <a:lnTo>
                    <a:pt x="16179" y="3692"/>
                  </a:lnTo>
                  <a:cubicBezTo>
                    <a:pt x="16109" y="3720"/>
                    <a:pt x="16109" y="3819"/>
                    <a:pt x="16179" y="3840"/>
                  </a:cubicBezTo>
                  <a:lnTo>
                    <a:pt x="16795" y="4194"/>
                  </a:lnTo>
                  <a:cubicBezTo>
                    <a:pt x="16837" y="4215"/>
                    <a:pt x="16881" y="4226"/>
                    <a:pt x="16926" y="4226"/>
                  </a:cubicBezTo>
                  <a:cubicBezTo>
                    <a:pt x="16970" y="4226"/>
                    <a:pt x="17014" y="4215"/>
                    <a:pt x="17056" y="4194"/>
                  </a:cubicBezTo>
                  <a:lnTo>
                    <a:pt x="17792" y="3770"/>
                  </a:lnTo>
                  <a:cubicBezTo>
                    <a:pt x="17863" y="3749"/>
                    <a:pt x="17863" y="3649"/>
                    <a:pt x="17792" y="3621"/>
                  </a:cubicBezTo>
                  <a:lnTo>
                    <a:pt x="17170" y="3267"/>
                  </a:lnTo>
                  <a:cubicBezTo>
                    <a:pt x="17131" y="3246"/>
                    <a:pt x="17087" y="3236"/>
                    <a:pt x="17042" y="3236"/>
                  </a:cubicBezTo>
                  <a:close/>
                  <a:moveTo>
                    <a:pt x="10393" y="3328"/>
                  </a:moveTo>
                  <a:cubicBezTo>
                    <a:pt x="10348" y="3328"/>
                    <a:pt x="10304" y="3338"/>
                    <a:pt x="10265" y="3359"/>
                  </a:cubicBezTo>
                  <a:lnTo>
                    <a:pt x="9529" y="3784"/>
                  </a:lnTo>
                  <a:cubicBezTo>
                    <a:pt x="9459" y="3805"/>
                    <a:pt x="9459" y="3904"/>
                    <a:pt x="9529" y="3932"/>
                  </a:cubicBezTo>
                  <a:lnTo>
                    <a:pt x="10152" y="4286"/>
                  </a:lnTo>
                  <a:cubicBezTo>
                    <a:pt x="10191" y="4307"/>
                    <a:pt x="10235" y="4318"/>
                    <a:pt x="10279" y="4318"/>
                  </a:cubicBezTo>
                  <a:cubicBezTo>
                    <a:pt x="10323" y="4318"/>
                    <a:pt x="10368" y="4307"/>
                    <a:pt x="10407" y="4286"/>
                  </a:cubicBezTo>
                  <a:lnTo>
                    <a:pt x="11142" y="3862"/>
                  </a:lnTo>
                  <a:cubicBezTo>
                    <a:pt x="11213" y="3819"/>
                    <a:pt x="11213" y="3756"/>
                    <a:pt x="11142" y="3713"/>
                  </a:cubicBezTo>
                  <a:lnTo>
                    <a:pt x="10527" y="3359"/>
                  </a:lnTo>
                  <a:cubicBezTo>
                    <a:pt x="10484" y="3338"/>
                    <a:pt x="10438" y="3328"/>
                    <a:pt x="10393" y="3328"/>
                  </a:cubicBezTo>
                  <a:close/>
                  <a:moveTo>
                    <a:pt x="11879" y="3729"/>
                  </a:moveTo>
                  <a:cubicBezTo>
                    <a:pt x="11834" y="3729"/>
                    <a:pt x="11790" y="3738"/>
                    <a:pt x="11751" y="3756"/>
                  </a:cubicBezTo>
                  <a:lnTo>
                    <a:pt x="11015" y="4180"/>
                  </a:lnTo>
                  <a:cubicBezTo>
                    <a:pt x="10944" y="4208"/>
                    <a:pt x="10944" y="4307"/>
                    <a:pt x="11015" y="4329"/>
                  </a:cubicBezTo>
                  <a:lnTo>
                    <a:pt x="11638" y="4682"/>
                  </a:lnTo>
                  <a:cubicBezTo>
                    <a:pt x="11676" y="4704"/>
                    <a:pt x="11721" y="4714"/>
                    <a:pt x="11765" y="4714"/>
                  </a:cubicBezTo>
                  <a:cubicBezTo>
                    <a:pt x="11809" y="4714"/>
                    <a:pt x="11853" y="4704"/>
                    <a:pt x="11892" y="4682"/>
                  </a:cubicBezTo>
                  <a:lnTo>
                    <a:pt x="12628" y="4265"/>
                  </a:lnTo>
                  <a:cubicBezTo>
                    <a:pt x="12706" y="4244"/>
                    <a:pt x="12706" y="4131"/>
                    <a:pt x="12628" y="4109"/>
                  </a:cubicBezTo>
                  <a:lnTo>
                    <a:pt x="12012" y="3756"/>
                  </a:lnTo>
                  <a:cubicBezTo>
                    <a:pt x="11970" y="3738"/>
                    <a:pt x="11924" y="3729"/>
                    <a:pt x="11879" y="3729"/>
                  </a:cubicBezTo>
                  <a:close/>
                  <a:moveTo>
                    <a:pt x="18125" y="3865"/>
                  </a:moveTo>
                  <a:cubicBezTo>
                    <a:pt x="18081" y="3865"/>
                    <a:pt x="18036" y="3876"/>
                    <a:pt x="17997" y="3897"/>
                  </a:cubicBezTo>
                  <a:lnTo>
                    <a:pt x="17262" y="4322"/>
                  </a:lnTo>
                  <a:cubicBezTo>
                    <a:pt x="17191" y="4343"/>
                    <a:pt x="17191" y="4449"/>
                    <a:pt x="17262" y="4470"/>
                  </a:cubicBezTo>
                  <a:lnTo>
                    <a:pt x="17884" y="4824"/>
                  </a:lnTo>
                  <a:cubicBezTo>
                    <a:pt x="17923" y="4845"/>
                    <a:pt x="17967" y="4856"/>
                    <a:pt x="18012" y="4856"/>
                  </a:cubicBezTo>
                  <a:cubicBezTo>
                    <a:pt x="18056" y="4856"/>
                    <a:pt x="18100" y="4845"/>
                    <a:pt x="18139" y="4824"/>
                  </a:cubicBezTo>
                  <a:lnTo>
                    <a:pt x="18875" y="4399"/>
                  </a:lnTo>
                  <a:cubicBezTo>
                    <a:pt x="18945" y="4371"/>
                    <a:pt x="18945" y="4272"/>
                    <a:pt x="18875" y="4251"/>
                  </a:cubicBezTo>
                  <a:lnTo>
                    <a:pt x="18252" y="3897"/>
                  </a:lnTo>
                  <a:cubicBezTo>
                    <a:pt x="18213" y="3876"/>
                    <a:pt x="18169" y="3865"/>
                    <a:pt x="18125" y="3865"/>
                  </a:cubicBezTo>
                  <a:close/>
                  <a:moveTo>
                    <a:pt x="14110" y="3667"/>
                  </a:moveTo>
                  <a:cubicBezTo>
                    <a:pt x="14066" y="3667"/>
                    <a:pt x="14022" y="3678"/>
                    <a:pt x="13979" y="3699"/>
                  </a:cubicBezTo>
                  <a:lnTo>
                    <a:pt x="12868" y="4343"/>
                  </a:lnTo>
                  <a:cubicBezTo>
                    <a:pt x="12798" y="4385"/>
                    <a:pt x="12798" y="4456"/>
                    <a:pt x="12868" y="4491"/>
                  </a:cubicBezTo>
                  <a:lnTo>
                    <a:pt x="13484" y="4845"/>
                  </a:lnTo>
                  <a:cubicBezTo>
                    <a:pt x="13526" y="4866"/>
                    <a:pt x="13571" y="4877"/>
                    <a:pt x="13615" y="4877"/>
                  </a:cubicBezTo>
                  <a:cubicBezTo>
                    <a:pt x="13659" y="4877"/>
                    <a:pt x="13703" y="4866"/>
                    <a:pt x="13746" y="4845"/>
                  </a:cubicBezTo>
                  <a:lnTo>
                    <a:pt x="14856" y="4201"/>
                  </a:lnTo>
                  <a:cubicBezTo>
                    <a:pt x="14941" y="4187"/>
                    <a:pt x="14941" y="4067"/>
                    <a:pt x="14856" y="4053"/>
                  </a:cubicBezTo>
                  <a:lnTo>
                    <a:pt x="14241" y="3699"/>
                  </a:lnTo>
                  <a:cubicBezTo>
                    <a:pt x="14198" y="3678"/>
                    <a:pt x="14154" y="3667"/>
                    <a:pt x="14110" y="3667"/>
                  </a:cubicBezTo>
                  <a:close/>
                  <a:moveTo>
                    <a:pt x="9211" y="4012"/>
                  </a:moveTo>
                  <a:cubicBezTo>
                    <a:pt x="9167" y="4012"/>
                    <a:pt x="9123" y="4021"/>
                    <a:pt x="9084" y="4039"/>
                  </a:cubicBezTo>
                  <a:lnTo>
                    <a:pt x="8348" y="4463"/>
                  </a:lnTo>
                  <a:cubicBezTo>
                    <a:pt x="8277" y="4491"/>
                    <a:pt x="8277" y="4590"/>
                    <a:pt x="8348" y="4612"/>
                  </a:cubicBezTo>
                  <a:lnTo>
                    <a:pt x="8971" y="4965"/>
                  </a:lnTo>
                  <a:cubicBezTo>
                    <a:pt x="9009" y="4987"/>
                    <a:pt x="9054" y="4997"/>
                    <a:pt x="9098" y="4997"/>
                  </a:cubicBezTo>
                  <a:cubicBezTo>
                    <a:pt x="9142" y="4997"/>
                    <a:pt x="9186" y="4987"/>
                    <a:pt x="9225" y="4965"/>
                  </a:cubicBezTo>
                  <a:lnTo>
                    <a:pt x="9961" y="4541"/>
                  </a:lnTo>
                  <a:cubicBezTo>
                    <a:pt x="10032" y="4520"/>
                    <a:pt x="10032" y="4421"/>
                    <a:pt x="9961" y="4392"/>
                  </a:cubicBezTo>
                  <a:lnTo>
                    <a:pt x="9338" y="4039"/>
                  </a:lnTo>
                  <a:cubicBezTo>
                    <a:pt x="9299" y="4021"/>
                    <a:pt x="9255" y="4012"/>
                    <a:pt x="9211" y="4012"/>
                  </a:cubicBezTo>
                  <a:close/>
                  <a:moveTo>
                    <a:pt x="15214" y="4283"/>
                  </a:moveTo>
                  <a:cubicBezTo>
                    <a:pt x="15169" y="4283"/>
                    <a:pt x="15125" y="4293"/>
                    <a:pt x="15083" y="4314"/>
                  </a:cubicBezTo>
                  <a:lnTo>
                    <a:pt x="14354" y="4739"/>
                  </a:lnTo>
                  <a:cubicBezTo>
                    <a:pt x="14276" y="4760"/>
                    <a:pt x="14276" y="4866"/>
                    <a:pt x="14354" y="4887"/>
                  </a:cubicBezTo>
                  <a:lnTo>
                    <a:pt x="14970" y="5241"/>
                  </a:lnTo>
                  <a:cubicBezTo>
                    <a:pt x="15008" y="5262"/>
                    <a:pt x="15053" y="5273"/>
                    <a:pt x="15098" y="5273"/>
                  </a:cubicBezTo>
                  <a:cubicBezTo>
                    <a:pt x="15143" y="5273"/>
                    <a:pt x="15189" y="5262"/>
                    <a:pt x="15231" y="5241"/>
                  </a:cubicBezTo>
                  <a:lnTo>
                    <a:pt x="15960" y="4817"/>
                  </a:lnTo>
                  <a:cubicBezTo>
                    <a:pt x="16031" y="4796"/>
                    <a:pt x="16031" y="4696"/>
                    <a:pt x="15960" y="4668"/>
                  </a:cubicBezTo>
                  <a:lnTo>
                    <a:pt x="15345" y="4314"/>
                  </a:lnTo>
                  <a:cubicBezTo>
                    <a:pt x="15302" y="4293"/>
                    <a:pt x="15258" y="4283"/>
                    <a:pt x="15214" y="4283"/>
                  </a:cubicBezTo>
                  <a:close/>
                  <a:moveTo>
                    <a:pt x="10697" y="4410"/>
                  </a:moveTo>
                  <a:cubicBezTo>
                    <a:pt x="10652" y="4410"/>
                    <a:pt x="10608" y="4421"/>
                    <a:pt x="10569" y="4442"/>
                  </a:cubicBezTo>
                  <a:lnTo>
                    <a:pt x="9834" y="4866"/>
                  </a:lnTo>
                  <a:cubicBezTo>
                    <a:pt x="9763" y="4887"/>
                    <a:pt x="9763" y="4994"/>
                    <a:pt x="9834" y="5015"/>
                  </a:cubicBezTo>
                  <a:lnTo>
                    <a:pt x="10456" y="5369"/>
                  </a:lnTo>
                  <a:cubicBezTo>
                    <a:pt x="10495" y="5390"/>
                    <a:pt x="10539" y="5400"/>
                    <a:pt x="10583" y="5400"/>
                  </a:cubicBezTo>
                  <a:cubicBezTo>
                    <a:pt x="10628" y="5400"/>
                    <a:pt x="10672" y="5390"/>
                    <a:pt x="10711" y="5369"/>
                  </a:cubicBezTo>
                  <a:lnTo>
                    <a:pt x="11447" y="4944"/>
                  </a:lnTo>
                  <a:cubicBezTo>
                    <a:pt x="11524" y="4923"/>
                    <a:pt x="11524" y="4817"/>
                    <a:pt x="11447" y="4796"/>
                  </a:cubicBezTo>
                  <a:lnTo>
                    <a:pt x="10824" y="4442"/>
                  </a:lnTo>
                  <a:cubicBezTo>
                    <a:pt x="10785" y="4421"/>
                    <a:pt x="10741" y="4410"/>
                    <a:pt x="10697" y="4410"/>
                  </a:cubicBezTo>
                  <a:close/>
                  <a:moveTo>
                    <a:pt x="12547" y="4573"/>
                  </a:moveTo>
                  <a:cubicBezTo>
                    <a:pt x="12502" y="4573"/>
                    <a:pt x="12458" y="4583"/>
                    <a:pt x="12416" y="4605"/>
                  </a:cubicBezTo>
                  <a:lnTo>
                    <a:pt x="11687" y="5029"/>
                  </a:lnTo>
                  <a:cubicBezTo>
                    <a:pt x="11609" y="5050"/>
                    <a:pt x="11609" y="5156"/>
                    <a:pt x="11687" y="5178"/>
                  </a:cubicBezTo>
                  <a:lnTo>
                    <a:pt x="12303" y="5531"/>
                  </a:lnTo>
                  <a:cubicBezTo>
                    <a:pt x="12341" y="5552"/>
                    <a:pt x="12386" y="5563"/>
                    <a:pt x="12430" y="5563"/>
                  </a:cubicBezTo>
                  <a:cubicBezTo>
                    <a:pt x="12474" y="5563"/>
                    <a:pt x="12518" y="5552"/>
                    <a:pt x="12557" y="5531"/>
                  </a:cubicBezTo>
                  <a:lnTo>
                    <a:pt x="13293" y="5107"/>
                  </a:lnTo>
                  <a:cubicBezTo>
                    <a:pt x="13364" y="5086"/>
                    <a:pt x="13364" y="4979"/>
                    <a:pt x="13293" y="4958"/>
                  </a:cubicBezTo>
                  <a:lnTo>
                    <a:pt x="12677" y="4605"/>
                  </a:lnTo>
                  <a:cubicBezTo>
                    <a:pt x="12635" y="4583"/>
                    <a:pt x="12591" y="4573"/>
                    <a:pt x="12547" y="4573"/>
                  </a:cubicBezTo>
                  <a:close/>
                  <a:moveTo>
                    <a:pt x="8027" y="4693"/>
                  </a:moveTo>
                  <a:cubicBezTo>
                    <a:pt x="7984" y="4693"/>
                    <a:pt x="7941" y="4704"/>
                    <a:pt x="7902" y="4725"/>
                  </a:cubicBezTo>
                  <a:lnTo>
                    <a:pt x="7167" y="5149"/>
                  </a:lnTo>
                  <a:cubicBezTo>
                    <a:pt x="7096" y="5170"/>
                    <a:pt x="7096" y="5277"/>
                    <a:pt x="7167" y="5298"/>
                  </a:cubicBezTo>
                  <a:lnTo>
                    <a:pt x="7782" y="5652"/>
                  </a:lnTo>
                  <a:cubicBezTo>
                    <a:pt x="7824" y="5673"/>
                    <a:pt x="7869" y="5683"/>
                    <a:pt x="7913" y="5683"/>
                  </a:cubicBezTo>
                  <a:cubicBezTo>
                    <a:pt x="7957" y="5683"/>
                    <a:pt x="8001" y="5673"/>
                    <a:pt x="8044" y="5652"/>
                  </a:cubicBezTo>
                  <a:lnTo>
                    <a:pt x="8772" y="5227"/>
                  </a:lnTo>
                  <a:cubicBezTo>
                    <a:pt x="8850" y="5185"/>
                    <a:pt x="8850" y="5121"/>
                    <a:pt x="8780" y="5078"/>
                  </a:cubicBezTo>
                  <a:lnTo>
                    <a:pt x="8772" y="5078"/>
                  </a:lnTo>
                  <a:lnTo>
                    <a:pt x="8157" y="4725"/>
                  </a:lnTo>
                  <a:cubicBezTo>
                    <a:pt x="8115" y="4704"/>
                    <a:pt x="8070" y="4693"/>
                    <a:pt x="8027" y="4693"/>
                  </a:cubicBezTo>
                  <a:close/>
                  <a:moveTo>
                    <a:pt x="14029" y="4969"/>
                  </a:moveTo>
                  <a:cubicBezTo>
                    <a:pt x="13984" y="4969"/>
                    <a:pt x="13940" y="4979"/>
                    <a:pt x="13901" y="5001"/>
                  </a:cubicBezTo>
                  <a:lnTo>
                    <a:pt x="13166" y="5418"/>
                  </a:lnTo>
                  <a:cubicBezTo>
                    <a:pt x="13095" y="5446"/>
                    <a:pt x="13095" y="5545"/>
                    <a:pt x="13166" y="5567"/>
                  </a:cubicBezTo>
                  <a:lnTo>
                    <a:pt x="13788" y="5920"/>
                  </a:lnTo>
                  <a:cubicBezTo>
                    <a:pt x="13827" y="5942"/>
                    <a:pt x="13870" y="5952"/>
                    <a:pt x="13913" y="5952"/>
                  </a:cubicBezTo>
                  <a:cubicBezTo>
                    <a:pt x="13956" y="5952"/>
                    <a:pt x="14000" y="5942"/>
                    <a:pt x="14043" y="5920"/>
                  </a:cubicBezTo>
                  <a:lnTo>
                    <a:pt x="14771" y="5503"/>
                  </a:lnTo>
                  <a:cubicBezTo>
                    <a:pt x="14849" y="5461"/>
                    <a:pt x="14849" y="5390"/>
                    <a:pt x="14779" y="5354"/>
                  </a:cubicBezTo>
                  <a:lnTo>
                    <a:pt x="14156" y="5001"/>
                  </a:lnTo>
                  <a:cubicBezTo>
                    <a:pt x="14117" y="4979"/>
                    <a:pt x="14073" y="4969"/>
                    <a:pt x="14029" y="4969"/>
                  </a:cubicBezTo>
                  <a:close/>
                  <a:moveTo>
                    <a:pt x="9513" y="5096"/>
                  </a:moveTo>
                  <a:cubicBezTo>
                    <a:pt x="9469" y="5096"/>
                    <a:pt x="9427" y="5107"/>
                    <a:pt x="9388" y="5128"/>
                  </a:cubicBezTo>
                  <a:lnTo>
                    <a:pt x="8652" y="5552"/>
                  </a:lnTo>
                  <a:cubicBezTo>
                    <a:pt x="8581" y="5574"/>
                    <a:pt x="8581" y="5673"/>
                    <a:pt x="8652" y="5701"/>
                  </a:cubicBezTo>
                  <a:lnTo>
                    <a:pt x="9268" y="6055"/>
                  </a:lnTo>
                  <a:cubicBezTo>
                    <a:pt x="9310" y="6072"/>
                    <a:pt x="9354" y="6081"/>
                    <a:pt x="9399" y="6081"/>
                  </a:cubicBezTo>
                  <a:cubicBezTo>
                    <a:pt x="9443" y="6081"/>
                    <a:pt x="9487" y="6072"/>
                    <a:pt x="9529" y="6055"/>
                  </a:cubicBezTo>
                  <a:lnTo>
                    <a:pt x="10258" y="5630"/>
                  </a:lnTo>
                  <a:cubicBezTo>
                    <a:pt x="10343" y="5609"/>
                    <a:pt x="10343" y="5496"/>
                    <a:pt x="10258" y="5475"/>
                  </a:cubicBezTo>
                  <a:lnTo>
                    <a:pt x="10258" y="5482"/>
                  </a:lnTo>
                  <a:lnTo>
                    <a:pt x="9643" y="5128"/>
                  </a:lnTo>
                  <a:cubicBezTo>
                    <a:pt x="9600" y="5107"/>
                    <a:pt x="9556" y="5096"/>
                    <a:pt x="9513" y="5096"/>
                  </a:cubicBezTo>
                  <a:close/>
                  <a:moveTo>
                    <a:pt x="16257" y="4910"/>
                  </a:moveTo>
                  <a:cubicBezTo>
                    <a:pt x="16213" y="4910"/>
                    <a:pt x="16169" y="4919"/>
                    <a:pt x="16130" y="4937"/>
                  </a:cubicBezTo>
                  <a:lnTo>
                    <a:pt x="15012" y="5581"/>
                  </a:lnTo>
                  <a:cubicBezTo>
                    <a:pt x="14941" y="5623"/>
                    <a:pt x="14941" y="5694"/>
                    <a:pt x="15012" y="5729"/>
                  </a:cubicBezTo>
                  <a:lnTo>
                    <a:pt x="15635" y="6083"/>
                  </a:lnTo>
                  <a:cubicBezTo>
                    <a:pt x="15673" y="6104"/>
                    <a:pt x="15718" y="6115"/>
                    <a:pt x="15762" y="6115"/>
                  </a:cubicBezTo>
                  <a:cubicBezTo>
                    <a:pt x="15806" y="6115"/>
                    <a:pt x="15850" y="6104"/>
                    <a:pt x="15889" y="6083"/>
                  </a:cubicBezTo>
                  <a:lnTo>
                    <a:pt x="17007" y="5439"/>
                  </a:lnTo>
                  <a:cubicBezTo>
                    <a:pt x="17078" y="5418"/>
                    <a:pt x="17071" y="5312"/>
                    <a:pt x="17000" y="5291"/>
                  </a:cubicBezTo>
                  <a:lnTo>
                    <a:pt x="17007" y="5291"/>
                  </a:lnTo>
                  <a:lnTo>
                    <a:pt x="16384" y="4937"/>
                  </a:lnTo>
                  <a:cubicBezTo>
                    <a:pt x="16346" y="4919"/>
                    <a:pt x="16301" y="4910"/>
                    <a:pt x="16257" y="4910"/>
                  </a:cubicBezTo>
                  <a:close/>
                  <a:moveTo>
                    <a:pt x="11369" y="5252"/>
                  </a:moveTo>
                  <a:cubicBezTo>
                    <a:pt x="11325" y="5252"/>
                    <a:pt x="11280" y="5262"/>
                    <a:pt x="11241" y="5284"/>
                  </a:cubicBezTo>
                  <a:lnTo>
                    <a:pt x="10506" y="5708"/>
                  </a:lnTo>
                  <a:cubicBezTo>
                    <a:pt x="10435" y="5729"/>
                    <a:pt x="10435" y="5828"/>
                    <a:pt x="10506" y="5857"/>
                  </a:cubicBezTo>
                  <a:lnTo>
                    <a:pt x="11128" y="6210"/>
                  </a:lnTo>
                  <a:cubicBezTo>
                    <a:pt x="11167" y="6232"/>
                    <a:pt x="11211" y="6242"/>
                    <a:pt x="11256" y="6242"/>
                  </a:cubicBezTo>
                  <a:cubicBezTo>
                    <a:pt x="11300" y="6242"/>
                    <a:pt x="11344" y="6232"/>
                    <a:pt x="11383" y="6210"/>
                  </a:cubicBezTo>
                  <a:lnTo>
                    <a:pt x="12119" y="5786"/>
                  </a:lnTo>
                  <a:cubicBezTo>
                    <a:pt x="12182" y="5758"/>
                    <a:pt x="12182" y="5659"/>
                    <a:pt x="12112" y="5637"/>
                  </a:cubicBezTo>
                  <a:lnTo>
                    <a:pt x="12119" y="5637"/>
                  </a:lnTo>
                  <a:lnTo>
                    <a:pt x="11496" y="5284"/>
                  </a:lnTo>
                  <a:cubicBezTo>
                    <a:pt x="11457" y="5262"/>
                    <a:pt x="11413" y="5252"/>
                    <a:pt x="11369" y="5252"/>
                  </a:cubicBezTo>
                  <a:close/>
                  <a:moveTo>
                    <a:pt x="6845" y="5379"/>
                  </a:moveTo>
                  <a:cubicBezTo>
                    <a:pt x="6800" y="5379"/>
                    <a:pt x="6756" y="5390"/>
                    <a:pt x="6714" y="5411"/>
                  </a:cubicBezTo>
                  <a:lnTo>
                    <a:pt x="5985" y="5828"/>
                  </a:lnTo>
                  <a:cubicBezTo>
                    <a:pt x="5914" y="5857"/>
                    <a:pt x="5914" y="5956"/>
                    <a:pt x="5985" y="5977"/>
                  </a:cubicBezTo>
                  <a:lnTo>
                    <a:pt x="6601" y="6331"/>
                  </a:lnTo>
                  <a:cubicBezTo>
                    <a:pt x="6640" y="6352"/>
                    <a:pt x="6684" y="6362"/>
                    <a:pt x="6729" y="6362"/>
                  </a:cubicBezTo>
                  <a:cubicBezTo>
                    <a:pt x="6774" y="6362"/>
                    <a:pt x="6820" y="6352"/>
                    <a:pt x="6862" y="6331"/>
                  </a:cubicBezTo>
                  <a:lnTo>
                    <a:pt x="7591" y="5913"/>
                  </a:lnTo>
                  <a:cubicBezTo>
                    <a:pt x="7662" y="5892"/>
                    <a:pt x="7669" y="5786"/>
                    <a:pt x="7591" y="5765"/>
                  </a:cubicBezTo>
                  <a:lnTo>
                    <a:pt x="6976" y="5411"/>
                  </a:lnTo>
                  <a:cubicBezTo>
                    <a:pt x="6933" y="5390"/>
                    <a:pt x="6889" y="5379"/>
                    <a:pt x="6845" y="5379"/>
                  </a:cubicBezTo>
                  <a:close/>
                  <a:moveTo>
                    <a:pt x="12844" y="5648"/>
                  </a:moveTo>
                  <a:cubicBezTo>
                    <a:pt x="12800" y="5648"/>
                    <a:pt x="12755" y="5659"/>
                    <a:pt x="12713" y="5680"/>
                  </a:cubicBezTo>
                  <a:lnTo>
                    <a:pt x="11984" y="6104"/>
                  </a:lnTo>
                  <a:cubicBezTo>
                    <a:pt x="11913" y="6125"/>
                    <a:pt x="11913" y="6225"/>
                    <a:pt x="11984" y="6253"/>
                  </a:cubicBezTo>
                  <a:lnTo>
                    <a:pt x="12600" y="6607"/>
                  </a:lnTo>
                  <a:cubicBezTo>
                    <a:pt x="12642" y="6628"/>
                    <a:pt x="12686" y="6638"/>
                    <a:pt x="12731" y="6638"/>
                  </a:cubicBezTo>
                  <a:cubicBezTo>
                    <a:pt x="12775" y="6638"/>
                    <a:pt x="12819" y="6628"/>
                    <a:pt x="12861" y="6607"/>
                  </a:cubicBezTo>
                  <a:lnTo>
                    <a:pt x="13590" y="6182"/>
                  </a:lnTo>
                  <a:cubicBezTo>
                    <a:pt x="13661" y="6161"/>
                    <a:pt x="13668" y="6062"/>
                    <a:pt x="13597" y="6034"/>
                  </a:cubicBezTo>
                  <a:lnTo>
                    <a:pt x="13590" y="6034"/>
                  </a:lnTo>
                  <a:lnTo>
                    <a:pt x="12975" y="5680"/>
                  </a:lnTo>
                  <a:cubicBezTo>
                    <a:pt x="12932" y="5659"/>
                    <a:pt x="12888" y="5648"/>
                    <a:pt x="12844" y="5648"/>
                  </a:cubicBezTo>
                  <a:close/>
                  <a:moveTo>
                    <a:pt x="8330" y="5781"/>
                  </a:moveTo>
                  <a:cubicBezTo>
                    <a:pt x="8286" y="5781"/>
                    <a:pt x="8242" y="5789"/>
                    <a:pt x="8199" y="5807"/>
                  </a:cubicBezTo>
                  <a:lnTo>
                    <a:pt x="7471" y="6232"/>
                  </a:lnTo>
                  <a:cubicBezTo>
                    <a:pt x="7400" y="6260"/>
                    <a:pt x="7400" y="6359"/>
                    <a:pt x="7471" y="6380"/>
                  </a:cubicBezTo>
                  <a:lnTo>
                    <a:pt x="8086" y="6734"/>
                  </a:lnTo>
                  <a:cubicBezTo>
                    <a:pt x="8125" y="6755"/>
                    <a:pt x="8169" y="6766"/>
                    <a:pt x="8214" y="6766"/>
                  </a:cubicBezTo>
                  <a:cubicBezTo>
                    <a:pt x="8260" y="6766"/>
                    <a:pt x="8306" y="6755"/>
                    <a:pt x="8348" y="6734"/>
                  </a:cubicBezTo>
                  <a:lnTo>
                    <a:pt x="9077" y="6309"/>
                  </a:lnTo>
                  <a:cubicBezTo>
                    <a:pt x="9147" y="6267"/>
                    <a:pt x="9147" y="6203"/>
                    <a:pt x="9077" y="6161"/>
                  </a:cubicBezTo>
                  <a:lnTo>
                    <a:pt x="8461" y="5807"/>
                  </a:lnTo>
                  <a:cubicBezTo>
                    <a:pt x="8419" y="5789"/>
                    <a:pt x="8375" y="5781"/>
                    <a:pt x="8330" y="5781"/>
                  </a:cubicBezTo>
                  <a:close/>
                  <a:moveTo>
                    <a:pt x="10185" y="5936"/>
                  </a:moveTo>
                  <a:cubicBezTo>
                    <a:pt x="10141" y="5936"/>
                    <a:pt x="10099" y="5945"/>
                    <a:pt x="10060" y="5963"/>
                  </a:cubicBezTo>
                  <a:lnTo>
                    <a:pt x="9324" y="6387"/>
                  </a:lnTo>
                  <a:cubicBezTo>
                    <a:pt x="9253" y="6416"/>
                    <a:pt x="9253" y="6515"/>
                    <a:pt x="9324" y="6536"/>
                  </a:cubicBezTo>
                  <a:lnTo>
                    <a:pt x="9940" y="6890"/>
                  </a:lnTo>
                  <a:cubicBezTo>
                    <a:pt x="9982" y="6911"/>
                    <a:pt x="10026" y="6921"/>
                    <a:pt x="10071" y="6921"/>
                  </a:cubicBezTo>
                  <a:cubicBezTo>
                    <a:pt x="10115" y="6921"/>
                    <a:pt x="10159" y="6911"/>
                    <a:pt x="10201" y="6890"/>
                  </a:cubicBezTo>
                  <a:lnTo>
                    <a:pt x="10937" y="6472"/>
                  </a:lnTo>
                  <a:cubicBezTo>
                    <a:pt x="11001" y="6444"/>
                    <a:pt x="11001" y="6345"/>
                    <a:pt x="10930" y="6324"/>
                  </a:cubicBezTo>
                  <a:lnTo>
                    <a:pt x="10930" y="6317"/>
                  </a:lnTo>
                  <a:lnTo>
                    <a:pt x="10315" y="5963"/>
                  </a:lnTo>
                  <a:cubicBezTo>
                    <a:pt x="10272" y="5945"/>
                    <a:pt x="10228" y="5936"/>
                    <a:pt x="10185" y="5936"/>
                  </a:cubicBezTo>
                  <a:close/>
                  <a:moveTo>
                    <a:pt x="5660" y="6058"/>
                  </a:moveTo>
                  <a:cubicBezTo>
                    <a:pt x="5616" y="6058"/>
                    <a:pt x="5571" y="6069"/>
                    <a:pt x="5532" y="6090"/>
                  </a:cubicBezTo>
                  <a:lnTo>
                    <a:pt x="4797" y="6515"/>
                  </a:lnTo>
                  <a:cubicBezTo>
                    <a:pt x="4726" y="6557"/>
                    <a:pt x="4726" y="6621"/>
                    <a:pt x="4797" y="6663"/>
                  </a:cubicBezTo>
                  <a:lnTo>
                    <a:pt x="5419" y="7017"/>
                  </a:lnTo>
                  <a:cubicBezTo>
                    <a:pt x="5458" y="7038"/>
                    <a:pt x="5502" y="7049"/>
                    <a:pt x="5547" y="7049"/>
                  </a:cubicBezTo>
                  <a:cubicBezTo>
                    <a:pt x="5591" y="7049"/>
                    <a:pt x="5635" y="7038"/>
                    <a:pt x="5674" y="7017"/>
                  </a:cubicBezTo>
                  <a:lnTo>
                    <a:pt x="6410" y="6592"/>
                  </a:lnTo>
                  <a:cubicBezTo>
                    <a:pt x="6480" y="6571"/>
                    <a:pt x="6480" y="6472"/>
                    <a:pt x="6410" y="6444"/>
                  </a:cubicBezTo>
                  <a:lnTo>
                    <a:pt x="5787" y="6090"/>
                  </a:lnTo>
                  <a:cubicBezTo>
                    <a:pt x="5748" y="6069"/>
                    <a:pt x="5704" y="6058"/>
                    <a:pt x="5660" y="6058"/>
                  </a:cubicBezTo>
                  <a:close/>
                  <a:moveTo>
                    <a:pt x="11662" y="6334"/>
                  </a:moveTo>
                  <a:cubicBezTo>
                    <a:pt x="11618" y="6334"/>
                    <a:pt x="11574" y="6345"/>
                    <a:pt x="11531" y="6366"/>
                  </a:cubicBezTo>
                  <a:lnTo>
                    <a:pt x="10803" y="6790"/>
                  </a:lnTo>
                  <a:cubicBezTo>
                    <a:pt x="10725" y="6833"/>
                    <a:pt x="10725" y="6897"/>
                    <a:pt x="10803" y="6939"/>
                  </a:cubicBezTo>
                  <a:lnTo>
                    <a:pt x="11418" y="7293"/>
                  </a:lnTo>
                  <a:cubicBezTo>
                    <a:pt x="11457" y="7310"/>
                    <a:pt x="11501" y="7319"/>
                    <a:pt x="11546" y="7319"/>
                  </a:cubicBezTo>
                  <a:cubicBezTo>
                    <a:pt x="11590" y="7319"/>
                    <a:pt x="11634" y="7310"/>
                    <a:pt x="11673" y="7293"/>
                  </a:cubicBezTo>
                  <a:lnTo>
                    <a:pt x="12409" y="6868"/>
                  </a:lnTo>
                  <a:cubicBezTo>
                    <a:pt x="12479" y="6847"/>
                    <a:pt x="12479" y="6741"/>
                    <a:pt x="12409" y="6720"/>
                  </a:cubicBezTo>
                  <a:lnTo>
                    <a:pt x="11793" y="6366"/>
                  </a:lnTo>
                  <a:cubicBezTo>
                    <a:pt x="11751" y="6345"/>
                    <a:pt x="11707" y="6334"/>
                    <a:pt x="11662" y="6334"/>
                  </a:cubicBezTo>
                  <a:close/>
                  <a:moveTo>
                    <a:pt x="7145" y="6462"/>
                  </a:moveTo>
                  <a:cubicBezTo>
                    <a:pt x="7101" y="6462"/>
                    <a:pt x="7057" y="6472"/>
                    <a:pt x="7018" y="6493"/>
                  </a:cubicBezTo>
                  <a:lnTo>
                    <a:pt x="6282" y="6918"/>
                  </a:lnTo>
                  <a:cubicBezTo>
                    <a:pt x="6212" y="6939"/>
                    <a:pt x="6212" y="7038"/>
                    <a:pt x="6282" y="7066"/>
                  </a:cubicBezTo>
                  <a:lnTo>
                    <a:pt x="6905" y="7420"/>
                  </a:lnTo>
                  <a:cubicBezTo>
                    <a:pt x="6944" y="7441"/>
                    <a:pt x="6988" y="7452"/>
                    <a:pt x="7032" y="7452"/>
                  </a:cubicBezTo>
                  <a:cubicBezTo>
                    <a:pt x="7076" y="7452"/>
                    <a:pt x="7121" y="7441"/>
                    <a:pt x="7159" y="7420"/>
                  </a:cubicBezTo>
                  <a:lnTo>
                    <a:pt x="7902" y="6996"/>
                  </a:lnTo>
                  <a:cubicBezTo>
                    <a:pt x="7966" y="6967"/>
                    <a:pt x="7966" y="6868"/>
                    <a:pt x="7902" y="6840"/>
                  </a:cubicBezTo>
                  <a:lnTo>
                    <a:pt x="7895" y="6847"/>
                  </a:lnTo>
                  <a:lnTo>
                    <a:pt x="7273" y="6493"/>
                  </a:lnTo>
                  <a:cubicBezTo>
                    <a:pt x="7234" y="6472"/>
                    <a:pt x="7190" y="6462"/>
                    <a:pt x="7145" y="6462"/>
                  </a:cubicBezTo>
                  <a:close/>
                  <a:moveTo>
                    <a:pt x="9000" y="6617"/>
                  </a:moveTo>
                  <a:cubicBezTo>
                    <a:pt x="8955" y="6617"/>
                    <a:pt x="8910" y="6628"/>
                    <a:pt x="8871" y="6649"/>
                  </a:cubicBezTo>
                  <a:lnTo>
                    <a:pt x="8136" y="7073"/>
                  </a:lnTo>
                  <a:cubicBezTo>
                    <a:pt x="8065" y="7095"/>
                    <a:pt x="8065" y="7201"/>
                    <a:pt x="8136" y="7222"/>
                  </a:cubicBezTo>
                  <a:lnTo>
                    <a:pt x="8758" y="7576"/>
                  </a:lnTo>
                  <a:cubicBezTo>
                    <a:pt x="8797" y="7597"/>
                    <a:pt x="8841" y="7608"/>
                    <a:pt x="8886" y="7608"/>
                  </a:cubicBezTo>
                  <a:cubicBezTo>
                    <a:pt x="8930" y="7608"/>
                    <a:pt x="8974" y="7597"/>
                    <a:pt x="9013" y="7576"/>
                  </a:cubicBezTo>
                  <a:lnTo>
                    <a:pt x="9749" y="7151"/>
                  </a:lnTo>
                  <a:cubicBezTo>
                    <a:pt x="9819" y="7130"/>
                    <a:pt x="9819" y="7024"/>
                    <a:pt x="9742" y="7003"/>
                  </a:cubicBezTo>
                  <a:lnTo>
                    <a:pt x="9749" y="7003"/>
                  </a:lnTo>
                  <a:lnTo>
                    <a:pt x="9133" y="6649"/>
                  </a:lnTo>
                  <a:cubicBezTo>
                    <a:pt x="9091" y="6628"/>
                    <a:pt x="9045" y="6617"/>
                    <a:pt x="9000" y="6617"/>
                  </a:cubicBezTo>
                  <a:close/>
                  <a:moveTo>
                    <a:pt x="4478" y="6745"/>
                  </a:moveTo>
                  <a:cubicBezTo>
                    <a:pt x="4434" y="6745"/>
                    <a:pt x="4390" y="6755"/>
                    <a:pt x="4351" y="6776"/>
                  </a:cubicBezTo>
                  <a:lnTo>
                    <a:pt x="3615" y="7194"/>
                  </a:lnTo>
                  <a:cubicBezTo>
                    <a:pt x="3544" y="7222"/>
                    <a:pt x="3544" y="7321"/>
                    <a:pt x="3615" y="7349"/>
                  </a:cubicBezTo>
                  <a:lnTo>
                    <a:pt x="4238" y="7703"/>
                  </a:lnTo>
                  <a:cubicBezTo>
                    <a:pt x="4277" y="7721"/>
                    <a:pt x="4319" y="7730"/>
                    <a:pt x="4362" y="7730"/>
                  </a:cubicBezTo>
                  <a:cubicBezTo>
                    <a:pt x="4406" y="7730"/>
                    <a:pt x="4450" y="7721"/>
                    <a:pt x="4492" y="7703"/>
                  </a:cubicBezTo>
                  <a:lnTo>
                    <a:pt x="5228" y="7279"/>
                  </a:lnTo>
                  <a:cubicBezTo>
                    <a:pt x="5299" y="7257"/>
                    <a:pt x="5299" y="7151"/>
                    <a:pt x="5228" y="7130"/>
                  </a:cubicBezTo>
                  <a:lnTo>
                    <a:pt x="4606" y="6776"/>
                  </a:lnTo>
                  <a:cubicBezTo>
                    <a:pt x="4567" y="6755"/>
                    <a:pt x="4523" y="6745"/>
                    <a:pt x="4478" y="6745"/>
                  </a:cubicBezTo>
                  <a:close/>
                  <a:moveTo>
                    <a:pt x="10481" y="7020"/>
                  </a:moveTo>
                  <a:cubicBezTo>
                    <a:pt x="10437" y="7020"/>
                    <a:pt x="10392" y="7031"/>
                    <a:pt x="10350" y="7052"/>
                  </a:cubicBezTo>
                  <a:lnTo>
                    <a:pt x="9621" y="7477"/>
                  </a:lnTo>
                  <a:cubicBezTo>
                    <a:pt x="9551" y="7498"/>
                    <a:pt x="9551" y="7597"/>
                    <a:pt x="9621" y="7625"/>
                  </a:cubicBezTo>
                  <a:lnTo>
                    <a:pt x="10237" y="7979"/>
                  </a:lnTo>
                  <a:cubicBezTo>
                    <a:pt x="10276" y="7997"/>
                    <a:pt x="10320" y="8006"/>
                    <a:pt x="10365" y="8006"/>
                  </a:cubicBezTo>
                  <a:cubicBezTo>
                    <a:pt x="10410" y="8006"/>
                    <a:pt x="10456" y="7997"/>
                    <a:pt x="10499" y="7979"/>
                  </a:cubicBezTo>
                  <a:lnTo>
                    <a:pt x="11227" y="7555"/>
                  </a:lnTo>
                  <a:cubicBezTo>
                    <a:pt x="11305" y="7533"/>
                    <a:pt x="11305" y="7420"/>
                    <a:pt x="11227" y="7399"/>
                  </a:cubicBezTo>
                  <a:lnTo>
                    <a:pt x="11227" y="7406"/>
                  </a:lnTo>
                  <a:lnTo>
                    <a:pt x="10612" y="7052"/>
                  </a:lnTo>
                  <a:cubicBezTo>
                    <a:pt x="10569" y="7031"/>
                    <a:pt x="10525" y="7020"/>
                    <a:pt x="10481" y="7020"/>
                  </a:cubicBezTo>
                  <a:close/>
                  <a:moveTo>
                    <a:pt x="5964" y="7146"/>
                  </a:moveTo>
                  <a:cubicBezTo>
                    <a:pt x="5920" y="7146"/>
                    <a:pt x="5875" y="7155"/>
                    <a:pt x="5837" y="7173"/>
                  </a:cubicBezTo>
                  <a:lnTo>
                    <a:pt x="5101" y="7597"/>
                  </a:lnTo>
                  <a:cubicBezTo>
                    <a:pt x="5030" y="7639"/>
                    <a:pt x="5030" y="7710"/>
                    <a:pt x="5101" y="7746"/>
                  </a:cubicBezTo>
                  <a:lnTo>
                    <a:pt x="5723" y="8099"/>
                  </a:lnTo>
                  <a:cubicBezTo>
                    <a:pt x="5762" y="8120"/>
                    <a:pt x="5805" y="8131"/>
                    <a:pt x="5848" y="8131"/>
                  </a:cubicBezTo>
                  <a:cubicBezTo>
                    <a:pt x="5891" y="8131"/>
                    <a:pt x="5936" y="8120"/>
                    <a:pt x="5978" y="8099"/>
                  </a:cubicBezTo>
                  <a:lnTo>
                    <a:pt x="6714" y="7675"/>
                  </a:lnTo>
                  <a:cubicBezTo>
                    <a:pt x="6811" y="7675"/>
                    <a:pt x="6813" y="7526"/>
                    <a:pt x="6720" y="7526"/>
                  </a:cubicBezTo>
                  <a:cubicBezTo>
                    <a:pt x="6718" y="7526"/>
                    <a:pt x="6716" y="7526"/>
                    <a:pt x="6714" y="7526"/>
                  </a:cubicBezTo>
                  <a:lnTo>
                    <a:pt x="6091" y="7173"/>
                  </a:lnTo>
                  <a:cubicBezTo>
                    <a:pt x="6052" y="7155"/>
                    <a:pt x="6008" y="7146"/>
                    <a:pt x="5964" y="7146"/>
                  </a:cubicBezTo>
                  <a:close/>
                  <a:moveTo>
                    <a:pt x="7817" y="7303"/>
                  </a:moveTo>
                  <a:cubicBezTo>
                    <a:pt x="7773" y="7303"/>
                    <a:pt x="7729" y="7314"/>
                    <a:pt x="7690" y="7335"/>
                  </a:cubicBezTo>
                  <a:lnTo>
                    <a:pt x="6954" y="7760"/>
                  </a:lnTo>
                  <a:cubicBezTo>
                    <a:pt x="6884" y="7781"/>
                    <a:pt x="6884" y="7880"/>
                    <a:pt x="6954" y="7908"/>
                  </a:cubicBezTo>
                  <a:lnTo>
                    <a:pt x="7577" y="8262"/>
                  </a:lnTo>
                  <a:cubicBezTo>
                    <a:pt x="7616" y="8280"/>
                    <a:pt x="7660" y="8288"/>
                    <a:pt x="7704" y="8288"/>
                  </a:cubicBezTo>
                  <a:cubicBezTo>
                    <a:pt x="7748" y="8288"/>
                    <a:pt x="7793" y="8280"/>
                    <a:pt x="7832" y="8262"/>
                  </a:cubicBezTo>
                  <a:lnTo>
                    <a:pt x="8567" y="7837"/>
                  </a:lnTo>
                  <a:cubicBezTo>
                    <a:pt x="8638" y="7809"/>
                    <a:pt x="8631" y="7710"/>
                    <a:pt x="8560" y="7689"/>
                  </a:cubicBezTo>
                  <a:lnTo>
                    <a:pt x="8567" y="7689"/>
                  </a:lnTo>
                  <a:lnTo>
                    <a:pt x="7945" y="7335"/>
                  </a:lnTo>
                  <a:cubicBezTo>
                    <a:pt x="7906" y="7314"/>
                    <a:pt x="7862" y="7303"/>
                    <a:pt x="7817" y="7303"/>
                  </a:cubicBezTo>
                  <a:close/>
                  <a:moveTo>
                    <a:pt x="3293" y="7429"/>
                  </a:moveTo>
                  <a:cubicBezTo>
                    <a:pt x="3249" y="7429"/>
                    <a:pt x="3205" y="7438"/>
                    <a:pt x="3162" y="7455"/>
                  </a:cubicBezTo>
                  <a:lnTo>
                    <a:pt x="2434" y="7880"/>
                  </a:lnTo>
                  <a:cubicBezTo>
                    <a:pt x="2363" y="7908"/>
                    <a:pt x="2363" y="8007"/>
                    <a:pt x="2434" y="8029"/>
                  </a:cubicBezTo>
                  <a:lnTo>
                    <a:pt x="3049" y="8382"/>
                  </a:lnTo>
                  <a:cubicBezTo>
                    <a:pt x="3092" y="8403"/>
                    <a:pt x="3136" y="8414"/>
                    <a:pt x="3180" y="8414"/>
                  </a:cubicBezTo>
                  <a:cubicBezTo>
                    <a:pt x="3224" y="8414"/>
                    <a:pt x="3269" y="8403"/>
                    <a:pt x="3311" y="8382"/>
                  </a:cubicBezTo>
                  <a:lnTo>
                    <a:pt x="4040" y="7958"/>
                  </a:lnTo>
                  <a:cubicBezTo>
                    <a:pt x="4118" y="7937"/>
                    <a:pt x="4118" y="7837"/>
                    <a:pt x="4047" y="7809"/>
                  </a:cubicBezTo>
                  <a:lnTo>
                    <a:pt x="4040" y="7809"/>
                  </a:lnTo>
                  <a:lnTo>
                    <a:pt x="3424" y="7455"/>
                  </a:lnTo>
                  <a:cubicBezTo>
                    <a:pt x="3382" y="7438"/>
                    <a:pt x="3338" y="7429"/>
                    <a:pt x="3293" y="7429"/>
                  </a:cubicBezTo>
                  <a:close/>
                  <a:moveTo>
                    <a:pt x="9295" y="7705"/>
                  </a:moveTo>
                  <a:cubicBezTo>
                    <a:pt x="9250" y="7705"/>
                    <a:pt x="9204" y="7714"/>
                    <a:pt x="9162" y="7731"/>
                  </a:cubicBezTo>
                  <a:lnTo>
                    <a:pt x="8433" y="8156"/>
                  </a:lnTo>
                  <a:cubicBezTo>
                    <a:pt x="8362" y="8198"/>
                    <a:pt x="8362" y="8262"/>
                    <a:pt x="8433" y="8304"/>
                  </a:cubicBezTo>
                  <a:lnTo>
                    <a:pt x="9048" y="8658"/>
                  </a:lnTo>
                  <a:cubicBezTo>
                    <a:pt x="9091" y="8679"/>
                    <a:pt x="9135" y="8690"/>
                    <a:pt x="9179" y="8690"/>
                  </a:cubicBezTo>
                  <a:cubicBezTo>
                    <a:pt x="9223" y="8690"/>
                    <a:pt x="9268" y="8679"/>
                    <a:pt x="9310" y="8658"/>
                  </a:cubicBezTo>
                  <a:lnTo>
                    <a:pt x="10039" y="8241"/>
                  </a:lnTo>
                  <a:cubicBezTo>
                    <a:pt x="10124" y="8220"/>
                    <a:pt x="10124" y="8106"/>
                    <a:pt x="10046" y="8085"/>
                  </a:cubicBezTo>
                  <a:lnTo>
                    <a:pt x="10039" y="8085"/>
                  </a:lnTo>
                  <a:lnTo>
                    <a:pt x="9423" y="7731"/>
                  </a:lnTo>
                  <a:cubicBezTo>
                    <a:pt x="9384" y="7714"/>
                    <a:pt x="9340" y="7705"/>
                    <a:pt x="9295" y="7705"/>
                  </a:cubicBezTo>
                  <a:close/>
                  <a:moveTo>
                    <a:pt x="4779" y="7827"/>
                  </a:moveTo>
                  <a:cubicBezTo>
                    <a:pt x="4735" y="7827"/>
                    <a:pt x="4691" y="7837"/>
                    <a:pt x="4648" y="7859"/>
                  </a:cubicBezTo>
                  <a:lnTo>
                    <a:pt x="3919" y="8283"/>
                  </a:lnTo>
                  <a:cubicBezTo>
                    <a:pt x="3849" y="8304"/>
                    <a:pt x="3849" y="8411"/>
                    <a:pt x="3919" y="8432"/>
                  </a:cubicBezTo>
                  <a:lnTo>
                    <a:pt x="4535" y="8785"/>
                  </a:lnTo>
                  <a:cubicBezTo>
                    <a:pt x="4577" y="8807"/>
                    <a:pt x="4622" y="8817"/>
                    <a:pt x="4666" y="8817"/>
                  </a:cubicBezTo>
                  <a:cubicBezTo>
                    <a:pt x="4710" y="8817"/>
                    <a:pt x="4754" y="8807"/>
                    <a:pt x="4797" y="8785"/>
                  </a:cubicBezTo>
                  <a:lnTo>
                    <a:pt x="5525" y="8361"/>
                  </a:lnTo>
                  <a:cubicBezTo>
                    <a:pt x="5610" y="8347"/>
                    <a:pt x="5610" y="8227"/>
                    <a:pt x="5525" y="8212"/>
                  </a:cubicBezTo>
                  <a:lnTo>
                    <a:pt x="4910" y="7859"/>
                  </a:lnTo>
                  <a:cubicBezTo>
                    <a:pt x="4867" y="7837"/>
                    <a:pt x="4823" y="7827"/>
                    <a:pt x="4779" y="7827"/>
                  </a:cubicBezTo>
                  <a:close/>
                  <a:moveTo>
                    <a:pt x="6633" y="7983"/>
                  </a:moveTo>
                  <a:cubicBezTo>
                    <a:pt x="6590" y="7983"/>
                    <a:pt x="6548" y="7993"/>
                    <a:pt x="6509" y="8014"/>
                  </a:cubicBezTo>
                  <a:lnTo>
                    <a:pt x="5773" y="8439"/>
                  </a:lnTo>
                  <a:cubicBezTo>
                    <a:pt x="5702" y="8460"/>
                    <a:pt x="5702" y="8566"/>
                    <a:pt x="5773" y="8587"/>
                  </a:cubicBezTo>
                  <a:lnTo>
                    <a:pt x="6388" y="8941"/>
                  </a:lnTo>
                  <a:cubicBezTo>
                    <a:pt x="6431" y="8962"/>
                    <a:pt x="6475" y="8973"/>
                    <a:pt x="6519" y="8973"/>
                  </a:cubicBezTo>
                  <a:cubicBezTo>
                    <a:pt x="6563" y="8973"/>
                    <a:pt x="6608" y="8962"/>
                    <a:pt x="6650" y="8941"/>
                  </a:cubicBezTo>
                  <a:lnTo>
                    <a:pt x="7379" y="8517"/>
                  </a:lnTo>
                  <a:cubicBezTo>
                    <a:pt x="7450" y="8495"/>
                    <a:pt x="7450" y="8389"/>
                    <a:pt x="7379" y="8368"/>
                  </a:cubicBezTo>
                  <a:lnTo>
                    <a:pt x="6763" y="8014"/>
                  </a:lnTo>
                  <a:cubicBezTo>
                    <a:pt x="6721" y="7993"/>
                    <a:pt x="6677" y="7983"/>
                    <a:pt x="6633" y="7983"/>
                  </a:cubicBezTo>
                  <a:close/>
                  <a:moveTo>
                    <a:pt x="2112" y="8110"/>
                  </a:moveTo>
                  <a:cubicBezTo>
                    <a:pt x="2068" y="8110"/>
                    <a:pt x="2024" y="8120"/>
                    <a:pt x="1981" y="8142"/>
                  </a:cubicBezTo>
                  <a:lnTo>
                    <a:pt x="1252" y="8566"/>
                  </a:lnTo>
                  <a:cubicBezTo>
                    <a:pt x="1175" y="8587"/>
                    <a:pt x="1175" y="8693"/>
                    <a:pt x="1252" y="8715"/>
                  </a:cubicBezTo>
                  <a:lnTo>
                    <a:pt x="1868" y="9068"/>
                  </a:lnTo>
                  <a:cubicBezTo>
                    <a:pt x="1907" y="9090"/>
                    <a:pt x="1951" y="9100"/>
                    <a:pt x="1996" y="9100"/>
                  </a:cubicBezTo>
                  <a:cubicBezTo>
                    <a:pt x="2041" y="9100"/>
                    <a:pt x="2087" y="9090"/>
                    <a:pt x="2130" y="9068"/>
                  </a:cubicBezTo>
                  <a:lnTo>
                    <a:pt x="2858" y="8644"/>
                  </a:lnTo>
                  <a:cubicBezTo>
                    <a:pt x="2929" y="8616"/>
                    <a:pt x="2929" y="8517"/>
                    <a:pt x="2858" y="8495"/>
                  </a:cubicBezTo>
                  <a:lnTo>
                    <a:pt x="2243" y="8142"/>
                  </a:lnTo>
                  <a:cubicBezTo>
                    <a:pt x="2200" y="8120"/>
                    <a:pt x="2156" y="8110"/>
                    <a:pt x="2112" y="8110"/>
                  </a:cubicBezTo>
                  <a:close/>
                  <a:moveTo>
                    <a:pt x="8111" y="8386"/>
                  </a:moveTo>
                  <a:cubicBezTo>
                    <a:pt x="8067" y="8386"/>
                    <a:pt x="8023" y="8396"/>
                    <a:pt x="7980" y="8418"/>
                  </a:cubicBezTo>
                  <a:lnTo>
                    <a:pt x="7251" y="8842"/>
                  </a:lnTo>
                  <a:cubicBezTo>
                    <a:pt x="7174" y="8863"/>
                    <a:pt x="7174" y="8969"/>
                    <a:pt x="7251" y="8991"/>
                  </a:cubicBezTo>
                  <a:lnTo>
                    <a:pt x="7867" y="9344"/>
                  </a:lnTo>
                  <a:cubicBezTo>
                    <a:pt x="7909" y="9366"/>
                    <a:pt x="7954" y="9376"/>
                    <a:pt x="7998" y="9376"/>
                  </a:cubicBezTo>
                  <a:cubicBezTo>
                    <a:pt x="8042" y="9376"/>
                    <a:pt x="8086" y="9366"/>
                    <a:pt x="8129" y="9344"/>
                  </a:cubicBezTo>
                  <a:lnTo>
                    <a:pt x="8857" y="8920"/>
                  </a:lnTo>
                  <a:cubicBezTo>
                    <a:pt x="8935" y="8877"/>
                    <a:pt x="8935" y="8807"/>
                    <a:pt x="8864" y="8771"/>
                  </a:cubicBezTo>
                  <a:lnTo>
                    <a:pt x="8857" y="8771"/>
                  </a:lnTo>
                  <a:lnTo>
                    <a:pt x="8242" y="8418"/>
                  </a:lnTo>
                  <a:cubicBezTo>
                    <a:pt x="8199" y="8396"/>
                    <a:pt x="8155" y="8386"/>
                    <a:pt x="8111" y="8386"/>
                  </a:cubicBezTo>
                  <a:close/>
                  <a:moveTo>
                    <a:pt x="3598" y="8513"/>
                  </a:moveTo>
                  <a:cubicBezTo>
                    <a:pt x="3553" y="8513"/>
                    <a:pt x="3509" y="8524"/>
                    <a:pt x="3467" y="8545"/>
                  </a:cubicBezTo>
                  <a:lnTo>
                    <a:pt x="2738" y="8969"/>
                  </a:lnTo>
                  <a:cubicBezTo>
                    <a:pt x="2660" y="9005"/>
                    <a:pt x="2660" y="9076"/>
                    <a:pt x="2738" y="9118"/>
                  </a:cubicBezTo>
                  <a:lnTo>
                    <a:pt x="3353" y="9472"/>
                  </a:lnTo>
                  <a:cubicBezTo>
                    <a:pt x="3392" y="9489"/>
                    <a:pt x="3437" y="9498"/>
                    <a:pt x="3482" y="9498"/>
                  </a:cubicBezTo>
                  <a:cubicBezTo>
                    <a:pt x="3527" y="9498"/>
                    <a:pt x="3573" y="9489"/>
                    <a:pt x="3615" y="9472"/>
                  </a:cubicBezTo>
                  <a:lnTo>
                    <a:pt x="4344" y="9047"/>
                  </a:lnTo>
                  <a:cubicBezTo>
                    <a:pt x="4422" y="9026"/>
                    <a:pt x="4422" y="8913"/>
                    <a:pt x="4344" y="8892"/>
                  </a:cubicBezTo>
                  <a:lnTo>
                    <a:pt x="4344" y="8899"/>
                  </a:lnTo>
                  <a:lnTo>
                    <a:pt x="3728" y="8545"/>
                  </a:lnTo>
                  <a:cubicBezTo>
                    <a:pt x="3686" y="8524"/>
                    <a:pt x="3642" y="8513"/>
                    <a:pt x="3598" y="8513"/>
                  </a:cubicBezTo>
                  <a:close/>
                  <a:moveTo>
                    <a:pt x="14712" y="5811"/>
                  </a:moveTo>
                  <a:cubicBezTo>
                    <a:pt x="14669" y="5811"/>
                    <a:pt x="14626" y="5821"/>
                    <a:pt x="14588" y="5843"/>
                  </a:cubicBezTo>
                  <a:lnTo>
                    <a:pt x="9105" y="9005"/>
                  </a:lnTo>
                  <a:cubicBezTo>
                    <a:pt x="9034" y="9033"/>
                    <a:pt x="9034" y="9132"/>
                    <a:pt x="9105" y="9153"/>
                  </a:cubicBezTo>
                  <a:lnTo>
                    <a:pt x="9720" y="9507"/>
                  </a:lnTo>
                  <a:cubicBezTo>
                    <a:pt x="9759" y="9528"/>
                    <a:pt x="9804" y="9539"/>
                    <a:pt x="9849" y="9539"/>
                  </a:cubicBezTo>
                  <a:cubicBezTo>
                    <a:pt x="9894" y="9539"/>
                    <a:pt x="9940" y="9528"/>
                    <a:pt x="9982" y="9507"/>
                  </a:cubicBezTo>
                  <a:lnTo>
                    <a:pt x="15465" y="6345"/>
                  </a:lnTo>
                  <a:cubicBezTo>
                    <a:pt x="15536" y="6324"/>
                    <a:pt x="15536" y="6217"/>
                    <a:pt x="15458" y="6196"/>
                  </a:cubicBezTo>
                  <a:lnTo>
                    <a:pt x="14842" y="5843"/>
                  </a:lnTo>
                  <a:cubicBezTo>
                    <a:pt x="14800" y="5821"/>
                    <a:pt x="14756" y="5811"/>
                    <a:pt x="14712" y="5811"/>
                  </a:cubicBezTo>
                  <a:close/>
                  <a:moveTo>
                    <a:pt x="5451" y="8669"/>
                  </a:moveTo>
                  <a:cubicBezTo>
                    <a:pt x="5407" y="8669"/>
                    <a:pt x="5363" y="8679"/>
                    <a:pt x="5320" y="8701"/>
                  </a:cubicBezTo>
                  <a:lnTo>
                    <a:pt x="4592" y="9125"/>
                  </a:lnTo>
                  <a:cubicBezTo>
                    <a:pt x="4521" y="9146"/>
                    <a:pt x="4521" y="9245"/>
                    <a:pt x="4592" y="9274"/>
                  </a:cubicBezTo>
                  <a:lnTo>
                    <a:pt x="5207" y="9627"/>
                  </a:lnTo>
                  <a:cubicBezTo>
                    <a:pt x="5246" y="9649"/>
                    <a:pt x="5290" y="9659"/>
                    <a:pt x="5335" y="9659"/>
                  </a:cubicBezTo>
                  <a:cubicBezTo>
                    <a:pt x="5380" y="9659"/>
                    <a:pt x="5426" y="9649"/>
                    <a:pt x="5469" y="9627"/>
                  </a:cubicBezTo>
                  <a:lnTo>
                    <a:pt x="6197" y="9203"/>
                  </a:lnTo>
                  <a:cubicBezTo>
                    <a:pt x="6268" y="9160"/>
                    <a:pt x="6268" y="9097"/>
                    <a:pt x="6190" y="9054"/>
                  </a:cubicBezTo>
                  <a:lnTo>
                    <a:pt x="6197" y="9054"/>
                  </a:lnTo>
                  <a:lnTo>
                    <a:pt x="5582" y="8701"/>
                  </a:lnTo>
                  <a:cubicBezTo>
                    <a:pt x="5539" y="8679"/>
                    <a:pt x="5495" y="8669"/>
                    <a:pt x="5451" y="8669"/>
                  </a:cubicBezTo>
                  <a:close/>
                  <a:moveTo>
                    <a:pt x="928" y="8794"/>
                  </a:moveTo>
                  <a:cubicBezTo>
                    <a:pt x="883" y="8794"/>
                    <a:pt x="839" y="8803"/>
                    <a:pt x="800" y="8821"/>
                  </a:cubicBezTo>
                  <a:lnTo>
                    <a:pt x="64" y="9245"/>
                  </a:lnTo>
                  <a:cubicBezTo>
                    <a:pt x="0" y="9274"/>
                    <a:pt x="0" y="9373"/>
                    <a:pt x="64" y="9394"/>
                  </a:cubicBezTo>
                  <a:lnTo>
                    <a:pt x="686" y="9748"/>
                  </a:lnTo>
                  <a:cubicBezTo>
                    <a:pt x="725" y="9769"/>
                    <a:pt x="770" y="9779"/>
                    <a:pt x="814" y="9779"/>
                  </a:cubicBezTo>
                  <a:cubicBezTo>
                    <a:pt x="858" y="9779"/>
                    <a:pt x="902" y="9769"/>
                    <a:pt x="941" y="9748"/>
                  </a:cubicBezTo>
                  <a:lnTo>
                    <a:pt x="1677" y="9330"/>
                  </a:lnTo>
                  <a:cubicBezTo>
                    <a:pt x="1748" y="9302"/>
                    <a:pt x="1748" y="9203"/>
                    <a:pt x="1677" y="9175"/>
                  </a:cubicBezTo>
                  <a:lnTo>
                    <a:pt x="1061" y="8821"/>
                  </a:lnTo>
                  <a:cubicBezTo>
                    <a:pt x="1019" y="8803"/>
                    <a:pt x="973" y="8794"/>
                    <a:pt x="928" y="8794"/>
                  </a:cubicBezTo>
                  <a:close/>
                  <a:moveTo>
                    <a:pt x="6926" y="9072"/>
                  </a:moveTo>
                  <a:cubicBezTo>
                    <a:pt x="6882" y="9072"/>
                    <a:pt x="6838" y="9083"/>
                    <a:pt x="6799" y="9104"/>
                  </a:cubicBezTo>
                  <a:lnTo>
                    <a:pt x="6063" y="9528"/>
                  </a:lnTo>
                  <a:cubicBezTo>
                    <a:pt x="5992" y="9549"/>
                    <a:pt x="5992" y="9649"/>
                    <a:pt x="6063" y="9677"/>
                  </a:cubicBezTo>
                  <a:lnTo>
                    <a:pt x="6686" y="10031"/>
                  </a:lnTo>
                  <a:cubicBezTo>
                    <a:pt x="6724" y="10048"/>
                    <a:pt x="6769" y="10057"/>
                    <a:pt x="6813" y="10057"/>
                  </a:cubicBezTo>
                  <a:cubicBezTo>
                    <a:pt x="6857" y="10057"/>
                    <a:pt x="6901" y="10048"/>
                    <a:pt x="6940" y="10031"/>
                  </a:cubicBezTo>
                  <a:lnTo>
                    <a:pt x="7676" y="9606"/>
                  </a:lnTo>
                  <a:cubicBezTo>
                    <a:pt x="7761" y="9592"/>
                    <a:pt x="7761" y="9472"/>
                    <a:pt x="7676" y="9450"/>
                  </a:cubicBezTo>
                  <a:lnTo>
                    <a:pt x="7676" y="9458"/>
                  </a:lnTo>
                  <a:lnTo>
                    <a:pt x="7053" y="9104"/>
                  </a:lnTo>
                  <a:cubicBezTo>
                    <a:pt x="7014" y="9083"/>
                    <a:pt x="6970" y="9072"/>
                    <a:pt x="6926" y="9072"/>
                  </a:cubicBezTo>
                  <a:close/>
                  <a:moveTo>
                    <a:pt x="8780" y="9226"/>
                  </a:moveTo>
                  <a:cubicBezTo>
                    <a:pt x="8735" y="9226"/>
                    <a:pt x="8691" y="9235"/>
                    <a:pt x="8652" y="9252"/>
                  </a:cubicBezTo>
                  <a:lnTo>
                    <a:pt x="7916" y="9677"/>
                  </a:lnTo>
                  <a:cubicBezTo>
                    <a:pt x="7846" y="9705"/>
                    <a:pt x="7846" y="9804"/>
                    <a:pt x="7916" y="9825"/>
                  </a:cubicBezTo>
                  <a:lnTo>
                    <a:pt x="8539" y="10179"/>
                  </a:lnTo>
                  <a:cubicBezTo>
                    <a:pt x="8578" y="10200"/>
                    <a:pt x="8622" y="10211"/>
                    <a:pt x="8666" y="10211"/>
                  </a:cubicBezTo>
                  <a:cubicBezTo>
                    <a:pt x="8711" y="10211"/>
                    <a:pt x="8755" y="10200"/>
                    <a:pt x="8794" y="10179"/>
                  </a:cubicBezTo>
                  <a:lnTo>
                    <a:pt x="9529" y="9755"/>
                  </a:lnTo>
                  <a:cubicBezTo>
                    <a:pt x="9600" y="9733"/>
                    <a:pt x="9600" y="9627"/>
                    <a:pt x="9522" y="9613"/>
                  </a:cubicBezTo>
                  <a:lnTo>
                    <a:pt x="9529" y="9606"/>
                  </a:lnTo>
                  <a:lnTo>
                    <a:pt x="8907" y="9252"/>
                  </a:lnTo>
                  <a:cubicBezTo>
                    <a:pt x="8868" y="9235"/>
                    <a:pt x="8824" y="9226"/>
                    <a:pt x="8780" y="9226"/>
                  </a:cubicBezTo>
                  <a:close/>
                  <a:moveTo>
                    <a:pt x="4266" y="9355"/>
                  </a:moveTo>
                  <a:cubicBezTo>
                    <a:pt x="4222" y="9355"/>
                    <a:pt x="4178" y="9366"/>
                    <a:pt x="4139" y="9387"/>
                  </a:cubicBezTo>
                  <a:lnTo>
                    <a:pt x="3403" y="9804"/>
                  </a:lnTo>
                  <a:cubicBezTo>
                    <a:pt x="3332" y="9832"/>
                    <a:pt x="3332" y="9932"/>
                    <a:pt x="3403" y="9953"/>
                  </a:cubicBezTo>
                  <a:lnTo>
                    <a:pt x="4026" y="10306"/>
                  </a:lnTo>
                  <a:cubicBezTo>
                    <a:pt x="4064" y="10328"/>
                    <a:pt x="4109" y="10338"/>
                    <a:pt x="4153" y="10338"/>
                  </a:cubicBezTo>
                  <a:cubicBezTo>
                    <a:pt x="4197" y="10338"/>
                    <a:pt x="4241" y="10328"/>
                    <a:pt x="4280" y="10306"/>
                  </a:cubicBezTo>
                  <a:lnTo>
                    <a:pt x="5016" y="9882"/>
                  </a:lnTo>
                  <a:cubicBezTo>
                    <a:pt x="5094" y="9861"/>
                    <a:pt x="5087" y="9755"/>
                    <a:pt x="5009" y="9733"/>
                  </a:cubicBezTo>
                  <a:lnTo>
                    <a:pt x="5009" y="9733"/>
                  </a:lnTo>
                  <a:lnTo>
                    <a:pt x="5016" y="9741"/>
                  </a:lnTo>
                  <a:lnTo>
                    <a:pt x="4393" y="9387"/>
                  </a:lnTo>
                  <a:cubicBezTo>
                    <a:pt x="4355" y="9366"/>
                    <a:pt x="4310" y="9355"/>
                    <a:pt x="4266" y="9355"/>
                  </a:cubicBezTo>
                  <a:close/>
                  <a:moveTo>
                    <a:pt x="2413" y="9192"/>
                  </a:moveTo>
                  <a:cubicBezTo>
                    <a:pt x="2368" y="9192"/>
                    <a:pt x="2324" y="9203"/>
                    <a:pt x="2285" y="9224"/>
                  </a:cubicBezTo>
                  <a:lnTo>
                    <a:pt x="1168" y="9868"/>
                  </a:lnTo>
                  <a:cubicBezTo>
                    <a:pt x="1097" y="9889"/>
                    <a:pt x="1097" y="9995"/>
                    <a:pt x="1168" y="10016"/>
                  </a:cubicBezTo>
                  <a:lnTo>
                    <a:pt x="1790" y="10370"/>
                  </a:lnTo>
                  <a:cubicBezTo>
                    <a:pt x="1829" y="10391"/>
                    <a:pt x="1873" y="10402"/>
                    <a:pt x="1917" y="10402"/>
                  </a:cubicBezTo>
                  <a:cubicBezTo>
                    <a:pt x="1962" y="10402"/>
                    <a:pt x="2006" y="10391"/>
                    <a:pt x="2045" y="10370"/>
                  </a:cubicBezTo>
                  <a:lnTo>
                    <a:pt x="3162" y="9726"/>
                  </a:lnTo>
                  <a:cubicBezTo>
                    <a:pt x="3240" y="9712"/>
                    <a:pt x="3240" y="9592"/>
                    <a:pt x="3162" y="9578"/>
                  </a:cubicBezTo>
                  <a:lnTo>
                    <a:pt x="2540" y="9224"/>
                  </a:lnTo>
                  <a:cubicBezTo>
                    <a:pt x="2501" y="9203"/>
                    <a:pt x="2457" y="9192"/>
                    <a:pt x="2413" y="9192"/>
                  </a:cubicBezTo>
                  <a:close/>
                  <a:moveTo>
                    <a:pt x="5745" y="9756"/>
                  </a:moveTo>
                  <a:cubicBezTo>
                    <a:pt x="5700" y="9756"/>
                    <a:pt x="5656" y="9765"/>
                    <a:pt x="5617" y="9783"/>
                  </a:cubicBezTo>
                  <a:lnTo>
                    <a:pt x="4882" y="10207"/>
                  </a:lnTo>
                  <a:cubicBezTo>
                    <a:pt x="4811" y="10229"/>
                    <a:pt x="4811" y="10335"/>
                    <a:pt x="4882" y="10356"/>
                  </a:cubicBezTo>
                  <a:lnTo>
                    <a:pt x="5504" y="10710"/>
                  </a:lnTo>
                  <a:cubicBezTo>
                    <a:pt x="5543" y="10731"/>
                    <a:pt x="5587" y="10742"/>
                    <a:pt x="5631" y="10742"/>
                  </a:cubicBezTo>
                  <a:cubicBezTo>
                    <a:pt x="5676" y="10742"/>
                    <a:pt x="5720" y="10731"/>
                    <a:pt x="5759" y="10710"/>
                  </a:cubicBezTo>
                  <a:lnTo>
                    <a:pt x="6495" y="10285"/>
                  </a:lnTo>
                  <a:cubicBezTo>
                    <a:pt x="6572" y="10271"/>
                    <a:pt x="6572" y="10158"/>
                    <a:pt x="6495" y="10137"/>
                  </a:cubicBezTo>
                  <a:lnTo>
                    <a:pt x="5872" y="9783"/>
                  </a:lnTo>
                  <a:cubicBezTo>
                    <a:pt x="5833" y="9765"/>
                    <a:pt x="5789" y="9756"/>
                    <a:pt x="5745" y="9756"/>
                  </a:cubicBezTo>
                  <a:close/>
                  <a:moveTo>
                    <a:pt x="7598" y="9907"/>
                  </a:moveTo>
                  <a:cubicBezTo>
                    <a:pt x="7554" y="9907"/>
                    <a:pt x="7510" y="9917"/>
                    <a:pt x="7471" y="9939"/>
                  </a:cubicBezTo>
                  <a:lnTo>
                    <a:pt x="6735" y="10363"/>
                  </a:lnTo>
                  <a:cubicBezTo>
                    <a:pt x="6664" y="10384"/>
                    <a:pt x="6664" y="10483"/>
                    <a:pt x="6735" y="10512"/>
                  </a:cubicBezTo>
                  <a:lnTo>
                    <a:pt x="7350" y="10865"/>
                  </a:lnTo>
                  <a:cubicBezTo>
                    <a:pt x="7393" y="10887"/>
                    <a:pt x="7437" y="10897"/>
                    <a:pt x="7481" y="10897"/>
                  </a:cubicBezTo>
                  <a:cubicBezTo>
                    <a:pt x="7526" y="10897"/>
                    <a:pt x="7570" y="10887"/>
                    <a:pt x="7612" y="10865"/>
                  </a:cubicBezTo>
                  <a:lnTo>
                    <a:pt x="8341" y="10441"/>
                  </a:lnTo>
                  <a:cubicBezTo>
                    <a:pt x="8412" y="10420"/>
                    <a:pt x="8412" y="10314"/>
                    <a:pt x="8341" y="10292"/>
                  </a:cubicBezTo>
                  <a:lnTo>
                    <a:pt x="8348" y="10292"/>
                  </a:lnTo>
                  <a:lnTo>
                    <a:pt x="7725" y="9939"/>
                  </a:lnTo>
                  <a:cubicBezTo>
                    <a:pt x="7687" y="9917"/>
                    <a:pt x="7642" y="9907"/>
                    <a:pt x="7598" y="9907"/>
                  </a:cubicBezTo>
                  <a:close/>
                  <a:moveTo>
                    <a:pt x="3085" y="10034"/>
                  </a:moveTo>
                  <a:cubicBezTo>
                    <a:pt x="3040" y="10034"/>
                    <a:pt x="2996" y="10045"/>
                    <a:pt x="2957" y="10066"/>
                  </a:cubicBezTo>
                  <a:lnTo>
                    <a:pt x="2222" y="10490"/>
                  </a:lnTo>
                  <a:cubicBezTo>
                    <a:pt x="2151" y="10533"/>
                    <a:pt x="2151" y="10596"/>
                    <a:pt x="2222" y="10639"/>
                  </a:cubicBezTo>
                  <a:lnTo>
                    <a:pt x="2844" y="10993"/>
                  </a:lnTo>
                  <a:cubicBezTo>
                    <a:pt x="2883" y="11014"/>
                    <a:pt x="2925" y="11024"/>
                    <a:pt x="2969" y="11024"/>
                  </a:cubicBezTo>
                  <a:cubicBezTo>
                    <a:pt x="3012" y="11024"/>
                    <a:pt x="3056" y="11014"/>
                    <a:pt x="3099" y="10993"/>
                  </a:cubicBezTo>
                  <a:lnTo>
                    <a:pt x="3835" y="10568"/>
                  </a:lnTo>
                  <a:cubicBezTo>
                    <a:pt x="3898" y="10533"/>
                    <a:pt x="3898" y="10462"/>
                    <a:pt x="3835" y="10420"/>
                  </a:cubicBezTo>
                  <a:lnTo>
                    <a:pt x="3212" y="10066"/>
                  </a:lnTo>
                  <a:cubicBezTo>
                    <a:pt x="3173" y="10045"/>
                    <a:pt x="3129" y="10034"/>
                    <a:pt x="3085" y="10034"/>
                  </a:cubicBezTo>
                  <a:close/>
                  <a:moveTo>
                    <a:pt x="6413" y="10593"/>
                  </a:moveTo>
                  <a:cubicBezTo>
                    <a:pt x="6369" y="10593"/>
                    <a:pt x="6325" y="10604"/>
                    <a:pt x="6282" y="10625"/>
                  </a:cubicBezTo>
                  <a:lnTo>
                    <a:pt x="5554" y="11042"/>
                  </a:lnTo>
                  <a:cubicBezTo>
                    <a:pt x="5476" y="11070"/>
                    <a:pt x="5476" y="11170"/>
                    <a:pt x="5554" y="11198"/>
                  </a:cubicBezTo>
                  <a:lnTo>
                    <a:pt x="6169" y="11552"/>
                  </a:lnTo>
                  <a:cubicBezTo>
                    <a:pt x="6212" y="11569"/>
                    <a:pt x="6256" y="11578"/>
                    <a:pt x="6300" y="11578"/>
                  </a:cubicBezTo>
                  <a:cubicBezTo>
                    <a:pt x="6344" y="11578"/>
                    <a:pt x="6388" y="11569"/>
                    <a:pt x="6431" y="11552"/>
                  </a:cubicBezTo>
                  <a:lnTo>
                    <a:pt x="7159" y="11127"/>
                  </a:lnTo>
                  <a:cubicBezTo>
                    <a:pt x="7230" y="11099"/>
                    <a:pt x="7230" y="11000"/>
                    <a:pt x="7159" y="10979"/>
                  </a:cubicBezTo>
                  <a:lnTo>
                    <a:pt x="6544" y="10625"/>
                  </a:lnTo>
                  <a:cubicBezTo>
                    <a:pt x="6502" y="10604"/>
                    <a:pt x="6457" y="10593"/>
                    <a:pt x="6413" y="10593"/>
                  </a:cubicBezTo>
                  <a:close/>
                  <a:moveTo>
                    <a:pt x="4560" y="10437"/>
                  </a:moveTo>
                  <a:cubicBezTo>
                    <a:pt x="4515" y="10437"/>
                    <a:pt x="4471" y="10448"/>
                    <a:pt x="4429" y="10469"/>
                  </a:cubicBezTo>
                  <a:lnTo>
                    <a:pt x="3318" y="11113"/>
                  </a:lnTo>
                  <a:cubicBezTo>
                    <a:pt x="3247" y="11155"/>
                    <a:pt x="3247" y="11219"/>
                    <a:pt x="3318" y="11261"/>
                  </a:cubicBezTo>
                  <a:lnTo>
                    <a:pt x="3934" y="11615"/>
                  </a:lnTo>
                  <a:cubicBezTo>
                    <a:pt x="3976" y="11636"/>
                    <a:pt x="4020" y="11647"/>
                    <a:pt x="4064" y="11647"/>
                  </a:cubicBezTo>
                  <a:cubicBezTo>
                    <a:pt x="4109" y="11647"/>
                    <a:pt x="4153" y="11636"/>
                    <a:pt x="4195" y="11615"/>
                  </a:cubicBezTo>
                  <a:lnTo>
                    <a:pt x="5306" y="10971"/>
                  </a:lnTo>
                  <a:cubicBezTo>
                    <a:pt x="5391" y="10957"/>
                    <a:pt x="5391" y="10837"/>
                    <a:pt x="5313" y="10816"/>
                  </a:cubicBezTo>
                  <a:lnTo>
                    <a:pt x="5313" y="10816"/>
                  </a:lnTo>
                  <a:lnTo>
                    <a:pt x="5306" y="10823"/>
                  </a:lnTo>
                  <a:lnTo>
                    <a:pt x="4691" y="10469"/>
                  </a:lnTo>
                  <a:cubicBezTo>
                    <a:pt x="4648" y="10448"/>
                    <a:pt x="4604" y="10437"/>
                    <a:pt x="4560" y="10437"/>
                  </a:cubicBezTo>
                  <a:close/>
                  <a:moveTo>
                    <a:pt x="5228" y="11272"/>
                  </a:moveTo>
                  <a:cubicBezTo>
                    <a:pt x="5184" y="11272"/>
                    <a:pt x="5140" y="11283"/>
                    <a:pt x="5101" y="11304"/>
                  </a:cubicBezTo>
                  <a:lnTo>
                    <a:pt x="4365" y="11728"/>
                  </a:lnTo>
                  <a:cubicBezTo>
                    <a:pt x="4294" y="11750"/>
                    <a:pt x="4294" y="11856"/>
                    <a:pt x="4365" y="11877"/>
                  </a:cubicBezTo>
                  <a:lnTo>
                    <a:pt x="4988" y="12231"/>
                  </a:lnTo>
                  <a:cubicBezTo>
                    <a:pt x="5027" y="12252"/>
                    <a:pt x="5071" y="12263"/>
                    <a:pt x="5115" y="12263"/>
                  </a:cubicBezTo>
                  <a:cubicBezTo>
                    <a:pt x="5159" y="12263"/>
                    <a:pt x="5203" y="12252"/>
                    <a:pt x="5242" y="12231"/>
                  </a:cubicBezTo>
                  <a:lnTo>
                    <a:pt x="5978" y="11806"/>
                  </a:lnTo>
                  <a:cubicBezTo>
                    <a:pt x="6049" y="11785"/>
                    <a:pt x="6049" y="11679"/>
                    <a:pt x="5971" y="11658"/>
                  </a:cubicBezTo>
                  <a:lnTo>
                    <a:pt x="5978" y="11658"/>
                  </a:lnTo>
                  <a:lnTo>
                    <a:pt x="5356" y="11304"/>
                  </a:lnTo>
                  <a:cubicBezTo>
                    <a:pt x="5317" y="11283"/>
                    <a:pt x="5272" y="11272"/>
                    <a:pt x="5228" y="112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882;p38"/>
            <p:cNvSpPr/>
            <p:nvPr/>
          </p:nvSpPr>
          <p:spPr>
            <a:xfrm>
              <a:off x="6025825" y="1072700"/>
              <a:ext cx="197775" cy="130375"/>
            </a:xfrm>
            <a:custGeom>
              <a:rect l="l" t="t" r="r" b="b"/>
              <a:pathLst>
                <a:path w="7911" h="5215" extrusionOk="0">
                  <a:moveTo>
                    <a:pt x="7818" y="3333"/>
                  </a:moveTo>
                  <a:cubicBezTo>
                    <a:pt x="7563" y="2682"/>
                    <a:pt x="6608" y="1437"/>
                    <a:pt x="5165" y="892"/>
                  </a:cubicBezTo>
                  <a:cubicBezTo>
                    <a:pt x="4005" y="447"/>
                    <a:pt x="2548" y="1"/>
                    <a:pt x="814" y="998"/>
                  </a:cubicBezTo>
                  <a:cubicBezTo>
                    <a:pt x="751" y="1041"/>
                    <a:pt x="687" y="1076"/>
                    <a:pt x="631" y="1126"/>
                  </a:cubicBezTo>
                  <a:cubicBezTo>
                    <a:pt x="1" y="1586"/>
                    <a:pt x="22" y="2357"/>
                    <a:pt x="687" y="2824"/>
                  </a:cubicBezTo>
                  <a:cubicBezTo>
                    <a:pt x="1918" y="3687"/>
                    <a:pt x="3411" y="4493"/>
                    <a:pt x="3411" y="4493"/>
                  </a:cubicBezTo>
                  <a:cubicBezTo>
                    <a:pt x="3779" y="4698"/>
                    <a:pt x="4175" y="4854"/>
                    <a:pt x="4578" y="4960"/>
                  </a:cubicBezTo>
                  <a:cubicBezTo>
                    <a:pt x="5576" y="5215"/>
                    <a:pt x="6460" y="5123"/>
                    <a:pt x="7203" y="4691"/>
                  </a:cubicBezTo>
                  <a:cubicBezTo>
                    <a:pt x="7677" y="4415"/>
                    <a:pt x="7910" y="4055"/>
                    <a:pt x="7910" y="3694"/>
                  </a:cubicBezTo>
                  <a:cubicBezTo>
                    <a:pt x="7903" y="3566"/>
                    <a:pt x="7868" y="3446"/>
                    <a:pt x="7818" y="3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883;p38"/>
            <p:cNvSpPr/>
            <p:nvPr/>
          </p:nvSpPr>
          <p:spPr>
            <a:xfrm>
              <a:off x="6070750" y="1094250"/>
              <a:ext cx="33275" cy="16100"/>
            </a:xfrm>
            <a:custGeom>
              <a:rect l="l" t="t" r="r" b="b"/>
              <a:pathLst>
                <a:path w="1331" h="644" extrusionOk="0">
                  <a:moveTo>
                    <a:pt x="458" y="1"/>
                  </a:moveTo>
                  <a:cubicBezTo>
                    <a:pt x="335" y="1"/>
                    <a:pt x="214" y="48"/>
                    <a:pt x="121" y="136"/>
                  </a:cubicBezTo>
                  <a:cubicBezTo>
                    <a:pt x="1" y="243"/>
                    <a:pt x="57" y="285"/>
                    <a:pt x="199" y="356"/>
                  </a:cubicBezTo>
                  <a:lnTo>
                    <a:pt x="694" y="582"/>
                  </a:lnTo>
                  <a:cubicBezTo>
                    <a:pt x="769" y="620"/>
                    <a:pt x="871" y="643"/>
                    <a:pt x="969" y="643"/>
                  </a:cubicBezTo>
                  <a:cubicBezTo>
                    <a:pt x="1056" y="643"/>
                    <a:pt x="1141" y="625"/>
                    <a:pt x="1203" y="582"/>
                  </a:cubicBezTo>
                  <a:cubicBezTo>
                    <a:pt x="1331" y="497"/>
                    <a:pt x="1303" y="384"/>
                    <a:pt x="1161" y="313"/>
                  </a:cubicBezTo>
                  <a:lnTo>
                    <a:pt x="673" y="52"/>
                  </a:lnTo>
                  <a:cubicBezTo>
                    <a:pt x="604" y="17"/>
                    <a:pt x="531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884;p38"/>
            <p:cNvSpPr/>
            <p:nvPr/>
          </p:nvSpPr>
          <p:spPr>
            <a:xfrm>
              <a:off x="6079950" y="1090325"/>
              <a:ext cx="26200" cy="29625"/>
            </a:xfrm>
            <a:custGeom>
              <a:rect l="l" t="t" r="r" b="b"/>
              <a:pathLst>
                <a:path w="1048" h="1185" extrusionOk="0">
                  <a:moveTo>
                    <a:pt x="226" y="1"/>
                  </a:moveTo>
                  <a:cubicBezTo>
                    <a:pt x="148" y="1"/>
                    <a:pt x="71" y="20"/>
                    <a:pt x="1" y="60"/>
                  </a:cubicBezTo>
                  <a:lnTo>
                    <a:pt x="708" y="1185"/>
                  </a:lnTo>
                  <a:cubicBezTo>
                    <a:pt x="1048" y="923"/>
                    <a:pt x="878" y="315"/>
                    <a:pt x="475" y="74"/>
                  </a:cubicBezTo>
                  <a:cubicBezTo>
                    <a:pt x="400" y="25"/>
                    <a:pt x="313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885;p38"/>
            <p:cNvSpPr/>
            <p:nvPr/>
          </p:nvSpPr>
          <p:spPr>
            <a:xfrm>
              <a:off x="6071025" y="1091775"/>
              <a:ext cx="28950" cy="30900"/>
            </a:xfrm>
            <a:custGeom>
              <a:rect l="l" t="t" r="r" b="b"/>
              <a:pathLst>
                <a:path w="1158" h="1236" extrusionOk="0">
                  <a:moveTo>
                    <a:pt x="437" y="1"/>
                  </a:moveTo>
                  <a:cubicBezTo>
                    <a:pt x="427" y="1"/>
                    <a:pt x="417" y="1"/>
                    <a:pt x="407" y="2"/>
                  </a:cubicBezTo>
                  <a:cubicBezTo>
                    <a:pt x="372" y="2"/>
                    <a:pt x="336" y="16"/>
                    <a:pt x="308" y="30"/>
                  </a:cubicBezTo>
                  <a:cubicBezTo>
                    <a:pt x="202" y="94"/>
                    <a:pt x="131" y="186"/>
                    <a:pt x="103" y="299"/>
                  </a:cubicBezTo>
                  <a:cubicBezTo>
                    <a:pt x="1" y="665"/>
                    <a:pt x="337" y="1235"/>
                    <a:pt x="748" y="1235"/>
                  </a:cubicBezTo>
                  <a:cubicBezTo>
                    <a:pt x="821" y="1235"/>
                    <a:pt x="897" y="1217"/>
                    <a:pt x="973" y="1176"/>
                  </a:cubicBezTo>
                  <a:cubicBezTo>
                    <a:pt x="1122" y="1091"/>
                    <a:pt x="1157" y="851"/>
                    <a:pt x="1051" y="568"/>
                  </a:cubicBezTo>
                  <a:cubicBezTo>
                    <a:pt x="973" y="363"/>
                    <a:pt x="825" y="186"/>
                    <a:pt x="641" y="66"/>
                  </a:cubicBezTo>
                  <a:cubicBezTo>
                    <a:pt x="579" y="22"/>
                    <a:pt x="506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886;p38"/>
            <p:cNvSpPr/>
            <p:nvPr/>
          </p:nvSpPr>
          <p:spPr>
            <a:xfrm>
              <a:off x="6073775" y="1100250"/>
              <a:ext cx="16825" cy="19000"/>
            </a:xfrm>
            <a:custGeom>
              <a:rect l="l" t="t" r="r" b="b"/>
              <a:pathLst>
                <a:path w="673" h="760" extrusionOk="0">
                  <a:moveTo>
                    <a:pt x="217" y="1"/>
                  </a:moveTo>
                  <a:cubicBezTo>
                    <a:pt x="208" y="1"/>
                    <a:pt x="200" y="1"/>
                    <a:pt x="191" y="3"/>
                  </a:cubicBezTo>
                  <a:cubicBezTo>
                    <a:pt x="50" y="10"/>
                    <a:pt x="0" y="194"/>
                    <a:pt x="78" y="399"/>
                  </a:cubicBezTo>
                  <a:cubicBezTo>
                    <a:pt x="127" y="533"/>
                    <a:pt x="219" y="639"/>
                    <a:pt x="333" y="717"/>
                  </a:cubicBezTo>
                  <a:cubicBezTo>
                    <a:pt x="375" y="745"/>
                    <a:pt x="432" y="760"/>
                    <a:pt x="481" y="760"/>
                  </a:cubicBezTo>
                  <a:cubicBezTo>
                    <a:pt x="623" y="745"/>
                    <a:pt x="672" y="569"/>
                    <a:pt x="587" y="356"/>
                  </a:cubicBezTo>
                  <a:cubicBezTo>
                    <a:pt x="538" y="229"/>
                    <a:pt x="453" y="116"/>
                    <a:pt x="333" y="38"/>
                  </a:cubicBezTo>
                  <a:cubicBezTo>
                    <a:pt x="297" y="14"/>
                    <a:pt x="257" y="1"/>
                    <a:pt x="217" y="1"/>
                  </a:cubicBezTo>
                  <a:close/>
                </a:path>
              </a:pathLst>
            </a:custGeom>
            <a:solidFill>
              <a:srgbClr val="2D2B29">
                <a:alpha val="2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887;p38"/>
            <p:cNvSpPr/>
            <p:nvPr/>
          </p:nvSpPr>
          <p:spPr>
            <a:xfrm>
              <a:off x="6078725" y="1090925"/>
              <a:ext cx="22475" cy="30275"/>
            </a:xfrm>
            <a:custGeom>
              <a:rect l="l" t="t" r="r" b="b"/>
              <a:pathLst>
                <a:path w="899" h="1211" extrusionOk="0">
                  <a:moveTo>
                    <a:pt x="12" y="57"/>
                  </a:moveTo>
                  <a:cubicBezTo>
                    <a:pt x="8" y="59"/>
                    <a:pt x="4" y="62"/>
                    <a:pt x="0" y="64"/>
                  </a:cubicBezTo>
                  <a:lnTo>
                    <a:pt x="12" y="57"/>
                  </a:lnTo>
                  <a:close/>
                  <a:moveTo>
                    <a:pt x="142" y="1"/>
                  </a:moveTo>
                  <a:cubicBezTo>
                    <a:pt x="113" y="8"/>
                    <a:pt x="78" y="15"/>
                    <a:pt x="43" y="36"/>
                  </a:cubicBezTo>
                  <a:lnTo>
                    <a:pt x="12" y="57"/>
                  </a:lnTo>
                  <a:lnTo>
                    <a:pt x="12" y="57"/>
                  </a:lnTo>
                  <a:cubicBezTo>
                    <a:pt x="38" y="41"/>
                    <a:pt x="68" y="35"/>
                    <a:pt x="99" y="29"/>
                  </a:cubicBezTo>
                  <a:cubicBezTo>
                    <a:pt x="177" y="29"/>
                    <a:pt x="262" y="50"/>
                    <a:pt x="333" y="93"/>
                  </a:cubicBezTo>
                  <a:cubicBezTo>
                    <a:pt x="410" y="142"/>
                    <a:pt x="481" y="199"/>
                    <a:pt x="538" y="269"/>
                  </a:cubicBezTo>
                  <a:cubicBezTo>
                    <a:pt x="609" y="354"/>
                    <a:pt x="672" y="453"/>
                    <a:pt x="715" y="552"/>
                  </a:cubicBezTo>
                  <a:lnTo>
                    <a:pt x="736" y="602"/>
                  </a:lnTo>
                  <a:cubicBezTo>
                    <a:pt x="842" y="878"/>
                    <a:pt x="807" y="1125"/>
                    <a:pt x="658" y="1210"/>
                  </a:cubicBezTo>
                  <a:lnTo>
                    <a:pt x="708" y="1182"/>
                  </a:lnTo>
                  <a:cubicBezTo>
                    <a:pt x="863" y="1097"/>
                    <a:pt x="899" y="857"/>
                    <a:pt x="792" y="574"/>
                  </a:cubicBezTo>
                  <a:cubicBezTo>
                    <a:pt x="785" y="560"/>
                    <a:pt x="778" y="545"/>
                    <a:pt x="771" y="531"/>
                  </a:cubicBezTo>
                  <a:cubicBezTo>
                    <a:pt x="722" y="425"/>
                    <a:pt x="665" y="326"/>
                    <a:pt x="587" y="241"/>
                  </a:cubicBezTo>
                  <a:cubicBezTo>
                    <a:pt x="531" y="170"/>
                    <a:pt x="460" y="114"/>
                    <a:pt x="382" y="64"/>
                  </a:cubicBezTo>
                  <a:cubicBezTo>
                    <a:pt x="311" y="22"/>
                    <a:pt x="227" y="1"/>
                    <a:pt x="142" y="1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888;p38"/>
            <p:cNvSpPr/>
            <p:nvPr/>
          </p:nvSpPr>
          <p:spPr>
            <a:xfrm>
              <a:off x="6027250" y="1111450"/>
              <a:ext cx="196150" cy="88775"/>
            </a:xfrm>
            <a:custGeom>
              <a:rect l="l" t="t" r="r" b="b"/>
              <a:pathLst>
                <a:path w="7845" h="3551" extrusionOk="0">
                  <a:moveTo>
                    <a:pt x="206" y="0"/>
                  </a:moveTo>
                  <a:cubicBezTo>
                    <a:pt x="1" y="425"/>
                    <a:pt x="142" y="934"/>
                    <a:pt x="637" y="1274"/>
                  </a:cubicBezTo>
                  <a:cubicBezTo>
                    <a:pt x="1861" y="2137"/>
                    <a:pt x="3354" y="2950"/>
                    <a:pt x="3354" y="2950"/>
                  </a:cubicBezTo>
                  <a:cubicBezTo>
                    <a:pt x="3722" y="3148"/>
                    <a:pt x="4118" y="3304"/>
                    <a:pt x="4521" y="3410"/>
                  </a:cubicBezTo>
                  <a:cubicBezTo>
                    <a:pt x="4889" y="3504"/>
                    <a:pt x="5241" y="3551"/>
                    <a:pt x="5577" y="3551"/>
                  </a:cubicBezTo>
                  <a:cubicBezTo>
                    <a:pt x="6151" y="3551"/>
                    <a:pt x="6677" y="3414"/>
                    <a:pt x="7146" y="3141"/>
                  </a:cubicBezTo>
                  <a:cubicBezTo>
                    <a:pt x="7591" y="2887"/>
                    <a:pt x="7818" y="2554"/>
                    <a:pt x="7846" y="2222"/>
                  </a:cubicBezTo>
                  <a:lnTo>
                    <a:pt x="7846" y="2222"/>
                  </a:lnTo>
                  <a:cubicBezTo>
                    <a:pt x="7704" y="2476"/>
                    <a:pt x="7492" y="2681"/>
                    <a:pt x="7238" y="2816"/>
                  </a:cubicBezTo>
                  <a:cubicBezTo>
                    <a:pt x="6763" y="3093"/>
                    <a:pt x="6235" y="3232"/>
                    <a:pt x="5660" y="3232"/>
                  </a:cubicBezTo>
                  <a:cubicBezTo>
                    <a:pt x="5326" y="3232"/>
                    <a:pt x="4977" y="3185"/>
                    <a:pt x="4613" y="3092"/>
                  </a:cubicBezTo>
                  <a:cubicBezTo>
                    <a:pt x="4210" y="2986"/>
                    <a:pt x="3814" y="2830"/>
                    <a:pt x="3446" y="2625"/>
                  </a:cubicBezTo>
                  <a:cubicBezTo>
                    <a:pt x="3446" y="2625"/>
                    <a:pt x="1953" y="1818"/>
                    <a:pt x="722" y="955"/>
                  </a:cubicBezTo>
                  <a:cubicBezTo>
                    <a:pt x="354" y="694"/>
                    <a:pt x="177" y="340"/>
                    <a:pt x="206" y="0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889;p38"/>
            <p:cNvSpPr/>
            <p:nvPr/>
          </p:nvSpPr>
          <p:spPr>
            <a:xfrm>
              <a:off x="6027775" y="1113400"/>
              <a:ext cx="195450" cy="86825"/>
            </a:xfrm>
            <a:custGeom>
              <a:rect l="l" t="t" r="r" b="b"/>
              <a:pathLst>
                <a:path w="7818" h="3473" extrusionOk="0">
                  <a:moveTo>
                    <a:pt x="156" y="0"/>
                  </a:moveTo>
                  <a:cubicBezTo>
                    <a:pt x="1" y="410"/>
                    <a:pt x="156" y="877"/>
                    <a:pt x="616" y="1196"/>
                  </a:cubicBezTo>
                  <a:cubicBezTo>
                    <a:pt x="1840" y="2059"/>
                    <a:pt x="3333" y="2865"/>
                    <a:pt x="3333" y="2865"/>
                  </a:cubicBezTo>
                  <a:cubicBezTo>
                    <a:pt x="3701" y="3070"/>
                    <a:pt x="4097" y="3226"/>
                    <a:pt x="4500" y="3332"/>
                  </a:cubicBezTo>
                  <a:cubicBezTo>
                    <a:pt x="4868" y="3426"/>
                    <a:pt x="5220" y="3473"/>
                    <a:pt x="5556" y="3473"/>
                  </a:cubicBezTo>
                  <a:cubicBezTo>
                    <a:pt x="6130" y="3473"/>
                    <a:pt x="6656" y="3336"/>
                    <a:pt x="7125" y="3063"/>
                  </a:cubicBezTo>
                  <a:cubicBezTo>
                    <a:pt x="7535" y="2823"/>
                    <a:pt x="7761" y="2526"/>
                    <a:pt x="7818" y="2214"/>
                  </a:cubicBezTo>
                  <a:lnTo>
                    <a:pt x="7818" y="2214"/>
                  </a:lnTo>
                  <a:cubicBezTo>
                    <a:pt x="7719" y="2462"/>
                    <a:pt x="7507" y="2702"/>
                    <a:pt x="7174" y="2893"/>
                  </a:cubicBezTo>
                  <a:cubicBezTo>
                    <a:pt x="6700" y="3171"/>
                    <a:pt x="6173" y="3307"/>
                    <a:pt x="5598" y="3307"/>
                  </a:cubicBezTo>
                  <a:cubicBezTo>
                    <a:pt x="5264" y="3307"/>
                    <a:pt x="4914" y="3261"/>
                    <a:pt x="4550" y="3169"/>
                  </a:cubicBezTo>
                  <a:cubicBezTo>
                    <a:pt x="4139" y="3056"/>
                    <a:pt x="3750" y="2901"/>
                    <a:pt x="3382" y="2702"/>
                  </a:cubicBezTo>
                  <a:cubicBezTo>
                    <a:pt x="3382" y="2702"/>
                    <a:pt x="1890" y="1896"/>
                    <a:pt x="659" y="1033"/>
                  </a:cubicBezTo>
                  <a:cubicBezTo>
                    <a:pt x="263" y="750"/>
                    <a:pt x="93" y="368"/>
                    <a:pt x="156" y="0"/>
                  </a:cubicBezTo>
                  <a:close/>
                </a:path>
              </a:pathLst>
            </a:custGeom>
            <a:solidFill>
              <a:srgbClr val="2D2B29">
                <a:alpha val="2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890;p38"/>
            <p:cNvSpPr/>
            <p:nvPr/>
          </p:nvSpPr>
          <p:spPr>
            <a:xfrm>
              <a:off x="5356075" y="307275"/>
              <a:ext cx="719825" cy="860600"/>
            </a:xfrm>
            <a:custGeom>
              <a:rect l="l" t="t" r="r" b="b"/>
              <a:pathLst>
                <a:path w="28793" h="34424" extrusionOk="0">
                  <a:moveTo>
                    <a:pt x="28793" y="0"/>
                  </a:moveTo>
                  <a:lnTo>
                    <a:pt x="0" y="16625"/>
                  </a:lnTo>
                  <a:lnTo>
                    <a:pt x="0" y="34424"/>
                  </a:lnTo>
                  <a:lnTo>
                    <a:pt x="28793" y="17799"/>
                  </a:lnTo>
                  <a:lnTo>
                    <a:pt x="28793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891;p38"/>
            <p:cNvSpPr/>
            <p:nvPr/>
          </p:nvSpPr>
          <p:spPr>
            <a:xfrm>
              <a:off x="5356075" y="307275"/>
              <a:ext cx="719825" cy="860600"/>
            </a:xfrm>
            <a:custGeom>
              <a:rect l="l" t="t" r="r" b="b"/>
              <a:pathLst>
                <a:path w="28793" h="34424" extrusionOk="0">
                  <a:moveTo>
                    <a:pt x="28793" y="0"/>
                  </a:moveTo>
                  <a:lnTo>
                    <a:pt x="0" y="16625"/>
                  </a:lnTo>
                  <a:lnTo>
                    <a:pt x="0" y="34424"/>
                  </a:lnTo>
                  <a:lnTo>
                    <a:pt x="28793" y="17799"/>
                  </a:lnTo>
                  <a:lnTo>
                    <a:pt x="287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892;p38"/>
            <p:cNvSpPr/>
            <p:nvPr/>
          </p:nvSpPr>
          <p:spPr>
            <a:xfrm>
              <a:off x="5365975" y="332725"/>
              <a:ext cx="709925" cy="817125"/>
            </a:xfrm>
            <a:custGeom>
              <a:rect l="l" t="t" r="r" b="b"/>
              <a:pathLst>
                <a:path w="28397" h="32684" extrusionOk="0">
                  <a:moveTo>
                    <a:pt x="28397" y="1"/>
                  </a:moveTo>
                  <a:lnTo>
                    <a:pt x="1" y="16406"/>
                  </a:lnTo>
                  <a:lnTo>
                    <a:pt x="1" y="32684"/>
                  </a:lnTo>
                  <a:lnTo>
                    <a:pt x="20870" y="20637"/>
                  </a:lnTo>
                  <a:cubicBezTo>
                    <a:pt x="20870" y="20623"/>
                    <a:pt x="28397" y="16272"/>
                    <a:pt x="28397" y="16272"/>
                  </a:cubicBezTo>
                  <a:lnTo>
                    <a:pt x="283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893;p38"/>
            <p:cNvSpPr/>
            <p:nvPr/>
          </p:nvSpPr>
          <p:spPr>
            <a:xfrm>
              <a:off x="5356075" y="281100"/>
              <a:ext cx="719825" cy="443225"/>
            </a:xfrm>
            <a:custGeom>
              <a:rect l="l" t="t" r="r" b="b"/>
              <a:pathLst>
                <a:path w="28793" h="17729" extrusionOk="0">
                  <a:moveTo>
                    <a:pt x="28793" y="0"/>
                  </a:moveTo>
                  <a:lnTo>
                    <a:pt x="0" y="16625"/>
                  </a:lnTo>
                  <a:lnTo>
                    <a:pt x="0" y="17728"/>
                  </a:lnTo>
                  <a:lnTo>
                    <a:pt x="28793" y="1104"/>
                  </a:lnTo>
                  <a:lnTo>
                    <a:pt x="287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894;p38"/>
            <p:cNvSpPr/>
            <p:nvPr/>
          </p:nvSpPr>
          <p:spPr>
            <a:xfrm>
              <a:off x="5356075" y="542300"/>
              <a:ext cx="476475" cy="613200"/>
            </a:xfrm>
            <a:custGeom>
              <a:rect l="l" t="t" r="r" b="b"/>
              <a:pathLst>
                <a:path w="19059" h="24528" extrusionOk="0">
                  <a:moveTo>
                    <a:pt x="19059" y="1"/>
                  </a:moveTo>
                  <a:lnTo>
                    <a:pt x="0" y="11009"/>
                  </a:lnTo>
                  <a:lnTo>
                    <a:pt x="0" y="24528"/>
                  </a:lnTo>
                  <a:lnTo>
                    <a:pt x="19059" y="13527"/>
                  </a:lnTo>
                  <a:lnTo>
                    <a:pt x="19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895;p38"/>
            <p:cNvSpPr/>
            <p:nvPr/>
          </p:nvSpPr>
          <p:spPr>
            <a:xfrm>
              <a:off x="5356075" y="542300"/>
              <a:ext cx="476475" cy="590400"/>
            </a:xfrm>
            <a:custGeom>
              <a:rect l="l" t="t" r="r" b="b"/>
              <a:pathLst>
                <a:path w="19059" h="23616" extrusionOk="0">
                  <a:moveTo>
                    <a:pt x="19059" y="1"/>
                  </a:moveTo>
                  <a:lnTo>
                    <a:pt x="0" y="11009"/>
                  </a:lnTo>
                  <a:lnTo>
                    <a:pt x="0" y="23615"/>
                  </a:lnTo>
                  <a:lnTo>
                    <a:pt x="19059" y="12607"/>
                  </a:lnTo>
                  <a:lnTo>
                    <a:pt x="190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896;p38"/>
            <p:cNvSpPr/>
            <p:nvPr/>
          </p:nvSpPr>
          <p:spPr>
            <a:xfrm>
              <a:off x="5485700" y="714100"/>
              <a:ext cx="221100" cy="148575"/>
            </a:xfrm>
            <a:custGeom>
              <a:rect l="l" t="t" r="r" b="b"/>
              <a:pathLst>
                <a:path w="8844" h="5943" extrusionOk="0">
                  <a:moveTo>
                    <a:pt x="8488" y="1"/>
                  </a:moveTo>
                  <a:cubicBezTo>
                    <a:pt x="8388" y="1"/>
                    <a:pt x="8273" y="34"/>
                    <a:pt x="8151" y="104"/>
                  </a:cubicBezTo>
                  <a:lnTo>
                    <a:pt x="694" y="4413"/>
                  </a:lnTo>
                  <a:cubicBezTo>
                    <a:pt x="312" y="4632"/>
                    <a:pt x="1" y="5134"/>
                    <a:pt x="1" y="5523"/>
                  </a:cubicBezTo>
                  <a:cubicBezTo>
                    <a:pt x="1" y="5791"/>
                    <a:pt x="143" y="5943"/>
                    <a:pt x="353" y="5943"/>
                  </a:cubicBezTo>
                  <a:cubicBezTo>
                    <a:pt x="454" y="5943"/>
                    <a:pt x="570" y="5908"/>
                    <a:pt x="694" y="5834"/>
                  </a:cubicBezTo>
                  <a:lnTo>
                    <a:pt x="8151" y="1533"/>
                  </a:lnTo>
                  <a:cubicBezTo>
                    <a:pt x="8533" y="1307"/>
                    <a:pt x="8844" y="812"/>
                    <a:pt x="8844" y="416"/>
                  </a:cubicBezTo>
                  <a:cubicBezTo>
                    <a:pt x="8844" y="151"/>
                    <a:pt x="8700" y="1"/>
                    <a:pt x="8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897;p38"/>
            <p:cNvSpPr/>
            <p:nvPr/>
          </p:nvSpPr>
          <p:spPr>
            <a:xfrm>
              <a:off x="5485700" y="776250"/>
              <a:ext cx="221100" cy="148575"/>
            </a:xfrm>
            <a:custGeom>
              <a:rect l="l" t="t" r="r" b="b"/>
              <a:pathLst>
                <a:path w="8844" h="5943" extrusionOk="0">
                  <a:moveTo>
                    <a:pt x="8491" y="0"/>
                  </a:moveTo>
                  <a:cubicBezTo>
                    <a:pt x="8391" y="0"/>
                    <a:pt x="8274" y="35"/>
                    <a:pt x="8151" y="108"/>
                  </a:cubicBezTo>
                  <a:lnTo>
                    <a:pt x="694" y="4410"/>
                  </a:lnTo>
                  <a:cubicBezTo>
                    <a:pt x="312" y="4629"/>
                    <a:pt x="1" y="5131"/>
                    <a:pt x="1" y="5527"/>
                  </a:cubicBezTo>
                  <a:cubicBezTo>
                    <a:pt x="1" y="5792"/>
                    <a:pt x="145" y="5942"/>
                    <a:pt x="357" y="5942"/>
                  </a:cubicBezTo>
                  <a:cubicBezTo>
                    <a:pt x="457" y="5942"/>
                    <a:pt x="572" y="5909"/>
                    <a:pt x="694" y="5839"/>
                  </a:cubicBezTo>
                  <a:lnTo>
                    <a:pt x="8151" y="1530"/>
                  </a:lnTo>
                  <a:cubicBezTo>
                    <a:pt x="8533" y="1311"/>
                    <a:pt x="8844" y="809"/>
                    <a:pt x="8844" y="420"/>
                  </a:cubicBezTo>
                  <a:cubicBezTo>
                    <a:pt x="8844" y="152"/>
                    <a:pt x="8702" y="0"/>
                    <a:pt x="8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898;p38"/>
            <p:cNvSpPr/>
            <p:nvPr/>
          </p:nvSpPr>
          <p:spPr>
            <a:xfrm>
              <a:off x="5549900" y="879000"/>
              <a:ext cx="87750" cy="71450"/>
            </a:xfrm>
            <a:custGeom>
              <a:rect l="l" t="t" r="r" b="b"/>
              <a:pathLst>
                <a:path w="3509" h="2858" extrusionOk="0">
                  <a:moveTo>
                    <a:pt x="3156" y="0"/>
                  </a:moveTo>
                  <a:cubicBezTo>
                    <a:pt x="3054" y="0"/>
                    <a:pt x="2936" y="35"/>
                    <a:pt x="2809" y="109"/>
                  </a:cubicBezTo>
                  <a:lnTo>
                    <a:pt x="694" y="1325"/>
                  </a:lnTo>
                  <a:cubicBezTo>
                    <a:pt x="312" y="1552"/>
                    <a:pt x="1" y="2047"/>
                    <a:pt x="1" y="2443"/>
                  </a:cubicBezTo>
                  <a:cubicBezTo>
                    <a:pt x="1" y="2708"/>
                    <a:pt x="145" y="2858"/>
                    <a:pt x="357" y="2858"/>
                  </a:cubicBezTo>
                  <a:cubicBezTo>
                    <a:pt x="457" y="2858"/>
                    <a:pt x="572" y="2825"/>
                    <a:pt x="694" y="2754"/>
                  </a:cubicBezTo>
                  <a:lnTo>
                    <a:pt x="2809" y="1531"/>
                  </a:lnTo>
                  <a:cubicBezTo>
                    <a:pt x="3198" y="1304"/>
                    <a:pt x="3510" y="809"/>
                    <a:pt x="3510" y="413"/>
                  </a:cubicBezTo>
                  <a:cubicBezTo>
                    <a:pt x="3510" y="150"/>
                    <a:pt x="3368" y="0"/>
                    <a:pt x="3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899;p38"/>
            <p:cNvSpPr/>
            <p:nvPr/>
          </p:nvSpPr>
          <p:spPr>
            <a:xfrm>
              <a:off x="5498275" y="899525"/>
              <a:ext cx="8675" cy="10025"/>
            </a:xfrm>
            <a:custGeom>
              <a:rect l="l" t="t" r="r" b="b"/>
              <a:pathLst>
                <a:path w="347" h="401" extrusionOk="0">
                  <a:moveTo>
                    <a:pt x="254" y="1"/>
                  </a:moveTo>
                  <a:cubicBezTo>
                    <a:pt x="229" y="1"/>
                    <a:pt x="200" y="8"/>
                    <a:pt x="170" y="23"/>
                  </a:cubicBezTo>
                  <a:cubicBezTo>
                    <a:pt x="78" y="87"/>
                    <a:pt x="14" y="186"/>
                    <a:pt x="0" y="299"/>
                  </a:cubicBezTo>
                  <a:cubicBezTo>
                    <a:pt x="0" y="366"/>
                    <a:pt x="36" y="401"/>
                    <a:pt x="87" y="401"/>
                  </a:cubicBezTo>
                  <a:cubicBezTo>
                    <a:pt x="112" y="401"/>
                    <a:pt x="140" y="393"/>
                    <a:pt x="170" y="377"/>
                  </a:cubicBezTo>
                  <a:cubicBezTo>
                    <a:pt x="269" y="313"/>
                    <a:pt x="333" y="214"/>
                    <a:pt x="347" y="101"/>
                  </a:cubicBezTo>
                  <a:cubicBezTo>
                    <a:pt x="347" y="38"/>
                    <a:pt x="309" y="1"/>
                    <a:pt x="254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900;p38"/>
            <p:cNvSpPr/>
            <p:nvPr/>
          </p:nvSpPr>
          <p:spPr>
            <a:xfrm>
              <a:off x="5515950" y="889350"/>
              <a:ext cx="8700" cy="10025"/>
            </a:xfrm>
            <a:custGeom>
              <a:rect l="l" t="t" r="r" b="b"/>
              <a:pathLst>
                <a:path w="348" h="401" extrusionOk="0">
                  <a:moveTo>
                    <a:pt x="260" y="0"/>
                  </a:moveTo>
                  <a:cubicBezTo>
                    <a:pt x="236" y="0"/>
                    <a:pt x="207" y="9"/>
                    <a:pt x="177" y="27"/>
                  </a:cubicBezTo>
                  <a:cubicBezTo>
                    <a:pt x="78" y="84"/>
                    <a:pt x="15" y="190"/>
                    <a:pt x="1" y="296"/>
                  </a:cubicBezTo>
                  <a:cubicBezTo>
                    <a:pt x="1" y="363"/>
                    <a:pt x="36" y="401"/>
                    <a:pt x="90" y="401"/>
                  </a:cubicBezTo>
                  <a:cubicBezTo>
                    <a:pt x="116" y="401"/>
                    <a:pt x="145" y="392"/>
                    <a:pt x="177" y="374"/>
                  </a:cubicBezTo>
                  <a:cubicBezTo>
                    <a:pt x="269" y="317"/>
                    <a:pt x="333" y="218"/>
                    <a:pt x="347" y="105"/>
                  </a:cubicBezTo>
                  <a:cubicBezTo>
                    <a:pt x="347" y="38"/>
                    <a:pt x="312" y="0"/>
                    <a:pt x="260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901;p38"/>
            <p:cNvSpPr/>
            <p:nvPr/>
          </p:nvSpPr>
          <p:spPr>
            <a:xfrm>
              <a:off x="5533450" y="879250"/>
              <a:ext cx="8700" cy="10050"/>
            </a:xfrm>
            <a:custGeom>
              <a:rect l="l" t="t" r="r" b="b"/>
              <a:pathLst>
                <a:path w="348" h="402" extrusionOk="0">
                  <a:moveTo>
                    <a:pt x="261" y="1"/>
                  </a:moveTo>
                  <a:cubicBezTo>
                    <a:pt x="236" y="1"/>
                    <a:pt x="208" y="10"/>
                    <a:pt x="178" y="28"/>
                  </a:cubicBezTo>
                  <a:cubicBezTo>
                    <a:pt x="79" y="84"/>
                    <a:pt x="15" y="184"/>
                    <a:pt x="1" y="297"/>
                  </a:cubicBezTo>
                  <a:cubicBezTo>
                    <a:pt x="1" y="364"/>
                    <a:pt x="37" y="402"/>
                    <a:pt x="90" y="402"/>
                  </a:cubicBezTo>
                  <a:cubicBezTo>
                    <a:pt x="116" y="402"/>
                    <a:pt x="146" y="393"/>
                    <a:pt x="178" y="375"/>
                  </a:cubicBezTo>
                  <a:cubicBezTo>
                    <a:pt x="270" y="318"/>
                    <a:pt x="333" y="212"/>
                    <a:pt x="348" y="106"/>
                  </a:cubicBezTo>
                  <a:cubicBezTo>
                    <a:pt x="348" y="39"/>
                    <a:pt x="312" y="1"/>
                    <a:pt x="261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902;p38"/>
            <p:cNvSpPr/>
            <p:nvPr/>
          </p:nvSpPr>
          <p:spPr>
            <a:xfrm>
              <a:off x="5551150" y="869125"/>
              <a:ext cx="8500" cy="10025"/>
            </a:xfrm>
            <a:custGeom>
              <a:rect l="l" t="t" r="r" b="b"/>
              <a:pathLst>
                <a:path w="340" h="401" extrusionOk="0">
                  <a:moveTo>
                    <a:pt x="249" y="0"/>
                  </a:moveTo>
                  <a:cubicBezTo>
                    <a:pt x="225" y="0"/>
                    <a:pt x="198" y="7"/>
                    <a:pt x="170" y="23"/>
                  </a:cubicBezTo>
                  <a:cubicBezTo>
                    <a:pt x="71" y="86"/>
                    <a:pt x="7" y="185"/>
                    <a:pt x="0" y="298"/>
                  </a:cubicBezTo>
                  <a:cubicBezTo>
                    <a:pt x="0" y="366"/>
                    <a:pt x="33" y="400"/>
                    <a:pt x="85" y="400"/>
                  </a:cubicBezTo>
                  <a:cubicBezTo>
                    <a:pt x="109" y="400"/>
                    <a:pt x="138" y="392"/>
                    <a:pt x="170" y="376"/>
                  </a:cubicBezTo>
                  <a:cubicBezTo>
                    <a:pt x="262" y="313"/>
                    <a:pt x="326" y="214"/>
                    <a:pt x="340" y="100"/>
                  </a:cubicBezTo>
                  <a:cubicBezTo>
                    <a:pt x="340" y="37"/>
                    <a:pt x="303" y="0"/>
                    <a:pt x="249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903;p38"/>
            <p:cNvSpPr/>
            <p:nvPr/>
          </p:nvSpPr>
          <p:spPr>
            <a:xfrm>
              <a:off x="5568650" y="858925"/>
              <a:ext cx="8525" cy="10100"/>
            </a:xfrm>
            <a:custGeom>
              <a:rect l="l" t="t" r="r" b="b"/>
              <a:pathLst>
                <a:path w="341" h="403" extrusionOk="0">
                  <a:moveTo>
                    <a:pt x="253" y="0"/>
                  </a:moveTo>
                  <a:cubicBezTo>
                    <a:pt x="229" y="0"/>
                    <a:pt x="200" y="9"/>
                    <a:pt x="171" y="27"/>
                  </a:cubicBezTo>
                  <a:cubicBezTo>
                    <a:pt x="72" y="84"/>
                    <a:pt x="8" y="190"/>
                    <a:pt x="1" y="303"/>
                  </a:cubicBezTo>
                  <a:cubicBezTo>
                    <a:pt x="1" y="367"/>
                    <a:pt x="38" y="403"/>
                    <a:pt x="92" y="403"/>
                  </a:cubicBezTo>
                  <a:cubicBezTo>
                    <a:pt x="115" y="403"/>
                    <a:pt x="142" y="396"/>
                    <a:pt x="171" y="381"/>
                  </a:cubicBezTo>
                  <a:cubicBezTo>
                    <a:pt x="270" y="317"/>
                    <a:pt x="333" y="218"/>
                    <a:pt x="340" y="105"/>
                  </a:cubicBezTo>
                  <a:cubicBezTo>
                    <a:pt x="340" y="38"/>
                    <a:pt x="305" y="0"/>
                    <a:pt x="253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904;p38"/>
            <p:cNvSpPr/>
            <p:nvPr/>
          </p:nvSpPr>
          <p:spPr>
            <a:xfrm>
              <a:off x="5586175" y="848825"/>
              <a:ext cx="8500" cy="10050"/>
            </a:xfrm>
            <a:custGeom>
              <a:rect l="l" t="t" r="r" b="b"/>
              <a:pathLst>
                <a:path w="340" h="402" extrusionOk="0">
                  <a:moveTo>
                    <a:pt x="257" y="1"/>
                  </a:moveTo>
                  <a:cubicBezTo>
                    <a:pt x="232" y="1"/>
                    <a:pt x="202" y="10"/>
                    <a:pt x="170" y="28"/>
                  </a:cubicBezTo>
                  <a:cubicBezTo>
                    <a:pt x="78" y="85"/>
                    <a:pt x="14" y="184"/>
                    <a:pt x="0" y="297"/>
                  </a:cubicBezTo>
                  <a:cubicBezTo>
                    <a:pt x="0" y="364"/>
                    <a:pt x="36" y="402"/>
                    <a:pt x="87" y="402"/>
                  </a:cubicBezTo>
                  <a:cubicBezTo>
                    <a:pt x="112" y="402"/>
                    <a:pt x="140" y="393"/>
                    <a:pt x="170" y="375"/>
                  </a:cubicBezTo>
                  <a:cubicBezTo>
                    <a:pt x="269" y="318"/>
                    <a:pt x="333" y="212"/>
                    <a:pt x="340" y="99"/>
                  </a:cubicBezTo>
                  <a:cubicBezTo>
                    <a:pt x="340" y="37"/>
                    <a:pt x="308" y="1"/>
                    <a:pt x="257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905;p38"/>
            <p:cNvSpPr/>
            <p:nvPr/>
          </p:nvSpPr>
          <p:spPr>
            <a:xfrm>
              <a:off x="5603675" y="838700"/>
              <a:ext cx="8525" cy="10025"/>
            </a:xfrm>
            <a:custGeom>
              <a:rect l="l" t="t" r="r" b="b"/>
              <a:pathLst>
                <a:path w="341" h="401" extrusionOk="0">
                  <a:moveTo>
                    <a:pt x="252" y="0"/>
                  </a:moveTo>
                  <a:cubicBezTo>
                    <a:pt x="228" y="0"/>
                    <a:pt x="201" y="8"/>
                    <a:pt x="170" y="23"/>
                  </a:cubicBezTo>
                  <a:cubicBezTo>
                    <a:pt x="78" y="86"/>
                    <a:pt x="15" y="186"/>
                    <a:pt x="0" y="299"/>
                  </a:cubicBezTo>
                  <a:cubicBezTo>
                    <a:pt x="0" y="366"/>
                    <a:pt x="36" y="400"/>
                    <a:pt x="88" y="400"/>
                  </a:cubicBezTo>
                  <a:cubicBezTo>
                    <a:pt x="112" y="400"/>
                    <a:pt x="141" y="393"/>
                    <a:pt x="170" y="377"/>
                  </a:cubicBezTo>
                  <a:cubicBezTo>
                    <a:pt x="269" y="313"/>
                    <a:pt x="333" y="214"/>
                    <a:pt x="340" y="101"/>
                  </a:cubicBezTo>
                  <a:cubicBezTo>
                    <a:pt x="340" y="37"/>
                    <a:pt x="306" y="0"/>
                    <a:pt x="252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906;p38"/>
            <p:cNvSpPr/>
            <p:nvPr/>
          </p:nvSpPr>
          <p:spPr>
            <a:xfrm>
              <a:off x="5621350" y="828575"/>
              <a:ext cx="8525" cy="10025"/>
            </a:xfrm>
            <a:custGeom>
              <a:rect l="l" t="t" r="r" b="b"/>
              <a:pathLst>
                <a:path w="341" h="401" extrusionOk="0">
                  <a:moveTo>
                    <a:pt x="253" y="1"/>
                  </a:moveTo>
                  <a:cubicBezTo>
                    <a:pt x="229" y="1"/>
                    <a:pt x="200" y="9"/>
                    <a:pt x="171" y="25"/>
                  </a:cubicBezTo>
                  <a:cubicBezTo>
                    <a:pt x="72" y="81"/>
                    <a:pt x="8" y="187"/>
                    <a:pt x="1" y="300"/>
                  </a:cubicBezTo>
                  <a:cubicBezTo>
                    <a:pt x="1" y="364"/>
                    <a:pt x="38" y="401"/>
                    <a:pt x="92" y="401"/>
                  </a:cubicBezTo>
                  <a:cubicBezTo>
                    <a:pt x="115" y="401"/>
                    <a:pt x="142" y="393"/>
                    <a:pt x="171" y="378"/>
                  </a:cubicBezTo>
                  <a:cubicBezTo>
                    <a:pt x="263" y="315"/>
                    <a:pt x="326" y="216"/>
                    <a:pt x="340" y="102"/>
                  </a:cubicBezTo>
                  <a:cubicBezTo>
                    <a:pt x="340" y="35"/>
                    <a:pt x="305" y="1"/>
                    <a:pt x="253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907;p38"/>
            <p:cNvSpPr/>
            <p:nvPr/>
          </p:nvSpPr>
          <p:spPr>
            <a:xfrm>
              <a:off x="5501450" y="831475"/>
              <a:ext cx="11350" cy="19950"/>
            </a:xfrm>
            <a:custGeom>
              <a:rect l="l" t="t" r="r" b="b"/>
              <a:pathLst>
                <a:path w="453" h="798" extrusionOk="0">
                  <a:moveTo>
                    <a:pt x="446" y="1"/>
                  </a:moveTo>
                  <a:lnTo>
                    <a:pt x="368" y="43"/>
                  </a:lnTo>
                  <a:lnTo>
                    <a:pt x="368" y="496"/>
                  </a:lnTo>
                  <a:cubicBezTo>
                    <a:pt x="333" y="574"/>
                    <a:pt x="276" y="637"/>
                    <a:pt x="206" y="680"/>
                  </a:cubicBezTo>
                  <a:cubicBezTo>
                    <a:pt x="178" y="695"/>
                    <a:pt x="153" y="703"/>
                    <a:pt x="134" y="703"/>
                  </a:cubicBezTo>
                  <a:cubicBezTo>
                    <a:pt x="99" y="703"/>
                    <a:pt x="78" y="677"/>
                    <a:pt x="78" y="623"/>
                  </a:cubicBezTo>
                  <a:lnTo>
                    <a:pt x="78" y="213"/>
                  </a:lnTo>
                  <a:lnTo>
                    <a:pt x="1" y="255"/>
                  </a:lnTo>
                  <a:lnTo>
                    <a:pt x="1" y="680"/>
                  </a:lnTo>
                  <a:cubicBezTo>
                    <a:pt x="1" y="752"/>
                    <a:pt x="30" y="798"/>
                    <a:pt x="84" y="798"/>
                  </a:cubicBezTo>
                  <a:cubicBezTo>
                    <a:pt x="110" y="798"/>
                    <a:pt x="141" y="787"/>
                    <a:pt x="177" y="765"/>
                  </a:cubicBezTo>
                  <a:cubicBezTo>
                    <a:pt x="262" y="715"/>
                    <a:pt x="333" y="644"/>
                    <a:pt x="375" y="559"/>
                  </a:cubicBezTo>
                  <a:lnTo>
                    <a:pt x="383" y="637"/>
                  </a:lnTo>
                  <a:lnTo>
                    <a:pt x="453" y="595"/>
                  </a:lnTo>
                  <a:lnTo>
                    <a:pt x="446" y="432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908;p38"/>
            <p:cNvSpPr/>
            <p:nvPr/>
          </p:nvSpPr>
          <p:spPr>
            <a:xfrm>
              <a:off x="5516125" y="824800"/>
              <a:ext cx="11350" cy="17900"/>
            </a:xfrm>
            <a:custGeom>
              <a:rect l="l" t="t" r="r" b="b"/>
              <a:pathLst>
                <a:path w="453" h="716" extrusionOk="0">
                  <a:moveTo>
                    <a:pt x="364" y="0"/>
                  </a:moveTo>
                  <a:cubicBezTo>
                    <a:pt x="331" y="0"/>
                    <a:pt x="286" y="15"/>
                    <a:pt x="227" y="48"/>
                  </a:cubicBezTo>
                  <a:cubicBezTo>
                    <a:pt x="107" y="98"/>
                    <a:pt x="22" y="218"/>
                    <a:pt x="15" y="345"/>
                  </a:cubicBezTo>
                  <a:cubicBezTo>
                    <a:pt x="15" y="401"/>
                    <a:pt x="30" y="433"/>
                    <a:pt x="76" y="433"/>
                  </a:cubicBezTo>
                  <a:cubicBezTo>
                    <a:pt x="107" y="433"/>
                    <a:pt x="151" y="419"/>
                    <a:pt x="213" y="388"/>
                  </a:cubicBezTo>
                  <a:cubicBezTo>
                    <a:pt x="266" y="364"/>
                    <a:pt x="306" y="350"/>
                    <a:pt x="332" y="350"/>
                  </a:cubicBezTo>
                  <a:cubicBezTo>
                    <a:pt x="362" y="350"/>
                    <a:pt x="376" y="368"/>
                    <a:pt x="376" y="409"/>
                  </a:cubicBezTo>
                  <a:cubicBezTo>
                    <a:pt x="361" y="494"/>
                    <a:pt x="305" y="565"/>
                    <a:pt x="227" y="600"/>
                  </a:cubicBezTo>
                  <a:cubicBezTo>
                    <a:pt x="186" y="626"/>
                    <a:pt x="155" y="636"/>
                    <a:pt x="133" y="636"/>
                  </a:cubicBezTo>
                  <a:cubicBezTo>
                    <a:pt x="93" y="636"/>
                    <a:pt x="79" y="603"/>
                    <a:pt x="79" y="558"/>
                  </a:cubicBezTo>
                  <a:cubicBezTo>
                    <a:pt x="57" y="572"/>
                    <a:pt x="29" y="593"/>
                    <a:pt x="1" y="607"/>
                  </a:cubicBezTo>
                  <a:cubicBezTo>
                    <a:pt x="1" y="667"/>
                    <a:pt x="28" y="716"/>
                    <a:pt x="93" y="716"/>
                  </a:cubicBezTo>
                  <a:cubicBezTo>
                    <a:pt x="127" y="716"/>
                    <a:pt x="171" y="702"/>
                    <a:pt x="227" y="671"/>
                  </a:cubicBezTo>
                  <a:cubicBezTo>
                    <a:pt x="354" y="614"/>
                    <a:pt x="439" y="494"/>
                    <a:pt x="453" y="359"/>
                  </a:cubicBezTo>
                  <a:cubicBezTo>
                    <a:pt x="453" y="296"/>
                    <a:pt x="433" y="265"/>
                    <a:pt x="389" y="265"/>
                  </a:cubicBezTo>
                  <a:cubicBezTo>
                    <a:pt x="354" y="265"/>
                    <a:pt x="306" y="283"/>
                    <a:pt x="241" y="317"/>
                  </a:cubicBezTo>
                  <a:cubicBezTo>
                    <a:pt x="190" y="341"/>
                    <a:pt x="155" y="352"/>
                    <a:pt x="132" y="352"/>
                  </a:cubicBezTo>
                  <a:cubicBezTo>
                    <a:pt x="102" y="352"/>
                    <a:pt x="93" y="332"/>
                    <a:pt x="93" y="296"/>
                  </a:cubicBezTo>
                  <a:cubicBezTo>
                    <a:pt x="100" y="218"/>
                    <a:pt x="156" y="147"/>
                    <a:pt x="227" y="112"/>
                  </a:cubicBezTo>
                  <a:cubicBezTo>
                    <a:pt x="267" y="89"/>
                    <a:pt x="296" y="79"/>
                    <a:pt x="318" y="79"/>
                  </a:cubicBezTo>
                  <a:cubicBezTo>
                    <a:pt x="357" y="79"/>
                    <a:pt x="369" y="114"/>
                    <a:pt x="369" y="168"/>
                  </a:cubicBezTo>
                  <a:cubicBezTo>
                    <a:pt x="397" y="154"/>
                    <a:pt x="425" y="140"/>
                    <a:pt x="446" y="119"/>
                  </a:cubicBezTo>
                  <a:cubicBezTo>
                    <a:pt x="446" y="47"/>
                    <a:pt x="423" y="0"/>
                    <a:pt x="364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909;p38"/>
            <p:cNvSpPr/>
            <p:nvPr/>
          </p:nvSpPr>
          <p:spPr>
            <a:xfrm>
              <a:off x="5530625" y="816125"/>
              <a:ext cx="12400" cy="17675"/>
            </a:xfrm>
            <a:custGeom>
              <a:rect l="l" t="t" r="r" b="b"/>
              <a:pathLst>
                <a:path w="496" h="707" extrusionOk="0">
                  <a:moveTo>
                    <a:pt x="334" y="85"/>
                  </a:moveTo>
                  <a:cubicBezTo>
                    <a:pt x="390" y="85"/>
                    <a:pt x="418" y="136"/>
                    <a:pt x="418" y="225"/>
                  </a:cubicBezTo>
                  <a:lnTo>
                    <a:pt x="79" y="416"/>
                  </a:lnTo>
                  <a:cubicBezTo>
                    <a:pt x="79" y="296"/>
                    <a:pt x="142" y="176"/>
                    <a:pt x="248" y="112"/>
                  </a:cubicBezTo>
                  <a:cubicBezTo>
                    <a:pt x="282" y="93"/>
                    <a:pt x="310" y="85"/>
                    <a:pt x="334" y="85"/>
                  </a:cubicBezTo>
                  <a:close/>
                  <a:moveTo>
                    <a:pt x="377" y="1"/>
                  </a:moveTo>
                  <a:cubicBezTo>
                    <a:pt x="344" y="1"/>
                    <a:pt x="304" y="13"/>
                    <a:pt x="255" y="41"/>
                  </a:cubicBezTo>
                  <a:cubicBezTo>
                    <a:pt x="93" y="133"/>
                    <a:pt x="1" y="303"/>
                    <a:pt x="8" y="487"/>
                  </a:cubicBezTo>
                  <a:lnTo>
                    <a:pt x="8" y="508"/>
                  </a:lnTo>
                  <a:cubicBezTo>
                    <a:pt x="8" y="629"/>
                    <a:pt x="43" y="706"/>
                    <a:pt x="127" y="706"/>
                  </a:cubicBezTo>
                  <a:cubicBezTo>
                    <a:pt x="161" y="706"/>
                    <a:pt x="204" y="693"/>
                    <a:pt x="255" y="664"/>
                  </a:cubicBezTo>
                  <a:cubicBezTo>
                    <a:pt x="390" y="593"/>
                    <a:pt x="482" y="466"/>
                    <a:pt x="496" y="317"/>
                  </a:cubicBezTo>
                  <a:lnTo>
                    <a:pt x="496" y="317"/>
                  </a:lnTo>
                  <a:lnTo>
                    <a:pt x="425" y="360"/>
                  </a:lnTo>
                  <a:cubicBezTo>
                    <a:pt x="411" y="466"/>
                    <a:pt x="347" y="551"/>
                    <a:pt x="255" y="593"/>
                  </a:cubicBezTo>
                  <a:cubicBezTo>
                    <a:pt x="218" y="615"/>
                    <a:pt x="187" y="626"/>
                    <a:pt x="161" y="626"/>
                  </a:cubicBezTo>
                  <a:cubicBezTo>
                    <a:pt x="105" y="626"/>
                    <a:pt x="79" y="575"/>
                    <a:pt x="79" y="487"/>
                  </a:cubicBezTo>
                  <a:lnTo>
                    <a:pt x="496" y="247"/>
                  </a:lnTo>
                  <a:lnTo>
                    <a:pt x="496" y="197"/>
                  </a:lnTo>
                  <a:cubicBezTo>
                    <a:pt x="496" y="81"/>
                    <a:pt x="460" y="1"/>
                    <a:pt x="377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910;p38"/>
            <p:cNvSpPr/>
            <p:nvPr/>
          </p:nvSpPr>
          <p:spPr>
            <a:xfrm>
              <a:off x="5546200" y="808125"/>
              <a:ext cx="6375" cy="18775"/>
            </a:xfrm>
            <a:custGeom>
              <a:rect l="l" t="t" r="r" b="b"/>
              <a:pathLst>
                <a:path w="255" h="751" extrusionOk="0">
                  <a:moveTo>
                    <a:pt x="255" y="1"/>
                  </a:moveTo>
                  <a:lnTo>
                    <a:pt x="241" y="8"/>
                  </a:lnTo>
                  <a:cubicBezTo>
                    <a:pt x="170" y="50"/>
                    <a:pt x="114" y="114"/>
                    <a:pt x="78" y="192"/>
                  </a:cubicBezTo>
                  <a:lnTo>
                    <a:pt x="64" y="121"/>
                  </a:lnTo>
                  <a:lnTo>
                    <a:pt x="0" y="156"/>
                  </a:lnTo>
                  <a:lnTo>
                    <a:pt x="7" y="319"/>
                  </a:lnTo>
                  <a:lnTo>
                    <a:pt x="7" y="751"/>
                  </a:lnTo>
                  <a:lnTo>
                    <a:pt x="85" y="708"/>
                  </a:lnTo>
                  <a:lnTo>
                    <a:pt x="85" y="262"/>
                  </a:lnTo>
                  <a:cubicBezTo>
                    <a:pt x="121" y="185"/>
                    <a:pt x="177" y="114"/>
                    <a:pt x="255" y="71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911;p38"/>
            <p:cNvSpPr/>
            <p:nvPr/>
          </p:nvSpPr>
          <p:spPr>
            <a:xfrm>
              <a:off x="5561750" y="794875"/>
              <a:ext cx="1975" cy="23175"/>
            </a:xfrm>
            <a:custGeom>
              <a:rect l="l" t="t" r="r" b="b"/>
              <a:pathLst>
                <a:path w="79" h="926" extrusionOk="0">
                  <a:moveTo>
                    <a:pt x="79" y="0"/>
                  </a:moveTo>
                  <a:lnTo>
                    <a:pt x="1" y="43"/>
                  </a:lnTo>
                  <a:lnTo>
                    <a:pt x="1" y="927"/>
                  </a:lnTo>
                  <a:lnTo>
                    <a:pt x="79" y="88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912;p38"/>
            <p:cNvSpPr/>
            <p:nvPr/>
          </p:nvSpPr>
          <p:spPr>
            <a:xfrm>
              <a:off x="5568300" y="787300"/>
              <a:ext cx="14000" cy="27050"/>
            </a:xfrm>
            <a:custGeom>
              <a:rect l="l" t="t" r="r" b="b"/>
              <a:pathLst>
                <a:path w="560" h="1082" extrusionOk="0">
                  <a:moveTo>
                    <a:pt x="359" y="98"/>
                  </a:moveTo>
                  <a:cubicBezTo>
                    <a:pt x="436" y="98"/>
                    <a:pt x="475" y="172"/>
                    <a:pt x="475" y="338"/>
                  </a:cubicBezTo>
                  <a:lnTo>
                    <a:pt x="475" y="388"/>
                  </a:lnTo>
                  <a:cubicBezTo>
                    <a:pt x="475" y="636"/>
                    <a:pt x="383" y="784"/>
                    <a:pt x="220" y="876"/>
                  </a:cubicBezTo>
                  <a:lnTo>
                    <a:pt x="78" y="961"/>
                  </a:lnTo>
                  <a:lnTo>
                    <a:pt x="78" y="225"/>
                  </a:lnTo>
                  <a:lnTo>
                    <a:pt x="220" y="147"/>
                  </a:lnTo>
                  <a:cubicBezTo>
                    <a:pt x="275" y="115"/>
                    <a:pt x="322" y="98"/>
                    <a:pt x="359" y="98"/>
                  </a:cubicBezTo>
                  <a:close/>
                  <a:moveTo>
                    <a:pt x="405" y="0"/>
                  </a:moveTo>
                  <a:cubicBezTo>
                    <a:pt x="356" y="0"/>
                    <a:pt x="296" y="22"/>
                    <a:pt x="227" y="63"/>
                  </a:cubicBezTo>
                  <a:lnTo>
                    <a:pt x="1" y="197"/>
                  </a:lnTo>
                  <a:lnTo>
                    <a:pt x="1" y="1081"/>
                  </a:lnTo>
                  <a:lnTo>
                    <a:pt x="227" y="947"/>
                  </a:lnTo>
                  <a:cubicBezTo>
                    <a:pt x="432" y="827"/>
                    <a:pt x="559" y="643"/>
                    <a:pt x="559" y="338"/>
                  </a:cubicBezTo>
                  <a:lnTo>
                    <a:pt x="559" y="289"/>
                  </a:lnTo>
                  <a:cubicBezTo>
                    <a:pt x="559" y="87"/>
                    <a:pt x="503" y="0"/>
                    <a:pt x="405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913;p38"/>
            <p:cNvSpPr/>
            <p:nvPr/>
          </p:nvSpPr>
          <p:spPr>
            <a:xfrm>
              <a:off x="5356075" y="473325"/>
              <a:ext cx="476475" cy="349325"/>
            </a:xfrm>
            <a:custGeom>
              <a:rect l="l" t="t" r="r" b="b"/>
              <a:pathLst>
                <a:path w="19059" h="13973" extrusionOk="0">
                  <a:moveTo>
                    <a:pt x="19059" y="1"/>
                  </a:moveTo>
                  <a:lnTo>
                    <a:pt x="0" y="11009"/>
                  </a:lnTo>
                  <a:lnTo>
                    <a:pt x="0" y="13973"/>
                  </a:lnTo>
                  <a:lnTo>
                    <a:pt x="19059" y="2972"/>
                  </a:lnTo>
                  <a:lnTo>
                    <a:pt x="19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914;p38"/>
            <p:cNvSpPr/>
            <p:nvPr/>
          </p:nvSpPr>
          <p:spPr>
            <a:xfrm>
              <a:off x="6016650" y="312400"/>
              <a:ext cx="15400" cy="24250"/>
            </a:xfrm>
            <a:custGeom>
              <a:rect l="l" t="t" r="r" b="b"/>
              <a:pathLst>
                <a:path w="616" h="970" extrusionOk="0">
                  <a:moveTo>
                    <a:pt x="616" y="0"/>
                  </a:moveTo>
                  <a:lnTo>
                    <a:pt x="0" y="354"/>
                  </a:lnTo>
                  <a:lnTo>
                    <a:pt x="0" y="969"/>
                  </a:lnTo>
                  <a:lnTo>
                    <a:pt x="616" y="616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915;p38"/>
            <p:cNvSpPr/>
            <p:nvPr/>
          </p:nvSpPr>
          <p:spPr>
            <a:xfrm>
              <a:off x="6019475" y="324950"/>
              <a:ext cx="9925" cy="7625"/>
            </a:xfrm>
            <a:custGeom>
              <a:rect l="l" t="t" r="r" b="b"/>
              <a:pathLst>
                <a:path w="397" h="305" extrusionOk="0">
                  <a:moveTo>
                    <a:pt x="396" y="1"/>
                  </a:moveTo>
                  <a:lnTo>
                    <a:pt x="0" y="234"/>
                  </a:lnTo>
                  <a:lnTo>
                    <a:pt x="0" y="305"/>
                  </a:lnTo>
                  <a:lnTo>
                    <a:pt x="396" y="78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916;p38"/>
            <p:cNvSpPr/>
            <p:nvPr/>
          </p:nvSpPr>
          <p:spPr>
            <a:xfrm>
              <a:off x="5386850" y="735975"/>
              <a:ext cx="27975" cy="43875"/>
            </a:xfrm>
            <a:custGeom>
              <a:rect l="l" t="t" r="r" b="b"/>
              <a:pathLst>
                <a:path w="1119" h="1754" extrusionOk="0">
                  <a:moveTo>
                    <a:pt x="757" y="326"/>
                  </a:moveTo>
                  <a:cubicBezTo>
                    <a:pt x="779" y="333"/>
                    <a:pt x="793" y="361"/>
                    <a:pt x="793" y="404"/>
                  </a:cubicBezTo>
                  <a:lnTo>
                    <a:pt x="793" y="1076"/>
                  </a:lnTo>
                  <a:cubicBezTo>
                    <a:pt x="793" y="1118"/>
                    <a:pt x="779" y="1153"/>
                    <a:pt x="757" y="1189"/>
                  </a:cubicBezTo>
                  <a:cubicBezTo>
                    <a:pt x="729" y="1231"/>
                    <a:pt x="687" y="1267"/>
                    <a:pt x="644" y="1288"/>
                  </a:cubicBezTo>
                  <a:lnTo>
                    <a:pt x="467" y="1394"/>
                  </a:lnTo>
                  <a:cubicBezTo>
                    <a:pt x="432" y="1415"/>
                    <a:pt x="397" y="1429"/>
                    <a:pt x="354" y="1429"/>
                  </a:cubicBezTo>
                  <a:cubicBezTo>
                    <a:pt x="333" y="1422"/>
                    <a:pt x="319" y="1394"/>
                    <a:pt x="319" y="1344"/>
                  </a:cubicBezTo>
                  <a:lnTo>
                    <a:pt x="319" y="680"/>
                  </a:lnTo>
                  <a:cubicBezTo>
                    <a:pt x="319" y="637"/>
                    <a:pt x="333" y="595"/>
                    <a:pt x="354" y="559"/>
                  </a:cubicBezTo>
                  <a:cubicBezTo>
                    <a:pt x="382" y="524"/>
                    <a:pt x="425" y="488"/>
                    <a:pt x="467" y="467"/>
                  </a:cubicBezTo>
                  <a:lnTo>
                    <a:pt x="644" y="361"/>
                  </a:lnTo>
                  <a:cubicBezTo>
                    <a:pt x="679" y="340"/>
                    <a:pt x="715" y="326"/>
                    <a:pt x="757" y="326"/>
                  </a:cubicBezTo>
                  <a:close/>
                  <a:moveTo>
                    <a:pt x="955" y="1"/>
                  </a:moveTo>
                  <a:cubicBezTo>
                    <a:pt x="890" y="1"/>
                    <a:pt x="806" y="31"/>
                    <a:pt x="701" y="92"/>
                  </a:cubicBezTo>
                  <a:lnTo>
                    <a:pt x="418" y="255"/>
                  </a:lnTo>
                  <a:cubicBezTo>
                    <a:pt x="297" y="326"/>
                    <a:pt x="191" y="418"/>
                    <a:pt x="106" y="524"/>
                  </a:cubicBezTo>
                  <a:cubicBezTo>
                    <a:pt x="36" y="623"/>
                    <a:pt x="0" y="736"/>
                    <a:pt x="0" y="856"/>
                  </a:cubicBezTo>
                  <a:lnTo>
                    <a:pt x="0" y="1550"/>
                  </a:lnTo>
                  <a:cubicBezTo>
                    <a:pt x="0" y="1663"/>
                    <a:pt x="36" y="1734"/>
                    <a:pt x="106" y="1748"/>
                  </a:cubicBezTo>
                  <a:cubicBezTo>
                    <a:pt x="122" y="1752"/>
                    <a:pt x="138" y="1755"/>
                    <a:pt x="157" y="1755"/>
                  </a:cubicBezTo>
                  <a:cubicBezTo>
                    <a:pt x="224" y="1755"/>
                    <a:pt x="312" y="1724"/>
                    <a:pt x="418" y="1663"/>
                  </a:cubicBezTo>
                  <a:lnTo>
                    <a:pt x="701" y="1500"/>
                  </a:lnTo>
                  <a:cubicBezTo>
                    <a:pt x="821" y="1429"/>
                    <a:pt x="927" y="1337"/>
                    <a:pt x="1005" y="1231"/>
                  </a:cubicBezTo>
                  <a:cubicBezTo>
                    <a:pt x="1076" y="1132"/>
                    <a:pt x="1118" y="1019"/>
                    <a:pt x="1118" y="899"/>
                  </a:cubicBezTo>
                  <a:lnTo>
                    <a:pt x="1118" y="206"/>
                  </a:lnTo>
                  <a:cubicBezTo>
                    <a:pt x="1118" y="92"/>
                    <a:pt x="1083" y="22"/>
                    <a:pt x="1005" y="7"/>
                  </a:cubicBezTo>
                  <a:cubicBezTo>
                    <a:pt x="990" y="3"/>
                    <a:pt x="97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917;p38"/>
            <p:cNvSpPr/>
            <p:nvPr/>
          </p:nvSpPr>
          <p:spPr>
            <a:xfrm>
              <a:off x="5420625" y="712625"/>
              <a:ext cx="28850" cy="50925"/>
            </a:xfrm>
            <a:custGeom>
              <a:rect l="l" t="t" r="r" b="b"/>
              <a:pathLst>
                <a:path w="1154" h="2037" extrusionOk="0">
                  <a:moveTo>
                    <a:pt x="1139" y="0"/>
                  </a:moveTo>
                  <a:cubicBezTo>
                    <a:pt x="1131" y="0"/>
                    <a:pt x="1120" y="5"/>
                    <a:pt x="1104" y="15"/>
                  </a:cubicBezTo>
                  <a:lnTo>
                    <a:pt x="892" y="135"/>
                  </a:lnTo>
                  <a:cubicBezTo>
                    <a:pt x="857" y="149"/>
                    <a:pt x="842" y="177"/>
                    <a:pt x="835" y="213"/>
                  </a:cubicBezTo>
                  <a:cubicBezTo>
                    <a:pt x="835" y="213"/>
                    <a:pt x="835" y="1026"/>
                    <a:pt x="828" y="1033"/>
                  </a:cubicBezTo>
                  <a:lnTo>
                    <a:pt x="319" y="496"/>
                  </a:lnTo>
                  <a:cubicBezTo>
                    <a:pt x="313" y="490"/>
                    <a:pt x="307" y="488"/>
                    <a:pt x="299" y="488"/>
                  </a:cubicBezTo>
                  <a:cubicBezTo>
                    <a:pt x="286" y="488"/>
                    <a:pt x="270" y="494"/>
                    <a:pt x="248" y="503"/>
                  </a:cubicBezTo>
                  <a:lnTo>
                    <a:pt x="57" y="616"/>
                  </a:lnTo>
                  <a:cubicBezTo>
                    <a:pt x="29" y="630"/>
                    <a:pt x="8" y="658"/>
                    <a:pt x="1" y="694"/>
                  </a:cubicBezTo>
                  <a:lnTo>
                    <a:pt x="1" y="2010"/>
                  </a:lnTo>
                  <a:cubicBezTo>
                    <a:pt x="1" y="2027"/>
                    <a:pt x="8" y="2036"/>
                    <a:pt x="22" y="2036"/>
                  </a:cubicBezTo>
                  <a:cubicBezTo>
                    <a:pt x="31" y="2036"/>
                    <a:pt x="43" y="2032"/>
                    <a:pt x="57" y="2024"/>
                  </a:cubicBezTo>
                  <a:lnTo>
                    <a:pt x="269" y="1904"/>
                  </a:lnTo>
                  <a:cubicBezTo>
                    <a:pt x="298" y="1889"/>
                    <a:pt x="319" y="1854"/>
                    <a:pt x="319" y="1819"/>
                  </a:cubicBezTo>
                  <a:cubicBezTo>
                    <a:pt x="319" y="1819"/>
                    <a:pt x="319" y="1012"/>
                    <a:pt x="333" y="1005"/>
                  </a:cubicBezTo>
                  <a:lnTo>
                    <a:pt x="835" y="1529"/>
                  </a:lnTo>
                  <a:cubicBezTo>
                    <a:pt x="842" y="1539"/>
                    <a:pt x="853" y="1545"/>
                    <a:pt x="866" y="1545"/>
                  </a:cubicBezTo>
                  <a:cubicBezTo>
                    <a:pt x="880" y="1545"/>
                    <a:pt x="895" y="1539"/>
                    <a:pt x="913" y="1529"/>
                  </a:cubicBezTo>
                  <a:lnTo>
                    <a:pt x="1104" y="1422"/>
                  </a:lnTo>
                  <a:cubicBezTo>
                    <a:pt x="1132" y="1408"/>
                    <a:pt x="1154" y="1380"/>
                    <a:pt x="1154" y="1345"/>
                  </a:cubicBezTo>
                  <a:lnTo>
                    <a:pt x="1154" y="29"/>
                  </a:lnTo>
                  <a:cubicBezTo>
                    <a:pt x="1154" y="9"/>
                    <a:pt x="1149" y="0"/>
                    <a:pt x="1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918;p38"/>
            <p:cNvSpPr/>
            <p:nvPr/>
          </p:nvSpPr>
          <p:spPr>
            <a:xfrm>
              <a:off x="5456175" y="704175"/>
              <a:ext cx="23375" cy="38850"/>
            </a:xfrm>
            <a:custGeom>
              <a:rect l="l" t="t" r="r" b="b"/>
              <a:pathLst>
                <a:path w="935" h="1554" extrusionOk="0">
                  <a:moveTo>
                    <a:pt x="302" y="1"/>
                  </a:moveTo>
                  <a:cubicBezTo>
                    <a:pt x="294" y="1"/>
                    <a:pt x="283" y="5"/>
                    <a:pt x="269" y="13"/>
                  </a:cubicBezTo>
                  <a:lnTo>
                    <a:pt x="50" y="133"/>
                  </a:lnTo>
                  <a:cubicBezTo>
                    <a:pt x="22" y="148"/>
                    <a:pt x="0" y="176"/>
                    <a:pt x="0" y="211"/>
                  </a:cubicBezTo>
                  <a:lnTo>
                    <a:pt x="0" y="1527"/>
                  </a:lnTo>
                  <a:cubicBezTo>
                    <a:pt x="0" y="1544"/>
                    <a:pt x="6" y="1554"/>
                    <a:pt x="18" y="1554"/>
                  </a:cubicBezTo>
                  <a:cubicBezTo>
                    <a:pt x="25" y="1554"/>
                    <a:pt x="36" y="1550"/>
                    <a:pt x="50" y="1541"/>
                  </a:cubicBezTo>
                  <a:lnTo>
                    <a:pt x="885" y="1060"/>
                  </a:lnTo>
                  <a:cubicBezTo>
                    <a:pt x="913" y="1046"/>
                    <a:pt x="927" y="1018"/>
                    <a:pt x="934" y="989"/>
                  </a:cubicBezTo>
                  <a:lnTo>
                    <a:pt x="934" y="841"/>
                  </a:lnTo>
                  <a:cubicBezTo>
                    <a:pt x="934" y="819"/>
                    <a:pt x="926" y="808"/>
                    <a:pt x="911" y="808"/>
                  </a:cubicBezTo>
                  <a:cubicBezTo>
                    <a:pt x="902" y="808"/>
                    <a:pt x="891" y="812"/>
                    <a:pt x="878" y="820"/>
                  </a:cubicBezTo>
                  <a:lnTo>
                    <a:pt x="347" y="1124"/>
                  </a:lnTo>
                  <a:cubicBezTo>
                    <a:pt x="340" y="1131"/>
                    <a:pt x="333" y="1134"/>
                    <a:pt x="328" y="1134"/>
                  </a:cubicBezTo>
                  <a:cubicBezTo>
                    <a:pt x="322" y="1134"/>
                    <a:pt x="319" y="1131"/>
                    <a:pt x="319" y="1124"/>
                  </a:cubicBezTo>
                  <a:lnTo>
                    <a:pt x="319" y="27"/>
                  </a:lnTo>
                  <a:cubicBezTo>
                    <a:pt x="319" y="10"/>
                    <a:pt x="314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919;p38"/>
            <p:cNvSpPr/>
            <p:nvPr/>
          </p:nvSpPr>
          <p:spPr>
            <a:xfrm>
              <a:off x="5483400" y="688450"/>
              <a:ext cx="8000" cy="38900"/>
            </a:xfrm>
            <a:custGeom>
              <a:rect l="l" t="t" r="r" b="b"/>
              <a:pathLst>
                <a:path w="320" h="1556" extrusionOk="0">
                  <a:moveTo>
                    <a:pt x="299" y="0"/>
                  </a:moveTo>
                  <a:cubicBezTo>
                    <a:pt x="291" y="0"/>
                    <a:pt x="281" y="4"/>
                    <a:pt x="270" y="13"/>
                  </a:cubicBezTo>
                  <a:lnTo>
                    <a:pt x="50" y="140"/>
                  </a:lnTo>
                  <a:cubicBezTo>
                    <a:pt x="22" y="154"/>
                    <a:pt x="1" y="182"/>
                    <a:pt x="1" y="218"/>
                  </a:cubicBezTo>
                  <a:lnTo>
                    <a:pt x="1" y="1526"/>
                  </a:lnTo>
                  <a:cubicBezTo>
                    <a:pt x="1" y="1546"/>
                    <a:pt x="5" y="1555"/>
                    <a:pt x="16" y="1555"/>
                  </a:cubicBezTo>
                  <a:cubicBezTo>
                    <a:pt x="24" y="1555"/>
                    <a:pt x="35" y="1550"/>
                    <a:pt x="50" y="1541"/>
                  </a:cubicBezTo>
                  <a:lnTo>
                    <a:pt x="270" y="1420"/>
                  </a:lnTo>
                  <a:cubicBezTo>
                    <a:pt x="298" y="1406"/>
                    <a:pt x="319" y="1378"/>
                    <a:pt x="319" y="1342"/>
                  </a:cubicBezTo>
                  <a:lnTo>
                    <a:pt x="319" y="27"/>
                  </a:lnTo>
                  <a:cubicBezTo>
                    <a:pt x="319" y="10"/>
                    <a:pt x="31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920;p38"/>
            <p:cNvSpPr/>
            <p:nvPr/>
          </p:nvSpPr>
          <p:spPr>
            <a:xfrm>
              <a:off x="5498275" y="667750"/>
              <a:ext cx="28675" cy="51050"/>
            </a:xfrm>
            <a:custGeom>
              <a:rect l="l" t="t" r="r" b="b"/>
              <a:pathLst>
                <a:path w="1147" h="2042" extrusionOk="0">
                  <a:moveTo>
                    <a:pt x="1129" y="0"/>
                  </a:moveTo>
                  <a:cubicBezTo>
                    <a:pt x="1121" y="0"/>
                    <a:pt x="1111" y="4"/>
                    <a:pt x="1097" y="13"/>
                  </a:cubicBezTo>
                  <a:lnTo>
                    <a:pt x="884" y="133"/>
                  </a:lnTo>
                  <a:cubicBezTo>
                    <a:pt x="856" y="147"/>
                    <a:pt x="835" y="176"/>
                    <a:pt x="835" y="211"/>
                  </a:cubicBezTo>
                  <a:cubicBezTo>
                    <a:pt x="835" y="211"/>
                    <a:pt x="835" y="1024"/>
                    <a:pt x="821" y="1032"/>
                  </a:cubicBezTo>
                  <a:lnTo>
                    <a:pt x="311" y="501"/>
                  </a:lnTo>
                  <a:cubicBezTo>
                    <a:pt x="309" y="496"/>
                    <a:pt x="303" y="493"/>
                    <a:pt x="295" y="493"/>
                  </a:cubicBezTo>
                  <a:cubicBezTo>
                    <a:pt x="282" y="493"/>
                    <a:pt x="263" y="499"/>
                    <a:pt x="241" y="508"/>
                  </a:cubicBezTo>
                  <a:lnTo>
                    <a:pt x="50" y="621"/>
                  </a:lnTo>
                  <a:cubicBezTo>
                    <a:pt x="21" y="635"/>
                    <a:pt x="0" y="664"/>
                    <a:pt x="0" y="699"/>
                  </a:cubicBezTo>
                  <a:lnTo>
                    <a:pt x="0" y="2015"/>
                  </a:lnTo>
                  <a:cubicBezTo>
                    <a:pt x="0" y="2032"/>
                    <a:pt x="5" y="2041"/>
                    <a:pt x="17" y="2041"/>
                  </a:cubicBezTo>
                  <a:cubicBezTo>
                    <a:pt x="25" y="2041"/>
                    <a:pt x="36" y="2037"/>
                    <a:pt x="50" y="2029"/>
                  </a:cubicBezTo>
                  <a:lnTo>
                    <a:pt x="262" y="1909"/>
                  </a:lnTo>
                  <a:cubicBezTo>
                    <a:pt x="297" y="1895"/>
                    <a:pt x="319" y="1859"/>
                    <a:pt x="311" y="1824"/>
                  </a:cubicBezTo>
                  <a:cubicBezTo>
                    <a:pt x="311" y="1824"/>
                    <a:pt x="311" y="1010"/>
                    <a:pt x="326" y="1003"/>
                  </a:cubicBezTo>
                  <a:lnTo>
                    <a:pt x="828" y="1527"/>
                  </a:lnTo>
                  <a:cubicBezTo>
                    <a:pt x="838" y="1537"/>
                    <a:pt x="849" y="1543"/>
                    <a:pt x="862" y="1543"/>
                  </a:cubicBezTo>
                  <a:cubicBezTo>
                    <a:pt x="876" y="1543"/>
                    <a:pt x="892" y="1537"/>
                    <a:pt x="913" y="1527"/>
                  </a:cubicBezTo>
                  <a:lnTo>
                    <a:pt x="1097" y="1421"/>
                  </a:lnTo>
                  <a:cubicBezTo>
                    <a:pt x="1125" y="1406"/>
                    <a:pt x="1146" y="1378"/>
                    <a:pt x="1146" y="1343"/>
                  </a:cubicBezTo>
                  <a:lnTo>
                    <a:pt x="1146" y="27"/>
                  </a:lnTo>
                  <a:cubicBezTo>
                    <a:pt x="1146" y="10"/>
                    <a:pt x="1141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921;p38"/>
            <p:cNvSpPr/>
            <p:nvPr/>
          </p:nvSpPr>
          <p:spPr>
            <a:xfrm>
              <a:off x="5533650" y="650675"/>
              <a:ext cx="23175" cy="47650"/>
            </a:xfrm>
            <a:custGeom>
              <a:rect l="l" t="t" r="r" b="b"/>
              <a:pathLst>
                <a:path w="926" h="1906" extrusionOk="0">
                  <a:moveTo>
                    <a:pt x="909" y="1"/>
                  </a:moveTo>
                  <a:cubicBezTo>
                    <a:pt x="901" y="1"/>
                    <a:pt x="891" y="4"/>
                    <a:pt x="877" y="10"/>
                  </a:cubicBezTo>
                  <a:lnTo>
                    <a:pt x="50" y="491"/>
                  </a:lnTo>
                  <a:cubicBezTo>
                    <a:pt x="21" y="505"/>
                    <a:pt x="0" y="533"/>
                    <a:pt x="0" y="568"/>
                  </a:cubicBezTo>
                  <a:lnTo>
                    <a:pt x="0" y="1877"/>
                  </a:lnTo>
                  <a:cubicBezTo>
                    <a:pt x="0" y="1897"/>
                    <a:pt x="7" y="1906"/>
                    <a:pt x="19" y="1906"/>
                  </a:cubicBezTo>
                  <a:cubicBezTo>
                    <a:pt x="28" y="1906"/>
                    <a:pt x="41" y="1901"/>
                    <a:pt x="57" y="1891"/>
                  </a:cubicBezTo>
                  <a:lnTo>
                    <a:pt x="877" y="1417"/>
                  </a:lnTo>
                  <a:cubicBezTo>
                    <a:pt x="906" y="1403"/>
                    <a:pt x="927" y="1375"/>
                    <a:pt x="927" y="1347"/>
                  </a:cubicBezTo>
                  <a:lnTo>
                    <a:pt x="927" y="1191"/>
                  </a:lnTo>
                  <a:cubicBezTo>
                    <a:pt x="927" y="1174"/>
                    <a:pt x="922" y="1165"/>
                    <a:pt x="910" y="1165"/>
                  </a:cubicBezTo>
                  <a:cubicBezTo>
                    <a:pt x="902" y="1165"/>
                    <a:pt x="891" y="1168"/>
                    <a:pt x="877" y="1177"/>
                  </a:cubicBezTo>
                  <a:lnTo>
                    <a:pt x="347" y="1481"/>
                  </a:lnTo>
                  <a:cubicBezTo>
                    <a:pt x="337" y="1487"/>
                    <a:pt x="330" y="1491"/>
                    <a:pt x="326" y="1491"/>
                  </a:cubicBezTo>
                  <a:cubicBezTo>
                    <a:pt x="321" y="1491"/>
                    <a:pt x="318" y="1486"/>
                    <a:pt x="318" y="1474"/>
                  </a:cubicBezTo>
                  <a:lnTo>
                    <a:pt x="318" y="1170"/>
                  </a:lnTo>
                  <a:cubicBezTo>
                    <a:pt x="318" y="1156"/>
                    <a:pt x="333" y="1141"/>
                    <a:pt x="347" y="1127"/>
                  </a:cubicBezTo>
                  <a:lnTo>
                    <a:pt x="778" y="880"/>
                  </a:lnTo>
                  <a:cubicBezTo>
                    <a:pt x="814" y="866"/>
                    <a:pt x="835" y="837"/>
                    <a:pt x="835" y="802"/>
                  </a:cubicBezTo>
                  <a:lnTo>
                    <a:pt x="835" y="653"/>
                  </a:lnTo>
                  <a:cubicBezTo>
                    <a:pt x="835" y="636"/>
                    <a:pt x="827" y="627"/>
                    <a:pt x="813" y="627"/>
                  </a:cubicBezTo>
                  <a:cubicBezTo>
                    <a:pt x="804" y="627"/>
                    <a:pt x="792" y="631"/>
                    <a:pt x="778" y="639"/>
                  </a:cubicBezTo>
                  <a:lnTo>
                    <a:pt x="347" y="887"/>
                  </a:lnTo>
                  <a:cubicBezTo>
                    <a:pt x="337" y="893"/>
                    <a:pt x="330" y="897"/>
                    <a:pt x="326" y="897"/>
                  </a:cubicBezTo>
                  <a:cubicBezTo>
                    <a:pt x="321" y="897"/>
                    <a:pt x="318" y="891"/>
                    <a:pt x="318" y="880"/>
                  </a:cubicBezTo>
                  <a:lnTo>
                    <a:pt x="318" y="597"/>
                  </a:lnTo>
                  <a:cubicBezTo>
                    <a:pt x="318" y="583"/>
                    <a:pt x="333" y="561"/>
                    <a:pt x="347" y="554"/>
                  </a:cubicBezTo>
                  <a:lnTo>
                    <a:pt x="877" y="250"/>
                  </a:lnTo>
                  <a:cubicBezTo>
                    <a:pt x="906" y="236"/>
                    <a:pt x="927" y="208"/>
                    <a:pt x="927" y="179"/>
                  </a:cubicBezTo>
                  <a:lnTo>
                    <a:pt x="927" y="31"/>
                  </a:lnTo>
                  <a:cubicBezTo>
                    <a:pt x="927" y="9"/>
                    <a:pt x="921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922;p38"/>
            <p:cNvSpPr/>
            <p:nvPr/>
          </p:nvSpPr>
          <p:spPr>
            <a:xfrm>
              <a:off x="5574675" y="628000"/>
              <a:ext cx="27425" cy="46600"/>
            </a:xfrm>
            <a:custGeom>
              <a:rect l="l" t="t" r="r" b="b"/>
              <a:pathLst>
                <a:path w="1097" h="1864" extrusionOk="0">
                  <a:moveTo>
                    <a:pt x="729" y="315"/>
                  </a:moveTo>
                  <a:cubicBezTo>
                    <a:pt x="750" y="322"/>
                    <a:pt x="764" y="344"/>
                    <a:pt x="764" y="393"/>
                  </a:cubicBezTo>
                  <a:lnTo>
                    <a:pt x="764" y="478"/>
                  </a:lnTo>
                  <a:cubicBezTo>
                    <a:pt x="764" y="520"/>
                    <a:pt x="750" y="563"/>
                    <a:pt x="722" y="598"/>
                  </a:cubicBezTo>
                  <a:cubicBezTo>
                    <a:pt x="694" y="641"/>
                    <a:pt x="651" y="676"/>
                    <a:pt x="609" y="697"/>
                  </a:cubicBezTo>
                  <a:lnTo>
                    <a:pt x="347" y="846"/>
                  </a:lnTo>
                  <a:cubicBezTo>
                    <a:pt x="342" y="851"/>
                    <a:pt x="337" y="853"/>
                    <a:pt x="333" y="853"/>
                  </a:cubicBezTo>
                  <a:cubicBezTo>
                    <a:pt x="325" y="853"/>
                    <a:pt x="319" y="845"/>
                    <a:pt x="319" y="832"/>
                  </a:cubicBezTo>
                  <a:lnTo>
                    <a:pt x="319" y="542"/>
                  </a:lnTo>
                  <a:cubicBezTo>
                    <a:pt x="319" y="527"/>
                    <a:pt x="333" y="513"/>
                    <a:pt x="347" y="506"/>
                  </a:cubicBezTo>
                  <a:lnTo>
                    <a:pt x="609" y="351"/>
                  </a:lnTo>
                  <a:cubicBezTo>
                    <a:pt x="644" y="329"/>
                    <a:pt x="687" y="315"/>
                    <a:pt x="729" y="315"/>
                  </a:cubicBezTo>
                  <a:close/>
                  <a:moveTo>
                    <a:pt x="750" y="867"/>
                  </a:moveTo>
                  <a:cubicBezTo>
                    <a:pt x="778" y="874"/>
                    <a:pt x="786" y="895"/>
                    <a:pt x="786" y="945"/>
                  </a:cubicBezTo>
                  <a:lnTo>
                    <a:pt x="786" y="1072"/>
                  </a:lnTo>
                  <a:cubicBezTo>
                    <a:pt x="793" y="1115"/>
                    <a:pt x="778" y="1157"/>
                    <a:pt x="750" y="1185"/>
                  </a:cubicBezTo>
                  <a:cubicBezTo>
                    <a:pt x="715" y="1228"/>
                    <a:pt x="679" y="1263"/>
                    <a:pt x="630" y="1284"/>
                  </a:cubicBezTo>
                  <a:lnTo>
                    <a:pt x="347" y="1454"/>
                  </a:lnTo>
                  <a:cubicBezTo>
                    <a:pt x="342" y="1457"/>
                    <a:pt x="337" y="1458"/>
                    <a:pt x="332" y="1458"/>
                  </a:cubicBezTo>
                  <a:cubicBezTo>
                    <a:pt x="324" y="1458"/>
                    <a:pt x="319" y="1454"/>
                    <a:pt x="319" y="1440"/>
                  </a:cubicBezTo>
                  <a:lnTo>
                    <a:pt x="319" y="1115"/>
                  </a:lnTo>
                  <a:cubicBezTo>
                    <a:pt x="319" y="1093"/>
                    <a:pt x="333" y="1079"/>
                    <a:pt x="347" y="1072"/>
                  </a:cubicBezTo>
                  <a:lnTo>
                    <a:pt x="630" y="910"/>
                  </a:lnTo>
                  <a:cubicBezTo>
                    <a:pt x="665" y="881"/>
                    <a:pt x="708" y="867"/>
                    <a:pt x="750" y="867"/>
                  </a:cubicBezTo>
                  <a:close/>
                  <a:moveTo>
                    <a:pt x="931" y="0"/>
                  </a:moveTo>
                  <a:cubicBezTo>
                    <a:pt x="863" y="0"/>
                    <a:pt x="770" y="30"/>
                    <a:pt x="658" y="89"/>
                  </a:cubicBezTo>
                  <a:lnTo>
                    <a:pt x="50" y="443"/>
                  </a:lnTo>
                  <a:cubicBezTo>
                    <a:pt x="22" y="457"/>
                    <a:pt x="0" y="492"/>
                    <a:pt x="0" y="520"/>
                  </a:cubicBezTo>
                  <a:lnTo>
                    <a:pt x="0" y="1836"/>
                  </a:lnTo>
                  <a:cubicBezTo>
                    <a:pt x="0" y="1855"/>
                    <a:pt x="4" y="1864"/>
                    <a:pt x="13" y="1864"/>
                  </a:cubicBezTo>
                  <a:cubicBezTo>
                    <a:pt x="21" y="1864"/>
                    <a:pt x="33" y="1857"/>
                    <a:pt x="50" y="1843"/>
                  </a:cubicBezTo>
                  <a:lnTo>
                    <a:pt x="687" y="1475"/>
                  </a:lnTo>
                  <a:cubicBezTo>
                    <a:pt x="807" y="1412"/>
                    <a:pt x="906" y="1320"/>
                    <a:pt x="991" y="1214"/>
                  </a:cubicBezTo>
                  <a:cubicBezTo>
                    <a:pt x="1061" y="1115"/>
                    <a:pt x="1097" y="1001"/>
                    <a:pt x="1097" y="888"/>
                  </a:cubicBezTo>
                  <a:lnTo>
                    <a:pt x="1097" y="754"/>
                  </a:lnTo>
                  <a:cubicBezTo>
                    <a:pt x="1097" y="683"/>
                    <a:pt x="1076" y="641"/>
                    <a:pt x="1040" y="627"/>
                  </a:cubicBezTo>
                  <a:cubicBezTo>
                    <a:pt x="1021" y="622"/>
                    <a:pt x="1002" y="619"/>
                    <a:pt x="984" y="619"/>
                  </a:cubicBezTo>
                  <a:cubicBezTo>
                    <a:pt x="947" y="619"/>
                    <a:pt x="911" y="629"/>
                    <a:pt x="878" y="648"/>
                  </a:cubicBezTo>
                  <a:cubicBezTo>
                    <a:pt x="991" y="563"/>
                    <a:pt x="1069" y="436"/>
                    <a:pt x="1076" y="294"/>
                  </a:cubicBezTo>
                  <a:lnTo>
                    <a:pt x="1076" y="202"/>
                  </a:lnTo>
                  <a:cubicBezTo>
                    <a:pt x="1076" y="89"/>
                    <a:pt x="1040" y="18"/>
                    <a:pt x="969" y="4"/>
                  </a:cubicBezTo>
                  <a:cubicBezTo>
                    <a:pt x="958" y="2"/>
                    <a:pt x="945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923;p38"/>
            <p:cNvSpPr/>
            <p:nvPr/>
          </p:nvSpPr>
          <p:spPr>
            <a:xfrm>
              <a:off x="5605400" y="609925"/>
              <a:ext cx="32600" cy="47125"/>
            </a:xfrm>
            <a:custGeom>
              <a:rect l="l" t="t" r="r" b="b"/>
              <a:pathLst>
                <a:path w="1304" h="1885" extrusionOk="0">
                  <a:moveTo>
                    <a:pt x="653" y="373"/>
                  </a:moveTo>
                  <a:lnTo>
                    <a:pt x="837" y="904"/>
                  </a:lnTo>
                  <a:lnTo>
                    <a:pt x="462" y="1116"/>
                  </a:lnTo>
                  <a:lnTo>
                    <a:pt x="646" y="380"/>
                  </a:lnTo>
                  <a:lnTo>
                    <a:pt x="653" y="373"/>
                  </a:lnTo>
                  <a:close/>
                  <a:moveTo>
                    <a:pt x="865" y="1"/>
                  </a:moveTo>
                  <a:cubicBezTo>
                    <a:pt x="852" y="1"/>
                    <a:pt x="836" y="6"/>
                    <a:pt x="816" y="20"/>
                  </a:cubicBezTo>
                  <a:lnTo>
                    <a:pt x="483" y="211"/>
                  </a:lnTo>
                  <a:cubicBezTo>
                    <a:pt x="448" y="232"/>
                    <a:pt x="420" y="260"/>
                    <a:pt x="405" y="303"/>
                  </a:cubicBezTo>
                  <a:lnTo>
                    <a:pt x="9" y="1845"/>
                  </a:lnTo>
                  <a:cubicBezTo>
                    <a:pt x="0" y="1872"/>
                    <a:pt x="3" y="1885"/>
                    <a:pt x="13" y="1885"/>
                  </a:cubicBezTo>
                  <a:cubicBezTo>
                    <a:pt x="19" y="1885"/>
                    <a:pt x="27" y="1881"/>
                    <a:pt x="38" y="1873"/>
                  </a:cubicBezTo>
                  <a:lnTo>
                    <a:pt x="278" y="1739"/>
                  </a:lnTo>
                  <a:cubicBezTo>
                    <a:pt x="292" y="1724"/>
                    <a:pt x="306" y="1717"/>
                    <a:pt x="314" y="1703"/>
                  </a:cubicBezTo>
                  <a:cubicBezTo>
                    <a:pt x="328" y="1689"/>
                    <a:pt x="328" y="1675"/>
                    <a:pt x="335" y="1661"/>
                  </a:cubicBezTo>
                  <a:lnTo>
                    <a:pt x="405" y="1378"/>
                  </a:lnTo>
                  <a:lnTo>
                    <a:pt x="894" y="1095"/>
                  </a:lnTo>
                  <a:lnTo>
                    <a:pt x="964" y="1293"/>
                  </a:lnTo>
                  <a:cubicBezTo>
                    <a:pt x="971" y="1307"/>
                    <a:pt x="978" y="1314"/>
                    <a:pt x="986" y="1321"/>
                  </a:cubicBezTo>
                  <a:cubicBezTo>
                    <a:pt x="993" y="1321"/>
                    <a:pt x="1000" y="1314"/>
                    <a:pt x="1021" y="1307"/>
                  </a:cubicBezTo>
                  <a:lnTo>
                    <a:pt x="1261" y="1166"/>
                  </a:lnTo>
                  <a:cubicBezTo>
                    <a:pt x="1297" y="1151"/>
                    <a:pt x="1304" y="1130"/>
                    <a:pt x="1297" y="1102"/>
                  </a:cubicBezTo>
                  <a:lnTo>
                    <a:pt x="894" y="20"/>
                  </a:lnTo>
                  <a:cubicBezTo>
                    <a:pt x="890" y="8"/>
                    <a:pt x="880" y="1"/>
                    <a:pt x="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924;p38"/>
            <p:cNvSpPr/>
            <p:nvPr/>
          </p:nvSpPr>
          <p:spPr>
            <a:xfrm>
              <a:off x="5641700" y="584975"/>
              <a:ext cx="28850" cy="50925"/>
            </a:xfrm>
            <a:custGeom>
              <a:rect l="l" t="t" r="r" b="b"/>
              <a:pathLst>
                <a:path w="1154" h="2037" extrusionOk="0">
                  <a:moveTo>
                    <a:pt x="1132" y="1"/>
                  </a:moveTo>
                  <a:cubicBezTo>
                    <a:pt x="1123" y="1"/>
                    <a:pt x="1111" y="5"/>
                    <a:pt x="1097" y="13"/>
                  </a:cubicBezTo>
                  <a:lnTo>
                    <a:pt x="892" y="133"/>
                  </a:lnTo>
                  <a:cubicBezTo>
                    <a:pt x="856" y="147"/>
                    <a:pt x="835" y="176"/>
                    <a:pt x="835" y="211"/>
                  </a:cubicBezTo>
                  <a:cubicBezTo>
                    <a:pt x="835" y="211"/>
                    <a:pt x="835" y="1025"/>
                    <a:pt x="828" y="1032"/>
                  </a:cubicBezTo>
                  <a:lnTo>
                    <a:pt x="319" y="494"/>
                  </a:lnTo>
                  <a:cubicBezTo>
                    <a:pt x="314" y="489"/>
                    <a:pt x="308" y="487"/>
                    <a:pt x="301" y="487"/>
                  </a:cubicBezTo>
                  <a:cubicBezTo>
                    <a:pt x="288" y="487"/>
                    <a:pt x="271" y="494"/>
                    <a:pt x="248" y="508"/>
                  </a:cubicBezTo>
                  <a:lnTo>
                    <a:pt x="57" y="614"/>
                  </a:lnTo>
                  <a:cubicBezTo>
                    <a:pt x="29" y="628"/>
                    <a:pt x="8" y="657"/>
                    <a:pt x="0" y="692"/>
                  </a:cubicBezTo>
                  <a:lnTo>
                    <a:pt x="0" y="2008"/>
                  </a:lnTo>
                  <a:cubicBezTo>
                    <a:pt x="0" y="2028"/>
                    <a:pt x="7" y="2037"/>
                    <a:pt x="19" y="2037"/>
                  </a:cubicBezTo>
                  <a:cubicBezTo>
                    <a:pt x="29" y="2037"/>
                    <a:pt x="42" y="2031"/>
                    <a:pt x="57" y="2022"/>
                  </a:cubicBezTo>
                  <a:lnTo>
                    <a:pt x="269" y="1902"/>
                  </a:lnTo>
                  <a:cubicBezTo>
                    <a:pt x="298" y="1888"/>
                    <a:pt x="319" y="1859"/>
                    <a:pt x="319" y="1824"/>
                  </a:cubicBezTo>
                  <a:cubicBezTo>
                    <a:pt x="319" y="1824"/>
                    <a:pt x="319" y="1010"/>
                    <a:pt x="326" y="1003"/>
                  </a:cubicBezTo>
                  <a:lnTo>
                    <a:pt x="835" y="1527"/>
                  </a:lnTo>
                  <a:cubicBezTo>
                    <a:pt x="842" y="1538"/>
                    <a:pt x="853" y="1543"/>
                    <a:pt x="866" y="1543"/>
                  </a:cubicBezTo>
                  <a:cubicBezTo>
                    <a:pt x="879" y="1543"/>
                    <a:pt x="895" y="1538"/>
                    <a:pt x="913" y="1527"/>
                  </a:cubicBezTo>
                  <a:lnTo>
                    <a:pt x="1097" y="1421"/>
                  </a:lnTo>
                  <a:cubicBezTo>
                    <a:pt x="1132" y="1407"/>
                    <a:pt x="1154" y="1378"/>
                    <a:pt x="1154" y="1343"/>
                  </a:cubicBezTo>
                  <a:lnTo>
                    <a:pt x="1154" y="27"/>
                  </a:lnTo>
                  <a:cubicBezTo>
                    <a:pt x="1154" y="10"/>
                    <a:pt x="1146" y="1"/>
                    <a:pt x="1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925;p38"/>
            <p:cNvSpPr/>
            <p:nvPr/>
          </p:nvSpPr>
          <p:spPr>
            <a:xfrm>
              <a:off x="5677075" y="564075"/>
              <a:ext cx="30800" cy="51425"/>
            </a:xfrm>
            <a:custGeom>
              <a:rect l="l" t="t" r="r" b="b"/>
              <a:pathLst>
                <a:path w="1232" h="2057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161" y="0"/>
                    <a:pt x="1146" y="7"/>
                  </a:cubicBezTo>
                  <a:lnTo>
                    <a:pt x="899" y="156"/>
                  </a:lnTo>
                  <a:cubicBezTo>
                    <a:pt x="849" y="177"/>
                    <a:pt x="821" y="212"/>
                    <a:pt x="800" y="255"/>
                  </a:cubicBezTo>
                  <a:lnTo>
                    <a:pt x="411" y="962"/>
                  </a:lnTo>
                  <a:cubicBezTo>
                    <a:pt x="368" y="1040"/>
                    <a:pt x="340" y="1104"/>
                    <a:pt x="326" y="1146"/>
                  </a:cubicBezTo>
                  <a:lnTo>
                    <a:pt x="326" y="531"/>
                  </a:lnTo>
                  <a:cubicBezTo>
                    <a:pt x="326" y="509"/>
                    <a:pt x="317" y="497"/>
                    <a:pt x="303" y="497"/>
                  </a:cubicBezTo>
                  <a:cubicBezTo>
                    <a:pt x="294" y="497"/>
                    <a:pt x="282" y="501"/>
                    <a:pt x="269" y="509"/>
                  </a:cubicBezTo>
                  <a:lnTo>
                    <a:pt x="57" y="637"/>
                  </a:lnTo>
                  <a:cubicBezTo>
                    <a:pt x="29" y="651"/>
                    <a:pt x="7" y="679"/>
                    <a:pt x="0" y="715"/>
                  </a:cubicBezTo>
                  <a:lnTo>
                    <a:pt x="0" y="2030"/>
                  </a:lnTo>
                  <a:cubicBezTo>
                    <a:pt x="0" y="2048"/>
                    <a:pt x="8" y="2057"/>
                    <a:pt x="22" y="2057"/>
                  </a:cubicBezTo>
                  <a:cubicBezTo>
                    <a:pt x="31" y="2057"/>
                    <a:pt x="43" y="2053"/>
                    <a:pt x="57" y="2045"/>
                  </a:cubicBezTo>
                  <a:lnTo>
                    <a:pt x="269" y="1917"/>
                  </a:lnTo>
                  <a:cubicBezTo>
                    <a:pt x="305" y="1910"/>
                    <a:pt x="326" y="1875"/>
                    <a:pt x="326" y="1839"/>
                  </a:cubicBezTo>
                  <a:lnTo>
                    <a:pt x="326" y="1464"/>
                  </a:lnTo>
                  <a:lnTo>
                    <a:pt x="488" y="1210"/>
                  </a:lnTo>
                  <a:lnTo>
                    <a:pt x="878" y="1528"/>
                  </a:lnTo>
                  <a:cubicBezTo>
                    <a:pt x="884" y="1533"/>
                    <a:pt x="892" y="1535"/>
                    <a:pt x="902" y="1535"/>
                  </a:cubicBezTo>
                  <a:cubicBezTo>
                    <a:pt x="923" y="1535"/>
                    <a:pt x="952" y="1524"/>
                    <a:pt x="991" y="1500"/>
                  </a:cubicBezTo>
                  <a:lnTo>
                    <a:pt x="1182" y="1394"/>
                  </a:lnTo>
                  <a:cubicBezTo>
                    <a:pt x="1196" y="1387"/>
                    <a:pt x="1210" y="1372"/>
                    <a:pt x="1224" y="1358"/>
                  </a:cubicBezTo>
                  <a:cubicBezTo>
                    <a:pt x="1231" y="1344"/>
                    <a:pt x="1231" y="1330"/>
                    <a:pt x="1217" y="1316"/>
                  </a:cubicBezTo>
                  <a:lnTo>
                    <a:pt x="687" y="899"/>
                  </a:lnTo>
                  <a:lnTo>
                    <a:pt x="1161" y="50"/>
                  </a:lnTo>
                  <a:cubicBezTo>
                    <a:pt x="1175" y="28"/>
                    <a:pt x="1175" y="14"/>
                    <a:pt x="1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926;p38"/>
            <p:cNvSpPr/>
            <p:nvPr/>
          </p:nvSpPr>
          <p:spPr>
            <a:xfrm>
              <a:off x="5711200" y="556850"/>
              <a:ext cx="8000" cy="39025"/>
            </a:xfrm>
            <a:custGeom>
              <a:rect l="l" t="t" r="r" b="b"/>
              <a:pathLst>
                <a:path w="320" h="1561" extrusionOk="0">
                  <a:moveTo>
                    <a:pt x="302" y="1"/>
                  </a:moveTo>
                  <a:cubicBezTo>
                    <a:pt x="294" y="1"/>
                    <a:pt x="283" y="5"/>
                    <a:pt x="270" y="13"/>
                  </a:cubicBezTo>
                  <a:lnTo>
                    <a:pt x="50" y="141"/>
                  </a:lnTo>
                  <a:cubicBezTo>
                    <a:pt x="22" y="155"/>
                    <a:pt x="1" y="183"/>
                    <a:pt x="1" y="218"/>
                  </a:cubicBezTo>
                  <a:lnTo>
                    <a:pt x="1" y="1534"/>
                  </a:lnTo>
                  <a:cubicBezTo>
                    <a:pt x="1" y="1551"/>
                    <a:pt x="6" y="1561"/>
                    <a:pt x="18" y="1561"/>
                  </a:cubicBezTo>
                  <a:cubicBezTo>
                    <a:pt x="26" y="1561"/>
                    <a:pt x="36" y="1557"/>
                    <a:pt x="50" y="1548"/>
                  </a:cubicBezTo>
                  <a:lnTo>
                    <a:pt x="270" y="1421"/>
                  </a:lnTo>
                  <a:cubicBezTo>
                    <a:pt x="298" y="1407"/>
                    <a:pt x="319" y="1379"/>
                    <a:pt x="319" y="1343"/>
                  </a:cubicBezTo>
                  <a:lnTo>
                    <a:pt x="319" y="27"/>
                  </a:lnTo>
                  <a:cubicBezTo>
                    <a:pt x="319" y="10"/>
                    <a:pt x="314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927;p38"/>
            <p:cNvSpPr/>
            <p:nvPr/>
          </p:nvSpPr>
          <p:spPr>
            <a:xfrm>
              <a:off x="5726050" y="536300"/>
              <a:ext cx="28875" cy="50925"/>
            </a:xfrm>
            <a:custGeom>
              <a:rect l="l" t="t" r="r" b="b"/>
              <a:pathLst>
                <a:path w="1155" h="2037" extrusionOk="0">
                  <a:moveTo>
                    <a:pt x="1139" y="0"/>
                  </a:moveTo>
                  <a:cubicBezTo>
                    <a:pt x="1131" y="0"/>
                    <a:pt x="1120" y="5"/>
                    <a:pt x="1105" y="15"/>
                  </a:cubicBezTo>
                  <a:lnTo>
                    <a:pt x="892" y="135"/>
                  </a:lnTo>
                  <a:cubicBezTo>
                    <a:pt x="857" y="149"/>
                    <a:pt x="843" y="177"/>
                    <a:pt x="836" y="213"/>
                  </a:cubicBezTo>
                  <a:cubicBezTo>
                    <a:pt x="836" y="213"/>
                    <a:pt x="836" y="1026"/>
                    <a:pt x="829" y="1033"/>
                  </a:cubicBezTo>
                  <a:lnTo>
                    <a:pt x="319" y="496"/>
                  </a:lnTo>
                  <a:cubicBezTo>
                    <a:pt x="313" y="490"/>
                    <a:pt x="306" y="486"/>
                    <a:pt x="298" y="486"/>
                  </a:cubicBezTo>
                  <a:cubicBezTo>
                    <a:pt x="285" y="486"/>
                    <a:pt x="269" y="493"/>
                    <a:pt x="249" y="510"/>
                  </a:cubicBezTo>
                  <a:lnTo>
                    <a:pt x="58" y="616"/>
                  </a:lnTo>
                  <a:cubicBezTo>
                    <a:pt x="29" y="630"/>
                    <a:pt x="8" y="658"/>
                    <a:pt x="1" y="694"/>
                  </a:cubicBezTo>
                  <a:lnTo>
                    <a:pt x="1" y="2010"/>
                  </a:lnTo>
                  <a:cubicBezTo>
                    <a:pt x="1" y="2027"/>
                    <a:pt x="9" y="2036"/>
                    <a:pt x="23" y="2036"/>
                  </a:cubicBezTo>
                  <a:cubicBezTo>
                    <a:pt x="32" y="2036"/>
                    <a:pt x="44" y="2032"/>
                    <a:pt x="58" y="2024"/>
                  </a:cubicBezTo>
                  <a:lnTo>
                    <a:pt x="270" y="1903"/>
                  </a:lnTo>
                  <a:cubicBezTo>
                    <a:pt x="298" y="1889"/>
                    <a:pt x="319" y="1854"/>
                    <a:pt x="319" y="1826"/>
                  </a:cubicBezTo>
                  <a:cubicBezTo>
                    <a:pt x="319" y="1826"/>
                    <a:pt x="319" y="1012"/>
                    <a:pt x="333" y="1005"/>
                  </a:cubicBezTo>
                  <a:lnTo>
                    <a:pt x="836" y="1528"/>
                  </a:lnTo>
                  <a:cubicBezTo>
                    <a:pt x="843" y="1539"/>
                    <a:pt x="853" y="1544"/>
                    <a:pt x="867" y="1544"/>
                  </a:cubicBezTo>
                  <a:cubicBezTo>
                    <a:pt x="880" y="1544"/>
                    <a:pt x="896" y="1539"/>
                    <a:pt x="914" y="1528"/>
                  </a:cubicBezTo>
                  <a:lnTo>
                    <a:pt x="1105" y="1422"/>
                  </a:lnTo>
                  <a:cubicBezTo>
                    <a:pt x="1133" y="1408"/>
                    <a:pt x="1154" y="1380"/>
                    <a:pt x="1154" y="1345"/>
                  </a:cubicBezTo>
                  <a:lnTo>
                    <a:pt x="1154" y="29"/>
                  </a:lnTo>
                  <a:cubicBezTo>
                    <a:pt x="1154" y="9"/>
                    <a:pt x="1150" y="0"/>
                    <a:pt x="1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928;p38"/>
            <p:cNvSpPr/>
            <p:nvPr/>
          </p:nvSpPr>
          <p:spPr>
            <a:xfrm>
              <a:off x="5760900" y="520300"/>
              <a:ext cx="27450" cy="43600"/>
            </a:xfrm>
            <a:custGeom>
              <a:rect l="l" t="t" r="r" b="b"/>
              <a:pathLst>
                <a:path w="1098" h="1744" extrusionOk="0">
                  <a:moveTo>
                    <a:pt x="953" y="0"/>
                  </a:moveTo>
                  <a:cubicBezTo>
                    <a:pt x="884" y="0"/>
                    <a:pt x="793" y="30"/>
                    <a:pt x="687" y="89"/>
                  </a:cubicBezTo>
                  <a:lnTo>
                    <a:pt x="418" y="244"/>
                  </a:lnTo>
                  <a:cubicBezTo>
                    <a:pt x="298" y="315"/>
                    <a:pt x="192" y="407"/>
                    <a:pt x="114" y="513"/>
                  </a:cubicBezTo>
                  <a:cubicBezTo>
                    <a:pt x="43" y="612"/>
                    <a:pt x="1" y="725"/>
                    <a:pt x="1" y="846"/>
                  </a:cubicBezTo>
                  <a:lnTo>
                    <a:pt x="1" y="1539"/>
                  </a:lnTo>
                  <a:cubicBezTo>
                    <a:pt x="1" y="1652"/>
                    <a:pt x="36" y="1723"/>
                    <a:pt x="114" y="1737"/>
                  </a:cubicBezTo>
                  <a:cubicBezTo>
                    <a:pt x="129" y="1741"/>
                    <a:pt x="145" y="1744"/>
                    <a:pt x="163" y="1744"/>
                  </a:cubicBezTo>
                  <a:cubicBezTo>
                    <a:pt x="229" y="1744"/>
                    <a:pt x="312" y="1713"/>
                    <a:pt x="418" y="1652"/>
                  </a:cubicBezTo>
                  <a:lnTo>
                    <a:pt x="687" y="1496"/>
                  </a:lnTo>
                  <a:cubicBezTo>
                    <a:pt x="807" y="1433"/>
                    <a:pt x="913" y="1341"/>
                    <a:pt x="991" y="1228"/>
                  </a:cubicBezTo>
                  <a:cubicBezTo>
                    <a:pt x="1062" y="1136"/>
                    <a:pt x="1097" y="1022"/>
                    <a:pt x="1097" y="902"/>
                  </a:cubicBezTo>
                  <a:lnTo>
                    <a:pt x="1097" y="534"/>
                  </a:lnTo>
                  <a:cubicBezTo>
                    <a:pt x="1097" y="517"/>
                    <a:pt x="1092" y="508"/>
                    <a:pt x="1078" y="508"/>
                  </a:cubicBezTo>
                  <a:cubicBezTo>
                    <a:pt x="1070" y="508"/>
                    <a:pt x="1057" y="512"/>
                    <a:pt x="1041" y="520"/>
                  </a:cubicBezTo>
                  <a:lnTo>
                    <a:pt x="602" y="775"/>
                  </a:lnTo>
                  <a:cubicBezTo>
                    <a:pt x="567" y="789"/>
                    <a:pt x="545" y="817"/>
                    <a:pt x="545" y="853"/>
                  </a:cubicBezTo>
                  <a:lnTo>
                    <a:pt x="545" y="1001"/>
                  </a:lnTo>
                  <a:cubicBezTo>
                    <a:pt x="545" y="1018"/>
                    <a:pt x="553" y="1028"/>
                    <a:pt x="567" y="1028"/>
                  </a:cubicBezTo>
                  <a:cubicBezTo>
                    <a:pt x="576" y="1028"/>
                    <a:pt x="588" y="1024"/>
                    <a:pt x="602" y="1015"/>
                  </a:cubicBezTo>
                  <a:lnTo>
                    <a:pt x="750" y="930"/>
                  </a:lnTo>
                  <a:cubicBezTo>
                    <a:pt x="760" y="924"/>
                    <a:pt x="767" y="921"/>
                    <a:pt x="771" y="921"/>
                  </a:cubicBezTo>
                  <a:cubicBezTo>
                    <a:pt x="777" y="921"/>
                    <a:pt x="779" y="926"/>
                    <a:pt x="779" y="938"/>
                  </a:cubicBezTo>
                  <a:lnTo>
                    <a:pt x="779" y="1072"/>
                  </a:lnTo>
                  <a:cubicBezTo>
                    <a:pt x="779" y="1114"/>
                    <a:pt x="772" y="1157"/>
                    <a:pt x="743" y="1192"/>
                  </a:cubicBezTo>
                  <a:cubicBezTo>
                    <a:pt x="715" y="1235"/>
                    <a:pt x="680" y="1263"/>
                    <a:pt x="630" y="1284"/>
                  </a:cubicBezTo>
                  <a:lnTo>
                    <a:pt x="467" y="1383"/>
                  </a:lnTo>
                  <a:cubicBezTo>
                    <a:pt x="432" y="1404"/>
                    <a:pt x="397" y="1419"/>
                    <a:pt x="354" y="1419"/>
                  </a:cubicBezTo>
                  <a:cubicBezTo>
                    <a:pt x="333" y="1412"/>
                    <a:pt x="319" y="1383"/>
                    <a:pt x="319" y="1341"/>
                  </a:cubicBezTo>
                  <a:lnTo>
                    <a:pt x="319" y="669"/>
                  </a:lnTo>
                  <a:cubicBezTo>
                    <a:pt x="319" y="626"/>
                    <a:pt x="333" y="584"/>
                    <a:pt x="354" y="548"/>
                  </a:cubicBezTo>
                  <a:cubicBezTo>
                    <a:pt x="383" y="513"/>
                    <a:pt x="425" y="478"/>
                    <a:pt x="467" y="456"/>
                  </a:cubicBezTo>
                  <a:lnTo>
                    <a:pt x="630" y="364"/>
                  </a:lnTo>
                  <a:cubicBezTo>
                    <a:pt x="674" y="337"/>
                    <a:pt x="705" y="327"/>
                    <a:pt x="727" y="327"/>
                  </a:cubicBezTo>
                  <a:cubicBezTo>
                    <a:pt x="733" y="327"/>
                    <a:pt x="739" y="328"/>
                    <a:pt x="743" y="329"/>
                  </a:cubicBezTo>
                  <a:cubicBezTo>
                    <a:pt x="765" y="329"/>
                    <a:pt x="779" y="357"/>
                    <a:pt x="779" y="407"/>
                  </a:cubicBezTo>
                  <a:lnTo>
                    <a:pt x="779" y="456"/>
                  </a:lnTo>
                  <a:cubicBezTo>
                    <a:pt x="779" y="479"/>
                    <a:pt x="787" y="490"/>
                    <a:pt x="802" y="490"/>
                  </a:cubicBezTo>
                  <a:cubicBezTo>
                    <a:pt x="811" y="490"/>
                    <a:pt x="822" y="486"/>
                    <a:pt x="835" y="478"/>
                  </a:cubicBezTo>
                  <a:lnTo>
                    <a:pt x="1048" y="350"/>
                  </a:lnTo>
                  <a:cubicBezTo>
                    <a:pt x="1076" y="336"/>
                    <a:pt x="1097" y="308"/>
                    <a:pt x="1097" y="273"/>
                  </a:cubicBezTo>
                  <a:lnTo>
                    <a:pt x="1097" y="209"/>
                  </a:lnTo>
                  <a:cubicBezTo>
                    <a:pt x="1097" y="96"/>
                    <a:pt x="1062" y="25"/>
                    <a:pt x="991" y="4"/>
                  </a:cubicBezTo>
                  <a:cubicBezTo>
                    <a:pt x="979" y="1"/>
                    <a:pt x="966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929;p38"/>
            <p:cNvSpPr/>
            <p:nvPr/>
          </p:nvSpPr>
          <p:spPr>
            <a:xfrm>
              <a:off x="5869500" y="601200"/>
              <a:ext cx="175825" cy="136025"/>
            </a:xfrm>
            <a:custGeom>
              <a:rect l="l" t="t" r="r" b="b"/>
              <a:pathLst>
                <a:path w="7033" h="5441" extrusionOk="0">
                  <a:moveTo>
                    <a:pt x="7032" y="1"/>
                  </a:moveTo>
                  <a:lnTo>
                    <a:pt x="0" y="4061"/>
                  </a:lnTo>
                  <a:lnTo>
                    <a:pt x="0" y="5441"/>
                  </a:lnTo>
                  <a:lnTo>
                    <a:pt x="7032" y="1380"/>
                  </a:lnTo>
                  <a:lnTo>
                    <a:pt x="7032" y="1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930;p38"/>
            <p:cNvSpPr/>
            <p:nvPr/>
          </p:nvSpPr>
          <p:spPr>
            <a:xfrm>
              <a:off x="5878150" y="616050"/>
              <a:ext cx="158675" cy="106325"/>
            </a:xfrm>
            <a:custGeom>
              <a:rect l="l" t="t" r="r" b="b"/>
              <a:pathLst>
                <a:path w="6347" h="4253" extrusionOk="0">
                  <a:moveTo>
                    <a:pt x="6347" y="1"/>
                  </a:moveTo>
                  <a:lnTo>
                    <a:pt x="1" y="3665"/>
                  </a:lnTo>
                  <a:lnTo>
                    <a:pt x="1" y="4253"/>
                  </a:lnTo>
                  <a:lnTo>
                    <a:pt x="6347" y="588"/>
                  </a:lnTo>
                  <a:lnTo>
                    <a:pt x="63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931;p38"/>
            <p:cNvSpPr/>
            <p:nvPr/>
          </p:nvSpPr>
          <p:spPr>
            <a:xfrm>
              <a:off x="5889650" y="623675"/>
              <a:ext cx="260000" cy="342775"/>
            </a:xfrm>
            <a:custGeom>
              <a:rect l="l" t="t" r="r" b="b"/>
              <a:pathLst>
                <a:path w="10400" h="13710" extrusionOk="0">
                  <a:moveTo>
                    <a:pt x="9537" y="10873"/>
                  </a:moveTo>
                  <a:lnTo>
                    <a:pt x="9240" y="10704"/>
                  </a:lnTo>
                  <a:cubicBezTo>
                    <a:pt x="9042" y="10583"/>
                    <a:pt x="8865" y="10435"/>
                    <a:pt x="8709" y="10258"/>
                  </a:cubicBezTo>
                  <a:cubicBezTo>
                    <a:pt x="8518" y="10039"/>
                    <a:pt x="8355" y="9791"/>
                    <a:pt x="8235" y="9522"/>
                  </a:cubicBezTo>
                  <a:cubicBezTo>
                    <a:pt x="8108" y="9232"/>
                    <a:pt x="8037" y="8921"/>
                    <a:pt x="8030" y="8610"/>
                  </a:cubicBezTo>
                  <a:lnTo>
                    <a:pt x="8044" y="3488"/>
                  </a:lnTo>
                  <a:cubicBezTo>
                    <a:pt x="8037" y="3162"/>
                    <a:pt x="7959" y="2837"/>
                    <a:pt x="7825" y="2540"/>
                  </a:cubicBezTo>
                  <a:cubicBezTo>
                    <a:pt x="7698" y="2264"/>
                    <a:pt x="7535" y="2002"/>
                    <a:pt x="7337" y="1769"/>
                  </a:cubicBezTo>
                  <a:cubicBezTo>
                    <a:pt x="7174" y="1585"/>
                    <a:pt x="6990" y="1429"/>
                    <a:pt x="6785" y="1309"/>
                  </a:cubicBezTo>
                  <a:lnTo>
                    <a:pt x="4521" y="0"/>
                  </a:lnTo>
                  <a:lnTo>
                    <a:pt x="1" y="2625"/>
                  </a:lnTo>
                  <a:lnTo>
                    <a:pt x="2264" y="3933"/>
                  </a:lnTo>
                  <a:cubicBezTo>
                    <a:pt x="2470" y="4054"/>
                    <a:pt x="2661" y="4216"/>
                    <a:pt x="2816" y="4400"/>
                  </a:cubicBezTo>
                  <a:cubicBezTo>
                    <a:pt x="3014" y="4627"/>
                    <a:pt x="3184" y="4889"/>
                    <a:pt x="3304" y="5164"/>
                  </a:cubicBezTo>
                  <a:cubicBezTo>
                    <a:pt x="3446" y="5462"/>
                    <a:pt x="3517" y="5787"/>
                    <a:pt x="3524" y="6112"/>
                  </a:cubicBezTo>
                  <a:lnTo>
                    <a:pt x="3510" y="11234"/>
                  </a:lnTo>
                  <a:cubicBezTo>
                    <a:pt x="3517" y="11553"/>
                    <a:pt x="3587" y="11857"/>
                    <a:pt x="3722" y="12147"/>
                  </a:cubicBezTo>
                  <a:cubicBezTo>
                    <a:pt x="3835" y="12416"/>
                    <a:pt x="3998" y="12663"/>
                    <a:pt x="4189" y="12890"/>
                  </a:cubicBezTo>
                  <a:cubicBezTo>
                    <a:pt x="4344" y="13059"/>
                    <a:pt x="4521" y="13208"/>
                    <a:pt x="4719" y="13328"/>
                  </a:cubicBezTo>
                  <a:lnTo>
                    <a:pt x="5016" y="13498"/>
                  </a:lnTo>
                  <a:cubicBezTo>
                    <a:pt x="5356" y="13696"/>
                    <a:pt x="5660" y="13710"/>
                    <a:pt x="5879" y="13583"/>
                  </a:cubicBezTo>
                  <a:lnTo>
                    <a:pt x="10400" y="10958"/>
                  </a:lnTo>
                  <a:cubicBezTo>
                    <a:pt x="10181" y="11086"/>
                    <a:pt x="9876" y="11072"/>
                    <a:pt x="9537" y="10873"/>
                  </a:cubicBez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932;p38"/>
            <p:cNvSpPr/>
            <p:nvPr/>
          </p:nvSpPr>
          <p:spPr>
            <a:xfrm>
              <a:off x="6037675" y="785850"/>
              <a:ext cx="131275" cy="178825"/>
            </a:xfrm>
            <a:custGeom>
              <a:rect l="l" t="t" r="r" b="b"/>
              <a:pathLst>
                <a:path w="5251" h="7153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250" y="1"/>
                    <a:pt x="5249" y="1"/>
                    <a:pt x="5249" y="1"/>
                  </a:cubicBezTo>
                  <a:lnTo>
                    <a:pt x="5249" y="1"/>
                  </a:lnTo>
                  <a:lnTo>
                    <a:pt x="5250" y="0"/>
                  </a:lnTo>
                  <a:close/>
                  <a:moveTo>
                    <a:pt x="5249" y="1"/>
                  </a:moveTo>
                  <a:lnTo>
                    <a:pt x="730" y="2632"/>
                  </a:lnTo>
                  <a:cubicBezTo>
                    <a:pt x="510" y="2759"/>
                    <a:pt x="376" y="3028"/>
                    <a:pt x="376" y="3410"/>
                  </a:cubicBezTo>
                  <a:lnTo>
                    <a:pt x="369" y="6346"/>
                  </a:lnTo>
                  <a:cubicBezTo>
                    <a:pt x="369" y="6734"/>
                    <a:pt x="233" y="7013"/>
                    <a:pt x="15" y="7144"/>
                  </a:cubicBezTo>
                  <a:lnTo>
                    <a:pt x="15" y="7144"/>
                  </a:lnTo>
                  <a:lnTo>
                    <a:pt x="4514" y="4528"/>
                  </a:lnTo>
                  <a:cubicBezTo>
                    <a:pt x="4741" y="4401"/>
                    <a:pt x="4882" y="4118"/>
                    <a:pt x="4889" y="3721"/>
                  </a:cubicBezTo>
                  <a:lnTo>
                    <a:pt x="4896" y="779"/>
                  </a:lnTo>
                  <a:cubicBezTo>
                    <a:pt x="4896" y="397"/>
                    <a:pt x="5030" y="129"/>
                    <a:pt x="5249" y="1"/>
                  </a:cubicBezTo>
                  <a:close/>
                  <a:moveTo>
                    <a:pt x="15" y="7144"/>
                  </a:moveTo>
                  <a:lnTo>
                    <a:pt x="1" y="7153"/>
                  </a:lnTo>
                  <a:cubicBezTo>
                    <a:pt x="6" y="7150"/>
                    <a:pt x="10" y="7147"/>
                    <a:pt x="15" y="7144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933;p38"/>
            <p:cNvSpPr/>
            <p:nvPr/>
          </p:nvSpPr>
          <p:spPr>
            <a:xfrm>
              <a:off x="6055025" y="781250"/>
              <a:ext cx="226050" cy="261075"/>
            </a:xfrm>
            <a:custGeom>
              <a:rect l="l" t="t" r="r" b="b"/>
              <a:pathLst>
                <a:path w="9042" h="10443" extrusionOk="0">
                  <a:moveTo>
                    <a:pt x="8178" y="7605"/>
                  </a:moveTo>
                  <a:lnTo>
                    <a:pt x="7881" y="7428"/>
                  </a:lnTo>
                  <a:cubicBezTo>
                    <a:pt x="7676" y="7315"/>
                    <a:pt x="7499" y="7167"/>
                    <a:pt x="7350" y="6990"/>
                  </a:cubicBezTo>
                  <a:cubicBezTo>
                    <a:pt x="7152" y="6764"/>
                    <a:pt x="6997" y="6516"/>
                    <a:pt x="6876" y="6247"/>
                  </a:cubicBezTo>
                  <a:cubicBezTo>
                    <a:pt x="6742" y="5964"/>
                    <a:pt x="6671" y="5653"/>
                    <a:pt x="6664" y="5342"/>
                  </a:cubicBezTo>
                  <a:lnTo>
                    <a:pt x="6671" y="2399"/>
                  </a:lnTo>
                  <a:cubicBezTo>
                    <a:pt x="6664" y="2073"/>
                    <a:pt x="6593" y="1748"/>
                    <a:pt x="6452" y="1451"/>
                  </a:cubicBezTo>
                  <a:cubicBezTo>
                    <a:pt x="6332" y="1175"/>
                    <a:pt x="6169" y="913"/>
                    <a:pt x="5964" y="680"/>
                  </a:cubicBezTo>
                  <a:cubicBezTo>
                    <a:pt x="5808" y="496"/>
                    <a:pt x="5624" y="340"/>
                    <a:pt x="5412" y="220"/>
                  </a:cubicBezTo>
                  <a:cubicBezTo>
                    <a:pt x="5058" y="15"/>
                    <a:pt x="4747" y="0"/>
                    <a:pt x="4521" y="128"/>
                  </a:cubicBezTo>
                  <a:lnTo>
                    <a:pt x="0" y="2759"/>
                  </a:lnTo>
                  <a:cubicBezTo>
                    <a:pt x="227" y="2625"/>
                    <a:pt x="545" y="2639"/>
                    <a:pt x="899" y="2844"/>
                  </a:cubicBezTo>
                  <a:cubicBezTo>
                    <a:pt x="1104" y="2972"/>
                    <a:pt x="1288" y="3127"/>
                    <a:pt x="1443" y="3311"/>
                  </a:cubicBezTo>
                  <a:cubicBezTo>
                    <a:pt x="1649" y="3538"/>
                    <a:pt x="1811" y="3799"/>
                    <a:pt x="1939" y="4075"/>
                  </a:cubicBezTo>
                  <a:cubicBezTo>
                    <a:pt x="2073" y="4372"/>
                    <a:pt x="2151" y="4698"/>
                    <a:pt x="2151" y="5023"/>
                  </a:cubicBezTo>
                  <a:lnTo>
                    <a:pt x="2144" y="7966"/>
                  </a:lnTo>
                  <a:cubicBezTo>
                    <a:pt x="2151" y="8277"/>
                    <a:pt x="2222" y="8589"/>
                    <a:pt x="2356" y="8872"/>
                  </a:cubicBezTo>
                  <a:cubicBezTo>
                    <a:pt x="2476" y="9140"/>
                    <a:pt x="2632" y="9395"/>
                    <a:pt x="2830" y="9614"/>
                  </a:cubicBezTo>
                  <a:cubicBezTo>
                    <a:pt x="2979" y="9791"/>
                    <a:pt x="3155" y="9940"/>
                    <a:pt x="3361" y="10060"/>
                  </a:cubicBezTo>
                  <a:lnTo>
                    <a:pt x="3658" y="10230"/>
                  </a:lnTo>
                  <a:cubicBezTo>
                    <a:pt x="3990" y="10421"/>
                    <a:pt x="4301" y="10442"/>
                    <a:pt x="4521" y="10315"/>
                  </a:cubicBezTo>
                  <a:lnTo>
                    <a:pt x="9041" y="7683"/>
                  </a:lnTo>
                  <a:cubicBezTo>
                    <a:pt x="8815" y="7811"/>
                    <a:pt x="8511" y="7796"/>
                    <a:pt x="8178" y="7605"/>
                  </a:cubicBez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934;p38"/>
            <p:cNvSpPr/>
            <p:nvPr/>
          </p:nvSpPr>
          <p:spPr>
            <a:xfrm>
              <a:off x="6168925" y="919725"/>
              <a:ext cx="131075" cy="120825"/>
            </a:xfrm>
            <a:custGeom>
              <a:rect l="l" t="t" r="r" b="b"/>
              <a:pathLst>
                <a:path w="5243" h="4833" extrusionOk="0">
                  <a:moveTo>
                    <a:pt x="5242" y="1"/>
                  </a:moveTo>
                  <a:lnTo>
                    <a:pt x="5242" y="1"/>
                  </a:lnTo>
                  <a:cubicBezTo>
                    <a:pt x="5242" y="1"/>
                    <a:pt x="5241" y="1"/>
                    <a:pt x="5241" y="1"/>
                  </a:cubicBezTo>
                  <a:lnTo>
                    <a:pt x="5241" y="1"/>
                  </a:lnTo>
                  <a:lnTo>
                    <a:pt x="5242" y="1"/>
                  </a:lnTo>
                  <a:close/>
                  <a:moveTo>
                    <a:pt x="5241" y="1"/>
                  </a:moveTo>
                  <a:lnTo>
                    <a:pt x="722" y="2632"/>
                  </a:lnTo>
                  <a:cubicBezTo>
                    <a:pt x="502" y="2760"/>
                    <a:pt x="368" y="3028"/>
                    <a:pt x="368" y="3410"/>
                  </a:cubicBezTo>
                  <a:lnTo>
                    <a:pt x="368" y="4026"/>
                  </a:lnTo>
                  <a:cubicBezTo>
                    <a:pt x="368" y="4414"/>
                    <a:pt x="232" y="4694"/>
                    <a:pt x="14" y="4825"/>
                  </a:cubicBezTo>
                  <a:lnTo>
                    <a:pt x="14" y="4825"/>
                  </a:lnTo>
                  <a:lnTo>
                    <a:pt x="4521" y="2208"/>
                  </a:lnTo>
                  <a:cubicBezTo>
                    <a:pt x="4747" y="2081"/>
                    <a:pt x="4888" y="1798"/>
                    <a:pt x="4888" y="1401"/>
                  </a:cubicBezTo>
                  <a:lnTo>
                    <a:pt x="4888" y="779"/>
                  </a:lnTo>
                  <a:cubicBezTo>
                    <a:pt x="4888" y="397"/>
                    <a:pt x="5022" y="129"/>
                    <a:pt x="5241" y="1"/>
                  </a:cubicBezTo>
                  <a:close/>
                  <a:moveTo>
                    <a:pt x="14" y="4825"/>
                  </a:moveTo>
                  <a:lnTo>
                    <a:pt x="0" y="4832"/>
                  </a:lnTo>
                  <a:cubicBezTo>
                    <a:pt x="5" y="4830"/>
                    <a:pt x="9" y="4827"/>
                    <a:pt x="14" y="4825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935;p38"/>
            <p:cNvSpPr/>
            <p:nvPr/>
          </p:nvSpPr>
          <p:spPr>
            <a:xfrm>
              <a:off x="6186075" y="916175"/>
              <a:ext cx="208900" cy="112350"/>
            </a:xfrm>
            <a:custGeom>
              <a:rect l="l" t="t" r="r" b="b"/>
              <a:pathLst>
                <a:path w="8356" h="4494" extrusionOk="0">
                  <a:moveTo>
                    <a:pt x="4853" y="1"/>
                  </a:moveTo>
                  <a:cubicBezTo>
                    <a:pt x="4731" y="1"/>
                    <a:pt x="4619" y="30"/>
                    <a:pt x="4521" y="86"/>
                  </a:cubicBezTo>
                  <a:lnTo>
                    <a:pt x="0" y="2711"/>
                  </a:lnTo>
                  <a:cubicBezTo>
                    <a:pt x="97" y="2655"/>
                    <a:pt x="209" y="2626"/>
                    <a:pt x="332" y="2626"/>
                  </a:cubicBezTo>
                  <a:cubicBezTo>
                    <a:pt x="504" y="2626"/>
                    <a:pt x="696" y="2683"/>
                    <a:pt x="899" y="2803"/>
                  </a:cubicBezTo>
                  <a:lnTo>
                    <a:pt x="3835" y="4493"/>
                  </a:lnTo>
                  <a:lnTo>
                    <a:pt x="8355" y="1869"/>
                  </a:lnTo>
                  <a:lnTo>
                    <a:pt x="5419" y="171"/>
                  </a:lnTo>
                  <a:cubicBezTo>
                    <a:pt x="5214" y="56"/>
                    <a:pt x="5023" y="1"/>
                    <a:pt x="4853" y="1"/>
                  </a:cubicBezTo>
                  <a:close/>
                </a:path>
              </a:pathLst>
            </a:custGeom>
            <a:solidFill>
              <a:srgbClr val="B6B5B3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936;p38"/>
            <p:cNvSpPr/>
            <p:nvPr/>
          </p:nvSpPr>
          <p:spPr>
            <a:xfrm>
              <a:off x="5889825" y="689275"/>
              <a:ext cx="505150" cy="353475"/>
            </a:xfrm>
            <a:custGeom>
              <a:rect l="l" t="t" r="r" b="b"/>
              <a:pathLst>
                <a:path w="20206" h="14139" extrusionOk="0">
                  <a:moveTo>
                    <a:pt x="1" y="1"/>
                  </a:moveTo>
                  <a:lnTo>
                    <a:pt x="1" y="57"/>
                  </a:lnTo>
                  <a:lnTo>
                    <a:pt x="2265" y="1366"/>
                  </a:lnTo>
                  <a:cubicBezTo>
                    <a:pt x="2937" y="1755"/>
                    <a:pt x="3474" y="2689"/>
                    <a:pt x="3474" y="3460"/>
                  </a:cubicBezTo>
                  <a:lnTo>
                    <a:pt x="3460" y="8582"/>
                  </a:lnTo>
                  <a:cubicBezTo>
                    <a:pt x="3460" y="9381"/>
                    <a:pt x="4019" y="10365"/>
                    <a:pt x="4719" y="10761"/>
                  </a:cubicBezTo>
                  <a:lnTo>
                    <a:pt x="5016" y="10938"/>
                  </a:lnTo>
                  <a:cubicBezTo>
                    <a:pt x="5218" y="11053"/>
                    <a:pt x="5409" y="11108"/>
                    <a:pt x="5579" y="11108"/>
                  </a:cubicBezTo>
                  <a:cubicBezTo>
                    <a:pt x="5992" y="11108"/>
                    <a:pt x="6278" y="10783"/>
                    <a:pt x="6283" y="10216"/>
                  </a:cubicBezTo>
                  <a:lnTo>
                    <a:pt x="6290" y="7273"/>
                  </a:lnTo>
                  <a:cubicBezTo>
                    <a:pt x="6290" y="6728"/>
                    <a:pt x="6566" y="6412"/>
                    <a:pt x="6963" y="6412"/>
                  </a:cubicBezTo>
                  <a:cubicBezTo>
                    <a:pt x="7127" y="6412"/>
                    <a:pt x="7312" y="6466"/>
                    <a:pt x="7507" y="6580"/>
                  </a:cubicBezTo>
                  <a:cubicBezTo>
                    <a:pt x="8179" y="6969"/>
                    <a:pt x="8723" y="7903"/>
                    <a:pt x="8716" y="8674"/>
                  </a:cubicBezTo>
                  <a:lnTo>
                    <a:pt x="8709" y="11617"/>
                  </a:lnTo>
                  <a:cubicBezTo>
                    <a:pt x="8709" y="12409"/>
                    <a:pt x="9275" y="13393"/>
                    <a:pt x="9969" y="13796"/>
                  </a:cubicBezTo>
                  <a:lnTo>
                    <a:pt x="10266" y="13966"/>
                  </a:lnTo>
                  <a:cubicBezTo>
                    <a:pt x="10468" y="14083"/>
                    <a:pt x="10660" y="14139"/>
                    <a:pt x="10830" y="14139"/>
                  </a:cubicBezTo>
                  <a:cubicBezTo>
                    <a:pt x="11244" y="14139"/>
                    <a:pt x="11532" y="13810"/>
                    <a:pt x="11532" y="13244"/>
                  </a:cubicBezTo>
                  <a:lnTo>
                    <a:pt x="11532" y="12628"/>
                  </a:lnTo>
                  <a:cubicBezTo>
                    <a:pt x="11532" y="12081"/>
                    <a:pt x="11810" y="11765"/>
                    <a:pt x="12210" y="11765"/>
                  </a:cubicBezTo>
                  <a:cubicBezTo>
                    <a:pt x="12373" y="11765"/>
                    <a:pt x="12556" y="11817"/>
                    <a:pt x="12749" y="11928"/>
                  </a:cubicBezTo>
                  <a:lnTo>
                    <a:pt x="15685" y="13626"/>
                  </a:lnTo>
                  <a:lnTo>
                    <a:pt x="20205" y="11001"/>
                  </a:lnTo>
                  <a:lnTo>
                    <a:pt x="20205" y="10945"/>
                  </a:lnTo>
                  <a:lnTo>
                    <a:pt x="15685" y="13569"/>
                  </a:lnTo>
                  <a:lnTo>
                    <a:pt x="12749" y="11879"/>
                  </a:lnTo>
                  <a:cubicBezTo>
                    <a:pt x="12547" y="11761"/>
                    <a:pt x="12355" y="11705"/>
                    <a:pt x="12186" y="11705"/>
                  </a:cubicBezTo>
                  <a:cubicBezTo>
                    <a:pt x="11773" y="11705"/>
                    <a:pt x="11487" y="12034"/>
                    <a:pt x="11482" y="12600"/>
                  </a:cubicBezTo>
                  <a:lnTo>
                    <a:pt x="11482" y="13216"/>
                  </a:lnTo>
                  <a:cubicBezTo>
                    <a:pt x="11482" y="13761"/>
                    <a:pt x="11210" y="14077"/>
                    <a:pt x="10812" y="14077"/>
                  </a:cubicBezTo>
                  <a:cubicBezTo>
                    <a:pt x="10648" y="14077"/>
                    <a:pt x="10462" y="14023"/>
                    <a:pt x="10266" y="13909"/>
                  </a:cubicBezTo>
                  <a:lnTo>
                    <a:pt x="9969" y="13739"/>
                  </a:lnTo>
                  <a:cubicBezTo>
                    <a:pt x="9296" y="13357"/>
                    <a:pt x="8759" y="12416"/>
                    <a:pt x="8759" y="11645"/>
                  </a:cubicBezTo>
                  <a:lnTo>
                    <a:pt x="8766" y="8702"/>
                  </a:lnTo>
                  <a:cubicBezTo>
                    <a:pt x="8766" y="7903"/>
                    <a:pt x="8207" y="6927"/>
                    <a:pt x="7507" y="6523"/>
                  </a:cubicBezTo>
                  <a:cubicBezTo>
                    <a:pt x="7305" y="6406"/>
                    <a:pt x="7113" y="6350"/>
                    <a:pt x="6943" y="6350"/>
                  </a:cubicBezTo>
                  <a:cubicBezTo>
                    <a:pt x="6531" y="6350"/>
                    <a:pt x="6245" y="6679"/>
                    <a:pt x="6240" y="7245"/>
                  </a:cubicBezTo>
                  <a:lnTo>
                    <a:pt x="6233" y="10188"/>
                  </a:lnTo>
                  <a:cubicBezTo>
                    <a:pt x="6233" y="10730"/>
                    <a:pt x="5955" y="11044"/>
                    <a:pt x="5556" y="11044"/>
                  </a:cubicBezTo>
                  <a:cubicBezTo>
                    <a:pt x="5393" y="11044"/>
                    <a:pt x="5209" y="10992"/>
                    <a:pt x="5016" y="10881"/>
                  </a:cubicBezTo>
                  <a:lnTo>
                    <a:pt x="4719" y="10711"/>
                  </a:lnTo>
                  <a:cubicBezTo>
                    <a:pt x="4047" y="10322"/>
                    <a:pt x="3503" y="9381"/>
                    <a:pt x="3510" y="8610"/>
                  </a:cubicBezTo>
                  <a:lnTo>
                    <a:pt x="3524" y="3488"/>
                  </a:lnTo>
                  <a:cubicBezTo>
                    <a:pt x="3524" y="2696"/>
                    <a:pt x="2958" y="1713"/>
                    <a:pt x="2265" y="13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937;p38"/>
            <p:cNvSpPr/>
            <p:nvPr/>
          </p:nvSpPr>
          <p:spPr>
            <a:xfrm>
              <a:off x="5870025" y="459900"/>
              <a:ext cx="175825" cy="136025"/>
            </a:xfrm>
            <a:custGeom>
              <a:rect l="l" t="t" r="r" b="b"/>
              <a:pathLst>
                <a:path w="7033" h="5441" extrusionOk="0">
                  <a:moveTo>
                    <a:pt x="7032" y="0"/>
                  </a:moveTo>
                  <a:lnTo>
                    <a:pt x="0" y="4061"/>
                  </a:lnTo>
                  <a:lnTo>
                    <a:pt x="0" y="5440"/>
                  </a:lnTo>
                  <a:lnTo>
                    <a:pt x="7032" y="1380"/>
                  </a:lnTo>
                  <a:lnTo>
                    <a:pt x="7032" y="0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938;p38"/>
            <p:cNvSpPr/>
            <p:nvPr/>
          </p:nvSpPr>
          <p:spPr>
            <a:xfrm>
              <a:off x="5878525" y="474750"/>
              <a:ext cx="158825" cy="106500"/>
            </a:xfrm>
            <a:custGeom>
              <a:rect l="l" t="t" r="r" b="b"/>
              <a:pathLst>
                <a:path w="6353" h="4260" extrusionOk="0">
                  <a:moveTo>
                    <a:pt x="6353" y="1"/>
                  </a:moveTo>
                  <a:lnTo>
                    <a:pt x="0" y="3665"/>
                  </a:lnTo>
                  <a:lnTo>
                    <a:pt x="0" y="4259"/>
                  </a:lnTo>
                  <a:lnTo>
                    <a:pt x="6353" y="588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939;p38"/>
            <p:cNvSpPr/>
            <p:nvPr/>
          </p:nvSpPr>
          <p:spPr>
            <a:xfrm>
              <a:off x="5868775" y="476350"/>
              <a:ext cx="347925" cy="205875"/>
            </a:xfrm>
            <a:custGeom>
              <a:rect l="l" t="t" r="r" b="b"/>
              <a:pathLst>
                <a:path w="13917" h="8235" extrusionOk="0">
                  <a:moveTo>
                    <a:pt x="15" y="3205"/>
                  </a:moveTo>
                  <a:cubicBezTo>
                    <a:pt x="29" y="3318"/>
                    <a:pt x="100" y="3410"/>
                    <a:pt x="206" y="3452"/>
                  </a:cubicBezTo>
                  <a:lnTo>
                    <a:pt x="8207" y="8086"/>
                  </a:lnTo>
                  <a:cubicBezTo>
                    <a:pt x="8441" y="8221"/>
                    <a:pt x="8787" y="8235"/>
                    <a:pt x="8985" y="8122"/>
                  </a:cubicBezTo>
                  <a:lnTo>
                    <a:pt x="13782" y="5355"/>
                  </a:lnTo>
                  <a:cubicBezTo>
                    <a:pt x="13860" y="5320"/>
                    <a:pt x="13916" y="5235"/>
                    <a:pt x="13909" y="5143"/>
                  </a:cubicBezTo>
                  <a:cubicBezTo>
                    <a:pt x="13909" y="5101"/>
                    <a:pt x="13909" y="5058"/>
                    <a:pt x="13902" y="5009"/>
                  </a:cubicBezTo>
                  <a:cubicBezTo>
                    <a:pt x="13874" y="4903"/>
                    <a:pt x="13810" y="4818"/>
                    <a:pt x="13711" y="4775"/>
                  </a:cubicBezTo>
                  <a:lnTo>
                    <a:pt x="5710" y="142"/>
                  </a:lnTo>
                  <a:cubicBezTo>
                    <a:pt x="5476" y="14"/>
                    <a:pt x="5130" y="0"/>
                    <a:pt x="4932" y="113"/>
                  </a:cubicBezTo>
                  <a:lnTo>
                    <a:pt x="135" y="2872"/>
                  </a:lnTo>
                  <a:cubicBezTo>
                    <a:pt x="65" y="2908"/>
                    <a:pt x="15" y="2978"/>
                    <a:pt x="1" y="3056"/>
                  </a:cubicBezTo>
                  <a:cubicBezTo>
                    <a:pt x="8" y="3106"/>
                    <a:pt x="8" y="3155"/>
                    <a:pt x="15" y="3205"/>
                  </a:cubicBezTo>
                  <a:close/>
                </a:path>
              </a:pathLst>
            </a:custGeom>
            <a:solidFill>
              <a:srgbClr val="2D2B29">
                <a:alpha val="2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940;p38"/>
            <p:cNvSpPr/>
            <p:nvPr/>
          </p:nvSpPr>
          <p:spPr>
            <a:xfrm>
              <a:off x="5867200" y="476350"/>
              <a:ext cx="350725" cy="202525"/>
            </a:xfrm>
            <a:custGeom>
              <a:rect l="l" t="t" r="r" b="b"/>
              <a:pathLst>
                <a:path w="14029" h="8101" extrusionOk="0">
                  <a:moveTo>
                    <a:pt x="5773" y="142"/>
                  </a:moveTo>
                  <a:lnTo>
                    <a:pt x="13774" y="4775"/>
                  </a:lnTo>
                  <a:cubicBezTo>
                    <a:pt x="14007" y="4910"/>
                    <a:pt x="14029" y="5108"/>
                    <a:pt x="13831" y="5228"/>
                  </a:cubicBezTo>
                  <a:lnTo>
                    <a:pt x="9034" y="7987"/>
                  </a:lnTo>
                  <a:cubicBezTo>
                    <a:pt x="8836" y="8100"/>
                    <a:pt x="8489" y="8086"/>
                    <a:pt x="8256" y="7952"/>
                  </a:cubicBezTo>
                  <a:lnTo>
                    <a:pt x="255" y="3325"/>
                  </a:lnTo>
                  <a:cubicBezTo>
                    <a:pt x="29" y="3191"/>
                    <a:pt x="0" y="2986"/>
                    <a:pt x="198" y="2872"/>
                  </a:cubicBezTo>
                  <a:lnTo>
                    <a:pt x="4995" y="113"/>
                  </a:lnTo>
                  <a:cubicBezTo>
                    <a:pt x="5193" y="0"/>
                    <a:pt x="5539" y="14"/>
                    <a:pt x="5773" y="1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941;p38"/>
            <p:cNvSpPr/>
            <p:nvPr/>
          </p:nvSpPr>
          <p:spPr>
            <a:xfrm>
              <a:off x="6139550" y="579650"/>
              <a:ext cx="53800" cy="31100"/>
            </a:xfrm>
            <a:custGeom>
              <a:rect l="l" t="t" r="r" b="b"/>
              <a:pathLst>
                <a:path w="2152" h="1244" extrusionOk="0">
                  <a:moveTo>
                    <a:pt x="625" y="1"/>
                  </a:moveTo>
                  <a:cubicBezTo>
                    <a:pt x="550" y="1"/>
                    <a:pt x="475" y="17"/>
                    <a:pt x="404" y="49"/>
                  </a:cubicBezTo>
                  <a:lnTo>
                    <a:pt x="86" y="233"/>
                  </a:lnTo>
                  <a:cubicBezTo>
                    <a:pt x="36" y="254"/>
                    <a:pt x="1" y="311"/>
                    <a:pt x="1" y="367"/>
                  </a:cubicBezTo>
                  <a:cubicBezTo>
                    <a:pt x="15" y="431"/>
                    <a:pt x="64" y="481"/>
                    <a:pt x="121" y="509"/>
                  </a:cubicBezTo>
                  <a:lnTo>
                    <a:pt x="1267" y="1174"/>
                  </a:lnTo>
                  <a:cubicBezTo>
                    <a:pt x="1348" y="1220"/>
                    <a:pt x="1440" y="1243"/>
                    <a:pt x="1531" y="1243"/>
                  </a:cubicBezTo>
                  <a:cubicBezTo>
                    <a:pt x="1608" y="1243"/>
                    <a:pt x="1684" y="1227"/>
                    <a:pt x="1755" y="1195"/>
                  </a:cubicBezTo>
                  <a:lnTo>
                    <a:pt x="2066" y="1011"/>
                  </a:lnTo>
                  <a:cubicBezTo>
                    <a:pt x="2123" y="990"/>
                    <a:pt x="2151" y="933"/>
                    <a:pt x="2151" y="877"/>
                  </a:cubicBezTo>
                  <a:cubicBezTo>
                    <a:pt x="2137" y="813"/>
                    <a:pt x="2095" y="764"/>
                    <a:pt x="2031" y="735"/>
                  </a:cubicBezTo>
                  <a:lnTo>
                    <a:pt x="885" y="70"/>
                  </a:lnTo>
                  <a:cubicBezTo>
                    <a:pt x="804" y="24"/>
                    <a:pt x="715" y="1"/>
                    <a:pt x="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942;p38"/>
            <p:cNvSpPr/>
            <p:nvPr/>
          </p:nvSpPr>
          <p:spPr>
            <a:xfrm>
              <a:off x="5890175" y="538250"/>
              <a:ext cx="63700" cy="38050"/>
            </a:xfrm>
            <a:custGeom>
              <a:rect l="l" t="t" r="r" b="b"/>
              <a:pathLst>
                <a:path w="2548" h="1522" extrusionOk="0">
                  <a:moveTo>
                    <a:pt x="2427" y="821"/>
                  </a:moveTo>
                  <a:cubicBezTo>
                    <a:pt x="2484" y="842"/>
                    <a:pt x="2526" y="899"/>
                    <a:pt x="2541" y="962"/>
                  </a:cubicBezTo>
                  <a:cubicBezTo>
                    <a:pt x="2548" y="1019"/>
                    <a:pt x="2512" y="1068"/>
                    <a:pt x="2463" y="1097"/>
                  </a:cubicBezTo>
                  <a:lnTo>
                    <a:pt x="1854" y="1450"/>
                  </a:lnTo>
                  <a:cubicBezTo>
                    <a:pt x="1699" y="1521"/>
                    <a:pt x="1522" y="1514"/>
                    <a:pt x="1373" y="1429"/>
                  </a:cubicBezTo>
                  <a:lnTo>
                    <a:pt x="121" y="708"/>
                  </a:lnTo>
                  <a:cubicBezTo>
                    <a:pt x="58" y="679"/>
                    <a:pt x="15" y="623"/>
                    <a:pt x="1" y="559"/>
                  </a:cubicBezTo>
                  <a:cubicBezTo>
                    <a:pt x="1" y="502"/>
                    <a:pt x="29" y="453"/>
                    <a:pt x="86" y="425"/>
                  </a:cubicBezTo>
                  <a:lnTo>
                    <a:pt x="694" y="71"/>
                  </a:lnTo>
                  <a:cubicBezTo>
                    <a:pt x="850" y="0"/>
                    <a:pt x="1027" y="7"/>
                    <a:pt x="1175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943;p38"/>
            <p:cNvSpPr/>
            <p:nvPr/>
          </p:nvSpPr>
          <p:spPr>
            <a:xfrm>
              <a:off x="5891075" y="540400"/>
              <a:ext cx="62275" cy="35075"/>
            </a:xfrm>
            <a:custGeom>
              <a:rect l="l" t="t" r="r" b="b"/>
              <a:pathLst>
                <a:path w="2491" h="1403" extrusionOk="0">
                  <a:moveTo>
                    <a:pt x="898" y="1"/>
                  </a:moveTo>
                  <a:cubicBezTo>
                    <a:pt x="833" y="1"/>
                    <a:pt x="768" y="15"/>
                    <a:pt x="708" y="42"/>
                  </a:cubicBezTo>
                  <a:lnTo>
                    <a:pt x="99" y="395"/>
                  </a:lnTo>
                  <a:cubicBezTo>
                    <a:pt x="0" y="452"/>
                    <a:pt x="14" y="558"/>
                    <a:pt x="128" y="622"/>
                  </a:cubicBezTo>
                  <a:lnTo>
                    <a:pt x="1380" y="1350"/>
                  </a:lnTo>
                  <a:cubicBezTo>
                    <a:pt x="1449" y="1385"/>
                    <a:pt x="1523" y="1403"/>
                    <a:pt x="1596" y="1403"/>
                  </a:cubicBezTo>
                  <a:cubicBezTo>
                    <a:pt x="1657" y="1403"/>
                    <a:pt x="1718" y="1390"/>
                    <a:pt x="1776" y="1364"/>
                  </a:cubicBezTo>
                  <a:lnTo>
                    <a:pt x="2384" y="1011"/>
                  </a:lnTo>
                  <a:cubicBezTo>
                    <a:pt x="2490" y="954"/>
                    <a:pt x="2476" y="848"/>
                    <a:pt x="2363" y="784"/>
                  </a:cubicBezTo>
                  <a:lnTo>
                    <a:pt x="1111" y="56"/>
                  </a:lnTo>
                  <a:cubicBezTo>
                    <a:pt x="1044" y="18"/>
                    <a:pt x="971" y="1"/>
                    <a:pt x="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944;p38"/>
            <p:cNvSpPr/>
            <p:nvPr/>
          </p:nvSpPr>
          <p:spPr>
            <a:xfrm>
              <a:off x="5892650" y="540900"/>
              <a:ext cx="58750" cy="33975"/>
            </a:xfrm>
            <a:custGeom>
              <a:rect l="l" t="t" r="r" b="b"/>
              <a:pathLst>
                <a:path w="2350" h="1359" extrusionOk="0">
                  <a:moveTo>
                    <a:pt x="708" y="191"/>
                  </a:moveTo>
                  <a:lnTo>
                    <a:pt x="1105" y="411"/>
                  </a:lnTo>
                  <a:lnTo>
                    <a:pt x="701" y="644"/>
                  </a:lnTo>
                  <a:cubicBezTo>
                    <a:pt x="694" y="644"/>
                    <a:pt x="305" y="425"/>
                    <a:pt x="305" y="425"/>
                  </a:cubicBezTo>
                  <a:lnTo>
                    <a:pt x="708" y="191"/>
                  </a:lnTo>
                  <a:close/>
                  <a:moveTo>
                    <a:pt x="1319" y="393"/>
                  </a:moveTo>
                  <a:cubicBezTo>
                    <a:pt x="1397" y="393"/>
                    <a:pt x="1476" y="414"/>
                    <a:pt x="1550" y="453"/>
                  </a:cubicBezTo>
                  <a:cubicBezTo>
                    <a:pt x="1656" y="517"/>
                    <a:pt x="1678" y="609"/>
                    <a:pt x="1607" y="665"/>
                  </a:cubicBezTo>
                  <a:lnTo>
                    <a:pt x="1175" y="418"/>
                  </a:lnTo>
                  <a:cubicBezTo>
                    <a:pt x="1222" y="401"/>
                    <a:pt x="1270" y="393"/>
                    <a:pt x="1319" y="393"/>
                  </a:cubicBezTo>
                  <a:close/>
                  <a:moveTo>
                    <a:pt x="1140" y="439"/>
                  </a:moveTo>
                  <a:lnTo>
                    <a:pt x="1579" y="687"/>
                  </a:lnTo>
                  <a:lnTo>
                    <a:pt x="1175" y="920"/>
                  </a:lnTo>
                  <a:cubicBezTo>
                    <a:pt x="1168" y="920"/>
                    <a:pt x="730" y="672"/>
                    <a:pt x="730" y="672"/>
                  </a:cubicBezTo>
                  <a:lnTo>
                    <a:pt x="1133" y="439"/>
                  </a:lnTo>
                  <a:close/>
                  <a:moveTo>
                    <a:pt x="701" y="694"/>
                  </a:moveTo>
                  <a:lnTo>
                    <a:pt x="1133" y="941"/>
                  </a:lnTo>
                  <a:cubicBezTo>
                    <a:pt x="1086" y="954"/>
                    <a:pt x="1039" y="961"/>
                    <a:pt x="993" y="961"/>
                  </a:cubicBezTo>
                  <a:cubicBezTo>
                    <a:pt x="914" y="961"/>
                    <a:pt x="837" y="942"/>
                    <a:pt x="765" y="906"/>
                  </a:cubicBezTo>
                  <a:cubicBezTo>
                    <a:pt x="659" y="842"/>
                    <a:pt x="638" y="750"/>
                    <a:pt x="701" y="694"/>
                  </a:cubicBezTo>
                  <a:close/>
                  <a:moveTo>
                    <a:pt x="1607" y="708"/>
                  </a:moveTo>
                  <a:lnTo>
                    <a:pt x="2024" y="948"/>
                  </a:lnTo>
                  <a:lnTo>
                    <a:pt x="1614" y="1182"/>
                  </a:lnTo>
                  <a:lnTo>
                    <a:pt x="1204" y="941"/>
                  </a:lnTo>
                  <a:lnTo>
                    <a:pt x="1211" y="941"/>
                  </a:lnTo>
                  <a:lnTo>
                    <a:pt x="1607" y="708"/>
                  </a:lnTo>
                  <a:close/>
                  <a:moveTo>
                    <a:pt x="956" y="0"/>
                  </a:moveTo>
                  <a:lnTo>
                    <a:pt x="1" y="552"/>
                  </a:lnTo>
                  <a:cubicBezTo>
                    <a:pt x="8" y="559"/>
                    <a:pt x="22" y="573"/>
                    <a:pt x="29" y="580"/>
                  </a:cubicBezTo>
                  <a:lnTo>
                    <a:pt x="270" y="439"/>
                  </a:lnTo>
                  <a:lnTo>
                    <a:pt x="659" y="672"/>
                  </a:lnTo>
                  <a:cubicBezTo>
                    <a:pt x="581" y="743"/>
                    <a:pt x="602" y="849"/>
                    <a:pt x="730" y="920"/>
                  </a:cubicBezTo>
                  <a:cubicBezTo>
                    <a:pt x="814" y="965"/>
                    <a:pt x="907" y="989"/>
                    <a:pt x="1000" y="989"/>
                  </a:cubicBezTo>
                  <a:cubicBezTo>
                    <a:pt x="1054" y="989"/>
                    <a:pt x="1109" y="981"/>
                    <a:pt x="1161" y="962"/>
                  </a:cubicBezTo>
                  <a:lnTo>
                    <a:pt x="1579" y="1203"/>
                  </a:lnTo>
                  <a:lnTo>
                    <a:pt x="1345" y="1337"/>
                  </a:lnTo>
                  <a:cubicBezTo>
                    <a:pt x="1359" y="1344"/>
                    <a:pt x="1373" y="1352"/>
                    <a:pt x="1388" y="1359"/>
                  </a:cubicBezTo>
                  <a:lnTo>
                    <a:pt x="2350" y="807"/>
                  </a:lnTo>
                  <a:cubicBezTo>
                    <a:pt x="2335" y="793"/>
                    <a:pt x="2328" y="786"/>
                    <a:pt x="2314" y="779"/>
                  </a:cubicBezTo>
                  <a:lnTo>
                    <a:pt x="2053" y="927"/>
                  </a:lnTo>
                  <a:lnTo>
                    <a:pt x="1635" y="694"/>
                  </a:lnTo>
                  <a:cubicBezTo>
                    <a:pt x="1727" y="616"/>
                    <a:pt x="1706" y="510"/>
                    <a:pt x="1571" y="432"/>
                  </a:cubicBezTo>
                  <a:cubicBezTo>
                    <a:pt x="1491" y="389"/>
                    <a:pt x="1402" y="367"/>
                    <a:pt x="1312" y="367"/>
                  </a:cubicBezTo>
                  <a:cubicBezTo>
                    <a:pt x="1252" y="367"/>
                    <a:pt x="1192" y="377"/>
                    <a:pt x="1133" y="396"/>
                  </a:cubicBezTo>
                  <a:lnTo>
                    <a:pt x="737" y="170"/>
                  </a:lnTo>
                  <a:lnTo>
                    <a:pt x="998" y="22"/>
                  </a:lnTo>
                  <a:cubicBezTo>
                    <a:pt x="984" y="14"/>
                    <a:pt x="970" y="7"/>
                    <a:pt x="9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945;p38"/>
            <p:cNvSpPr/>
            <p:nvPr/>
          </p:nvSpPr>
          <p:spPr>
            <a:xfrm>
              <a:off x="6050775" y="636925"/>
              <a:ext cx="27800" cy="14525"/>
            </a:xfrm>
            <a:custGeom>
              <a:rect l="l" t="t" r="r" b="b"/>
              <a:pathLst>
                <a:path w="1112" h="581" extrusionOk="0">
                  <a:moveTo>
                    <a:pt x="556" y="1"/>
                  </a:moveTo>
                  <a:cubicBezTo>
                    <a:pt x="434" y="1"/>
                    <a:pt x="312" y="29"/>
                    <a:pt x="199" y="86"/>
                  </a:cubicBezTo>
                  <a:cubicBezTo>
                    <a:pt x="0" y="199"/>
                    <a:pt x="0" y="383"/>
                    <a:pt x="199" y="496"/>
                  </a:cubicBezTo>
                  <a:cubicBezTo>
                    <a:pt x="312" y="553"/>
                    <a:pt x="434" y="581"/>
                    <a:pt x="556" y="581"/>
                  </a:cubicBezTo>
                  <a:cubicBezTo>
                    <a:pt x="678" y="581"/>
                    <a:pt x="800" y="553"/>
                    <a:pt x="913" y="496"/>
                  </a:cubicBezTo>
                  <a:cubicBezTo>
                    <a:pt x="1111" y="383"/>
                    <a:pt x="1111" y="192"/>
                    <a:pt x="913" y="86"/>
                  </a:cubicBezTo>
                  <a:cubicBezTo>
                    <a:pt x="800" y="29"/>
                    <a:pt x="678" y="1"/>
                    <a:pt x="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946;p38"/>
            <p:cNvSpPr/>
            <p:nvPr/>
          </p:nvSpPr>
          <p:spPr>
            <a:xfrm>
              <a:off x="6072525" y="648600"/>
              <a:ext cx="25325" cy="14700"/>
            </a:xfrm>
            <a:custGeom>
              <a:rect l="l" t="t" r="r" b="b"/>
              <a:pathLst>
                <a:path w="1013" h="588" extrusionOk="0">
                  <a:moveTo>
                    <a:pt x="510" y="1"/>
                  </a:moveTo>
                  <a:cubicBezTo>
                    <a:pt x="227" y="1"/>
                    <a:pt x="1" y="135"/>
                    <a:pt x="1" y="298"/>
                  </a:cubicBezTo>
                  <a:cubicBezTo>
                    <a:pt x="1" y="453"/>
                    <a:pt x="227" y="588"/>
                    <a:pt x="510" y="588"/>
                  </a:cubicBezTo>
                  <a:cubicBezTo>
                    <a:pt x="786" y="588"/>
                    <a:pt x="1012" y="453"/>
                    <a:pt x="1012" y="298"/>
                  </a:cubicBezTo>
                  <a:cubicBezTo>
                    <a:pt x="1012" y="135"/>
                    <a:pt x="786" y="1"/>
                    <a:pt x="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947;p38"/>
            <p:cNvSpPr/>
            <p:nvPr/>
          </p:nvSpPr>
          <p:spPr>
            <a:xfrm>
              <a:off x="6131075" y="624375"/>
              <a:ext cx="17000" cy="9925"/>
            </a:xfrm>
            <a:custGeom>
              <a:rect l="l" t="t" r="r" b="b"/>
              <a:pathLst>
                <a:path w="680" h="397" extrusionOk="0">
                  <a:moveTo>
                    <a:pt x="442" y="48"/>
                  </a:moveTo>
                  <a:cubicBezTo>
                    <a:pt x="465" y="48"/>
                    <a:pt x="488" y="53"/>
                    <a:pt x="510" y="64"/>
                  </a:cubicBezTo>
                  <a:lnTo>
                    <a:pt x="566" y="107"/>
                  </a:lnTo>
                  <a:cubicBezTo>
                    <a:pt x="609" y="128"/>
                    <a:pt x="609" y="156"/>
                    <a:pt x="566" y="177"/>
                  </a:cubicBezTo>
                  <a:lnTo>
                    <a:pt x="304" y="333"/>
                  </a:lnTo>
                  <a:cubicBezTo>
                    <a:pt x="283" y="344"/>
                    <a:pt x="260" y="349"/>
                    <a:pt x="238" y="349"/>
                  </a:cubicBezTo>
                  <a:cubicBezTo>
                    <a:pt x="216" y="349"/>
                    <a:pt x="195" y="344"/>
                    <a:pt x="177" y="333"/>
                  </a:cubicBezTo>
                  <a:lnTo>
                    <a:pt x="113" y="298"/>
                  </a:lnTo>
                  <a:cubicBezTo>
                    <a:pt x="71" y="269"/>
                    <a:pt x="71" y="241"/>
                    <a:pt x="113" y="220"/>
                  </a:cubicBezTo>
                  <a:lnTo>
                    <a:pt x="375" y="64"/>
                  </a:lnTo>
                  <a:cubicBezTo>
                    <a:pt x="396" y="53"/>
                    <a:pt x="419" y="48"/>
                    <a:pt x="442" y="48"/>
                  </a:cubicBezTo>
                  <a:close/>
                  <a:moveTo>
                    <a:pt x="439" y="0"/>
                  </a:moveTo>
                  <a:cubicBezTo>
                    <a:pt x="396" y="0"/>
                    <a:pt x="354" y="15"/>
                    <a:pt x="326" y="36"/>
                  </a:cubicBezTo>
                  <a:lnTo>
                    <a:pt x="57" y="184"/>
                  </a:lnTo>
                  <a:cubicBezTo>
                    <a:pt x="21" y="206"/>
                    <a:pt x="0" y="227"/>
                    <a:pt x="0" y="255"/>
                  </a:cubicBezTo>
                  <a:cubicBezTo>
                    <a:pt x="0" y="276"/>
                    <a:pt x="21" y="298"/>
                    <a:pt x="57" y="319"/>
                  </a:cubicBezTo>
                  <a:lnTo>
                    <a:pt x="135" y="361"/>
                  </a:lnTo>
                  <a:cubicBezTo>
                    <a:pt x="170" y="382"/>
                    <a:pt x="205" y="390"/>
                    <a:pt x="248" y="397"/>
                  </a:cubicBezTo>
                  <a:cubicBezTo>
                    <a:pt x="283" y="397"/>
                    <a:pt x="326" y="382"/>
                    <a:pt x="361" y="361"/>
                  </a:cubicBezTo>
                  <a:lnTo>
                    <a:pt x="623" y="206"/>
                  </a:lnTo>
                  <a:cubicBezTo>
                    <a:pt x="658" y="191"/>
                    <a:pt x="679" y="163"/>
                    <a:pt x="679" y="142"/>
                  </a:cubicBezTo>
                  <a:cubicBezTo>
                    <a:pt x="679" y="121"/>
                    <a:pt x="658" y="99"/>
                    <a:pt x="623" y="78"/>
                  </a:cubicBezTo>
                  <a:lnTo>
                    <a:pt x="545" y="36"/>
                  </a:lnTo>
                  <a:cubicBezTo>
                    <a:pt x="517" y="15"/>
                    <a:pt x="474" y="0"/>
                    <a:pt x="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948;p38"/>
            <p:cNvSpPr/>
            <p:nvPr/>
          </p:nvSpPr>
          <p:spPr>
            <a:xfrm>
              <a:off x="6121350" y="618725"/>
              <a:ext cx="16825" cy="9925"/>
            </a:xfrm>
            <a:custGeom>
              <a:rect l="l" t="t" r="r" b="b"/>
              <a:pathLst>
                <a:path w="673" h="397" extrusionOk="0">
                  <a:moveTo>
                    <a:pt x="439" y="48"/>
                  </a:moveTo>
                  <a:cubicBezTo>
                    <a:pt x="462" y="48"/>
                    <a:pt x="485" y="53"/>
                    <a:pt x="502" y="64"/>
                  </a:cubicBezTo>
                  <a:lnTo>
                    <a:pt x="566" y="106"/>
                  </a:lnTo>
                  <a:cubicBezTo>
                    <a:pt x="608" y="127"/>
                    <a:pt x="608" y="156"/>
                    <a:pt x="566" y="177"/>
                  </a:cubicBezTo>
                  <a:lnTo>
                    <a:pt x="304" y="333"/>
                  </a:lnTo>
                  <a:cubicBezTo>
                    <a:pt x="283" y="343"/>
                    <a:pt x="260" y="348"/>
                    <a:pt x="237" y="348"/>
                  </a:cubicBezTo>
                  <a:cubicBezTo>
                    <a:pt x="214" y="348"/>
                    <a:pt x="191" y="343"/>
                    <a:pt x="170" y="333"/>
                  </a:cubicBezTo>
                  <a:lnTo>
                    <a:pt x="106" y="297"/>
                  </a:lnTo>
                  <a:cubicBezTo>
                    <a:pt x="64" y="269"/>
                    <a:pt x="64" y="241"/>
                    <a:pt x="106" y="219"/>
                  </a:cubicBezTo>
                  <a:lnTo>
                    <a:pt x="375" y="64"/>
                  </a:lnTo>
                  <a:cubicBezTo>
                    <a:pt x="393" y="53"/>
                    <a:pt x="416" y="48"/>
                    <a:pt x="439" y="48"/>
                  </a:cubicBezTo>
                  <a:close/>
                  <a:moveTo>
                    <a:pt x="432" y="0"/>
                  </a:moveTo>
                  <a:cubicBezTo>
                    <a:pt x="396" y="0"/>
                    <a:pt x="354" y="14"/>
                    <a:pt x="318" y="35"/>
                  </a:cubicBezTo>
                  <a:lnTo>
                    <a:pt x="57" y="184"/>
                  </a:lnTo>
                  <a:cubicBezTo>
                    <a:pt x="21" y="205"/>
                    <a:pt x="0" y="234"/>
                    <a:pt x="0" y="255"/>
                  </a:cubicBezTo>
                  <a:cubicBezTo>
                    <a:pt x="0" y="276"/>
                    <a:pt x="21" y="297"/>
                    <a:pt x="57" y="318"/>
                  </a:cubicBezTo>
                  <a:lnTo>
                    <a:pt x="127" y="361"/>
                  </a:lnTo>
                  <a:cubicBezTo>
                    <a:pt x="163" y="382"/>
                    <a:pt x="205" y="396"/>
                    <a:pt x="241" y="396"/>
                  </a:cubicBezTo>
                  <a:cubicBezTo>
                    <a:pt x="283" y="389"/>
                    <a:pt x="318" y="382"/>
                    <a:pt x="354" y="361"/>
                  </a:cubicBezTo>
                  <a:lnTo>
                    <a:pt x="623" y="205"/>
                  </a:lnTo>
                  <a:cubicBezTo>
                    <a:pt x="658" y="191"/>
                    <a:pt x="672" y="163"/>
                    <a:pt x="672" y="142"/>
                  </a:cubicBezTo>
                  <a:cubicBezTo>
                    <a:pt x="672" y="120"/>
                    <a:pt x="658" y="99"/>
                    <a:pt x="623" y="78"/>
                  </a:cubicBezTo>
                  <a:lnTo>
                    <a:pt x="545" y="35"/>
                  </a:lnTo>
                  <a:cubicBezTo>
                    <a:pt x="509" y="14"/>
                    <a:pt x="474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949;p38"/>
            <p:cNvSpPr/>
            <p:nvPr/>
          </p:nvSpPr>
          <p:spPr>
            <a:xfrm>
              <a:off x="6111600" y="613050"/>
              <a:ext cx="16850" cy="9925"/>
            </a:xfrm>
            <a:custGeom>
              <a:rect l="l" t="t" r="r" b="b"/>
              <a:pathLst>
                <a:path w="674" h="397" extrusionOk="0">
                  <a:moveTo>
                    <a:pt x="436" y="48"/>
                  </a:moveTo>
                  <a:cubicBezTo>
                    <a:pt x="459" y="48"/>
                    <a:pt x="482" y="54"/>
                    <a:pt x="503" y="64"/>
                  </a:cubicBezTo>
                  <a:lnTo>
                    <a:pt x="567" y="107"/>
                  </a:lnTo>
                  <a:cubicBezTo>
                    <a:pt x="609" y="128"/>
                    <a:pt x="609" y="156"/>
                    <a:pt x="567" y="178"/>
                  </a:cubicBezTo>
                  <a:lnTo>
                    <a:pt x="298" y="333"/>
                  </a:lnTo>
                  <a:cubicBezTo>
                    <a:pt x="280" y="344"/>
                    <a:pt x="257" y="349"/>
                    <a:pt x="234" y="349"/>
                  </a:cubicBezTo>
                  <a:cubicBezTo>
                    <a:pt x="211" y="349"/>
                    <a:pt x="188" y="344"/>
                    <a:pt x="171" y="333"/>
                  </a:cubicBezTo>
                  <a:lnTo>
                    <a:pt x="107" y="298"/>
                  </a:lnTo>
                  <a:cubicBezTo>
                    <a:pt x="65" y="269"/>
                    <a:pt x="65" y="241"/>
                    <a:pt x="107" y="220"/>
                  </a:cubicBezTo>
                  <a:lnTo>
                    <a:pt x="369" y="64"/>
                  </a:lnTo>
                  <a:cubicBezTo>
                    <a:pt x="390" y="54"/>
                    <a:pt x="413" y="48"/>
                    <a:pt x="436" y="48"/>
                  </a:cubicBezTo>
                  <a:close/>
                  <a:moveTo>
                    <a:pt x="433" y="1"/>
                  </a:moveTo>
                  <a:cubicBezTo>
                    <a:pt x="390" y="1"/>
                    <a:pt x="355" y="15"/>
                    <a:pt x="319" y="36"/>
                  </a:cubicBezTo>
                  <a:lnTo>
                    <a:pt x="51" y="185"/>
                  </a:lnTo>
                  <a:cubicBezTo>
                    <a:pt x="15" y="206"/>
                    <a:pt x="1" y="234"/>
                    <a:pt x="1" y="255"/>
                  </a:cubicBezTo>
                  <a:cubicBezTo>
                    <a:pt x="1" y="277"/>
                    <a:pt x="15" y="298"/>
                    <a:pt x="51" y="319"/>
                  </a:cubicBezTo>
                  <a:lnTo>
                    <a:pt x="128" y="361"/>
                  </a:lnTo>
                  <a:cubicBezTo>
                    <a:pt x="164" y="383"/>
                    <a:pt x="199" y="390"/>
                    <a:pt x="242" y="397"/>
                  </a:cubicBezTo>
                  <a:cubicBezTo>
                    <a:pt x="284" y="397"/>
                    <a:pt x="319" y="383"/>
                    <a:pt x="355" y="361"/>
                  </a:cubicBezTo>
                  <a:lnTo>
                    <a:pt x="624" y="206"/>
                  </a:lnTo>
                  <a:cubicBezTo>
                    <a:pt x="659" y="192"/>
                    <a:pt x="673" y="163"/>
                    <a:pt x="673" y="142"/>
                  </a:cubicBezTo>
                  <a:cubicBezTo>
                    <a:pt x="673" y="121"/>
                    <a:pt x="659" y="100"/>
                    <a:pt x="624" y="78"/>
                  </a:cubicBezTo>
                  <a:lnTo>
                    <a:pt x="546" y="36"/>
                  </a:lnTo>
                  <a:cubicBezTo>
                    <a:pt x="510" y="15"/>
                    <a:pt x="468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950;p38"/>
            <p:cNvSpPr/>
            <p:nvPr/>
          </p:nvSpPr>
          <p:spPr>
            <a:xfrm>
              <a:off x="6101875" y="607400"/>
              <a:ext cx="16825" cy="9925"/>
            </a:xfrm>
            <a:custGeom>
              <a:rect l="l" t="t" r="r" b="b"/>
              <a:pathLst>
                <a:path w="673" h="397" extrusionOk="0">
                  <a:moveTo>
                    <a:pt x="436" y="48"/>
                  </a:moveTo>
                  <a:cubicBezTo>
                    <a:pt x="459" y="48"/>
                    <a:pt x="482" y="53"/>
                    <a:pt x="503" y="64"/>
                  </a:cubicBezTo>
                  <a:lnTo>
                    <a:pt x="567" y="106"/>
                  </a:lnTo>
                  <a:cubicBezTo>
                    <a:pt x="609" y="128"/>
                    <a:pt x="602" y="156"/>
                    <a:pt x="567" y="177"/>
                  </a:cubicBezTo>
                  <a:lnTo>
                    <a:pt x="298" y="333"/>
                  </a:lnTo>
                  <a:cubicBezTo>
                    <a:pt x="277" y="343"/>
                    <a:pt x="254" y="349"/>
                    <a:pt x="232" y="349"/>
                  </a:cubicBezTo>
                  <a:cubicBezTo>
                    <a:pt x="210" y="349"/>
                    <a:pt x="188" y="343"/>
                    <a:pt x="171" y="333"/>
                  </a:cubicBezTo>
                  <a:lnTo>
                    <a:pt x="107" y="290"/>
                  </a:lnTo>
                  <a:cubicBezTo>
                    <a:pt x="65" y="269"/>
                    <a:pt x="65" y="241"/>
                    <a:pt x="107" y="220"/>
                  </a:cubicBezTo>
                  <a:lnTo>
                    <a:pt x="369" y="64"/>
                  </a:lnTo>
                  <a:cubicBezTo>
                    <a:pt x="390" y="53"/>
                    <a:pt x="413" y="48"/>
                    <a:pt x="436" y="48"/>
                  </a:cubicBezTo>
                  <a:close/>
                  <a:moveTo>
                    <a:pt x="432" y="0"/>
                  </a:moveTo>
                  <a:cubicBezTo>
                    <a:pt x="390" y="0"/>
                    <a:pt x="348" y="14"/>
                    <a:pt x="312" y="36"/>
                  </a:cubicBezTo>
                  <a:lnTo>
                    <a:pt x="50" y="191"/>
                  </a:lnTo>
                  <a:cubicBezTo>
                    <a:pt x="15" y="205"/>
                    <a:pt x="1" y="234"/>
                    <a:pt x="1" y="255"/>
                  </a:cubicBezTo>
                  <a:cubicBezTo>
                    <a:pt x="1" y="276"/>
                    <a:pt x="15" y="297"/>
                    <a:pt x="50" y="319"/>
                  </a:cubicBezTo>
                  <a:lnTo>
                    <a:pt x="128" y="361"/>
                  </a:lnTo>
                  <a:cubicBezTo>
                    <a:pt x="164" y="382"/>
                    <a:pt x="199" y="389"/>
                    <a:pt x="241" y="396"/>
                  </a:cubicBezTo>
                  <a:cubicBezTo>
                    <a:pt x="277" y="396"/>
                    <a:pt x="319" y="382"/>
                    <a:pt x="355" y="361"/>
                  </a:cubicBezTo>
                  <a:lnTo>
                    <a:pt x="616" y="205"/>
                  </a:lnTo>
                  <a:cubicBezTo>
                    <a:pt x="652" y="191"/>
                    <a:pt x="673" y="163"/>
                    <a:pt x="673" y="142"/>
                  </a:cubicBezTo>
                  <a:cubicBezTo>
                    <a:pt x="673" y="121"/>
                    <a:pt x="652" y="99"/>
                    <a:pt x="623" y="78"/>
                  </a:cubicBezTo>
                  <a:lnTo>
                    <a:pt x="546" y="36"/>
                  </a:lnTo>
                  <a:cubicBezTo>
                    <a:pt x="510" y="14"/>
                    <a:pt x="468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951;p38"/>
            <p:cNvSpPr/>
            <p:nvPr/>
          </p:nvSpPr>
          <p:spPr>
            <a:xfrm>
              <a:off x="6077825" y="593725"/>
              <a:ext cx="17000" cy="9725"/>
            </a:xfrm>
            <a:custGeom>
              <a:rect l="l" t="t" r="r" b="b"/>
              <a:pathLst>
                <a:path w="680" h="389" extrusionOk="0">
                  <a:moveTo>
                    <a:pt x="442" y="45"/>
                  </a:moveTo>
                  <a:cubicBezTo>
                    <a:pt x="464" y="45"/>
                    <a:pt x="485" y="52"/>
                    <a:pt x="503" y="66"/>
                  </a:cubicBezTo>
                  <a:lnTo>
                    <a:pt x="567" y="102"/>
                  </a:lnTo>
                  <a:cubicBezTo>
                    <a:pt x="609" y="123"/>
                    <a:pt x="609" y="151"/>
                    <a:pt x="567" y="172"/>
                  </a:cubicBezTo>
                  <a:lnTo>
                    <a:pt x="305" y="328"/>
                  </a:lnTo>
                  <a:cubicBezTo>
                    <a:pt x="284" y="339"/>
                    <a:pt x="261" y="344"/>
                    <a:pt x="238" y="344"/>
                  </a:cubicBezTo>
                  <a:cubicBezTo>
                    <a:pt x="215" y="344"/>
                    <a:pt x="192" y="339"/>
                    <a:pt x="171" y="328"/>
                  </a:cubicBezTo>
                  <a:lnTo>
                    <a:pt x="114" y="293"/>
                  </a:lnTo>
                  <a:cubicBezTo>
                    <a:pt x="72" y="264"/>
                    <a:pt x="72" y="243"/>
                    <a:pt x="114" y="215"/>
                  </a:cubicBezTo>
                  <a:lnTo>
                    <a:pt x="376" y="66"/>
                  </a:lnTo>
                  <a:cubicBezTo>
                    <a:pt x="397" y="52"/>
                    <a:pt x="420" y="45"/>
                    <a:pt x="442" y="45"/>
                  </a:cubicBezTo>
                  <a:close/>
                  <a:moveTo>
                    <a:pt x="413" y="1"/>
                  </a:moveTo>
                  <a:cubicBezTo>
                    <a:pt x="382" y="1"/>
                    <a:pt x="348" y="13"/>
                    <a:pt x="319" y="31"/>
                  </a:cubicBezTo>
                  <a:lnTo>
                    <a:pt x="57" y="186"/>
                  </a:lnTo>
                  <a:cubicBezTo>
                    <a:pt x="22" y="208"/>
                    <a:pt x="1" y="229"/>
                    <a:pt x="1" y="250"/>
                  </a:cubicBezTo>
                  <a:cubicBezTo>
                    <a:pt x="1" y="271"/>
                    <a:pt x="22" y="293"/>
                    <a:pt x="57" y="314"/>
                  </a:cubicBezTo>
                  <a:lnTo>
                    <a:pt x="135" y="356"/>
                  </a:lnTo>
                  <a:cubicBezTo>
                    <a:pt x="171" y="378"/>
                    <a:pt x="209" y="388"/>
                    <a:pt x="248" y="388"/>
                  </a:cubicBezTo>
                  <a:cubicBezTo>
                    <a:pt x="287" y="388"/>
                    <a:pt x="326" y="378"/>
                    <a:pt x="362" y="356"/>
                  </a:cubicBezTo>
                  <a:lnTo>
                    <a:pt x="623" y="208"/>
                  </a:lnTo>
                  <a:cubicBezTo>
                    <a:pt x="659" y="186"/>
                    <a:pt x="680" y="165"/>
                    <a:pt x="680" y="137"/>
                  </a:cubicBezTo>
                  <a:cubicBezTo>
                    <a:pt x="680" y="116"/>
                    <a:pt x="659" y="95"/>
                    <a:pt x="623" y="73"/>
                  </a:cubicBezTo>
                  <a:lnTo>
                    <a:pt x="546" y="31"/>
                  </a:lnTo>
                  <a:cubicBezTo>
                    <a:pt x="517" y="10"/>
                    <a:pt x="475" y="3"/>
                    <a:pt x="432" y="3"/>
                  </a:cubicBezTo>
                  <a:cubicBezTo>
                    <a:pt x="426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952;p38"/>
            <p:cNvSpPr/>
            <p:nvPr/>
          </p:nvSpPr>
          <p:spPr>
            <a:xfrm>
              <a:off x="6068100" y="588075"/>
              <a:ext cx="16825" cy="9800"/>
            </a:xfrm>
            <a:custGeom>
              <a:rect l="l" t="t" r="r" b="b"/>
              <a:pathLst>
                <a:path w="673" h="392" extrusionOk="0">
                  <a:moveTo>
                    <a:pt x="437" y="45"/>
                  </a:moveTo>
                  <a:cubicBezTo>
                    <a:pt x="459" y="45"/>
                    <a:pt x="482" y="52"/>
                    <a:pt x="503" y="66"/>
                  </a:cubicBezTo>
                  <a:lnTo>
                    <a:pt x="567" y="101"/>
                  </a:lnTo>
                  <a:cubicBezTo>
                    <a:pt x="609" y="122"/>
                    <a:pt x="609" y="151"/>
                    <a:pt x="567" y="172"/>
                  </a:cubicBezTo>
                  <a:lnTo>
                    <a:pt x="298" y="328"/>
                  </a:lnTo>
                  <a:cubicBezTo>
                    <a:pt x="280" y="338"/>
                    <a:pt x="259" y="344"/>
                    <a:pt x="237" y="344"/>
                  </a:cubicBezTo>
                  <a:cubicBezTo>
                    <a:pt x="215" y="344"/>
                    <a:pt x="192" y="338"/>
                    <a:pt x="170" y="328"/>
                  </a:cubicBezTo>
                  <a:lnTo>
                    <a:pt x="107" y="292"/>
                  </a:lnTo>
                  <a:cubicBezTo>
                    <a:pt x="64" y="264"/>
                    <a:pt x="64" y="236"/>
                    <a:pt x="107" y="214"/>
                  </a:cubicBezTo>
                  <a:lnTo>
                    <a:pt x="376" y="66"/>
                  </a:lnTo>
                  <a:cubicBezTo>
                    <a:pt x="393" y="52"/>
                    <a:pt x="415" y="45"/>
                    <a:pt x="437" y="45"/>
                  </a:cubicBezTo>
                  <a:close/>
                  <a:moveTo>
                    <a:pt x="410" y="0"/>
                  </a:moveTo>
                  <a:cubicBezTo>
                    <a:pt x="377" y="0"/>
                    <a:pt x="348" y="13"/>
                    <a:pt x="319" y="30"/>
                  </a:cubicBezTo>
                  <a:lnTo>
                    <a:pt x="57" y="186"/>
                  </a:lnTo>
                  <a:cubicBezTo>
                    <a:pt x="15" y="207"/>
                    <a:pt x="1" y="229"/>
                    <a:pt x="1" y="250"/>
                  </a:cubicBezTo>
                  <a:cubicBezTo>
                    <a:pt x="1" y="271"/>
                    <a:pt x="22" y="292"/>
                    <a:pt x="50" y="313"/>
                  </a:cubicBezTo>
                  <a:lnTo>
                    <a:pt x="128" y="356"/>
                  </a:lnTo>
                  <a:cubicBezTo>
                    <a:pt x="163" y="377"/>
                    <a:pt x="206" y="391"/>
                    <a:pt x="241" y="391"/>
                  </a:cubicBezTo>
                  <a:cubicBezTo>
                    <a:pt x="284" y="391"/>
                    <a:pt x="319" y="377"/>
                    <a:pt x="354" y="356"/>
                  </a:cubicBezTo>
                  <a:lnTo>
                    <a:pt x="623" y="207"/>
                  </a:lnTo>
                  <a:cubicBezTo>
                    <a:pt x="659" y="186"/>
                    <a:pt x="673" y="165"/>
                    <a:pt x="673" y="137"/>
                  </a:cubicBezTo>
                  <a:cubicBezTo>
                    <a:pt x="673" y="115"/>
                    <a:pt x="659" y="94"/>
                    <a:pt x="623" y="73"/>
                  </a:cubicBezTo>
                  <a:lnTo>
                    <a:pt x="545" y="30"/>
                  </a:lnTo>
                  <a:cubicBezTo>
                    <a:pt x="516" y="13"/>
                    <a:pt x="487" y="0"/>
                    <a:pt x="454" y="0"/>
                  </a:cubicBezTo>
                  <a:cubicBezTo>
                    <a:pt x="447" y="0"/>
                    <a:pt x="440" y="1"/>
                    <a:pt x="432" y="2"/>
                  </a:cubicBezTo>
                  <a:cubicBezTo>
                    <a:pt x="425" y="1"/>
                    <a:pt x="417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953;p38"/>
            <p:cNvSpPr/>
            <p:nvPr/>
          </p:nvSpPr>
          <p:spPr>
            <a:xfrm>
              <a:off x="6058375" y="582400"/>
              <a:ext cx="16825" cy="9800"/>
            </a:xfrm>
            <a:custGeom>
              <a:rect l="l" t="t" r="r" b="b"/>
              <a:pathLst>
                <a:path w="673" h="392" extrusionOk="0">
                  <a:moveTo>
                    <a:pt x="436" y="45"/>
                  </a:moveTo>
                  <a:cubicBezTo>
                    <a:pt x="459" y="45"/>
                    <a:pt x="482" y="52"/>
                    <a:pt x="503" y="66"/>
                  </a:cubicBezTo>
                  <a:lnTo>
                    <a:pt x="567" y="102"/>
                  </a:lnTo>
                  <a:cubicBezTo>
                    <a:pt x="609" y="123"/>
                    <a:pt x="602" y="151"/>
                    <a:pt x="567" y="173"/>
                  </a:cubicBezTo>
                  <a:lnTo>
                    <a:pt x="298" y="328"/>
                  </a:lnTo>
                  <a:cubicBezTo>
                    <a:pt x="277" y="339"/>
                    <a:pt x="254" y="344"/>
                    <a:pt x="231" y="344"/>
                  </a:cubicBezTo>
                  <a:cubicBezTo>
                    <a:pt x="209" y="344"/>
                    <a:pt x="188" y="339"/>
                    <a:pt x="170" y="328"/>
                  </a:cubicBezTo>
                  <a:lnTo>
                    <a:pt x="107" y="293"/>
                  </a:lnTo>
                  <a:cubicBezTo>
                    <a:pt x="64" y="265"/>
                    <a:pt x="64" y="236"/>
                    <a:pt x="107" y="215"/>
                  </a:cubicBezTo>
                  <a:lnTo>
                    <a:pt x="368" y="66"/>
                  </a:lnTo>
                  <a:cubicBezTo>
                    <a:pt x="390" y="52"/>
                    <a:pt x="413" y="45"/>
                    <a:pt x="436" y="45"/>
                  </a:cubicBezTo>
                  <a:close/>
                  <a:moveTo>
                    <a:pt x="410" y="1"/>
                  </a:moveTo>
                  <a:cubicBezTo>
                    <a:pt x="375" y="1"/>
                    <a:pt x="342" y="14"/>
                    <a:pt x="319" y="31"/>
                  </a:cubicBezTo>
                  <a:lnTo>
                    <a:pt x="50" y="187"/>
                  </a:lnTo>
                  <a:cubicBezTo>
                    <a:pt x="15" y="208"/>
                    <a:pt x="1" y="229"/>
                    <a:pt x="1" y="250"/>
                  </a:cubicBezTo>
                  <a:cubicBezTo>
                    <a:pt x="1" y="272"/>
                    <a:pt x="15" y="293"/>
                    <a:pt x="50" y="314"/>
                  </a:cubicBezTo>
                  <a:lnTo>
                    <a:pt x="128" y="357"/>
                  </a:lnTo>
                  <a:cubicBezTo>
                    <a:pt x="163" y="378"/>
                    <a:pt x="199" y="392"/>
                    <a:pt x="241" y="392"/>
                  </a:cubicBezTo>
                  <a:cubicBezTo>
                    <a:pt x="277" y="392"/>
                    <a:pt x="319" y="378"/>
                    <a:pt x="354" y="357"/>
                  </a:cubicBezTo>
                  <a:lnTo>
                    <a:pt x="616" y="208"/>
                  </a:lnTo>
                  <a:cubicBezTo>
                    <a:pt x="651" y="187"/>
                    <a:pt x="673" y="166"/>
                    <a:pt x="673" y="137"/>
                  </a:cubicBezTo>
                  <a:cubicBezTo>
                    <a:pt x="673" y="116"/>
                    <a:pt x="651" y="95"/>
                    <a:pt x="616" y="74"/>
                  </a:cubicBezTo>
                  <a:lnTo>
                    <a:pt x="545" y="31"/>
                  </a:lnTo>
                  <a:cubicBezTo>
                    <a:pt x="516" y="14"/>
                    <a:pt x="482" y="1"/>
                    <a:pt x="452" y="1"/>
                  </a:cubicBezTo>
                  <a:cubicBezTo>
                    <a:pt x="445" y="1"/>
                    <a:pt x="438" y="2"/>
                    <a:pt x="432" y="3"/>
                  </a:cubicBezTo>
                  <a:cubicBezTo>
                    <a:pt x="425" y="2"/>
                    <a:pt x="417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954;p38"/>
            <p:cNvSpPr/>
            <p:nvPr/>
          </p:nvSpPr>
          <p:spPr>
            <a:xfrm>
              <a:off x="6048475" y="576750"/>
              <a:ext cx="17000" cy="9800"/>
            </a:xfrm>
            <a:custGeom>
              <a:rect l="l" t="t" r="r" b="b"/>
              <a:pathLst>
                <a:path w="680" h="392" extrusionOk="0">
                  <a:moveTo>
                    <a:pt x="439" y="45"/>
                  </a:moveTo>
                  <a:cubicBezTo>
                    <a:pt x="462" y="45"/>
                    <a:pt x="485" y="52"/>
                    <a:pt x="503" y="66"/>
                  </a:cubicBezTo>
                  <a:lnTo>
                    <a:pt x="566" y="101"/>
                  </a:lnTo>
                  <a:cubicBezTo>
                    <a:pt x="609" y="123"/>
                    <a:pt x="609" y="151"/>
                    <a:pt x="566" y="172"/>
                  </a:cubicBezTo>
                  <a:lnTo>
                    <a:pt x="305" y="328"/>
                  </a:lnTo>
                  <a:cubicBezTo>
                    <a:pt x="283" y="338"/>
                    <a:pt x="260" y="344"/>
                    <a:pt x="237" y="344"/>
                  </a:cubicBezTo>
                  <a:cubicBezTo>
                    <a:pt x="214" y="344"/>
                    <a:pt x="191" y="338"/>
                    <a:pt x="170" y="328"/>
                  </a:cubicBezTo>
                  <a:lnTo>
                    <a:pt x="107" y="292"/>
                  </a:lnTo>
                  <a:cubicBezTo>
                    <a:pt x="64" y="264"/>
                    <a:pt x="64" y="236"/>
                    <a:pt x="107" y="215"/>
                  </a:cubicBezTo>
                  <a:lnTo>
                    <a:pt x="375" y="66"/>
                  </a:lnTo>
                  <a:cubicBezTo>
                    <a:pt x="393" y="52"/>
                    <a:pt x="416" y="45"/>
                    <a:pt x="439" y="45"/>
                  </a:cubicBezTo>
                  <a:close/>
                  <a:moveTo>
                    <a:pt x="413" y="1"/>
                  </a:moveTo>
                  <a:cubicBezTo>
                    <a:pt x="382" y="1"/>
                    <a:pt x="348" y="13"/>
                    <a:pt x="319" y="31"/>
                  </a:cubicBezTo>
                  <a:lnTo>
                    <a:pt x="57" y="186"/>
                  </a:lnTo>
                  <a:cubicBezTo>
                    <a:pt x="22" y="201"/>
                    <a:pt x="0" y="229"/>
                    <a:pt x="0" y="250"/>
                  </a:cubicBezTo>
                  <a:cubicBezTo>
                    <a:pt x="0" y="271"/>
                    <a:pt x="22" y="292"/>
                    <a:pt x="57" y="314"/>
                  </a:cubicBezTo>
                  <a:lnTo>
                    <a:pt x="135" y="356"/>
                  </a:lnTo>
                  <a:cubicBezTo>
                    <a:pt x="163" y="377"/>
                    <a:pt x="206" y="392"/>
                    <a:pt x="248" y="392"/>
                  </a:cubicBezTo>
                  <a:cubicBezTo>
                    <a:pt x="283" y="392"/>
                    <a:pt x="326" y="377"/>
                    <a:pt x="361" y="356"/>
                  </a:cubicBezTo>
                  <a:lnTo>
                    <a:pt x="623" y="208"/>
                  </a:lnTo>
                  <a:cubicBezTo>
                    <a:pt x="658" y="186"/>
                    <a:pt x="680" y="165"/>
                    <a:pt x="680" y="137"/>
                  </a:cubicBezTo>
                  <a:cubicBezTo>
                    <a:pt x="680" y="116"/>
                    <a:pt x="658" y="94"/>
                    <a:pt x="623" y="73"/>
                  </a:cubicBezTo>
                  <a:lnTo>
                    <a:pt x="545" y="31"/>
                  </a:lnTo>
                  <a:cubicBezTo>
                    <a:pt x="522" y="13"/>
                    <a:pt x="489" y="1"/>
                    <a:pt x="454" y="1"/>
                  </a:cubicBezTo>
                  <a:cubicBezTo>
                    <a:pt x="447" y="1"/>
                    <a:pt x="440" y="1"/>
                    <a:pt x="432" y="2"/>
                  </a:cubicBezTo>
                  <a:cubicBezTo>
                    <a:pt x="426" y="1"/>
                    <a:pt x="419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955;p38"/>
            <p:cNvSpPr/>
            <p:nvPr/>
          </p:nvSpPr>
          <p:spPr>
            <a:xfrm>
              <a:off x="6024600" y="563000"/>
              <a:ext cx="17000" cy="9700"/>
            </a:xfrm>
            <a:custGeom>
              <a:rect l="l" t="t" r="r" b="b"/>
              <a:pathLst>
                <a:path w="680" h="388" extrusionOk="0">
                  <a:moveTo>
                    <a:pt x="442" y="43"/>
                  </a:moveTo>
                  <a:cubicBezTo>
                    <a:pt x="464" y="43"/>
                    <a:pt x="485" y="50"/>
                    <a:pt x="503" y="64"/>
                  </a:cubicBezTo>
                  <a:lnTo>
                    <a:pt x="566" y="100"/>
                  </a:lnTo>
                  <a:cubicBezTo>
                    <a:pt x="609" y="121"/>
                    <a:pt x="609" y="149"/>
                    <a:pt x="566" y="170"/>
                  </a:cubicBezTo>
                  <a:lnTo>
                    <a:pt x="305" y="326"/>
                  </a:lnTo>
                  <a:cubicBezTo>
                    <a:pt x="283" y="337"/>
                    <a:pt x="260" y="342"/>
                    <a:pt x="237" y="342"/>
                  </a:cubicBezTo>
                  <a:cubicBezTo>
                    <a:pt x="214" y="342"/>
                    <a:pt x="191" y="337"/>
                    <a:pt x="170" y="326"/>
                  </a:cubicBezTo>
                  <a:lnTo>
                    <a:pt x="107" y="291"/>
                  </a:lnTo>
                  <a:cubicBezTo>
                    <a:pt x="64" y="262"/>
                    <a:pt x="64" y="241"/>
                    <a:pt x="107" y="213"/>
                  </a:cubicBezTo>
                  <a:lnTo>
                    <a:pt x="375" y="64"/>
                  </a:lnTo>
                  <a:cubicBezTo>
                    <a:pt x="397" y="50"/>
                    <a:pt x="420" y="43"/>
                    <a:pt x="442" y="43"/>
                  </a:cubicBezTo>
                  <a:close/>
                  <a:moveTo>
                    <a:pt x="432" y="1"/>
                  </a:moveTo>
                  <a:cubicBezTo>
                    <a:pt x="397" y="1"/>
                    <a:pt x="354" y="8"/>
                    <a:pt x="319" y="29"/>
                  </a:cubicBezTo>
                  <a:lnTo>
                    <a:pt x="57" y="185"/>
                  </a:lnTo>
                  <a:cubicBezTo>
                    <a:pt x="22" y="206"/>
                    <a:pt x="0" y="227"/>
                    <a:pt x="0" y="248"/>
                  </a:cubicBezTo>
                  <a:cubicBezTo>
                    <a:pt x="7" y="269"/>
                    <a:pt x="22" y="291"/>
                    <a:pt x="57" y="312"/>
                  </a:cubicBezTo>
                  <a:lnTo>
                    <a:pt x="135" y="361"/>
                  </a:lnTo>
                  <a:cubicBezTo>
                    <a:pt x="170" y="379"/>
                    <a:pt x="209" y="388"/>
                    <a:pt x="248" y="388"/>
                  </a:cubicBezTo>
                  <a:cubicBezTo>
                    <a:pt x="287" y="388"/>
                    <a:pt x="326" y="379"/>
                    <a:pt x="361" y="361"/>
                  </a:cubicBezTo>
                  <a:lnTo>
                    <a:pt x="623" y="206"/>
                  </a:lnTo>
                  <a:cubicBezTo>
                    <a:pt x="658" y="185"/>
                    <a:pt x="680" y="163"/>
                    <a:pt x="680" y="142"/>
                  </a:cubicBezTo>
                  <a:cubicBezTo>
                    <a:pt x="680" y="114"/>
                    <a:pt x="658" y="93"/>
                    <a:pt x="623" y="71"/>
                  </a:cubicBezTo>
                  <a:lnTo>
                    <a:pt x="552" y="29"/>
                  </a:lnTo>
                  <a:cubicBezTo>
                    <a:pt x="517" y="8"/>
                    <a:pt x="474" y="1"/>
                    <a:pt x="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956;p38"/>
            <p:cNvSpPr/>
            <p:nvPr/>
          </p:nvSpPr>
          <p:spPr>
            <a:xfrm>
              <a:off x="6014875" y="557350"/>
              <a:ext cx="16825" cy="9700"/>
            </a:xfrm>
            <a:custGeom>
              <a:rect l="l" t="t" r="r" b="b"/>
              <a:pathLst>
                <a:path w="673" h="388" extrusionOk="0">
                  <a:moveTo>
                    <a:pt x="435" y="43"/>
                  </a:moveTo>
                  <a:cubicBezTo>
                    <a:pt x="458" y="43"/>
                    <a:pt x="481" y="50"/>
                    <a:pt x="503" y="64"/>
                  </a:cubicBezTo>
                  <a:lnTo>
                    <a:pt x="566" y="99"/>
                  </a:lnTo>
                  <a:cubicBezTo>
                    <a:pt x="609" y="121"/>
                    <a:pt x="609" y="149"/>
                    <a:pt x="566" y="170"/>
                  </a:cubicBezTo>
                  <a:lnTo>
                    <a:pt x="297" y="326"/>
                  </a:lnTo>
                  <a:cubicBezTo>
                    <a:pt x="280" y="336"/>
                    <a:pt x="259" y="342"/>
                    <a:pt x="236" y="342"/>
                  </a:cubicBezTo>
                  <a:cubicBezTo>
                    <a:pt x="214" y="342"/>
                    <a:pt x="191" y="336"/>
                    <a:pt x="170" y="326"/>
                  </a:cubicBezTo>
                  <a:lnTo>
                    <a:pt x="106" y="290"/>
                  </a:lnTo>
                  <a:cubicBezTo>
                    <a:pt x="64" y="262"/>
                    <a:pt x="64" y="241"/>
                    <a:pt x="106" y="212"/>
                  </a:cubicBezTo>
                  <a:lnTo>
                    <a:pt x="368" y="64"/>
                  </a:lnTo>
                  <a:cubicBezTo>
                    <a:pt x="389" y="50"/>
                    <a:pt x="412" y="43"/>
                    <a:pt x="435" y="43"/>
                  </a:cubicBezTo>
                  <a:close/>
                  <a:moveTo>
                    <a:pt x="432" y="0"/>
                  </a:moveTo>
                  <a:cubicBezTo>
                    <a:pt x="389" y="0"/>
                    <a:pt x="354" y="7"/>
                    <a:pt x="319" y="29"/>
                  </a:cubicBezTo>
                  <a:lnTo>
                    <a:pt x="50" y="184"/>
                  </a:lnTo>
                  <a:cubicBezTo>
                    <a:pt x="14" y="205"/>
                    <a:pt x="0" y="227"/>
                    <a:pt x="0" y="248"/>
                  </a:cubicBezTo>
                  <a:cubicBezTo>
                    <a:pt x="0" y="269"/>
                    <a:pt x="14" y="290"/>
                    <a:pt x="50" y="312"/>
                  </a:cubicBezTo>
                  <a:lnTo>
                    <a:pt x="128" y="361"/>
                  </a:lnTo>
                  <a:cubicBezTo>
                    <a:pt x="163" y="379"/>
                    <a:pt x="202" y="388"/>
                    <a:pt x="241" y="388"/>
                  </a:cubicBezTo>
                  <a:cubicBezTo>
                    <a:pt x="280" y="388"/>
                    <a:pt x="319" y="379"/>
                    <a:pt x="354" y="361"/>
                  </a:cubicBezTo>
                  <a:lnTo>
                    <a:pt x="623" y="205"/>
                  </a:lnTo>
                  <a:cubicBezTo>
                    <a:pt x="658" y="184"/>
                    <a:pt x="672" y="163"/>
                    <a:pt x="672" y="142"/>
                  </a:cubicBezTo>
                  <a:cubicBezTo>
                    <a:pt x="672" y="113"/>
                    <a:pt x="658" y="92"/>
                    <a:pt x="623" y="71"/>
                  </a:cubicBezTo>
                  <a:lnTo>
                    <a:pt x="545" y="29"/>
                  </a:lnTo>
                  <a:cubicBezTo>
                    <a:pt x="510" y="7"/>
                    <a:pt x="474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957;p38"/>
            <p:cNvSpPr/>
            <p:nvPr/>
          </p:nvSpPr>
          <p:spPr>
            <a:xfrm>
              <a:off x="6004975" y="551675"/>
              <a:ext cx="17000" cy="9725"/>
            </a:xfrm>
            <a:custGeom>
              <a:rect l="l" t="t" r="r" b="b"/>
              <a:pathLst>
                <a:path w="680" h="389" extrusionOk="0">
                  <a:moveTo>
                    <a:pt x="442" y="43"/>
                  </a:moveTo>
                  <a:cubicBezTo>
                    <a:pt x="465" y="43"/>
                    <a:pt x="488" y="50"/>
                    <a:pt x="510" y="65"/>
                  </a:cubicBezTo>
                  <a:lnTo>
                    <a:pt x="566" y="100"/>
                  </a:lnTo>
                  <a:cubicBezTo>
                    <a:pt x="609" y="121"/>
                    <a:pt x="609" y="149"/>
                    <a:pt x="566" y="171"/>
                  </a:cubicBezTo>
                  <a:lnTo>
                    <a:pt x="304" y="326"/>
                  </a:lnTo>
                  <a:cubicBezTo>
                    <a:pt x="283" y="337"/>
                    <a:pt x="260" y="342"/>
                    <a:pt x="238" y="342"/>
                  </a:cubicBezTo>
                  <a:cubicBezTo>
                    <a:pt x="216" y="342"/>
                    <a:pt x="195" y="337"/>
                    <a:pt x="177" y="326"/>
                  </a:cubicBezTo>
                  <a:lnTo>
                    <a:pt x="113" y="291"/>
                  </a:lnTo>
                  <a:cubicBezTo>
                    <a:pt x="71" y="263"/>
                    <a:pt x="71" y="241"/>
                    <a:pt x="113" y="213"/>
                  </a:cubicBezTo>
                  <a:lnTo>
                    <a:pt x="375" y="65"/>
                  </a:lnTo>
                  <a:cubicBezTo>
                    <a:pt x="396" y="50"/>
                    <a:pt x="419" y="43"/>
                    <a:pt x="442" y="43"/>
                  </a:cubicBezTo>
                  <a:close/>
                  <a:moveTo>
                    <a:pt x="439" y="1"/>
                  </a:moveTo>
                  <a:cubicBezTo>
                    <a:pt x="396" y="1"/>
                    <a:pt x="354" y="8"/>
                    <a:pt x="326" y="29"/>
                  </a:cubicBezTo>
                  <a:lnTo>
                    <a:pt x="57" y="185"/>
                  </a:lnTo>
                  <a:cubicBezTo>
                    <a:pt x="21" y="206"/>
                    <a:pt x="0" y="227"/>
                    <a:pt x="0" y="248"/>
                  </a:cubicBezTo>
                  <a:cubicBezTo>
                    <a:pt x="0" y="270"/>
                    <a:pt x="21" y="291"/>
                    <a:pt x="57" y="312"/>
                  </a:cubicBezTo>
                  <a:lnTo>
                    <a:pt x="135" y="362"/>
                  </a:lnTo>
                  <a:cubicBezTo>
                    <a:pt x="170" y="379"/>
                    <a:pt x="209" y="388"/>
                    <a:pt x="248" y="388"/>
                  </a:cubicBezTo>
                  <a:cubicBezTo>
                    <a:pt x="287" y="388"/>
                    <a:pt x="326" y="379"/>
                    <a:pt x="361" y="362"/>
                  </a:cubicBezTo>
                  <a:lnTo>
                    <a:pt x="623" y="206"/>
                  </a:lnTo>
                  <a:cubicBezTo>
                    <a:pt x="658" y="185"/>
                    <a:pt x="679" y="164"/>
                    <a:pt x="679" y="135"/>
                  </a:cubicBezTo>
                  <a:cubicBezTo>
                    <a:pt x="679" y="114"/>
                    <a:pt x="658" y="93"/>
                    <a:pt x="623" y="72"/>
                  </a:cubicBezTo>
                  <a:lnTo>
                    <a:pt x="545" y="29"/>
                  </a:lnTo>
                  <a:cubicBezTo>
                    <a:pt x="517" y="8"/>
                    <a:pt x="474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958;p38"/>
            <p:cNvSpPr/>
            <p:nvPr/>
          </p:nvSpPr>
          <p:spPr>
            <a:xfrm>
              <a:off x="5995250" y="546025"/>
              <a:ext cx="16825" cy="9750"/>
            </a:xfrm>
            <a:custGeom>
              <a:rect l="l" t="t" r="r" b="b"/>
              <a:pathLst>
                <a:path w="673" h="390" extrusionOk="0">
                  <a:moveTo>
                    <a:pt x="439" y="43"/>
                  </a:moveTo>
                  <a:cubicBezTo>
                    <a:pt x="462" y="43"/>
                    <a:pt x="485" y="50"/>
                    <a:pt x="502" y="64"/>
                  </a:cubicBezTo>
                  <a:lnTo>
                    <a:pt x="566" y="100"/>
                  </a:lnTo>
                  <a:cubicBezTo>
                    <a:pt x="608" y="121"/>
                    <a:pt x="608" y="149"/>
                    <a:pt x="566" y="170"/>
                  </a:cubicBezTo>
                  <a:lnTo>
                    <a:pt x="304" y="326"/>
                  </a:lnTo>
                  <a:cubicBezTo>
                    <a:pt x="283" y="337"/>
                    <a:pt x="260" y="342"/>
                    <a:pt x="237" y="342"/>
                  </a:cubicBezTo>
                  <a:cubicBezTo>
                    <a:pt x="214" y="342"/>
                    <a:pt x="191" y="337"/>
                    <a:pt x="170" y="326"/>
                  </a:cubicBezTo>
                  <a:lnTo>
                    <a:pt x="106" y="291"/>
                  </a:lnTo>
                  <a:cubicBezTo>
                    <a:pt x="64" y="262"/>
                    <a:pt x="64" y="241"/>
                    <a:pt x="106" y="213"/>
                  </a:cubicBezTo>
                  <a:lnTo>
                    <a:pt x="375" y="64"/>
                  </a:lnTo>
                  <a:cubicBezTo>
                    <a:pt x="393" y="50"/>
                    <a:pt x="416" y="43"/>
                    <a:pt x="439" y="43"/>
                  </a:cubicBezTo>
                  <a:close/>
                  <a:moveTo>
                    <a:pt x="432" y="0"/>
                  </a:moveTo>
                  <a:cubicBezTo>
                    <a:pt x="396" y="0"/>
                    <a:pt x="354" y="8"/>
                    <a:pt x="318" y="29"/>
                  </a:cubicBezTo>
                  <a:lnTo>
                    <a:pt x="57" y="184"/>
                  </a:lnTo>
                  <a:cubicBezTo>
                    <a:pt x="21" y="206"/>
                    <a:pt x="0" y="227"/>
                    <a:pt x="0" y="248"/>
                  </a:cubicBezTo>
                  <a:cubicBezTo>
                    <a:pt x="0" y="276"/>
                    <a:pt x="21" y="291"/>
                    <a:pt x="57" y="312"/>
                  </a:cubicBezTo>
                  <a:lnTo>
                    <a:pt x="127" y="361"/>
                  </a:lnTo>
                  <a:cubicBezTo>
                    <a:pt x="163" y="375"/>
                    <a:pt x="205" y="390"/>
                    <a:pt x="241" y="390"/>
                  </a:cubicBezTo>
                  <a:cubicBezTo>
                    <a:pt x="283" y="390"/>
                    <a:pt x="318" y="375"/>
                    <a:pt x="354" y="361"/>
                  </a:cubicBezTo>
                  <a:lnTo>
                    <a:pt x="623" y="206"/>
                  </a:lnTo>
                  <a:cubicBezTo>
                    <a:pt x="658" y="184"/>
                    <a:pt x="672" y="163"/>
                    <a:pt x="672" y="135"/>
                  </a:cubicBezTo>
                  <a:cubicBezTo>
                    <a:pt x="672" y="114"/>
                    <a:pt x="658" y="92"/>
                    <a:pt x="623" y="71"/>
                  </a:cubicBezTo>
                  <a:lnTo>
                    <a:pt x="545" y="29"/>
                  </a:lnTo>
                  <a:cubicBezTo>
                    <a:pt x="509" y="8"/>
                    <a:pt x="474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959;p38"/>
            <p:cNvSpPr/>
            <p:nvPr/>
          </p:nvSpPr>
          <p:spPr>
            <a:xfrm>
              <a:off x="5971375" y="532175"/>
              <a:ext cx="16825" cy="9725"/>
            </a:xfrm>
            <a:custGeom>
              <a:rect l="l" t="t" r="r" b="b"/>
              <a:pathLst>
                <a:path w="673" h="389" extrusionOk="0">
                  <a:moveTo>
                    <a:pt x="436" y="45"/>
                  </a:moveTo>
                  <a:cubicBezTo>
                    <a:pt x="458" y="45"/>
                    <a:pt x="481" y="52"/>
                    <a:pt x="502" y="66"/>
                  </a:cubicBezTo>
                  <a:lnTo>
                    <a:pt x="566" y="102"/>
                  </a:lnTo>
                  <a:cubicBezTo>
                    <a:pt x="608" y="123"/>
                    <a:pt x="608" y="151"/>
                    <a:pt x="566" y="172"/>
                  </a:cubicBezTo>
                  <a:lnTo>
                    <a:pt x="304" y="328"/>
                  </a:lnTo>
                  <a:cubicBezTo>
                    <a:pt x="283" y="339"/>
                    <a:pt x="260" y="344"/>
                    <a:pt x="237" y="344"/>
                  </a:cubicBezTo>
                  <a:cubicBezTo>
                    <a:pt x="214" y="344"/>
                    <a:pt x="191" y="339"/>
                    <a:pt x="170" y="328"/>
                  </a:cubicBezTo>
                  <a:lnTo>
                    <a:pt x="106" y="293"/>
                  </a:lnTo>
                  <a:cubicBezTo>
                    <a:pt x="64" y="264"/>
                    <a:pt x="64" y="243"/>
                    <a:pt x="106" y="215"/>
                  </a:cubicBezTo>
                  <a:lnTo>
                    <a:pt x="375" y="66"/>
                  </a:lnTo>
                  <a:cubicBezTo>
                    <a:pt x="393" y="52"/>
                    <a:pt x="414" y="45"/>
                    <a:pt x="436" y="45"/>
                  </a:cubicBezTo>
                  <a:close/>
                  <a:moveTo>
                    <a:pt x="454" y="1"/>
                  </a:moveTo>
                  <a:cubicBezTo>
                    <a:pt x="446" y="1"/>
                    <a:pt x="439" y="1"/>
                    <a:pt x="432" y="3"/>
                  </a:cubicBezTo>
                  <a:cubicBezTo>
                    <a:pt x="389" y="3"/>
                    <a:pt x="354" y="10"/>
                    <a:pt x="318" y="31"/>
                  </a:cubicBezTo>
                  <a:lnTo>
                    <a:pt x="50" y="187"/>
                  </a:lnTo>
                  <a:cubicBezTo>
                    <a:pt x="14" y="208"/>
                    <a:pt x="0" y="229"/>
                    <a:pt x="0" y="250"/>
                  </a:cubicBezTo>
                  <a:cubicBezTo>
                    <a:pt x="0" y="272"/>
                    <a:pt x="14" y="293"/>
                    <a:pt x="50" y="314"/>
                  </a:cubicBezTo>
                  <a:lnTo>
                    <a:pt x="127" y="356"/>
                  </a:lnTo>
                  <a:cubicBezTo>
                    <a:pt x="163" y="378"/>
                    <a:pt x="202" y="388"/>
                    <a:pt x="241" y="388"/>
                  </a:cubicBezTo>
                  <a:cubicBezTo>
                    <a:pt x="279" y="388"/>
                    <a:pt x="318" y="378"/>
                    <a:pt x="354" y="356"/>
                  </a:cubicBezTo>
                  <a:lnTo>
                    <a:pt x="623" y="208"/>
                  </a:lnTo>
                  <a:cubicBezTo>
                    <a:pt x="658" y="187"/>
                    <a:pt x="672" y="165"/>
                    <a:pt x="672" y="137"/>
                  </a:cubicBezTo>
                  <a:cubicBezTo>
                    <a:pt x="672" y="116"/>
                    <a:pt x="658" y="95"/>
                    <a:pt x="623" y="73"/>
                  </a:cubicBezTo>
                  <a:lnTo>
                    <a:pt x="545" y="31"/>
                  </a:lnTo>
                  <a:cubicBezTo>
                    <a:pt x="516" y="14"/>
                    <a:pt x="487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960;p38"/>
            <p:cNvSpPr/>
            <p:nvPr/>
          </p:nvSpPr>
          <p:spPr>
            <a:xfrm>
              <a:off x="5961625" y="526575"/>
              <a:ext cx="16850" cy="9750"/>
            </a:xfrm>
            <a:custGeom>
              <a:rect l="l" t="t" r="r" b="b"/>
              <a:pathLst>
                <a:path w="674" h="390" extrusionOk="0">
                  <a:moveTo>
                    <a:pt x="436" y="43"/>
                  </a:moveTo>
                  <a:cubicBezTo>
                    <a:pt x="459" y="43"/>
                    <a:pt x="482" y="50"/>
                    <a:pt x="503" y="64"/>
                  </a:cubicBezTo>
                  <a:lnTo>
                    <a:pt x="567" y="99"/>
                  </a:lnTo>
                  <a:cubicBezTo>
                    <a:pt x="609" y="128"/>
                    <a:pt x="609" y="149"/>
                    <a:pt x="567" y="177"/>
                  </a:cubicBezTo>
                  <a:lnTo>
                    <a:pt x="298" y="326"/>
                  </a:lnTo>
                  <a:cubicBezTo>
                    <a:pt x="280" y="340"/>
                    <a:pt x="257" y="347"/>
                    <a:pt x="234" y="347"/>
                  </a:cubicBezTo>
                  <a:cubicBezTo>
                    <a:pt x="211" y="347"/>
                    <a:pt x="188" y="340"/>
                    <a:pt x="171" y="326"/>
                  </a:cubicBezTo>
                  <a:lnTo>
                    <a:pt x="107" y="290"/>
                  </a:lnTo>
                  <a:cubicBezTo>
                    <a:pt x="65" y="262"/>
                    <a:pt x="65" y="241"/>
                    <a:pt x="107" y="213"/>
                  </a:cubicBezTo>
                  <a:lnTo>
                    <a:pt x="369" y="64"/>
                  </a:lnTo>
                  <a:cubicBezTo>
                    <a:pt x="390" y="50"/>
                    <a:pt x="413" y="43"/>
                    <a:pt x="436" y="43"/>
                  </a:cubicBezTo>
                  <a:close/>
                  <a:moveTo>
                    <a:pt x="432" y="0"/>
                  </a:moveTo>
                  <a:cubicBezTo>
                    <a:pt x="390" y="0"/>
                    <a:pt x="355" y="7"/>
                    <a:pt x="319" y="29"/>
                  </a:cubicBezTo>
                  <a:lnTo>
                    <a:pt x="50" y="184"/>
                  </a:lnTo>
                  <a:cubicBezTo>
                    <a:pt x="15" y="205"/>
                    <a:pt x="1" y="227"/>
                    <a:pt x="1" y="248"/>
                  </a:cubicBezTo>
                  <a:cubicBezTo>
                    <a:pt x="1" y="276"/>
                    <a:pt x="15" y="297"/>
                    <a:pt x="50" y="312"/>
                  </a:cubicBezTo>
                  <a:lnTo>
                    <a:pt x="128" y="361"/>
                  </a:lnTo>
                  <a:cubicBezTo>
                    <a:pt x="164" y="375"/>
                    <a:pt x="199" y="389"/>
                    <a:pt x="241" y="389"/>
                  </a:cubicBezTo>
                  <a:cubicBezTo>
                    <a:pt x="284" y="389"/>
                    <a:pt x="319" y="375"/>
                    <a:pt x="355" y="361"/>
                  </a:cubicBezTo>
                  <a:lnTo>
                    <a:pt x="623" y="205"/>
                  </a:lnTo>
                  <a:cubicBezTo>
                    <a:pt x="659" y="184"/>
                    <a:pt x="673" y="163"/>
                    <a:pt x="673" y="142"/>
                  </a:cubicBezTo>
                  <a:cubicBezTo>
                    <a:pt x="673" y="113"/>
                    <a:pt x="659" y="92"/>
                    <a:pt x="623" y="71"/>
                  </a:cubicBezTo>
                  <a:lnTo>
                    <a:pt x="546" y="29"/>
                  </a:lnTo>
                  <a:cubicBezTo>
                    <a:pt x="510" y="7"/>
                    <a:pt x="468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961;p38"/>
            <p:cNvSpPr/>
            <p:nvPr/>
          </p:nvSpPr>
          <p:spPr>
            <a:xfrm>
              <a:off x="5951725" y="520900"/>
              <a:ext cx="17000" cy="9775"/>
            </a:xfrm>
            <a:custGeom>
              <a:rect l="l" t="t" r="r" b="b"/>
              <a:pathLst>
                <a:path w="680" h="391" extrusionOk="0">
                  <a:moveTo>
                    <a:pt x="442" y="43"/>
                  </a:moveTo>
                  <a:cubicBezTo>
                    <a:pt x="464" y="43"/>
                    <a:pt x="485" y="50"/>
                    <a:pt x="503" y="65"/>
                  </a:cubicBezTo>
                  <a:lnTo>
                    <a:pt x="567" y="100"/>
                  </a:lnTo>
                  <a:cubicBezTo>
                    <a:pt x="609" y="128"/>
                    <a:pt x="609" y="149"/>
                    <a:pt x="567" y="178"/>
                  </a:cubicBezTo>
                  <a:lnTo>
                    <a:pt x="305" y="326"/>
                  </a:lnTo>
                  <a:cubicBezTo>
                    <a:pt x="284" y="340"/>
                    <a:pt x="261" y="348"/>
                    <a:pt x="238" y="348"/>
                  </a:cubicBezTo>
                  <a:cubicBezTo>
                    <a:pt x="215" y="348"/>
                    <a:pt x="192" y="340"/>
                    <a:pt x="171" y="326"/>
                  </a:cubicBezTo>
                  <a:lnTo>
                    <a:pt x="114" y="291"/>
                  </a:lnTo>
                  <a:cubicBezTo>
                    <a:pt x="72" y="263"/>
                    <a:pt x="72" y="241"/>
                    <a:pt x="114" y="213"/>
                  </a:cubicBezTo>
                  <a:lnTo>
                    <a:pt x="376" y="65"/>
                  </a:lnTo>
                  <a:cubicBezTo>
                    <a:pt x="397" y="50"/>
                    <a:pt x="420" y="43"/>
                    <a:pt x="442" y="43"/>
                  </a:cubicBezTo>
                  <a:close/>
                  <a:moveTo>
                    <a:pt x="439" y="1"/>
                  </a:moveTo>
                  <a:cubicBezTo>
                    <a:pt x="397" y="1"/>
                    <a:pt x="355" y="8"/>
                    <a:pt x="319" y="29"/>
                  </a:cubicBezTo>
                  <a:lnTo>
                    <a:pt x="57" y="185"/>
                  </a:lnTo>
                  <a:cubicBezTo>
                    <a:pt x="22" y="206"/>
                    <a:pt x="1" y="227"/>
                    <a:pt x="1" y="249"/>
                  </a:cubicBezTo>
                  <a:cubicBezTo>
                    <a:pt x="1" y="277"/>
                    <a:pt x="22" y="298"/>
                    <a:pt x="57" y="312"/>
                  </a:cubicBezTo>
                  <a:lnTo>
                    <a:pt x="135" y="362"/>
                  </a:lnTo>
                  <a:cubicBezTo>
                    <a:pt x="164" y="376"/>
                    <a:pt x="206" y="390"/>
                    <a:pt x="241" y="390"/>
                  </a:cubicBezTo>
                  <a:cubicBezTo>
                    <a:pt x="284" y="390"/>
                    <a:pt x="326" y="376"/>
                    <a:pt x="362" y="362"/>
                  </a:cubicBezTo>
                  <a:lnTo>
                    <a:pt x="623" y="206"/>
                  </a:lnTo>
                  <a:cubicBezTo>
                    <a:pt x="659" y="185"/>
                    <a:pt x="680" y="164"/>
                    <a:pt x="680" y="135"/>
                  </a:cubicBezTo>
                  <a:cubicBezTo>
                    <a:pt x="680" y="114"/>
                    <a:pt x="659" y="93"/>
                    <a:pt x="623" y="72"/>
                  </a:cubicBezTo>
                  <a:lnTo>
                    <a:pt x="546" y="29"/>
                  </a:lnTo>
                  <a:cubicBezTo>
                    <a:pt x="517" y="8"/>
                    <a:pt x="475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962;p38"/>
            <p:cNvSpPr/>
            <p:nvPr/>
          </p:nvSpPr>
          <p:spPr>
            <a:xfrm>
              <a:off x="5942000" y="515250"/>
              <a:ext cx="16825" cy="9700"/>
            </a:xfrm>
            <a:custGeom>
              <a:rect l="l" t="t" r="r" b="b"/>
              <a:pathLst>
                <a:path w="673" h="388" extrusionOk="0">
                  <a:moveTo>
                    <a:pt x="437" y="43"/>
                  </a:moveTo>
                  <a:cubicBezTo>
                    <a:pt x="459" y="43"/>
                    <a:pt x="482" y="50"/>
                    <a:pt x="503" y="64"/>
                  </a:cubicBezTo>
                  <a:lnTo>
                    <a:pt x="567" y="100"/>
                  </a:lnTo>
                  <a:cubicBezTo>
                    <a:pt x="609" y="128"/>
                    <a:pt x="609" y="149"/>
                    <a:pt x="567" y="177"/>
                  </a:cubicBezTo>
                  <a:lnTo>
                    <a:pt x="298" y="326"/>
                  </a:lnTo>
                  <a:cubicBezTo>
                    <a:pt x="280" y="340"/>
                    <a:pt x="259" y="347"/>
                    <a:pt x="237" y="347"/>
                  </a:cubicBezTo>
                  <a:cubicBezTo>
                    <a:pt x="215" y="347"/>
                    <a:pt x="192" y="340"/>
                    <a:pt x="170" y="326"/>
                  </a:cubicBezTo>
                  <a:lnTo>
                    <a:pt x="107" y="291"/>
                  </a:lnTo>
                  <a:cubicBezTo>
                    <a:pt x="64" y="262"/>
                    <a:pt x="64" y="241"/>
                    <a:pt x="107" y="213"/>
                  </a:cubicBezTo>
                  <a:lnTo>
                    <a:pt x="376" y="64"/>
                  </a:lnTo>
                  <a:cubicBezTo>
                    <a:pt x="393" y="50"/>
                    <a:pt x="415" y="43"/>
                    <a:pt x="437" y="43"/>
                  </a:cubicBezTo>
                  <a:close/>
                  <a:moveTo>
                    <a:pt x="432" y="1"/>
                  </a:moveTo>
                  <a:cubicBezTo>
                    <a:pt x="390" y="1"/>
                    <a:pt x="354" y="8"/>
                    <a:pt x="319" y="29"/>
                  </a:cubicBezTo>
                  <a:lnTo>
                    <a:pt x="57" y="184"/>
                  </a:lnTo>
                  <a:cubicBezTo>
                    <a:pt x="15" y="206"/>
                    <a:pt x="1" y="227"/>
                    <a:pt x="1" y="248"/>
                  </a:cubicBezTo>
                  <a:cubicBezTo>
                    <a:pt x="1" y="276"/>
                    <a:pt x="15" y="298"/>
                    <a:pt x="50" y="312"/>
                  </a:cubicBezTo>
                  <a:lnTo>
                    <a:pt x="128" y="361"/>
                  </a:lnTo>
                  <a:cubicBezTo>
                    <a:pt x="163" y="379"/>
                    <a:pt x="202" y="388"/>
                    <a:pt x="241" y="388"/>
                  </a:cubicBezTo>
                  <a:cubicBezTo>
                    <a:pt x="280" y="388"/>
                    <a:pt x="319" y="379"/>
                    <a:pt x="354" y="361"/>
                  </a:cubicBezTo>
                  <a:lnTo>
                    <a:pt x="623" y="206"/>
                  </a:lnTo>
                  <a:cubicBezTo>
                    <a:pt x="659" y="184"/>
                    <a:pt x="673" y="163"/>
                    <a:pt x="673" y="142"/>
                  </a:cubicBezTo>
                  <a:cubicBezTo>
                    <a:pt x="673" y="121"/>
                    <a:pt x="659" y="93"/>
                    <a:pt x="623" y="78"/>
                  </a:cubicBezTo>
                  <a:lnTo>
                    <a:pt x="545" y="29"/>
                  </a:lnTo>
                  <a:cubicBezTo>
                    <a:pt x="510" y="8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963;p38"/>
            <p:cNvSpPr/>
            <p:nvPr/>
          </p:nvSpPr>
          <p:spPr>
            <a:xfrm>
              <a:off x="5988875" y="487850"/>
              <a:ext cx="15400" cy="8675"/>
            </a:xfrm>
            <a:custGeom>
              <a:rect l="l" t="t" r="r" b="b"/>
              <a:pathLst>
                <a:path w="616" h="347" extrusionOk="0">
                  <a:moveTo>
                    <a:pt x="411" y="64"/>
                  </a:moveTo>
                  <a:lnTo>
                    <a:pt x="496" y="120"/>
                  </a:lnTo>
                  <a:cubicBezTo>
                    <a:pt x="531" y="134"/>
                    <a:pt x="531" y="156"/>
                    <a:pt x="496" y="170"/>
                  </a:cubicBezTo>
                  <a:lnTo>
                    <a:pt x="298" y="290"/>
                  </a:lnTo>
                  <a:cubicBezTo>
                    <a:pt x="283" y="297"/>
                    <a:pt x="267" y="301"/>
                    <a:pt x="252" y="301"/>
                  </a:cubicBezTo>
                  <a:cubicBezTo>
                    <a:pt x="236" y="301"/>
                    <a:pt x="220" y="297"/>
                    <a:pt x="206" y="290"/>
                  </a:cubicBezTo>
                  <a:lnTo>
                    <a:pt x="121" y="241"/>
                  </a:lnTo>
                  <a:cubicBezTo>
                    <a:pt x="114" y="233"/>
                    <a:pt x="114" y="233"/>
                    <a:pt x="114" y="233"/>
                  </a:cubicBezTo>
                  <a:cubicBezTo>
                    <a:pt x="114" y="233"/>
                    <a:pt x="397" y="64"/>
                    <a:pt x="411" y="64"/>
                  </a:cubicBezTo>
                  <a:close/>
                  <a:moveTo>
                    <a:pt x="389" y="0"/>
                  </a:moveTo>
                  <a:lnTo>
                    <a:pt x="7" y="219"/>
                  </a:lnTo>
                  <a:cubicBezTo>
                    <a:pt x="0" y="226"/>
                    <a:pt x="0" y="233"/>
                    <a:pt x="7" y="233"/>
                  </a:cubicBezTo>
                  <a:lnTo>
                    <a:pt x="163" y="325"/>
                  </a:lnTo>
                  <a:cubicBezTo>
                    <a:pt x="191" y="340"/>
                    <a:pt x="227" y="347"/>
                    <a:pt x="262" y="347"/>
                  </a:cubicBezTo>
                  <a:cubicBezTo>
                    <a:pt x="298" y="347"/>
                    <a:pt x="326" y="340"/>
                    <a:pt x="361" y="325"/>
                  </a:cubicBezTo>
                  <a:lnTo>
                    <a:pt x="566" y="205"/>
                  </a:lnTo>
                  <a:cubicBezTo>
                    <a:pt x="595" y="184"/>
                    <a:pt x="616" y="170"/>
                    <a:pt x="616" y="149"/>
                  </a:cubicBezTo>
                  <a:cubicBezTo>
                    <a:pt x="616" y="127"/>
                    <a:pt x="595" y="106"/>
                    <a:pt x="566" y="92"/>
                  </a:cubicBezTo>
                  <a:cubicBezTo>
                    <a:pt x="510" y="57"/>
                    <a:pt x="453" y="28"/>
                    <a:pt x="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964;p38"/>
            <p:cNvSpPr/>
            <p:nvPr/>
          </p:nvSpPr>
          <p:spPr>
            <a:xfrm>
              <a:off x="5997725" y="492975"/>
              <a:ext cx="15225" cy="8675"/>
            </a:xfrm>
            <a:custGeom>
              <a:rect l="l" t="t" r="r" b="b"/>
              <a:pathLst>
                <a:path w="609" h="347" extrusionOk="0">
                  <a:moveTo>
                    <a:pt x="382" y="0"/>
                  </a:moveTo>
                  <a:cubicBezTo>
                    <a:pt x="382" y="0"/>
                    <a:pt x="0" y="219"/>
                    <a:pt x="0" y="234"/>
                  </a:cubicBezTo>
                  <a:lnTo>
                    <a:pt x="205" y="347"/>
                  </a:lnTo>
                  <a:lnTo>
                    <a:pt x="226" y="347"/>
                  </a:lnTo>
                  <a:cubicBezTo>
                    <a:pt x="226" y="347"/>
                    <a:pt x="255" y="326"/>
                    <a:pt x="255" y="311"/>
                  </a:cubicBezTo>
                  <a:cubicBezTo>
                    <a:pt x="205" y="290"/>
                    <a:pt x="156" y="255"/>
                    <a:pt x="113" y="227"/>
                  </a:cubicBezTo>
                  <a:cubicBezTo>
                    <a:pt x="156" y="198"/>
                    <a:pt x="198" y="177"/>
                    <a:pt x="241" y="163"/>
                  </a:cubicBezTo>
                  <a:cubicBezTo>
                    <a:pt x="283" y="191"/>
                    <a:pt x="333" y="212"/>
                    <a:pt x="382" y="234"/>
                  </a:cubicBezTo>
                  <a:cubicBezTo>
                    <a:pt x="382" y="234"/>
                    <a:pt x="410" y="212"/>
                    <a:pt x="410" y="198"/>
                  </a:cubicBezTo>
                  <a:cubicBezTo>
                    <a:pt x="368" y="177"/>
                    <a:pt x="333" y="149"/>
                    <a:pt x="290" y="120"/>
                  </a:cubicBezTo>
                  <a:cubicBezTo>
                    <a:pt x="333" y="99"/>
                    <a:pt x="368" y="78"/>
                    <a:pt x="410" y="64"/>
                  </a:cubicBezTo>
                  <a:cubicBezTo>
                    <a:pt x="460" y="92"/>
                    <a:pt x="517" y="120"/>
                    <a:pt x="573" y="142"/>
                  </a:cubicBezTo>
                  <a:cubicBezTo>
                    <a:pt x="573" y="142"/>
                    <a:pt x="609" y="128"/>
                    <a:pt x="609" y="113"/>
                  </a:cubicBezTo>
                  <a:cubicBezTo>
                    <a:pt x="538" y="71"/>
                    <a:pt x="460" y="28"/>
                    <a:pt x="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965;p38"/>
            <p:cNvSpPr/>
            <p:nvPr/>
          </p:nvSpPr>
          <p:spPr>
            <a:xfrm>
              <a:off x="6005150" y="497200"/>
              <a:ext cx="15225" cy="8875"/>
            </a:xfrm>
            <a:custGeom>
              <a:rect l="l" t="t" r="r" b="b"/>
              <a:pathLst>
                <a:path w="609" h="355" extrusionOk="0">
                  <a:moveTo>
                    <a:pt x="418" y="65"/>
                  </a:moveTo>
                  <a:lnTo>
                    <a:pt x="503" y="114"/>
                  </a:lnTo>
                  <a:cubicBezTo>
                    <a:pt x="531" y="128"/>
                    <a:pt x="531" y="150"/>
                    <a:pt x="503" y="164"/>
                  </a:cubicBezTo>
                  <a:lnTo>
                    <a:pt x="474" y="185"/>
                  </a:lnTo>
                  <a:cubicBezTo>
                    <a:pt x="460" y="192"/>
                    <a:pt x="442" y="196"/>
                    <a:pt x="425" y="196"/>
                  </a:cubicBezTo>
                  <a:cubicBezTo>
                    <a:pt x="407" y="196"/>
                    <a:pt x="389" y="192"/>
                    <a:pt x="375" y="185"/>
                  </a:cubicBezTo>
                  <a:lnTo>
                    <a:pt x="297" y="135"/>
                  </a:lnTo>
                  <a:cubicBezTo>
                    <a:pt x="290" y="135"/>
                    <a:pt x="297" y="128"/>
                    <a:pt x="297" y="128"/>
                  </a:cubicBezTo>
                  <a:cubicBezTo>
                    <a:pt x="333" y="100"/>
                    <a:pt x="375" y="86"/>
                    <a:pt x="418" y="65"/>
                  </a:cubicBezTo>
                  <a:close/>
                  <a:moveTo>
                    <a:pt x="241" y="164"/>
                  </a:moveTo>
                  <a:lnTo>
                    <a:pt x="333" y="213"/>
                  </a:lnTo>
                  <a:cubicBezTo>
                    <a:pt x="361" y="234"/>
                    <a:pt x="368" y="249"/>
                    <a:pt x="333" y="270"/>
                  </a:cubicBezTo>
                  <a:lnTo>
                    <a:pt x="297" y="291"/>
                  </a:lnTo>
                  <a:cubicBezTo>
                    <a:pt x="283" y="298"/>
                    <a:pt x="267" y="302"/>
                    <a:pt x="251" y="302"/>
                  </a:cubicBezTo>
                  <a:cubicBezTo>
                    <a:pt x="235" y="302"/>
                    <a:pt x="220" y="298"/>
                    <a:pt x="205" y="291"/>
                  </a:cubicBezTo>
                  <a:lnTo>
                    <a:pt x="121" y="241"/>
                  </a:lnTo>
                  <a:lnTo>
                    <a:pt x="113" y="241"/>
                  </a:lnTo>
                  <a:cubicBezTo>
                    <a:pt x="113" y="234"/>
                    <a:pt x="113" y="234"/>
                    <a:pt x="113" y="234"/>
                  </a:cubicBezTo>
                  <a:cubicBezTo>
                    <a:pt x="156" y="206"/>
                    <a:pt x="198" y="185"/>
                    <a:pt x="241" y="164"/>
                  </a:cubicBezTo>
                  <a:close/>
                  <a:moveTo>
                    <a:pt x="389" y="1"/>
                  </a:moveTo>
                  <a:lnTo>
                    <a:pt x="7" y="227"/>
                  </a:lnTo>
                  <a:cubicBezTo>
                    <a:pt x="0" y="227"/>
                    <a:pt x="0" y="234"/>
                    <a:pt x="7" y="241"/>
                  </a:cubicBezTo>
                  <a:lnTo>
                    <a:pt x="163" y="326"/>
                  </a:lnTo>
                  <a:cubicBezTo>
                    <a:pt x="191" y="348"/>
                    <a:pt x="227" y="355"/>
                    <a:pt x="255" y="355"/>
                  </a:cubicBezTo>
                  <a:cubicBezTo>
                    <a:pt x="290" y="355"/>
                    <a:pt x="326" y="348"/>
                    <a:pt x="354" y="326"/>
                  </a:cubicBezTo>
                  <a:lnTo>
                    <a:pt x="396" y="305"/>
                  </a:lnTo>
                  <a:cubicBezTo>
                    <a:pt x="418" y="291"/>
                    <a:pt x="425" y="284"/>
                    <a:pt x="425" y="270"/>
                  </a:cubicBezTo>
                  <a:cubicBezTo>
                    <a:pt x="432" y="256"/>
                    <a:pt x="425" y="241"/>
                    <a:pt x="411" y="234"/>
                  </a:cubicBezTo>
                  <a:lnTo>
                    <a:pt x="411" y="234"/>
                  </a:lnTo>
                  <a:cubicBezTo>
                    <a:pt x="423" y="239"/>
                    <a:pt x="437" y="242"/>
                    <a:pt x="452" y="242"/>
                  </a:cubicBezTo>
                  <a:cubicBezTo>
                    <a:pt x="479" y="242"/>
                    <a:pt x="508" y="234"/>
                    <a:pt x="531" y="220"/>
                  </a:cubicBezTo>
                  <a:lnTo>
                    <a:pt x="559" y="206"/>
                  </a:lnTo>
                  <a:cubicBezTo>
                    <a:pt x="594" y="185"/>
                    <a:pt x="609" y="171"/>
                    <a:pt x="609" y="150"/>
                  </a:cubicBezTo>
                  <a:cubicBezTo>
                    <a:pt x="609" y="128"/>
                    <a:pt x="594" y="107"/>
                    <a:pt x="559" y="93"/>
                  </a:cubicBezTo>
                  <a:cubicBezTo>
                    <a:pt x="503" y="58"/>
                    <a:pt x="446" y="29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966;p38"/>
            <p:cNvSpPr/>
            <p:nvPr/>
          </p:nvSpPr>
          <p:spPr>
            <a:xfrm>
              <a:off x="6013975" y="502350"/>
              <a:ext cx="11350" cy="6375"/>
            </a:xfrm>
            <a:custGeom>
              <a:rect l="l" t="t" r="r" b="b"/>
              <a:pathLst>
                <a:path w="453" h="255" extrusionOk="0">
                  <a:moveTo>
                    <a:pt x="383" y="0"/>
                  </a:moveTo>
                  <a:cubicBezTo>
                    <a:pt x="383" y="0"/>
                    <a:pt x="1" y="219"/>
                    <a:pt x="1" y="234"/>
                  </a:cubicBezTo>
                  <a:cubicBezTo>
                    <a:pt x="22" y="241"/>
                    <a:pt x="43" y="248"/>
                    <a:pt x="65" y="255"/>
                  </a:cubicBezTo>
                  <a:lnTo>
                    <a:pt x="447" y="35"/>
                  </a:lnTo>
                  <a:cubicBezTo>
                    <a:pt x="454" y="28"/>
                    <a:pt x="454" y="28"/>
                    <a:pt x="447" y="21"/>
                  </a:cubicBezTo>
                  <a:cubicBezTo>
                    <a:pt x="425" y="14"/>
                    <a:pt x="411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967;p38"/>
            <p:cNvSpPr/>
            <p:nvPr/>
          </p:nvSpPr>
          <p:spPr>
            <a:xfrm>
              <a:off x="6019475" y="504100"/>
              <a:ext cx="13450" cy="7825"/>
            </a:xfrm>
            <a:custGeom>
              <a:rect l="l" t="t" r="r" b="b"/>
              <a:pathLst>
                <a:path w="538" h="313" extrusionOk="0">
                  <a:moveTo>
                    <a:pt x="283" y="1"/>
                  </a:moveTo>
                  <a:cubicBezTo>
                    <a:pt x="283" y="1"/>
                    <a:pt x="255" y="15"/>
                    <a:pt x="255" y="29"/>
                  </a:cubicBezTo>
                  <a:cubicBezTo>
                    <a:pt x="283" y="43"/>
                    <a:pt x="312" y="65"/>
                    <a:pt x="333" y="79"/>
                  </a:cubicBezTo>
                  <a:cubicBezTo>
                    <a:pt x="333" y="79"/>
                    <a:pt x="0" y="277"/>
                    <a:pt x="0" y="291"/>
                  </a:cubicBezTo>
                  <a:lnTo>
                    <a:pt x="43" y="312"/>
                  </a:lnTo>
                  <a:lnTo>
                    <a:pt x="64" y="312"/>
                  </a:lnTo>
                  <a:cubicBezTo>
                    <a:pt x="64" y="312"/>
                    <a:pt x="396" y="121"/>
                    <a:pt x="411" y="121"/>
                  </a:cubicBezTo>
                  <a:cubicBezTo>
                    <a:pt x="439" y="135"/>
                    <a:pt x="474" y="149"/>
                    <a:pt x="510" y="164"/>
                  </a:cubicBezTo>
                  <a:lnTo>
                    <a:pt x="538" y="135"/>
                  </a:lnTo>
                  <a:cubicBezTo>
                    <a:pt x="538" y="135"/>
                    <a:pt x="304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968;p38"/>
            <p:cNvSpPr/>
            <p:nvPr/>
          </p:nvSpPr>
          <p:spPr>
            <a:xfrm>
              <a:off x="6029375" y="511100"/>
              <a:ext cx="14175" cy="8250"/>
            </a:xfrm>
            <a:custGeom>
              <a:rect l="l" t="t" r="r" b="b"/>
              <a:pathLst>
                <a:path w="567" h="330" extrusionOk="0">
                  <a:moveTo>
                    <a:pt x="354" y="0"/>
                  </a:moveTo>
                  <a:cubicBezTo>
                    <a:pt x="321" y="0"/>
                    <a:pt x="287" y="11"/>
                    <a:pt x="255" y="32"/>
                  </a:cubicBezTo>
                  <a:lnTo>
                    <a:pt x="50" y="152"/>
                  </a:lnTo>
                  <a:cubicBezTo>
                    <a:pt x="15" y="167"/>
                    <a:pt x="0" y="188"/>
                    <a:pt x="0" y="209"/>
                  </a:cubicBezTo>
                  <a:cubicBezTo>
                    <a:pt x="0" y="223"/>
                    <a:pt x="15" y="244"/>
                    <a:pt x="50" y="266"/>
                  </a:cubicBezTo>
                  <a:lnTo>
                    <a:pt x="121" y="308"/>
                  </a:lnTo>
                  <a:cubicBezTo>
                    <a:pt x="149" y="322"/>
                    <a:pt x="184" y="329"/>
                    <a:pt x="220" y="329"/>
                  </a:cubicBezTo>
                  <a:cubicBezTo>
                    <a:pt x="248" y="329"/>
                    <a:pt x="283" y="322"/>
                    <a:pt x="312" y="308"/>
                  </a:cubicBezTo>
                  <a:cubicBezTo>
                    <a:pt x="312" y="308"/>
                    <a:pt x="347" y="287"/>
                    <a:pt x="347" y="273"/>
                  </a:cubicBezTo>
                  <a:cubicBezTo>
                    <a:pt x="326" y="266"/>
                    <a:pt x="305" y="259"/>
                    <a:pt x="283" y="251"/>
                  </a:cubicBezTo>
                  <a:lnTo>
                    <a:pt x="255" y="266"/>
                  </a:lnTo>
                  <a:cubicBezTo>
                    <a:pt x="241" y="273"/>
                    <a:pt x="225" y="276"/>
                    <a:pt x="210" y="276"/>
                  </a:cubicBezTo>
                  <a:cubicBezTo>
                    <a:pt x="195" y="276"/>
                    <a:pt x="181" y="273"/>
                    <a:pt x="170" y="266"/>
                  </a:cubicBezTo>
                  <a:lnTo>
                    <a:pt x="114" y="237"/>
                  </a:lnTo>
                  <a:cubicBezTo>
                    <a:pt x="78" y="216"/>
                    <a:pt x="85" y="202"/>
                    <a:pt x="114" y="181"/>
                  </a:cubicBezTo>
                  <a:lnTo>
                    <a:pt x="319" y="68"/>
                  </a:lnTo>
                  <a:cubicBezTo>
                    <a:pt x="333" y="57"/>
                    <a:pt x="347" y="52"/>
                    <a:pt x="361" y="52"/>
                  </a:cubicBezTo>
                  <a:cubicBezTo>
                    <a:pt x="375" y="52"/>
                    <a:pt x="390" y="57"/>
                    <a:pt x="404" y="68"/>
                  </a:cubicBezTo>
                  <a:lnTo>
                    <a:pt x="460" y="96"/>
                  </a:lnTo>
                  <a:cubicBezTo>
                    <a:pt x="489" y="117"/>
                    <a:pt x="489" y="131"/>
                    <a:pt x="460" y="152"/>
                  </a:cubicBezTo>
                  <a:cubicBezTo>
                    <a:pt x="460" y="152"/>
                    <a:pt x="432" y="167"/>
                    <a:pt x="432" y="181"/>
                  </a:cubicBezTo>
                  <a:cubicBezTo>
                    <a:pt x="453" y="188"/>
                    <a:pt x="474" y="195"/>
                    <a:pt x="496" y="202"/>
                  </a:cubicBezTo>
                  <a:lnTo>
                    <a:pt x="524" y="181"/>
                  </a:lnTo>
                  <a:cubicBezTo>
                    <a:pt x="552" y="167"/>
                    <a:pt x="566" y="145"/>
                    <a:pt x="566" y="131"/>
                  </a:cubicBezTo>
                  <a:cubicBezTo>
                    <a:pt x="566" y="110"/>
                    <a:pt x="552" y="89"/>
                    <a:pt x="524" y="75"/>
                  </a:cubicBezTo>
                  <a:lnTo>
                    <a:pt x="453" y="32"/>
                  </a:lnTo>
                  <a:cubicBezTo>
                    <a:pt x="421" y="11"/>
                    <a:pt x="388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969;p38"/>
            <p:cNvSpPr/>
            <p:nvPr/>
          </p:nvSpPr>
          <p:spPr>
            <a:xfrm>
              <a:off x="6036100" y="516675"/>
              <a:ext cx="14875" cy="8500"/>
            </a:xfrm>
            <a:custGeom>
              <a:rect l="l" t="t" r="r" b="b"/>
              <a:pathLst>
                <a:path w="595" h="340" extrusionOk="0">
                  <a:moveTo>
                    <a:pt x="488" y="57"/>
                  </a:moveTo>
                  <a:lnTo>
                    <a:pt x="495" y="64"/>
                  </a:lnTo>
                  <a:lnTo>
                    <a:pt x="347" y="212"/>
                  </a:lnTo>
                  <a:lnTo>
                    <a:pt x="234" y="149"/>
                  </a:lnTo>
                  <a:lnTo>
                    <a:pt x="488" y="57"/>
                  </a:lnTo>
                  <a:close/>
                  <a:moveTo>
                    <a:pt x="503" y="0"/>
                  </a:moveTo>
                  <a:cubicBezTo>
                    <a:pt x="503" y="0"/>
                    <a:pt x="7" y="163"/>
                    <a:pt x="0" y="170"/>
                  </a:cubicBezTo>
                  <a:lnTo>
                    <a:pt x="50" y="198"/>
                  </a:lnTo>
                  <a:cubicBezTo>
                    <a:pt x="57" y="198"/>
                    <a:pt x="64" y="198"/>
                    <a:pt x="71" y="191"/>
                  </a:cubicBezTo>
                  <a:lnTo>
                    <a:pt x="177" y="163"/>
                  </a:lnTo>
                  <a:lnTo>
                    <a:pt x="319" y="241"/>
                  </a:lnTo>
                  <a:cubicBezTo>
                    <a:pt x="319" y="241"/>
                    <a:pt x="262" y="304"/>
                    <a:pt x="262" y="311"/>
                  </a:cubicBezTo>
                  <a:cubicBezTo>
                    <a:pt x="276" y="326"/>
                    <a:pt x="297" y="333"/>
                    <a:pt x="326" y="340"/>
                  </a:cubicBezTo>
                  <a:cubicBezTo>
                    <a:pt x="326" y="340"/>
                    <a:pt x="594" y="57"/>
                    <a:pt x="587" y="36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970;p38"/>
            <p:cNvSpPr/>
            <p:nvPr/>
          </p:nvSpPr>
          <p:spPr>
            <a:xfrm>
              <a:off x="6045650" y="520550"/>
              <a:ext cx="14875" cy="9400"/>
            </a:xfrm>
            <a:custGeom>
              <a:rect l="l" t="t" r="r" b="b"/>
              <a:pathLst>
                <a:path w="595" h="376" extrusionOk="0">
                  <a:moveTo>
                    <a:pt x="404" y="64"/>
                  </a:moveTo>
                  <a:lnTo>
                    <a:pt x="481" y="107"/>
                  </a:lnTo>
                  <a:cubicBezTo>
                    <a:pt x="517" y="128"/>
                    <a:pt x="517" y="142"/>
                    <a:pt x="481" y="163"/>
                  </a:cubicBezTo>
                  <a:lnTo>
                    <a:pt x="432" y="192"/>
                  </a:lnTo>
                  <a:cubicBezTo>
                    <a:pt x="418" y="199"/>
                    <a:pt x="402" y="202"/>
                    <a:pt x="386" y="202"/>
                  </a:cubicBezTo>
                  <a:cubicBezTo>
                    <a:pt x="370" y="202"/>
                    <a:pt x="354" y="199"/>
                    <a:pt x="340" y="192"/>
                  </a:cubicBezTo>
                  <a:lnTo>
                    <a:pt x="262" y="149"/>
                  </a:lnTo>
                  <a:cubicBezTo>
                    <a:pt x="255" y="142"/>
                    <a:pt x="255" y="142"/>
                    <a:pt x="255" y="142"/>
                  </a:cubicBezTo>
                  <a:cubicBezTo>
                    <a:pt x="304" y="114"/>
                    <a:pt x="354" y="86"/>
                    <a:pt x="404" y="64"/>
                  </a:cubicBezTo>
                  <a:close/>
                  <a:moveTo>
                    <a:pt x="382" y="1"/>
                  </a:moveTo>
                  <a:cubicBezTo>
                    <a:pt x="382" y="1"/>
                    <a:pt x="0" y="220"/>
                    <a:pt x="0" y="234"/>
                  </a:cubicBezTo>
                  <a:lnTo>
                    <a:pt x="36" y="255"/>
                  </a:lnTo>
                  <a:cubicBezTo>
                    <a:pt x="39" y="259"/>
                    <a:pt x="43" y="261"/>
                    <a:pt x="46" y="261"/>
                  </a:cubicBezTo>
                  <a:cubicBezTo>
                    <a:pt x="50" y="261"/>
                    <a:pt x="53" y="259"/>
                    <a:pt x="57" y="255"/>
                  </a:cubicBezTo>
                  <a:cubicBezTo>
                    <a:pt x="106" y="227"/>
                    <a:pt x="156" y="206"/>
                    <a:pt x="212" y="178"/>
                  </a:cubicBezTo>
                  <a:lnTo>
                    <a:pt x="276" y="213"/>
                  </a:lnTo>
                  <a:cubicBezTo>
                    <a:pt x="276" y="213"/>
                    <a:pt x="198" y="340"/>
                    <a:pt x="205" y="354"/>
                  </a:cubicBezTo>
                  <a:cubicBezTo>
                    <a:pt x="227" y="369"/>
                    <a:pt x="248" y="376"/>
                    <a:pt x="269" y="376"/>
                  </a:cubicBezTo>
                  <a:lnTo>
                    <a:pt x="347" y="248"/>
                  </a:lnTo>
                  <a:cubicBezTo>
                    <a:pt x="367" y="254"/>
                    <a:pt x="389" y="258"/>
                    <a:pt x="411" y="258"/>
                  </a:cubicBezTo>
                  <a:cubicBezTo>
                    <a:pt x="441" y="258"/>
                    <a:pt x="471" y="251"/>
                    <a:pt x="495" y="234"/>
                  </a:cubicBezTo>
                  <a:lnTo>
                    <a:pt x="552" y="199"/>
                  </a:lnTo>
                  <a:cubicBezTo>
                    <a:pt x="580" y="185"/>
                    <a:pt x="595" y="163"/>
                    <a:pt x="595" y="142"/>
                  </a:cubicBezTo>
                  <a:cubicBezTo>
                    <a:pt x="595" y="128"/>
                    <a:pt x="580" y="107"/>
                    <a:pt x="552" y="86"/>
                  </a:cubicBezTo>
                  <a:cubicBezTo>
                    <a:pt x="495" y="57"/>
                    <a:pt x="439" y="22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971;p38"/>
            <p:cNvSpPr/>
            <p:nvPr/>
          </p:nvSpPr>
          <p:spPr>
            <a:xfrm>
              <a:off x="6053950" y="525500"/>
              <a:ext cx="15425" cy="8700"/>
            </a:xfrm>
            <a:custGeom>
              <a:rect l="l" t="t" r="r" b="b"/>
              <a:pathLst>
                <a:path w="617" h="348" extrusionOk="0">
                  <a:moveTo>
                    <a:pt x="411" y="65"/>
                  </a:moveTo>
                  <a:lnTo>
                    <a:pt x="503" y="114"/>
                  </a:lnTo>
                  <a:cubicBezTo>
                    <a:pt x="531" y="128"/>
                    <a:pt x="531" y="149"/>
                    <a:pt x="503" y="171"/>
                  </a:cubicBezTo>
                  <a:lnTo>
                    <a:pt x="298" y="284"/>
                  </a:lnTo>
                  <a:cubicBezTo>
                    <a:pt x="284" y="291"/>
                    <a:pt x="268" y="294"/>
                    <a:pt x="252" y="294"/>
                  </a:cubicBezTo>
                  <a:cubicBezTo>
                    <a:pt x="236" y="294"/>
                    <a:pt x="220" y="291"/>
                    <a:pt x="206" y="284"/>
                  </a:cubicBezTo>
                  <a:lnTo>
                    <a:pt x="121" y="234"/>
                  </a:lnTo>
                  <a:cubicBezTo>
                    <a:pt x="114" y="234"/>
                    <a:pt x="114" y="227"/>
                    <a:pt x="114" y="227"/>
                  </a:cubicBezTo>
                  <a:cubicBezTo>
                    <a:pt x="114" y="227"/>
                    <a:pt x="397" y="65"/>
                    <a:pt x="411" y="65"/>
                  </a:cubicBezTo>
                  <a:close/>
                  <a:moveTo>
                    <a:pt x="390" y="1"/>
                  </a:moveTo>
                  <a:lnTo>
                    <a:pt x="8" y="220"/>
                  </a:lnTo>
                  <a:cubicBezTo>
                    <a:pt x="1" y="220"/>
                    <a:pt x="1" y="227"/>
                    <a:pt x="8" y="234"/>
                  </a:cubicBezTo>
                  <a:lnTo>
                    <a:pt x="163" y="319"/>
                  </a:lnTo>
                  <a:cubicBezTo>
                    <a:pt x="192" y="340"/>
                    <a:pt x="227" y="348"/>
                    <a:pt x="263" y="348"/>
                  </a:cubicBezTo>
                  <a:cubicBezTo>
                    <a:pt x="291" y="348"/>
                    <a:pt x="326" y="340"/>
                    <a:pt x="354" y="319"/>
                  </a:cubicBezTo>
                  <a:lnTo>
                    <a:pt x="567" y="199"/>
                  </a:lnTo>
                  <a:cubicBezTo>
                    <a:pt x="595" y="185"/>
                    <a:pt x="616" y="164"/>
                    <a:pt x="616" y="142"/>
                  </a:cubicBezTo>
                  <a:cubicBezTo>
                    <a:pt x="616" y="121"/>
                    <a:pt x="595" y="107"/>
                    <a:pt x="567" y="86"/>
                  </a:cubicBezTo>
                  <a:cubicBezTo>
                    <a:pt x="510" y="50"/>
                    <a:pt x="454" y="22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972;p38"/>
          <p:cNvGrpSpPr/>
          <p:nvPr/>
        </p:nvGrpSpPr>
        <p:grpSpPr>
          <a:xfrm>
            <a:off x="7608503" y="3217102"/>
            <a:ext cx="1306515" cy="1157731"/>
            <a:chOff x="1175125" y="1746375"/>
            <a:chExt cx="1209400" cy="1071775"/>
          </a:xfrm>
        </p:grpSpPr>
        <p:sp>
          <p:nvSpPr>
            <p:cNvPr id="785" name="Google Shape;973;p38"/>
            <p:cNvSpPr/>
            <p:nvPr/>
          </p:nvSpPr>
          <p:spPr>
            <a:xfrm>
              <a:off x="1175125" y="2613875"/>
              <a:ext cx="177600" cy="114800"/>
            </a:xfrm>
            <a:custGeom>
              <a:rect l="l" t="t" r="r" b="b"/>
              <a:pathLst>
                <a:path w="7103" h="4592" extrusionOk="0">
                  <a:moveTo>
                    <a:pt x="5229" y="0"/>
                  </a:moveTo>
                  <a:lnTo>
                    <a:pt x="1" y="3021"/>
                  </a:lnTo>
                  <a:lnTo>
                    <a:pt x="2718" y="4591"/>
                  </a:lnTo>
                  <a:lnTo>
                    <a:pt x="7104" y="4591"/>
                  </a:lnTo>
                  <a:lnTo>
                    <a:pt x="6453" y="1620"/>
                  </a:lnTo>
                  <a:lnTo>
                    <a:pt x="5229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974;p38"/>
            <p:cNvSpPr/>
            <p:nvPr/>
          </p:nvSpPr>
          <p:spPr>
            <a:xfrm>
              <a:off x="1938625" y="1801725"/>
              <a:ext cx="82975" cy="540850"/>
            </a:xfrm>
            <a:custGeom>
              <a:rect l="l" t="t" r="r" b="b"/>
              <a:pathLst>
                <a:path w="3319" h="21634" extrusionOk="0">
                  <a:moveTo>
                    <a:pt x="1" y="1"/>
                  </a:moveTo>
                  <a:lnTo>
                    <a:pt x="22" y="19717"/>
                  </a:lnTo>
                  <a:lnTo>
                    <a:pt x="3319" y="21634"/>
                  </a:lnTo>
                  <a:lnTo>
                    <a:pt x="3298" y="19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8E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975;p38"/>
            <p:cNvSpPr/>
            <p:nvPr/>
          </p:nvSpPr>
          <p:spPr>
            <a:xfrm>
              <a:off x="1938625" y="1746375"/>
              <a:ext cx="178300" cy="103300"/>
            </a:xfrm>
            <a:custGeom>
              <a:rect l="l" t="t" r="r" b="b"/>
              <a:pathLst>
                <a:path w="7132" h="4132" extrusionOk="0">
                  <a:moveTo>
                    <a:pt x="3842" y="0"/>
                  </a:moveTo>
                  <a:lnTo>
                    <a:pt x="1" y="2215"/>
                  </a:lnTo>
                  <a:lnTo>
                    <a:pt x="3298" y="4132"/>
                  </a:lnTo>
                  <a:lnTo>
                    <a:pt x="7132" y="1910"/>
                  </a:lnTo>
                  <a:lnTo>
                    <a:pt x="3842" y="0"/>
                  </a:lnTo>
                  <a:close/>
                </a:path>
              </a:pathLst>
            </a:custGeom>
            <a:solidFill>
              <a:srgbClr val="788EFF">
                <a:alpha val="43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976;p38"/>
            <p:cNvSpPr/>
            <p:nvPr/>
          </p:nvSpPr>
          <p:spPr>
            <a:xfrm>
              <a:off x="2046875" y="1753450"/>
              <a:ext cx="70050" cy="81200"/>
            </a:xfrm>
            <a:custGeom>
              <a:rect l="l" t="t" r="r" b="b"/>
              <a:pathLst>
                <a:path w="2802" h="3248" extrusionOk="0">
                  <a:moveTo>
                    <a:pt x="0" y="0"/>
                  </a:moveTo>
                  <a:lnTo>
                    <a:pt x="0" y="3247"/>
                  </a:lnTo>
                  <a:lnTo>
                    <a:pt x="2802" y="1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977;p38"/>
            <p:cNvSpPr/>
            <p:nvPr/>
          </p:nvSpPr>
          <p:spPr>
            <a:xfrm>
              <a:off x="2021050" y="1794125"/>
              <a:ext cx="96600" cy="548450"/>
            </a:xfrm>
            <a:custGeom>
              <a:rect l="l" t="t" r="r" b="b"/>
              <a:pathLst>
                <a:path w="3863" h="21938" extrusionOk="0">
                  <a:moveTo>
                    <a:pt x="3835" y="0"/>
                  </a:moveTo>
                  <a:lnTo>
                    <a:pt x="1" y="2222"/>
                  </a:lnTo>
                  <a:lnTo>
                    <a:pt x="22" y="21938"/>
                  </a:lnTo>
                  <a:lnTo>
                    <a:pt x="3863" y="19717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978;p38"/>
            <p:cNvSpPr/>
            <p:nvPr/>
          </p:nvSpPr>
          <p:spPr>
            <a:xfrm>
              <a:off x="1827575" y="1938625"/>
              <a:ext cx="82600" cy="468350"/>
            </a:xfrm>
            <a:custGeom>
              <a:rect l="l" t="t" r="r" b="b"/>
              <a:pathLst>
                <a:path w="3303" h="18734" extrusionOk="0">
                  <a:moveTo>
                    <a:pt x="0" y="0"/>
                  </a:moveTo>
                  <a:lnTo>
                    <a:pt x="7" y="16816"/>
                  </a:lnTo>
                  <a:lnTo>
                    <a:pt x="3304" y="18733"/>
                  </a:lnTo>
                  <a:lnTo>
                    <a:pt x="3304" y="18733"/>
                  </a:lnTo>
                  <a:lnTo>
                    <a:pt x="3290" y="1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E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979;p38"/>
            <p:cNvSpPr/>
            <p:nvPr/>
          </p:nvSpPr>
          <p:spPr>
            <a:xfrm>
              <a:off x="1827575" y="1883250"/>
              <a:ext cx="178300" cy="103325"/>
            </a:xfrm>
            <a:custGeom>
              <a:rect l="l" t="t" r="r" b="b"/>
              <a:pathLst>
                <a:path w="7132" h="4133" extrusionOk="0">
                  <a:moveTo>
                    <a:pt x="3834" y="1"/>
                  </a:moveTo>
                  <a:lnTo>
                    <a:pt x="0" y="2215"/>
                  </a:lnTo>
                  <a:lnTo>
                    <a:pt x="3290" y="4132"/>
                  </a:lnTo>
                  <a:lnTo>
                    <a:pt x="7131" y="1911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rgbClr val="788EFF">
                <a:alpha val="43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980;p38"/>
            <p:cNvSpPr/>
            <p:nvPr/>
          </p:nvSpPr>
          <p:spPr>
            <a:xfrm>
              <a:off x="1909800" y="1931000"/>
              <a:ext cx="96250" cy="475975"/>
            </a:xfrm>
            <a:custGeom>
              <a:rect l="l" t="t" r="r" b="b"/>
              <a:pathLst>
                <a:path w="3850" h="19039" extrusionOk="0">
                  <a:moveTo>
                    <a:pt x="3842" y="1"/>
                  </a:moveTo>
                  <a:lnTo>
                    <a:pt x="1" y="2222"/>
                  </a:lnTo>
                  <a:lnTo>
                    <a:pt x="15" y="19038"/>
                  </a:lnTo>
                  <a:lnTo>
                    <a:pt x="3849" y="16817"/>
                  </a:lnTo>
                  <a:lnTo>
                    <a:pt x="38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981;p38"/>
            <p:cNvSpPr/>
            <p:nvPr/>
          </p:nvSpPr>
          <p:spPr>
            <a:xfrm>
              <a:off x="1716325" y="2064550"/>
              <a:ext cx="82450" cy="406800"/>
            </a:xfrm>
            <a:custGeom>
              <a:rect l="l" t="t" r="r" b="b"/>
              <a:pathLst>
                <a:path w="3298" h="16272" extrusionOk="0">
                  <a:moveTo>
                    <a:pt x="0" y="0"/>
                  </a:moveTo>
                  <a:lnTo>
                    <a:pt x="50" y="14354"/>
                  </a:lnTo>
                  <a:lnTo>
                    <a:pt x="3290" y="16271"/>
                  </a:lnTo>
                  <a:lnTo>
                    <a:pt x="3297" y="1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E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982;p38"/>
            <p:cNvSpPr/>
            <p:nvPr/>
          </p:nvSpPr>
          <p:spPr>
            <a:xfrm>
              <a:off x="1716325" y="2009175"/>
              <a:ext cx="178475" cy="103325"/>
            </a:xfrm>
            <a:custGeom>
              <a:rect l="l" t="t" r="r" b="b"/>
              <a:pathLst>
                <a:path w="7139" h="4133" extrusionOk="0">
                  <a:moveTo>
                    <a:pt x="3842" y="1"/>
                  </a:moveTo>
                  <a:lnTo>
                    <a:pt x="0" y="2215"/>
                  </a:lnTo>
                  <a:lnTo>
                    <a:pt x="3297" y="4132"/>
                  </a:lnTo>
                  <a:lnTo>
                    <a:pt x="7138" y="1911"/>
                  </a:lnTo>
                  <a:lnTo>
                    <a:pt x="3842" y="1"/>
                  </a:lnTo>
                  <a:close/>
                </a:path>
              </a:pathLst>
            </a:custGeom>
            <a:solidFill>
              <a:srgbClr val="788EFF">
                <a:alpha val="43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983;p38"/>
            <p:cNvSpPr/>
            <p:nvPr/>
          </p:nvSpPr>
          <p:spPr>
            <a:xfrm>
              <a:off x="1798575" y="2056925"/>
              <a:ext cx="96225" cy="414425"/>
            </a:xfrm>
            <a:custGeom>
              <a:rect l="l" t="t" r="r" b="b"/>
              <a:pathLst>
                <a:path w="3849" h="16577" extrusionOk="0">
                  <a:moveTo>
                    <a:pt x="3848" y="1"/>
                  </a:moveTo>
                  <a:lnTo>
                    <a:pt x="7" y="2222"/>
                  </a:lnTo>
                  <a:lnTo>
                    <a:pt x="0" y="16576"/>
                  </a:lnTo>
                  <a:lnTo>
                    <a:pt x="0" y="16576"/>
                  </a:lnTo>
                  <a:lnTo>
                    <a:pt x="3841" y="14355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984;p38"/>
            <p:cNvSpPr/>
            <p:nvPr/>
          </p:nvSpPr>
          <p:spPr>
            <a:xfrm>
              <a:off x="1604725" y="2186750"/>
              <a:ext cx="82800" cy="348975"/>
            </a:xfrm>
            <a:custGeom>
              <a:rect l="l" t="t" r="r" b="b"/>
              <a:pathLst>
                <a:path w="3311" h="13959" extrusionOk="0">
                  <a:moveTo>
                    <a:pt x="15" y="0"/>
                  </a:moveTo>
                  <a:lnTo>
                    <a:pt x="1" y="12041"/>
                  </a:lnTo>
                  <a:lnTo>
                    <a:pt x="3297" y="13958"/>
                  </a:lnTo>
                  <a:lnTo>
                    <a:pt x="3311" y="19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88E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985;p38"/>
            <p:cNvSpPr/>
            <p:nvPr/>
          </p:nvSpPr>
          <p:spPr>
            <a:xfrm>
              <a:off x="1605075" y="2131225"/>
              <a:ext cx="178475" cy="103300"/>
            </a:xfrm>
            <a:custGeom>
              <a:rect l="l" t="t" r="r" b="b"/>
              <a:pathLst>
                <a:path w="7139" h="4132" extrusionOk="0">
                  <a:moveTo>
                    <a:pt x="3849" y="0"/>
                  </a:moveTo>
                  <a:lnTo>
                    <a:pt x="1" y="2221"/>
                  </a:lnTo>
                  <a:lnTo>
                    <a:pt x="3297" y="4132"/>
                  </a:lnTo>
                  <a:lnTo>
                    <a:pt x="7139" y="1917"/>
                  </a:lnTo>
                  <a:lnTo>
                    <a:pt x="3849" y="0"/>
                  </a:lnTo>
                  <a:close/>
                </a:path>
              </a:pathLst>
            </a:custGeom>
            <a:solidFill>
              <a:srgbClr val="788EFF">
                <a:alpha val="43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986;p38"/>
            <p:cNvSpPr/>
            <p:nvPr/>
          </p:nvSpPr>
          <p:spPr>
            <a:xfrm>
              <a:off x="1687150" y="2179150"/>
              <a:ext cx="96400" cy="356575"/>
            </a:xfrm>
            <a:custGeom>
              <a:rect l="l" t="t" r="r" b="b"/>
              <a:pathLst>
                <a:path w="3856" h="14263" extrusionOk="0">
                  <a:moveTo>
                    <a:pt x="3856" y="0"/>
                  </a:moveTo>
                  <a:lnTo>
                    <a:pt x="14" y="2215"/>
                  </a:lnTo>
                  <a:lnTo>
                    <a:pt x="0" y="14262"/>
                  </a:lnTo>
                  <a:lnTo>
                    <a:pt x="3842" y="12041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987;p38"/>
            <p:cNvSpPr/>
            <p:nvPr/>
          </p:nvSpPr>
          <p:spPr>
            <a:xfrm>
              <a:off x="1492425" y="2312325"/>
              <a:ext cx="83150" cy="287600"/>
            </a:xfrm>
            <a:custGeom>
              <a:rect l="l" t="t" r="r" b="b"/>
              <a:pathLst>
                <a:path w="3326" h="11504" extrusionOk="0">
                  <a:moveTo>
                    <a:pt x="0" y="0"/>
                  </a:moveTo>
                  <a:lnTo>
                    <a:pt x="36" y="9593"/>
                  </a:lnTo>
                  <a:lnTo>
                    <a:pt x="3325" y="11503"/>
                  </a:lnTo>
                  <a:lnTo>
                    <a:pt x="3297" y="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E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988;p38"/>
            <p:cNvSpPr/>
            <p:nvPr/>
          </p:nvSpPr>
          <p:spPr>
            <a:xfrm>
              <a:off x="1492425" y="2256775"/>
              <a:ext cx="178475" cy="103325"/>
            </a:xfrm>
            <a:custGeom>
              <a:rect l="l" t="t" r="r" b="b"/>
              <a:pathLst>
                <a:path w="7139" h="4133" extrusionOk="0">
                  <a:moveTo>
                    <a:pt x="3842" y="1"/>
                  </a:moveTo>
                  <a:lnTo>
                    <a:pt x="0" y="2222"/>
                  </a:lnTo>
                  <a:lnTo>
                    <a:pt x="3297" y="4132"/>
                  </a:lnTo>
                  <a:lnTo>
                    <a:pt x="7138" y="1918"/>
                  </a:lnTo>
                  <a:lnTo>
                    <a:pt x="3842" y="1"/>
                  </a:lnTo>
                  <a:close/>
                </a:path>
              </a:pathLst>
            </a:custGeom>
            <a:solidFill>
              <a:srgbClr val="788EFF">
                <a:alpha val="43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989;p38"/>
            <p:cNvSpPr/>
            <p:nvPr/>
          </p:nvSpPr>
          <p:spPr>
            <a:xfrm>
              <a:off x="1574825" y="2304725"/>
              <a:ext cx="96950" cy="295200"/>
            </a:xfrm>
            <a:custGeom>
              <a:rect l="l" t="t" r="r" b="b"/>
              <a:pathLst>
                <a:path w="3878" h="11808" extrusionOk="0">
                  <a:moveTo>
                    <a:pt x="3842" y="0"/>
                  </a:moveTo>
                  <a:lnTo>
                    <a:pt x="1" y="2214"/>
                  </a:lnTo>
                  <a:lnTo>
                    <a:pt x="29" y="11807"/>
                  </a:lnTo>
                  <a:lnTo>
                    <a:pt x="3878" y="9593"/>
                  </a:lnTo>
                  <a:lnTo>
                    <a:pt x="3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990;p38"/>
            <p:cNvSpPr/>
            <p:nvPr/>
          </p:nvSpPr>
          <p:spPr>
            <a:xfrm>
              <a:off x="1381700" y="2432575"/>
              <a:ext cx="82450" cy="231725"/>
            </a:xfrm>
            <a:custGeom>
              <a:rect l="l" t="t" r="r" b="b"/>
              <a:pathLst>
                <a:path w="3298" h="9269" extrusionOk="0">
                  <a:moveTo>
                    <a:pt x="1" y="1"/>
                  </a:moveTo>
                  <a:lnTo>
                    <a:pt x="1" y="7358"/>
                  </a:lnTo>
                  <a:lnTo>
                    <a:pt x="3297" y="9268"/>
                  </a:lnTo>
                  <a:lnTo>
                    <a:pt x="3297" y="19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8E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991;p38"/>
            <p:cNvSpPr/>
            <p:nvPr/>
          </p:nvSpPr>
          <p:spPr>
            <a:xfrm>
              <a:off x="1381700" y="2377050"/>
              <a:ext cx="178475" cy="103300"/>
            </a:xfrm>
            <a:custGeom>
              <a:rect l="l" t="t" r="r" b="b"/>
              <a:pathLst>
                <a:path w="7139" h="4132" extrusionOk="0">
                  <a:moveTo>
                    <a:pt x="3842" y="0"/>
                  </a:moveTo>
                  <a:lnTo>
                    <a:pt x="1" y="2222"/>
                  </a:lnTo>
                  <a:lnTo>
                    <a:pt x="3297" y="4132"/>
                  </a:lnTo>
                  <a:lnTo>
                    <a:pt x="7139" y="1918"/>
                  </a:lnTo>
                  <a:lnTo>
                    <a:pt x="3842" y="0"/>
                  </a:lnTo>
                  <a:close/>
                </a:path>
              </a:pathLst>
            </a:custGeom>
            <a:solidFill>
              <a:srgbClr val="788EFF">
                <a:alpha val="43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992;p38"/>
            <p:cNvSpPr/>
            <p:nvPr/>
          </p:nvSpPr>
          <p:spPr>
            <a:xfrm>
              <a:off x="1464125" y="2424975"/>
              <a:ext cx="96050" cy="239325"/>
            </a:xfrm>
            <a:custGeom>
              <a:rect l="l" t="t" r="r" b="b"/>
              <a:pathLst>
                <a:path w="3842" h="9573" extrusionOk="0">
                  <a:moveTo>
                    <a:pt x="3842" y="1"/>
                  </a:moveTo>
                  <a:lnTo>
                    <a:pt x="0" y="2215"/>
                  </a:lnTo>
                  <a:lnTo>
                    <a:pt x="0" y="9572"/>
                  </a:lnTo>
                  <a:lnTo>
                    <a:pt x="3842" y="7358"/>
                  </a:lnTo>
                  <a:lnTo>
                    <a:pt x="38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993;p38"/>
            <p:cNvSpPr/>
            <p:nvPr/>
          </p:nvSpPr>
          <p:spPr>
            <a:xfrm>
              <a:off x="1270275" y="2553900"/>
              <a:ext cx="82625" cy="174775"/>
            </a:xfrm>
            <a:custGeom>
              <a:rect l="l" t="t" r="r" b="b"/>
              <a:pathLst>
                <a:path w="3305" h="6991" extrusionOk="0">
                  <a:moveTo>
                    <a:pt x="8" y="1"/>
                  </a:moveTo>
                  <a:lnTo>
                    <a:pt x="1" y="5080"/>
                  </a:lnTo>
                  <a:lnTo>
                    <a:pt x="3298" y="6990"/>
                  </a:lnTo>
                  <a:lnTo>
                    <a:pt x="3305" y="191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8E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994;p38"/>
            <p:cNvSpPr/>
            <p:nvPr/>
          </p:nvSpPr>
          <p:spPr>
            <a:xfrm>
              <a:off x="1270475" y="2498375"/>
              <a:ext cx="178475" cy="103475"/>
            </a:xfrm>
            <a:custGeom>
              <a:rect l="l" t="t" r="r" b="b"/>
              <a:pathLst>
                <a:path w="7139" h="4139" extrusionOk="0">
                  <a:moveTo>
                    <a:pt x="3841" y="0"/>
                  </a:moveTo>
                  <a:lnTo>
                    <a:pt x="0" y="2222"/>
                  </a:lnTo>
                  <a:lnTo>
                    <a:pt x="3297" y="4139"/>
                  </a:lnTo>
                  <a:lnTo>
                    <a:pt x="7138" y="1918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788EFF">
                <a:alpha val="43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995;p38"/>
            <p:cNvSpPr/>
            <p:nvPr/>
          </p:nvSpPr>
          <p:spPr>
            <a:xfrm>
              <a:off x="1352700" y="2546300"/>
              <a:ext cx="96250" cy="182375"/>
            </a:xfrm>
            <a:custGeom>
              <a:rect l="l" t="t" r="r" b="b"/>
              <a:pathLst>
                <a:path w="3850" h="7295" extrusionOk="0">
                  <a:moveTo>
                    <a:pt x="3849" y="1"/>
                  </a:moveTo>
                  <a:lnTo>
                    <a:pt x="8" y="2222"/>
                  </a:lnTo>
                  <a:lnTo>
                    <a:pt x="1" y="7294"/>
                  </a:lnTo>
                  <a:lnTo>
                    <a:pt x="3842" y="5080"/>
                  </a:lnTo>
                  <a:lnTo>
                    <a:pt x="38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996;p38"/>
            <p:cNvSpPr/>
            <p:nvPr/>
          </p:nvSpPr>
          <p:spPr>
            <a:xfrm>
              <a:off x="1917225" y="239385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9"/>
                  </a:moveTo>
                  <a:cubicBezTo>
                    <a:pt x="1" y="1154"/>
                    <a:pt x="1" y="1451"/>
                    <a:pt x="8" y="1755"/>
                  </a:cubicBezTo>
                  <a:cubicBezTo>
                    <a:pt x="29" y="2569"/>
                    <a:pt x="793" y="3375"/>
                    <a:pt x="2314" y="3792"/>
                  </a:cubicBezTo>
                  <a:cubicBezTo>
                    <a:pt x="3382" y="4090"/>
                    <a:pt x="4521" y="4082"/>
                    <a:pt x="5597" y="3778"/>
                  </a:cubicBezTo>
                  <a:cubicBezTo>
                    <a:pt x="7104" y="3340"/>
                    <a:pt x="7868" y="2533"/>
                    <a:pt x="7882" y="1720"/>
                  </a:cubicBezTo>
                  <a:cubicBezTo>
                    <a:pt x="7889" y="1415"/>
                    <a:pt x="7882" y="1111"/>
                    <a:pt x="7882" y="814"/>
                  </a:cubicBezTo>
                  <a:cubicBezTo>
                    <a:pt x="7860" y="1"/>
                    <a:pt x="22" y="36"/>
                    <a:pt x="8" y="849"/>
                  </a:cubicBezTo>
                  <a:close/>
                </a:path>
              </a:pathLst>
            </a:custGeom>
            <a:solidFill>
              <a:srgbClr val="EB9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997;p38"/>
            <p:cNvSpPr/>
            <p:nvPr/>
          </p:nvSpPr>
          <p:spPr>
            <a:xfrm>
              <a:off x="1919700" y="2426400"/>
              <a:ext cx="192625" cy="67750"/>
            </a:xfrm>
            <a:custGeom>
              <a:rect l="l" t="t" r="r" b="b"/>
              <a:pathLst>
                <a:path w="7705" h="2710" extrusionOk="0">
                  <a:moveTo>
                    <a:pt x="277" y="517"/>
                  </a:moveTo>
                  <a:lnTo>
                    <a:pt x="277" y="1380"/>
                  </a:lnTo>
                  <a:cubicBezTo>
                    <a:pt x="157" y="1238"/>
                    <a:pt x="65" y="1068"/>
                    <a:pt x="1" y="892"/>
                  </a:cubicBezTo>
                  <a:lnTo>
                    <a:pt x="1" y="50"/>
                  </a:lnTo>
                  <a:cubicBezTo>
                    <a:pt x="65" y="220"/>
                    <a:pt x="164" y="375"/>
                    <a:pt x="277" y="517"/>
                  </a:cubicBezTo>
                  <a:close/>
                  <a:moveTo>
                    <a:pt x="2293" y="1649"/>
                  </a:moveTo>
                  <a:lnTo>
                    <a:pt x="2293" y="2512"/>
                  </a:lnTo>
                  <a:cubicBezTo>
                    <a:pt x="2385" y="2540"/>
                    <a:pt x="2477" y="2561"/>
                    <a:pt x="2576" y="2582"/>
                  </a:cubicBezTo>
                  <a:lnTo>
                    <a:pt x="2576" y="1705"/>
                  </a:lnTo>
                  <a:cubicBezTo>
                    <a:pt x="2477" y="1684"/>
                    <a:pt x="2385" y="1670"/>
                    <a:pt x="2293" y="1649"/>
                  </a:cubicBezTo>
                  <a:close/>
                  <a:moveTo>
                    <a:pt x="3432" y="1811"/>
                  </a:moveTo>
                  <a:lnTo>
                    <a:pt x="3432" y="2703"/>
                  </a:lnTo>
                  <a:cubicBezTo>
                    <a:pt x="3524" y="2710"/>
                    <a:pt x="3616" y="2710"/>
                    <a:pt x="3715" y="2710"/>
                  </a:cubicBezTo>
                  <a:lnTo>
                    <a:pt x="3715" y="1825"/>
                  </a:lnTo>
                  <a:cubicBezTo>
                    <a:pt x="3623" y="1825"/>
                    <a:pt x="3531" y="1818"/>
                    <a:pt x="3432" y="1811"/>
                  </a:cubicBezTo>
                  <a:close/>
                  <a:moveTo>
                    <a:pt x="2866" y="1755"/>
                  </a:moveTo>
                  <a:lnTo>
                    <a:pt x="2866" y="2632"/>
                  </a:lnTo>
                  <a:cubicBezTo>
                    <a:pt x="2951" y="2646"/>
                    <a:pt x="3050" y="2660"/>
                    <a:pt x="3142" y="2674"/>
                  </a:cubicBezTo>
                  <a:lnTo>
                    <a:pt x="3135" y="1797"/>
                  </a:lnTo>
                  <a:cubicBezTo>
                    <a:pt x="3050" y="1783"/>
                    <a:pt x="2958" y="1769"/>
                    <a:pt x="2866" y="1755"/>
                  </a:cubicBezTo>
                  <a:close/>
                  <a:moveTo>
                    <a:pt x="574" y="835"/>
                  </a:moveTo>
                  <a:lnTo>
                    <a:pt x="574" y="1684"/>
                  </a:lnTo>
                  <a:cubicBezTo>
                    <a:pt x="659" y="1762"/>
                    <a:pt x="758" y="1832"/>
                    <a:pt x="850" y="1896"/>
                  </a:cubicBezTo>
                  <a:lnTo>
                    <a:pt x="850" y="1026"/>
                  </a:lnTo>
                  <a:cubicBezTo>
                    <a:pt x="751" y="969"/>
                    <a:pt x="659" y="906"/>
                    <a:pt x="574" y="835"/>
                  </a:cubicBezTo>
                  <a:close/>
                  <a:moveTo>
                    <a:pt x="1727" y="1479"/>
                  </a:moveTo>
                  <a:lnTo>
                    <a:pt x="1727" y="2335"/>
                  </a:lnTo>
                  <a:cubicBezTo>
                    <a:pt x="1812" y="2363"/>
                    <a:pt x="1904" y="2391"/>
                    <a:pt x="2003" y="2420"/>
                  </a:cubicBezTo>
                  <a:lnTo>
                    <a:pt x="2003" y="1557"/>
                  </a:lnTo>
                  <a:cubicBezTo>
                    <a:pt x="1904" y="1535"/>
                    <a:pt x="1812" y="1507"/>
                    <a:pt x="1720" y="1479"/>
                  </a:cubicBezTo>
                  <a:close/>
                  <a:moveTo>
                    <a:pt x="1154" y="1217"/>
                  </a:moveTo>
                  <a:lnTo>
                    <a:pt x="1154" y="2073"/>
                  </a:lnTo>
                  <a:cubicBezTo>
                    <a:pt x="1239" y="2115"/>
                    <a:pt x="1331" y="2158"/>
                    <a:pt x="1430" y="2207"/>
                  </a:cubicBezTo>
                  <a:lnTo>
                    <a:pt x="1430" y="1344"/>
                  </a:lnTo>
                  <a:cubicBezTo>
                    <a:pt x="1331" y="1302"/>
                    <a:pt x="1239" y="1267"/>
                    <a:pt x="1147" y="1217"/>
                  </a:cubicBezTo>
                  <a:close/>
                  <a:moveTo>
                    <a:pt x="4012" y="1825"/>
                  </a:moveTo>
                  <a:lnTo>
                    <a:pt x="4012" y="2710"/>
                  </a:lnTo>
                  <a:cubicBezTo>
                    <a:pt x="4104" y="2710"/>
                    <a:pt x="4196" y="2703"/>
                    <a:pt x="4288" y="2696"/>
                  </a:cubicBezTo>
                  <a:lnTo>
                    <a:pt x="4288" y="1804"/>
                  </a:lnTo>
                  <a:cubicBezTo>
                    <a:pt x="4189" y="1811"/>
                    <a:pt x="4097" y="1818"/>
                    <a:pt x="4005" y="1825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62" y="1797"/>
                    <a:pt x="7054" y="1726"/>
                    <a:pt x="7139" y="1649"/>
                  </a:cubicBezTo>
                  <a:lnTo>
                    <a:pt x="7139" y="800"/>
                  </a:lnTo>
                  <a:cubicBezTo>
                    <a:pt x="7054" y="870"/>
                    <a:pt x="6955" y="934"/>
                    <a:pt x="6863" y="998"/>
                  </a:cubicBezTo>
                  <a:close/>
                  <a:moveTo>
                    <a:pt x="4578" y="1790"/>
                  </a:moveTo>
                  <a:lnTo>
                    <a:pt x="4585" y="2667"/>
                  </a:lnTo>
                  <a:cubicBezTo>
                    <a:pt x="4677" y="2653"/>
                    <a:pt x="4769" y="2639"/>
                    <a:pt x="4861" y="2625"/>
                  </a:cubicBezTo>
                  <a:lnTo>
                    <a:pt x="4861" y="1748"/>
                  </a:lnTo>
                  <a:cubicBezTo>
                    <a:pt x="4762" y="1762"/>
                    <a:pt x="4670" y="1783"/>
                    <a:pt x="4578" y="1790"/>
                  </a:cubicBezTo>
                  <a:close/>
                  <a:moveTo>
                    <a:pt x="7436" y="481"/>
                  </a:moveTo>
                  <a:lnTo>
                    <a:pt x="7436" y="1344"/>
                  </a:lnTo>
                  <a:cubicBezTo>
                    <a:pt x="7549" y="1189"/>
                    <a:pt x="7648" y="1019"/>
                    <a:pt x="7705" y="835"/>
                  </a:cubicBezTo>
                  <a:lnTo>
                    <a:pt x="7705" y="0"/>
                  </a:lnTo>
                  <a:cubicBezTo>
                    <a:pt x="7641" y="170"/>
                    <a:pt x="7549" y="333"/>
                    <a:pt x="7429" y="474"/>
                  </a:cubicBezTo>
                  <a:close/>
                  <a:moveTo>
                    <a:pt x="6290" y="1323"/>
                  </a:moveTo>
                  <a:lnTo>
                    <a:pt x="6297" y="2186"/>
                  </a:lnTo>
                  <a:cubicBezTo>
                    <a:pt x="6396" y="2137"/>
                    <a:pt x="6488" y="2094"/>
                    <a:pt x="6573" y="2045"/>
                  </a:cubicBezTo>
                  <a:lnTo>
                    <a:pt x="6573" y="1189"/>
                  </a:lnTo>
                  <a:cubicBezTo>
                    <a:pt x="6481" y="1238"/>
                    <a:pt x="6382" y="1281"/>
                    <a:pt x="6290" y="1323"/>
                  </a:cubicBezTo>
                  <a:close/>
                  <a:moveTo>
                    <a:pt x="5724" y="1542"/>
                  </a:moveTo>
                  <a:lnTo>
                    <a:pt x="5724" y="2406"/>
                  </a:lnTo>
                  <a:cubicBezTo>
                    <a:pt x="5816" y="2377"/>
                    <a:pt x="5915" y="2349"/>
                    <a:pt x="6000" y="2314"/>
                  </a:cubicBezTo>
                  <a:lnTo>
                    <a:pt x="6000" y="1458"/>
                  </a:lnTo>
                  <a:cubicBezTo>
                    <a:pt x="5908" y="1493"/>
                    <a:pt x="5809" y="1514"/>
                    <a:pt x="5717" y="1542"/>
                  </a:cubicBezTo>
                  <a:close/>
                  <a:moveTo>
                    <a:pt x="5151" y="1698"/>
                  </a:moveTo>
                  <a:lnTo>
                    <a:pt x="5151" y="2568"/>
                  </a:lnTo>
                  <a:cubicBezTo>
                    <a:pt x="5243" y="2547"/>
                    <a:pt x="5335" y="2526"/>
                    <a:pt x="5427" y="2497"/>
                  </a:cubicBezTo>
                  <a:lnTo>
                    <a:pt x="5427" y="1634"/>
                  </a:lnTo>
                  <a:cubicBezTo>
                    <a:pt x="5335" y="1656"/>
                    <a:pt x="5243" y="1677"/>
                    <a:pt x="5151" y="1698"/>
                  </a:cubicBezTo>
                  <a:close/>
                </a:path>
              </a:pathLst>
            </a:custGeom>
            <a:solidFill>
              <a:srgbClr val="E19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998;p38"/>
            <p:cNvSpPr/>
            <p:nvPr/>
          </p:nvSpPr>
          <p:spPr>
            <a:xfrm>
              <a:off x="1907675" y="2358475"/>
              <a:ext cx="216325" cy="113775"/>
            </a:xfrm>
            <a:custGeom>
              <a:rect l="l" t="t" r="r" b="b"/>
              <a:pathLst>
                <a:path w="8653" h="4551" extrusionOk="0">
                  <a:moveTo>
                    <a:pt x="4338" y="1"/>
                  </a:moveTo>
                  <a:cubicBezTo>
                    <a:pt x="3322" y="1"/>
                    <a:pt x="2306" y="227"/>
                    <a:pt x="1536" y="680"/>
                  </a:cubicBezTo>
                  <a:cubicBezTo>
                    <a:pt x="1" y="1571"/>
                    <a:pt x="8" y="3014"/>
                    <a:pt x="1550" y="3899"/>
                  </a:cubicBezTo>
                  <a:cubicBezTo>
                    <a:pt x="2314" y="4333"/>
                    <a:pt x="3309" y="4550"/>
                    <a:pt x="4306" y="4550"/>
                  </a:cubicBezTo>
                  <a:cubicBezTo>
                    <a:pt x="5324" y="4550"/>
                    <a:pt x="6342" y="4324"/>
                    <a:pt x="7118" y="3870"/>
                  </a:cubicBezTo>
                  <a:cubicBezTo>
                    <a:pt x="8653" y="2979"/>
                    <a:pt x="8646" y="1543"/>
                    <a:pt x="7104" y="659"/>
                  </a:cubicBezTo>
                  <a:cubicBezTo>
                    <a:pt x="6339" y="220"/>
                    <a:pt x="5339" y="1"/>
                    <a:pt x="4338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999;p38"/>
            <p:cNvSpPr/>
            <p:nvPr/>
          </p:nvSpPr>
          <p:spPr>
            <a:xfrm>
              <a:off x="1917225" y="2363550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65" y="0"/>
                  </a:moveTo>
                  <a:cubicBezTo>
                    <a:pt x="3036" y="0"/>
                    <a:pt x="2106" y="207"/>
                    <a:pt x="1402" y="618"/>
                  </a:cubicBezTo>
                  <a:cubicBezTo>
                    <a:pt x="1" y="1432"/>
                    <a:pt x="8" y="2741"/>
                    <a:pt x="1416" y="3547"/>
                  </a:cubicBezTo>
                  <a:cubicBezTo>
                    <a:pt x="2108" y="3946"/>
                    <a:pt x="3014" y="4144"/>
                    <a:pt x="3922" y="4144"/>
                  </a:cubicBezTo>
                  <a:cubicBezTo>
                    <a:pt x="4850" y="4144"/>
                    <a:pt x="5780" y="3937"/>
                    <a:pt x="6488" y="3526"/>
                  </a:cubicBezTo>
                  <a:cubicBezTo>
                    <a:pt x="7889" y="2712"/>
                    <a:pt x="7882" y="1396"/>
                    <a:pt x="6474" y="597"/>
                  </a:cubicBezTo>
                  <a:cubicBezTo>
                    <a:pt x="5781" y="198"/>
                    <a:pt x="4874" y="0"/>
                    <a:pt x="3965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1000;p38"/>
            <p:cNvSpPr/>
            <p:nvPr/>
          </p:nvSpPr>
          <p:spPr>
            <a:xfrm>
              <a:off x="1919350" y="2363475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8" y="0"/>
                  </a:moveTo>
                  <a:cubicBezTo>
                    <a:pt x="2951" y="0"/>
                    <a:pt x="2023" y="207"/>
                    <a:pt x="1317" y="621"/>
                  </a:cubicBezTo>
                  <a:cubicBezTo>
                    <a:pt x="241" y="1251"/>
                    <a:pt x="1" y="2171"/>
                    <a:pt x="588" y="2928"/>
                  </a:cubicBezTo>
                  <a:cubicBezTo>
                    <a:pt x="135" y="2220"/>
                    <a:pt x="397" y="1385"/>
                    <a:pt x="1387" y="812"/>
                  </a:cubicBezTo>
                  <a:cubicBezTo>
                    <a:pt x="2073" y="409"/>
                    <a:pt x="2974" y="207"/>
                    <a:pt x="3875" y="207"/>
                  </a:cubicBezTo>
                  <a:cubicBezTo>
                    <a:pt x="4760" y="207"/>
                    <a:pt x="5645" y="402"/>
                    <a:pt x="6325" y="791"/>
                  </a:cubicBezTo>
                  <a:cubicBezTo>
                    <a:pt x="7323" y="1357"/>
                    <a:pt x="7584" y="2185"/>
                    <a:pt x="7146" y="2906"/>
                  </a:cubicBezTo>
                  <a:cubicBezTo>
                    <a:pt x="7726" y="2142"/>
                    <a:pt x="7478" y="1216"/>
                    <a:pt x="6396" y="600"/>
                  </a:cubicBezTo>
                  <a:cubicBezTo>
                    <a:pt x="5698" y="200"/>
                    <a:pt x="4788" y="0"/>
                    <a:pt x="3878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1001;p38"/>
            <p:cNvSpPr/>
            <p:nvPr/>
          </p:nvSpPr>
          <p:spPr>
            <a:xfrm>
              <a:off x="1957900" y="2379750"/>
              <a:ext cx="115700" cy="72750"/>
            </a:xfrm>
            <a:custGeom>
              <a:rect l="l" t="t" r="r" b="b"/>
              <a:pathLst>
                <a:path w="4628" h="2910" extrusionOk="0">
                  <a:moveTo>
                    <a:pt x="730" y="784"/>
                  </a:moveTo>
                  <a:lnTo>
                    <a:pt x="1444" y="1194"/>
                  </a:lnTo>
                  <a:cubicBezTo>
                    <a:pt x="1361" y="1214"/>
                    <a:pt x="1276" y="1225"/>
                    <a:pt x="1192" y="1225"/>
                  </a:cubicBezTo>
                  <a:cubicBezTo>
                    <a:pt x="1042" y="1225"/>
                    <a:pt x="894" y="1192"/>
                    <a:pt x="758" y="1123"/>
                  </a:cubicBezTo>
                  <a:cubicBezTo>
                    <a:pt x="680" y="1081"/>
                    <a:pt x="616" y="1024"/>
                    <a:pt x="581" y="947"/>
                  </a:cubicBezTo>
                  <a:cubicBezTo>
                    <a:pt x="609" y="876"/>
                    <a:pt x="666" y="819"/>
                    <a:pt x="730" y="784"/>
                  </a:cubicBezTo>
                  <a:close/>
                  <a:moveTo>
                    <a:pt x="3254" y="1599"/>
                  </a:moveTo>
                  <a:cubicBezTo>
                    <a:pt x="3467" y="1599"/>
                    <a:pt x="3677" y="1649"/>
                    <a:pt x="3864" y="1753"/>
                  </a:cubicBezTo>
                  <a:cubicBezTo>
                    <a:pt x="3948" y="1788"/>
                    <a:pt x="4012" y="1852"/>
                    <a:pt x="4062" y="1937"/>
                  </a:cubicBezTo>
                  <a:cubicBezTo>
                    <a:pt x="4012" y="2008"/>
                    <a:pt x="3956" y="2064"/>
                    <a:pt x="3878" y="2107"/>
                  </a:cubicBezTo>
                  <a:lnTo>
                    <a:pt x="3022" y="1619"/>
                  </a:lnTo>
                  <a:cubicBezTo>
                    <a:pt x="3099" y="1605"/>
                    <a:pt x="3177" y="1599"/>
                    <a:pt x="3254" y="1599"/>
                  </a:cubicBezTo>
                  <a:close/>
                  <a:moveTo>
                    <a:pt x="1875" y="0"/>
                  </a:moveTo>
                  <a:cubicBezTo>
                    <a:pt x="1583" y="0"/>
                    <a:pt x="1186" y="82"/>
                    <a:pt x="765" y="310"/>
                  </a:cubicBezTo>
                  <a:lnTo>
                    <a:pt x="369" y="83"/>
                  </a:lnTo>
                  <a:lnTo>
                    <a:pt x="93" y="246"/>
                  </a:lnTo>
                  <a:lnTo>
                    <a:pt x="93" y="416"/>
                  </a:lnTo>
                  <a:lnTo>
                    <a:pt x="355" y="572"/>
                  </a:lnTo>
                  <a:cubicBezTo>
                    <a:pt x="135" y="734"/>
                    <a:pt x="1" y="925"/>
                    <a:pt x="1" y="1109"/>
                  </a:cubicBezTo>
                  <a:lnTo>
                    <a:pt x="1" y="1272"/>
                  </a:lnTo>
                  <a:cubicBezTo>
                    <a:pt x="1" y="1449"/>
                    <a:pt x="128" y="1626"/>
                    <a:pt x="404" y="1795"/>
                  </a:cubicBezTo>
                  <a:cubicBezTo>
                    <a:pt x="642" y="1929"/>
                    <a:pt x="910" y="1983"/>
                    <a:pt x="1197" y="1983"/>
                  </a:cubicBezTo>
                  <a:cubicBezTo>
                    <a:pt x="1475" y="1983"/>
                    <a:pt x="1771" y="1932"/>
                    <a:pt x="2074" y="1852"/>
                  </a:cubicBezTo>
                  <a:lnTo>
                    <a:pt x="2427" y="1760"/>
                  </a:lnTo>
                  <a:lnTo>
                    <a:pt x="3375" y="2305"/>
                  </a:lnTo>
                  <a:cubicBezTo>
                    <a:pt x="3352" y="2305"/>
                    <a:pt x="3329" y="2306"/>
                    <a:pt x="3306" y="2306"/>
                  </a:cubicBezTo>
                  <a:cubicBezTo>
                    <a:pt x="3054" y="2306"/>
                    <a:pt x="2801" y="2270"/>
                    <a:pt x="2555" y="2199"/>
                  </a:cubicBezTo>
                  <a:cubicBezTo>
                    <a:pt x="2506" y="2182"/>
                    <a:pt x="2456" y="2174"/>
                    <a:pt x="2407" y="2174"/>
                  </a:cubicBezTo>
                  <a:cubicBezTo>
                    <a:pt x="2327" y="2174"/>
                    <a:pt x="2250" y="2195"/>
                    <a:pt x="2180" y="2234"/>
                  </a:cubicBezTo>
                  <a:cubicBezTo>
                    <a:pt x="2095" y="2284"/>
                    <a:pt x="2045" y="2376"/>
                    <a:pt x="2053" y="2468"/>
                  </a:cubicBezTo>
                  <a:lnTo>
                    <a:pt x="2053" y="2623"/>
                  </a:lnTo>
                  <a:cubicBezTo>
                    <a:pt x="2053" y="2708"/>
                    <a:pt x="2102" y="2786"/>
                    <a:pt x="2180" y="2821"/>
                  </a:cubicBezTo>
                  <a:cubicBezTo>
                    <a:pt x="2253" y="2864"/>
                    <a:pt x="2410" y="2910"/>
                    <a:pt x="2635" y="2910"/>
                  </a:cubicBezTo>
                  <a:cubicBezTo>
                    <a:pt x="2929" y="2910"/>
                    <a:pt x="3339" y="2831"/>
                    <a:pt x="3828" y="2567"/>
                  </a:cubicBezTo>
                  <a:lnTo>
                    <a:pt x="4352" y="2871"/>
                  </a:lnTo>
                  <a:lnTo>
                    <a:pt x="4628" y="2708"/>
                  </a:lnTo>
                  <a:lnTo>
                    <a:pt x="4628" y="2538"/>
                  </a:lnTo>
                  <a:lnTo>
                    <a:pt x="4246" y="2319"/>
                  </a:lnTo>
                  <a:cubicBezTo>
                    <a:pt x="4451" y="2163"/>
                    <a:pt x="4613" y="1965"/>
                    <a:pt x="4613" y="1746"/>
                  </a:cubicBezTo>
                  <a:lnTo>
                    <a:pt x="4613" y="1569"/>
                  </a:lnTo>
                  <a:cubicBezTo>
                    <a:pt x="4621" y="1406"/>
                    <a:pt x="4514" y="1208"/>
                    <a:pt x="4217" y="1039"/>
                  </a:cubicBezTo>
                  <a:cubicBezTo>
                    <a:pt x="3926" y="873"/>
                    <a:pt x="3627" y="805"/>
                    <a:pt x="3305" y="805"/>
                  </a:cubicBezTo>
                  <a:cubicBezTo>
                    <a:pt x="3008" y="805"/>
                    <a:pt x="2692" y="862"/>
                    <a:pt x="2343" y="954"/>
                  </a:cubicBezTo>
                  <a:lnTo>
                    <a:pt x="2031" y="1039"/>
                  </a:lnTo>
                  <a:lnTo>
                    <a:pt x="1225" y="572"/>
                  </a:lnTo>
                  <a:cubicBezTo>
                    <a:pt x="1451" y="572"/>
                    <a:pt x="1671" y="600"/>
                    <a:pt x="1890" y="671"/>
                  </a:cubicBezTo>
                  <a:cubicBezTo>
                    <a:pt x="1929" y="684"/>
                    <a:pt x="1969" y="690"/>
                    <a:pt x="2008" y="690"/>
                  </a:cubicBezTo>
                  <a:cubicBezTo>
                    <a:pt x="2077" y="690"/>
                    <a:pt x="2145" y="671"/>
                    <a:pt x="2208" y="635"/>
                  </a:cubicBezTo>
                  <a:cubicBezTo>
                    <a:pt x="2272" y="600"/>
                    <a:pt x="2385" y="508"/>
                    <a:pt x="2385" y="402"/>
                  </a:cubicBezTo>
                  <a:lnTo>
                    <a:pt x="2385" y="232"/>
                  </a:lnTo>
                  <a:cubicBezTo>
                    <a:pt x="2385" y="183"/>
                    <a:pt x="2357" y="126"/>
                    <a:pt x="2272" y="76"/>
                  </a:cubicBezTo>
                  <a:cubicBezTo>
                    <a:pt x="2191" y="31"/>
                    <a:pt x="2053" y="0"/>
                    <a:pt x="1875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1002;p38"/>
            <p:cNvSpPr/>
            <p:nvPr/>
          </p:nvSpPr>
          <p:spPr>
            <a:xfrm>
              <a:off x="1952250" y="2379750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56" y="607"/>
                  </a:moveTo>
                  <a:lnTo>
                    <a:pt x="1875" y="1138"/>
                  </a:lnTo>
                  <a:cubicBezTo>
                    <a:pt x="1717" y="1191"/>
                    <a:pt x="1552" y="1223"/>
                    <a:pt x="1397" y="1223"/>
                  </a:cubicBezTo>
                  <a:cubicBezTo>
                    <a:pt x="1245" y="1223"/>
                    <a:pt x="1102" y="1193"/>
                    <a:pt x="984" y="1123"/>
                  </a:cubicBezTo>
                  <a:cubicBezTo>
                    <a:pt x="736" y="975"/>
                    <a:pt x="715" y="763"/>
                    <a:pt x="956" y="607"/>
                  </a:cubicBezTo>
                  <a:close/>
                  <a:moveTo>
                    <a:pt x="3480" y="1422"/>
                  </a:moveTo>
                  <a:cubicBezTo>
                    <a:pt x="3699" y="1422"/>
                    <a:pt x="3909" y="1468"/>
                    <a:pt x="4090" y="1569"/>
                  </a:cubicBezTo>
                  <a:cubicBezTo>
                    <a:pt x="4387" y="1739"/>
                    <a:pt x="4365" y="1951"/>
                    <a:pt x="4104" y="2107"/>
                  </a:cubicBezTo>
                  <a:lnTo>
                    <a:pt x="4104" y="2100"/>
                  </a:lnTo>
                  <a:lnTo>
                    <a:pt x="3028" y="1484"/>
                  </a:lnTo>
                  <a:cubicBezTo>
                    <a:pt x="3178" y="1444"/>
                    <a:pt x="3331" y="1422"/>
                    <a:pt x="3480" y="1422"/>
                  </a:cubicBezTo>
                  <a:close/>
                  <a:moveTo>
                    <a:pt x="2104" y="1"/>
                  </a:moveTo>
                  <a:cubicBezTo>
                    <a:pt x="1813" y="1"/>
                    <a:pt x="1417" y="83"/>
                    <a:pt x="998" y="317"/>
                  </a:cubicBezTo>
                  <a:lnTo>
                    <a:pt x="595" y="83"/>
                  </a:lnTo>
                  <a:lnTo>
                    <a:pt x="319" y="246"/>
                  </a:lnTo>
                  <a:lnTo>
                    <a:pt x="715" y="473"/>
                  </a:lnTo>
                  <a:cubicBezTo>
                    <a:pt x="170" y="819"/>
                    <a:pt x="1" y="1258"/>
                    <a:pt x="630" y="1626"/>
                  </a:cubicBezTo>
                  <a:cubicBezTo>
                    <a:pt x="864" y="1759"/>
                    <a:pt x="1131" y="1813"/>
                    <a:pt x="1417" y="1813"/>
                  </a:cubicBezTo>
                  <a:cubicBezTo>
                    <a:pt x="1694" y="1813"/>
                    <a:pt x="1990" y="1762"/>
                    <a:pt x="2293" y="1682"/>
                  </a:cubicBezTo>
                  <a:lnTo>
                    <a:pt x="2646" y="1590"/>
                  </a:lnTo>
                  <a:lnTo>
                    <a:pt x="3821" y="2262"/>
                  </a:lnTo>
                  <a:cubicBezTo>
                    <a:pt x="3763" y="2286"/>
                    <a:pt x="3668" y="2310"/>
                    <a:pt x="3513" y="2310"/>
                  </a:cubicBezTo>
                  <a:cubicBezTo>
                    <a:pt x="3346" y="2310"/>
                    <a:pt x="3110" y="2283"/>
                    <a:pt x="2774" y="2199"/>
                  </a:cubicBezTo>
                  <a:cubicBezTo>
                    <a:pt x="2728" y="2182"/>
                    <a:pt x="2678" y="2174"/>
                    <a:pt x="2629" y="2174"/>
                  </a:cubicBezTo>
                  <a:cubicBezTo>
                    <a:pt x="2549" y="2174"/>
                    <a:pt x="2469" y="2195"/>
                    <a:pt x="2399" y="2234"/>
                  </a:cubicBezTo>
                  <a:cubicBezTo>
                    <a:pt x="2229" y="2319"/>
                    <a:pt x="2229" y="2567"/>
                    <a:pt x="2399" y="2651"/>
                  </a:cubicBezTo>
                  <a:cubicBezTo>
                    <a:pt x="2472" y="2694"/>
                    <a:pt x="2629" y="2740"/>
                    <a:pt x="2854" y="2740"/>
                  </a:cubicBezTo>
                  <a:cubicBezTo>
                    <a:pt x="3148" y="2740"/>
                    <a:pt x="3558" y="2662"/>
                    <a:pt x="4047" y="2397"/>
                  </a:cubicBezTo>
                  <a:lnTo>
                    <a:pt x="4564" y="2694"/>
                  </a:lnTo>
                  <a:lnTo>
                    <a:pt x="4847" y="2538"/>
                  </a:lnTo>
                  <a:lnTo>
                    <a:pt x="4330" y="2234"/>
                  </a:lnTo>
                  <a:cubicBezTo>
                    <a:pt x="4790" y="1972"/>
                    <a:pt x="5151" y="1449"/>
                    <a:pt x="4443" y="1031"/>
                  </a:cubicBezTo>
                  <a:cubicBezTo>
                    <a:pt x="4154" y="870"/>
                    <a:pt x="3857" y="804"/>
                    <a:pt x="3537" y="804"/>
                  </a:cubicBezTo>
                  <a:cubicBezTo>
                    <a:pt x="3239" y="804"/>
                    <a:pt x="2920" y="862"/>
                    <a:pt x="2569" y="954"/>
                  </a:cubicBezTo>
                  <a:lnTo>
                    <a:pt x="2257" y="1039"/>
                  </a:lnTo>
                  <a:lnTo>
                    <a:pt x="1232" y="444"/>
                  </a:lnTo>
                  <a:cubicBezTo>
                    <a:pt x="1299" y="419"/>
                    <a:pt x="1386" y="400"/>
                    <a:pt x="1507" y="400"/>
                  </a:cubicBezTo>
                  <a:cubicBezTo>
                    <a:pt x="1653" y="400"/>
                    <a:pt x="1848" y="427"/>
                    <a:pt x="2116" y="501"/>
                  </a:cubicBezTo>
                  <a:cubicBezTo>
                    <a:pt x="2155" y="514"/>
                    <a:pt x="2195" y="520"/>
                    <a:pt x="2234" y="520"/>
                  </a:cubicBezTo>
                  <a:cubicBezTo>
                    <a:pt x="2303" y="520"/>
                    <a:pt x="2371" y="501"/>
                    <a:pt x="2434" y="465"/>
                  </a:cubicBezTo>
                  <a:cubicBezTo>
                    <a:pt x="2533" y="409"/>
                    <a:pt x="2738" y="218"/>
                    <a:pt x="2498" y="76"/>
                  </a:cubicBezTo>
                  <a:cubicBezTo>
                    <a:pt x="2418" y="31"/>
                    <a:pt x="2280" y="1"/>
                    <a:pt x="2104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1003;p38"/>
            <p:cNvSpPr/>
            <p:nvPr/>
          </p:nvSpPr>
          <p:spPr>
            <a:xfrm>
              <a:off x="1921825" y="2370325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2"/>
                  </a:moveTo>
                  <a:cubicBezTo>
                    <a:pt x="1" y="1147"/>
                    <a:pt x="1" y="1451"/>
                    <a:pt x="8" y="1755"/>
                  </a:cubicBezTo>
                  <a:cubicBezTo>
                    <a:pt x="29" y="2562"/>
                    <a:pt x="800" y="3368"/>
                    <a:pt x="2314" y="3793"/>
                  </a:cubicBezTo>
                  <a:cubicBezTo>
                    <a:pt x="3389" y="4090"/>
                    <a:pt x="4521" y="4083"/>
                    <a:pt x="5597" y="3778"/>
                  </a:cubicBezTo>
                  <a:cubicBezTo>
                    <a:pt x="7111" y="3340"/>
                    <a:pt x="7875" y="2533"/>
                    <a:pt x="7889" y="1720"/>
                  </a:cubicBezTo>
                  <a:cubicBezTo>
                    <a:pt x="7889" y="1416"/>
                    <a:pt x="7889" y="1111"/>
                    <a:pt x="7882" y="807"/>
                  </a:cubicBezTo>
                  <a:cubicBezTo>
                    <a:pt x="7867" y="1"/>
                    <a:pt x="22" y="29"/>
                    <a:pt x="8" y="842"/>
                  </a:cubicBezTo>
                  <a:close/>
                </a:path>
              </a:pathLst>
            </a:custGeom>
            <a:solidFill>
              <a:srgbClr val="EB9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1004;p38"/>
            <p:cNvSpPr/>
            <p:nvPr/>
          </p:nvSpPr>
          <p:spPr>
            <a:xfrm>
              <a:off x="1924300" y="2402525"/>
              <a:ext cx="192625" cy="67925"/>
            </a:xfrm>
            <a:custGeom>
              <a:rect l="l" t="t" r="r" b="b"/>
              <a:pathLst>
                <a:path w="7705" h="2717" extrusionOk="0">
                  <a:moveTo>
                    <a:pt x="284" y="531"/>
                  </a:moveTo>
                  <a:lnTo>
                    <a:pt x="284" y="1394"/>
                  </a:lnTo>
                  <a:cubicBezTo>
                    <a:pt x="164" y="1245"/>
                    <a:pt x="65" y="1083"/>
                    <a:pt x="1" y="906"/>
                  </a:cubicBezTo>
                  <a:lnTo>
                    <a:pt x="1" y="57"/>
                  </a:lnTo>
                  <a:cubicBezTo>
                    <a:pt x="72" y="227"/>
                    <a:pt x="164" y="389"/>
                    <a:pt x="284" y="531"/>
                  </a:cubicBezTo>
                  <a:close/>
                  <a:moveTo>
                    <a:pt x="2293" y="1656"/>
                  </a:moveTo>
                  <a:lnTo>
                    <a:pt x="2293" y="2526"/>
                  </a:lnTo>
                  <a:cubicBezTo>
                    <a:pt x="2385" y="2547"/>
                    <a:pt x="2477" y="2568"/>
                    <a:pt x="2569" y="2589"/>
                  </a:cubicBezTo>
                  <a:lnTo>
                    <a:pt x="2569" y="1712"/>
                  </a:lnTo>
                  <a:cubicBezTo>
                    <a:pt x="2477" y="1698"/>
                    <a:pt x="2385" y="1677"/>
                    <a:pt x="2293" y="1656"/>
                  </a:cubicBezTo>
                  <a:close/>
                  <a:moveTo>
                    <a:pt x="3439" y="1818"/>
                  </a:moveTo>
                  <a:lnTo>
                    <a:pt x="3439" y="2710"/>
                  </a:lnTo>
                  <a:cubicBezTo>
                    <a:pt x="3531" y="2717"/>
                    <a:pt x="3623" y="2717"/>
                    <a:pt x="3715" y="2717"/>
                  </a:cubicBezTo>
                  <a:lnTo>
                    <a:pt x="3715" y="1832"/>
                  </a:lnTo>
                  <a:cubicBezTo>
                    <a:pt x="3623" y="1832"/>
                    <a:pt x="3531" y="1825"/>
                    <a:pt x="3439" y="1818"/>
                  </a:cubicBezTo>
                  <a:close/>
                  <a:moveTo>
                    <a:pt x="2866" y="1762"/>
                  </a:moveTo>
                  <a:lnTo>
                    <a:pt x="2866" y="2646"/>
                  </a:lnTo>
                  <a:cubicBezTo>
                    <a:pt x="2958" y="2660"/>
                    <a:pt x="3050" y="2674"/>
                    <a:pt x="3142" y="2681"/>
                  </a:cubicBezTo>
                  <a:lnTo>
                    <a:pt x="3142" y="1804"/>
                  </a:lnTo>
                  <a:cubicBezTo>
                    <a:pt x="3057" y="1797"/>
                    <a:pt x="2958" y="1776"/>
                    <a:pt x="2866" y="1769"/>
                  </a:cubicBezTo>
                  <a:close/>
                  <a:moveTo>
                    <a:pt x="581" y="842"/>
                  </a:moveTo>
                  <a:lnTo>
                    <a:pt x="581" y="1691"/>
                  </a:lnTo>
                  <a:cubicBezTo>
                    <a:pt x="666" y="1769"/>
                    <a:pt x="758" y="1840"/>
                    <a:pt x="857" y="1903"/>
                  </a:cubicBezTo>
                  <a:lnTo>
                    <a:pt x="857" y="1040"/>
                  </a:lnTo>
                  <a:cubicBezTo>
                    <a:pt x="758" y="976"/>
                    <a:pt x="666" y="913"/>
                    <a:pt x="581" y="842"/>
                  </a:cubicBezTo>
                  <a:close/>
                  <a:moveTo>
                    <a:pt x="1720" y="1486"/>
                  </a:moveTo>
                  <a:lnTo>
                    <a:pt x="1720" y="2342"/>
                  </a:lnTo>
                  <a:cubicBezTo>
                    <a:pt x="1812" y="2370"/>
                    <a:pt x="1904" y="2405"/>
                    <a:pt x="2003" y="2427"/>
                  </a:cubicBezTo>
                  <a:lnTo>
                    <a:pt x="2003" y="1564"/>
                  </a:lnTo>
                  <a:cubicBezTo>
                    <a:pt x="1904" y="1542"/>
                    <a:pt x="1819" y="1521"/>
                    <a:pt x="1720" y="1486"/>
                  </a:cubicBezTo>
                  <a:close/>
                  <a:moveTo>
                    <a:pt x="1147" y="1217"/>
                  </a:moveTo>
                  <a:lnTo>
                    <a:pt x="1147" y="2073"/>
                  </a:lnTo>
                  <a:cubicBezTo>
                    <a:pt x="1239" y="2122"/>
                    <a:pt x="1331" y="2165"/>
                    <a:pt x="1430" y="2207"/>
                  </a:cubicBezTo>
                  <a:lnTo>
                    <a:pt x="1430" y="1351"/>
                  </a:lnTo>
                  <a:cubicBezTo>
                    <a:pt x="1331" y="1309"/>
                    <a:pt x="1239" y="1274"/>
                    <a:pt x="1147" y="1224"/>
                  </a:cubicBezTo>
                  <a:close/>
                  <a:moveTo>
                    <a:pt x="4012" y="1825"/>
                  </a:moveTo>
                  <a:lnTo>
                    <a:pt x="4012" y="2710"/>
                  </a:lnTo>
                  <a:cubicBezTo>
                    <a:pt x="4104" y="2710"/>
                    <a:pt x="4196" y="2710"/>
                    <a:pt x="4288" y="2703"/>
                  </a:cubicBezTo>
                  <a:lnTo>
                    <a:pt x="4281" y="1811"/>
                  </a:lnTo>
                  <a:cubicBezTo>
                    <a:pt x="4196" y="1825"/>
                    <a:pt x="4104" y="1832"/>
                    <a:pt x="4012" y="1832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62" y="1804"/>
                    <a:pt x="7054" y="1726"/>
                    <a:pt x="7139" y="1649"/>
                  </a:cubicBezTo>
                  <a:lnTo>
                    <a:pt x="7139" y="800"/>
                  </a:lnTo>
                  <a:cubicBezTo>
                    <a:pt x="7047" y="877"/>
                    <a:pt x="6955" y="941"/>
                    <a:pt x="6863" y="1005"/>
                  </a:cubicBezTo>
                  <a:close/>
                  <a:moveTo>
                    <a:pt x="4578" y="1797"/>
                  </a:moveTo>
                  <a:lnTo>
                    <a:pt x="4578" y="2674"/>
                  </a:lnTo>
                  <a:cubicBezTo>
                    <a:pt x="4670" y="2660"/>
                    <a:pt x="4762" y="2646"/>
                    <a:pt x="4854" y="2632"/>
                  </a:cubicBezTo>
                  <a:lnTo>
                    <a:pt x="4854" y="1748"/>
                  </a:lnTo>
                  <a:cubicBezTo>
                    <a:pt x="4762" y="1769"/>
                    <a:pt x="4677" y="1790"/>
                    <a:pt x="4578" y="1797"/>
                  </a:cubicBezTo>
                  <a:close/>
                  <a:moveTo>
                    <a:pt x="7429" y="481"/>
                  </a:moveTo>
                  <a:lnTo>
                    <a:pt x="7429" y="1344"/>
                  </a:lnTo>
                  <a:cubicBezTo>
                    <a:pt x="7549" y="1196"/>
                    <a:pt x="7648" y="1026"/>
                    <a:pt x="7705" y="842"/>
                  </a:cubicBezTo>
                  <a:lnTo>
                    <a:pt x="7705" y="0"/>
                  </a:lnTo>
                  <a:cubicBezTo>
                    <a:pt x="7641" y="177"/>
                    <a:pt x="7549" y="340"/>
                    <a:pt x="7429" y="488"/>
                  </a:cubicBezTo>
                  <a:close/>
                  <a:moveTo>
                    <a:pt x="6290" y="1323"/>
                  </a:moveTo>
                  <a:lnTo>
                    <a:pt x="6290" y="2186"/>
                  </a:lnTo>
                  <a:cubicBezTo>
                    <a:pt x="6389" y="2144"/>
                    <a:pt x="6481" y="2094"/>
                    <a:pt x="6566" y="2052"/>
                  </a:cubicBezTo>
                  <a:lnTo>
                    <a:pt x="6566" y="1196"/>
                  </a:lnTo>
                  <a:cubicBezTo>
                    <a:pt x="6481" y="1245"/>
                    <a:pt x="6382" y="1288"/>
                    <a:pt x="6290" y="1330"/>
                  </a:cubicBezTo>
                  <a:close/>
                  <a:moveTo>
                    <a:pt x="5724" y="1549"/>
                  </a:moveTo>
                  <a:lnTo>
                    <a:pt x="5724" y="2413"/>
                  </a:lnTo>
                  <a:cubicBezTo>
                    <a:pt x="5816" y="2377"/>
                    <a:pt x="5915" y="2349"/>
                    <a:pt x="6000" y="2313"/>
                  </a:cubicBezTo>
                  <a:lnTo>
                    <a:pt x="6000" y="1465"/>
                  </a:lnTo>
                  <a:cubicBezTo>
                    <a:pt x="5908" y="1500"/>
                    <a:pt x="5816" y="1521"/>
                    <a:pt x="5724" y="1549"/>
                  </a:cubicBezTo>
                  <a:close/>
                  <a:moveTo>
                    <a:pt x="5151" y="1698"/>
                  </a:moveTo>
                  <a:lnTo>
                    <a:pt x="5151" y="2575"/>
                  </a:lnTo>
                  <a:cubicBezTo>
                    <a:pt x="5243" y="2554"/>
                    <a:pt x="5335" y="2526"/>
                    <a:pt x="5427" y="2505"/>
                  </a:cubicBezTo>
                  <a:lnTo>
                    <a:pt x="5427" y="1641"/>
                  </a:lnTo>
                  <a:cubicBezTo>
                    <a:pt x="5335" y="1663"/>
                    <a:pt x="5243" y="1684"/>
                    <a:pt x="5151" y="1698"/>
                  </a:cubicBezTo>
                  <a:close/>
                </a:path>
              </a:pathLst>
            </a:custGeom>
            <a:solidFill>
              <a:srgbClr val="E19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1005;p38"/>
            <p:cNvSpPr/>
            <p:nvPr/>
          </p:nvSpPr>
          <p:spPr>
            <a:xfrm>
              <a:off x="1912275" y="2334850"/>
              <a:ext cx="216325" cy="113700"/>
            </a:xfrm>
            <a:custGeom>
              <a:rect l="l" t="t" r="r" b="b"/>
              <a:pathLst>
                <a:path w="8653" h="4548" extrusionOk="0">
                  <a:moveTo>
                    <a:pt x="4351" y="0"/>
                  </a:moveTo>
                  <a:cubicBezTo>
                    <a:pt x="3332" y="0"/>
                    <a:pt x="2311" y="227"/>
                    <a:pt x="1536" y="677"/>
                  </a:cubicBezTo>
                  <a:cubicBezTo>
                    <a:pt x="1" y="1568"/>
                    <a:pt x="8" y="3011"/>
                    <a:pt x="1550" y="3896"/>
                  </a:cubicBezTo>
                  <a:cubicBezTo>
                    <a:pt x="2314" y="4330"/>
                    <a:pt x="3309" y="4547"/>
                    <a:pt x="4306" y="4547"/>
                  </a:cubicBezTo>
                  <a:cubicBezTo>
                    <a:pt x="5324" y="4547"/>
                    <a:pt x="6342" y="4321"/>
                    <a:pt x="7118" y="3867"/>
                  </a:cubicBezTo>
                  <a:cubicBezTo>
                    <a:pt x="8653" y="2976"/>
                    <a:pt x="8653" y="1540"/>
                    <a:pt x="7111" y="656"/>
                  </a:cubicBezTo>
                  <a:cubicBezTo>
                    <a:pt x="6347" y="218"/>
                    <a:pt x="5350" y="0"/>
                    <a:pt x="4351" y="0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1006;p38"/>
            <p:cNvSpPr/>
            <p:nvPr/>
          </p:nvSpPr>
          <p:spPr>
            <a:xfrm>
              <a:off x="1921825" y="2339900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63" y="1"/>
                  </a:moveTo>
                  <a:cubicBezTo>
                    <a:pt x="3036" y="1"/>
                    <a:pt x="2108" y="206"/>
                    <a:pt x="1402" y="616"/>
                  </a:cubicBezTo>
                  <a:cubicBezTo>
                    <a:pt x="1" y="1430"/>
                    <a:pt x="8" y="2746"/>
                    <a:pt x="1416" y="3545"/>
                  </a:cubicBezTo>
                  <a:cubicBezTo>
                    <a:pt x="2110" y="3945"/>
                    <a:pt x="3020" y="4145"/>
                    <a:pt x="3931" y="4145"/>
                  </a:cubicBezTo>
                  <a:cubicBezTo>
                    <a:pt x="4857" y="4145"/>
                    <a:pt x="5785" y="3938"/>
                    <a:pt x="6488" y="3524"/>
                  </a:cubicBezTo>
                  <a:cubicBezTo>
                    <a:pt x="7889" y="2710"/>
                    <a:pt x="7882" y="1402"/>
                    <a:pt x="6481" y="595"/>
                  </a:cubicBezTo>
                  <a:cubicBezTo>
                    <a:pt x="5783" y="199"/>
                    <a:pt x="4873" y="1"/>
                    <a:pt x="3963" y="1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1007;p38"/>
            <p:cNvSpPr/>
            <p:nvPr/>
          </p:nvSpPr>
          <p:spPr>
            <a:xfrm>
              <a:off x="1923950" y="2339950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8" y="1"/>
                  </a:moveTo>
                  <a:cubicBezTo>
                    <a:pt x="2951" y="1"/>
                    <a:pt x="2023" y="208"/>
                    <a:pt x="1317" y="621"/>
                  </a:cubicBezTo>
                  <a:cubicBezTo>
                    <a:pt x="241" y="1244"/>
                    <a:pt x="1" y="2171"/>
                    <a:pt x="588" y="2928"/>
                  </a:cubicBezTo>
                  <a:cubicBezTo>
                    <a:pt x="135" y="2213"/>
                    <a:pt x="397" y="1378"/>
                    <a:pt x="1387" y="805"/>
                  </a:cubicBezTo>
                  <a:cubicBezTo>
                    <a:pt x="2071" y="403"/>
                    <a:pt x="2972" y="203"/>
                    <a:pt x="3872" y="203"/>
                  </a:cubicBezTo>
                  <a:cubicBezTo>
                    <a:pt x="4760" y="203"/>
                    <a:pt x="5647" y="398"/>
                    <a:pt x="6325" y="784"/>
                  </a:cubicBezTo>
                  <a:cubicBezTo>
                    <a:pt x="7323" y="1350"/>
                    <a:pt x="7591" y="2185"/>
                    <a:pt x="7139" y="2899"/>
                  </a:cubicBezTo>
                  <a:cubicBezTo>
                    <a:pt x="7726" y="2135"/>
                    <a:pt x="7478" y="1216"/>
                    <a:pt x="6396" y="600"/>
                  </a:cubicBezTo>
                  <a:cubicBezTo>
                    <a:pt x="5698" y="200"/>
                    <a:pt x="4788" y="1"/>
                    <a:pt x="3878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1008;p38"/>
            <p:cNvSpPr/>
            <p:nvPr/>
          </p:nvSpPr>
          <p:spPr>
            <a:xfrm>
              <a:off x="1962700" y="2356050"/>
              <a:ext cx="115675" cy="72925"/>
            </a:xfrm>
            <a:custGeom>
              <a:rect l="l" t="t" r="r" b="b"/>
              <a:pathLst>
                <a:path w="4627" h="2917" extrusionOk="0">
                  <a:moveTo>
                    <a:pt x="722" y="784"/>
                  </a:moveTo>
                  <a:lnTo>
                    <a:pt x="1436" y="1194"/>
                  </a:lnTo>
                  <a:cubicBezTo>
                    <a:pt x="1343" y="1213"/>
                    <a:pt x="1250" y="1223"/>
                    <a:pt x="1160" y="1223"/>
                  </a:cubicBezTo>
                  <a:cubicBezTo>
                    <a:pt x="1010" y="1223"/>
                    <a:pt x="869" y="1194"/>
                    <a:pt x="750" y="1123"/>
                  </a:cubicBezTo>
                  <a:cubicBezTo>
                    <a:pt x="672" y="1088"/>
                    <a:pt x="615" y="1024"/>
                    <a:pt x="573" y="947"/>
                  </a:cubicBezTo>
                  <a:cubicBezTo>
                    <a:pt x="608" y="876"/>
                    <a:pt x="658" y="819"/>
                    <a:pt x="722" y="784"/>
                  </a:cubicBezTo>
                  <a:close/>
                  <a:moveTo>
                    <a:pt x="3242" y="1593"/>
                  </a:moveTo>
                  <a:cubicBezTo>
                    <a:pt x="3457" y="1593"/>
                    <a:pt x="3667" y="1646"/>
                    <a:pt x="3863" y="1746"/>
                  </a:cubicBezTo>
                  <a:cubicBezTo>
                    <a:pt x="3940" y="1788"/>
                    <a:pt x="4011" y="1852"/>
                    <a:pt x="4054" y="1930"/>
                  </a:cubicBezTo>
                  <a:cubicBezTo>
                    <a:pt x="4011" y="2008"/>
                    <a:pt x="3947" y="2064"/>
                    <a:pt x="3870" y="2107"/>
                  </a:cubicBezTo>
                  <a:lnTo>
                    <a:pt x="3021" y="1612"/>
                  </a:lnTo>
                  <a:cubicBezTo>
                    <a:pt x="3095" y="1599"/>
                    <a:pt x="3168" y="1593"/>
                    <a:pt x="3242" y="1593"/>
                  </a:cubicBezTo>
                  <a:close/>
                  <a:moveTo>
                    <a:pt x="1880" y="1"/>
                  </a:moveTo>
                  <a:cubicBezTo>
                    <a:pt x="1589" y="1"/>
                    <a:pt x="1190" y="83"/>
                    <a:pt x="771" y="317"/>
                  </a:cubicBezTo>
                  <a:lnTo>
                    <a:pt x="368" y="91"/>
                  </a:lnTo>
                  <a:lnTo>
                    <a:pt x="92" y="246"/>
                  </a:lnTo>
                  <a:lnTo>
                    <a:pt x="92" y="423"/>
                  </a:lnTo>
                  <a:lnTo>
                    <a:pt x="354" y="572"/>
                  </a:lnTo>
                  <a:cubicBezTo>
                    <a:pt x="134" y="741"/>
                    <a:pt x="0" y="925"/>
                    <a:pt x="0" y="1116"/>
                  </a:cubicBezTo>
                  <a:lnTo>
                    <a:pt x="0" y="1279"/>
                  </a:lnTo>
                  <a:cubicBezTo>
                    <a:pt x="0" y="1456"/>
                    <a:pt x="127" y="1633"/>
                    <a:pt x="403" y="1803"/>
                  </a:cubicBezTo>
                  <a:cubicBezTo>
                    <a:pt x="641" y="1936"/>
                    <a:pt x="909" y="1990"/>
                    <a:pt x="1196" y="1990"/>
                  </a:cubicBezTo>
                  <a:cubicBezTo>
                    <a:pt x="1474" y="1990"/>
                    <a:pt x="1770" y="1939"/>
                    <a:pt x="2073" y="1859"/>
                  </a:cubicBezTo>
                  <a:lnTo>
                    <a:pt x="2426" y="1767"/>
                  </a:lnTo>
                  <a:lnTo>
                    <a:pt x="3374" y="2312"/>
                  </a:lnTo>
                  <a:cubicBezTo>
                    <a:pt x="3351" y="2313"/>
                    <a:pt x="3328" y="2313"/>
                    <a:pt x="3305" y="2313"/>
                  </a:cubicBezTo>
                  <a:cubicBezTo>
                    <a:pt x="3053" y="2313"/>
                    <a:pt x="2800" y="2277"/>
                    <a:pt x="2554" y="2206"/>
                  </a:cubicBezTo>
                  <a:cubicBezTo>
                    <a:pt x="2505" y="2190"/>
                    <a:pt x="2455" y="2182"/>
                    <a:pt x="2405" y="2182"/>
                  </a:cubicBezTo>
                  <a:cubicBezTo>
                    <a:pt x="2325" y="2182"/>
                    <a:pt x="2246" y="2202"/>
                    <a:pt x="2172" y="2241"/>
                  </a:cubicBezTo>
                  <a:cubicBezTo>
                    <a:pt x="2094" y="2291"/>
                    <a:pt x="2044" y="2383"/>
                    <a:pt x="2052" y="2475"/>
                  </a:cubicBezTo>
                  <a:lnTo>
                    <a:pt x="2052" y="2630"/>
                  </a:lnTo>
                  <a:cubicBezTo>
                    <a:pt x="2052" y="2715"/>
                    <a:pt x="2101" y="2793"/>
                    <a:pt x="2179" y="2828"/>
                  </a:cubicBezTo>
                  <a:cubicBezTo>
                    <a:pt x="2252" y="2871"/>
                    <a:pt x="2409" y="2917"/>
                    <a:pt x="2634" y="2917"/>
                  </a:cubicBezTo>
                  <a:cubicBezTo>
                    <a:pt x="2928" y="2917"/>
                    <a:pt x="3338" y="2839"/>
                    <a:pt x="3827" y="2574"/>
                  </a:cubicBezTo>
                  <a:lnTo>
                    <a:pt x="4344" y="2871"/>
                  </a:lnTo>
                  <a:lnTo>
                    <a:pt x="4627" y="2715"/>
                  </a:lnTo>
                  <a:lnTo>
                    <a:pt x="4627" y="2538"/>
                  </a:lnTo>
                  <a:lnTo>
                    <a:pt x="4238" y="2319"/>
                  </a:lnTo>
                  <a:cubicBezTo>
                    <a:pt x="4450" y="2163"/>
                    <a:pt x="4612" y="1965"/>
                    <a:pt x="4612" y="1746"/>
                  </a:cubicBezTo>
                  <a:lnTo>
                    <a:pt x="4612" y="1576"/>
                  </a:lnTo>
                  <a:cubicBezTo>
                    <a:pt x="4612" y="1406"/>
                    <a:pt x="4506" y="1215"/>
                    <a:pt x="4209" y="1039"/>
                  </a:cubicBezTo>
                  <a:cubicBezTo>
                    <a:pt x="3921" y="876"/>
                    <a:pt x="3622" y="810"/>
                    <a:pt x="3299" y="810"/>
                  </a:cubicBezTo>
                  <a:cubicBezTo>
                    <a:pt x="3003" y="810"/>
                    <a:pt x="2687" y="866"/>
                    <a:pt x="2342" y="954"/>
                  </a:cubicBezTo>
                  <a:lnTo>
                    <a:pt x="2023" y="1039"/>
                  </a:lnTo>
                  <a:lnTo>
                    <a:pt x="1217" y="572"/>
                  </a:lnTo>
                  <a:cubicBezTo>
                    <a:pt x="1443" y="572"/>
                    <a:pt x="1670" y="607"/>
                    <a:pt x="1882" y="671"/>
                  </a:cubicBezTo>
                  <a:cubicBezTo>
                    <a:pt x="1925" y="685"/>
                    <a:pt x="1970" y="692"/>
                    <a:pt x="2015" y="692"/>
                  </a:cubicBezTo>
                  <a:cubicBezTo>
                    <a:pt x="2081" y="692"/>
                    <a:pt x="2148" y="676"/>
                    <a:pt x="2207" y="642"/>
                  </a:cubicBezTo>
                  <a:cubicBezTo>
                    <a:pt x="2271" y="600"/>
                    <a:pt x="2384" y="508"/>
                    <a:pt x="2384" y="402"/>
                  </a:cubicBezTo>
                  <a:lnTo>
                    <a:pt x="2384" y="232"/>
                  </a:lnTo>
                  <a:cubicBezTo>
                    <a:pt x="2377" y="161"/>
                    <a:pt x="2335" y="105"/>
                    <a:pt x="2271" y="76"/>
                  </a:cubicBezTo>
                  <a:cubicBezTo>
                    <a:pt x="2194" y="31"/>
                    <a:pt x="2057" y="1"/>
                    <a:pt x="1880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1009;p38"/>
            <p:cNvSpPr/>
            <p:nvPr/>
          </p:nvSpPr>
          <p:spPr>
            <a:xfrm>
              <a:off x="1957025" y="2356050"/>
              <a:ext cx="128775" cy="68600"/>
            </a:xfrm>
            <a:custGeom>
              <a:rect l="l" t="t" r="r" b="b"/>
              <a:pathLst>
                <a:path w="5151" h="2744" extrusionOk="0">
                  <a:moveTo>
                    <a:pt x="949" y="607"/>
                  </a:moveTo>
                  <a:lnTo>
                    <a:pt x="1868" y="1138"/>
                  </a:lnTo>
                  <a:cubicBezTo>
                    <a:pt x="1710" y="1191"/>
                    <a:pt x="1545" y="1223"/>
                    <a:pt x="1389" y="1223"/>
                  </a:cubicBezTo>
                  <a:cubicBezTo>
                    <a:pt x="1238" y="1223"/>
                    <a:pt x="1095" y="1193"/>
                    <a:pt x="977" y="1123"/>
                  </a:cubicBezTo>
                  <a:cubicBezTo>
                    <a:pt x="729" y="982"/>
                    <a:pt x="715" y="763"/>
                    <a:pt x="949" y="607"/>
                  </a:cubicBezTo>
                  <a:close/>
                  <a:moveTo>
                    <a:pt x="3468" y="1428"/>
                  </a:moveTo>
                  <a:cubicBezTo>
                    <a:pt x="3690" y="1428"/>
                    <a:pt x="3903" y="1474"/>
                    <a:pt x="4083" y="1576"/>
                  </a:cubicBezTo>
                  <a:cubicBezTo>
                    <a:pt x="4387" y="1746"/>
                    <a:pt x="4358" y="1951"/>
                    <a:pt x="4097" y="2107"/>
                  </a:cubicBezTo>
                  <a:lnTo>
                    <a:pt x="3021" y="1484"/>
                  </a:lnTo>
                  <a:cubicBezTo>
                    <a:pt x="3170" y="1448"/>
                    <a:pt x="3321" y="1428"/>
                    <a:pt x="3468" y="1428"/>
                  </a:cubicBezTo>
                  <a:close/>
                  <a:moveTo>
                    <a:pt x="2102" y="1"/>
                  </a:moveTo>
                  <a:cubicBezTo>
                    <a:pt x="1809" y="1"/>
                    <a:pt x="1410" y="83"/>
                    <a:pt x="991" y="317"/>
                  </a:cubicBezTo>
                  <a:lnTo>
                    <a:pt x="595" y="91"/>
                  </a:lnTo>
                  <a:lnTo>
                    <a:pt x="319" y="246"/>
                  </a:lnTo>
                  <a:lnTo>
                    <a:pt x="715" y="480"/>
                  </a:lnTo>
                  <a:cubicBezTo>
                    <a:pt x="170" y="819"/>
                    <a:pt x="1" y="1265"/>
                    <a:pt x="630" y="1626"/>
                  </a:cubicBezTo>
                  <a:cubicBezTo>
                    <a:pt x="866" y="1763"/>
                    <a:pt x="1135" y="1819"/>
                    <a:pt x="1424" y="1819"/>
                  </a:cubicBezTo>
                  <a:cubicBezTo>
                    <a:pt x="1699" y="1819"/>
                    <a:pt x="1993" y="1769"/>
                    <a:pt x="2293" y="1689"/>
                  </a:cubicBezTo>
                  <a:lnTo>
                    <a:pt x="2646" y="1590"/>
                  </a:lnTo>
                  <a:lnTo>
                    <a:pt x="3821" y="2269"/>
                  </a:lnTo>
                  <a:cubicBezTo>
                    <a:pt x="3763" y="2293"/>
                    <a:pt x="3668" y="2317"/>
                    <a:pt x="3513" y="2317"/>
                  </a:cubicBezTo>
                  <a:cubicBezTo>
                    <a:pt x="3346" y="2317"/>
                    <a:pt x="3110" y="2290"/>
                    <a:pt x="2774" y="2206"/>
                  </a:cubicBezTo>
                  <a:cubicBezTo>
                    <a:pt x="2728" y="2190"/>
                    <a:pt x="2678" y="2182"/>
                    <a:pt x="2629" y="2182"/>
                  </a:cubicBezTo>
                  <a:cubicBezTo>
                    <a:pt x="2549" y="2182"/>
                    <a:pt x="2469" y="2202"/>
                    <a:pt x="2399" y="2241"/>
                  </a:cubicBezTo>
                  <a:cubicBezTo>
                    <a:pt x="2222" y="2326"/>
                    <a:pt x="2222" y="2574"/>
                    <a:pt x="2399" y="2659"/>
                  </a:cubicBezTo>
                  <a:cubicBezTo>
                    <a:pt x="2473" y="2699"/>
                    <a:pt x="2631" y="2744"/>
                    <a:pt x="2857" y="2744"/>
                  </a:cubicBezTo>
                  <a:cubicBezTo>
                    <a:pt x="3151" y="2744"/>
                    <a:pt x="3560" y="2668"/>
                    <a:pt x="4047" y="2404"/>
                  </a:cubicBezTo>
                  <a:lnTo>
                    <a:pt x="4564" y="2701"/>
                  </a:lnTo>
                  <a:lnTo>
                    <a:pt x="4839" y="2538"/>
                  </a:lnTo>
                  <a:lnTo>
                    <a:pt x="4330" y="2241"/>
                  </a:lnTo>
                  <a:cubicBezTo>
                    <a:pt x="4783" y="1972"/>
                    <a:pt x="5151" y="1456"/>
                    <a:pt x="4436" y="1039"/>
                  </a:cubicBezTo>
                  <a:cubicBezTo>
                    <a:pt x="4148" y="876"/>
                    <a:pt x="3849" y="810"/>
                    <a:pt x="3526" y="810"/>
                  </a:cubicBezTo>
                  <a:cubicBezTo>
                    <a:pt x="3230" y="810"/>
                    <a:pt x="2914" y="866"/>
                    <a:pt x="2569" y="954"/>
                  </a:cubicBezTo>
                  <a:lnTo>
                    <a:pt x="2257" y="1039"/>
                  </a:lnTo>
                  <a:lnTo>
                    <a:pt x="1224" y="444"/>
                  </a:lnTo>
                  <a:cubicBezTo>
                    <a:pt x="1295" y="419"/>
                    <a:pt x="1384" y="400"/>
                    <a:pt x="1505" y="400"/>
                  </a:cubicBezTo>
                  <a:cubicBezTo>
                    <a:pt x="1652" y="400"/>
                    <a:pt x="1845" y="427"/>
                    <a:pt x="2109" y="501"/>
                  </a:cubicBezTo>
                  <a:cubicBezTo>
                    <a:pt x="2148" y="514"/>
                    <a:pt x="2189" y="520"/>
                    <a:pt x="2229" y="520"/>
                  </a:cubicBezTo>
                  <a:cubicBezTo>
                    <a:pt x="2300" y="520"/>
                    <a:pt x="2371" y="501"/>
                    <a:pt x="2434" y="466"/>
                  </a:cubicBezTo>
                  <a:cubicBezTo>
                    <a:pt x="2526" y="416"/>
                    <a:pt x="2738" y="218"/>
                    <a:pt x="2498" y="76"/>
                  </a:cubicBezTo>
                  <a:cubicBezTo>
                    <a:pt x="2418" y="31"/>
                    <a:pt x="2279" y="1"/>
                    <a:pt x="2102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1010;p38"/>
            <p:cNvSpPr/>
            <p:nvPr/>
          </p:nvSpPr>
          <p:spPr>
            <a:xfrm>
              <a:off x="1916875" y="2348575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9"/>
                  </a:moveTo>
                  <a:cubicBezTo>
                    <a:pt x="1" y="1147"/>
                    <a:pt x="1" y="1451"/>
                    <a:pt x="8" y="1755"/>
                  </a:cubicBezTo>
                  <a:cubicBezTo>
                    <a:pt x="22" y="2568"/>
                    <a:pt x="793" y="3375"/>
                    <a:pt x="2314" y="3792"/>
                  </a:cubicBezTo>
                  <a:cubicBezTo>
                    <a:pt x="3382" y="4089"/>
                    <a:pt x="4521" y="4089"/>
                    <a:pt x="5589" y="3778"/>
                  </a:cubicBezTo>
                  <a:cubicBezTo>
                    <a:pt x="7103" y="3347"/>
                    <a:pt x="7867" y="2533"/>
                    <a:pt x="7882" y="1727"/>
                  </a:cubicBezTo>
                  <a:cubicBezTo>
                    <a:pt x="7889" y="1422"/>
                    <a:pt x="7889" y="1118"/>
                    <a:pt x="7882" y="814"/>
                  </a:cubicBezTo>
                  <a:cubicBezTo>
                    <a:pt x="7860" y="0"/>
                    <a:pt x="15" y="36"/>
                    <a:pt x="8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1011;p38"/>
            <p:cNvSpPr/>
            <p:nvPr/>
          </p:nvSpPr>
          <p:spPr>
            <a:xfrm>
              <a:off x="1919350" y="2381125"/>
              <a:ext cx="192625" cy="67750"/>
            </a:xfrm>
            <a:custGeom>
              <a:rect l="l" t="t" r="r" b="b"/>
              <a:pathLst>
                <a:path w="7705" h="2710" extrusionOk="0">
                  <a:moveTo>
                    <a:pt x="277" y="517"/>
                  </a:moveTo>
                  <a:lnTo>
                    <a:pt x="277" y="1380"/>
                  </a:lnTo>
                  <a:cubicBezTo>
                    <a:pt x="156" y="1238"/>
                    <a:pt x="64" y="1068"/>
                    <a:pt x="1" y="892"/>
                  </a:cubicBezTo>
                  <a:lnTo>
                    <a:pt x="1" y="50"/>
                  </a:lnTo>
                  <a:cubicBezTo>
                    <a:pt x="64" y="219"/>
                    <a:pt x="163" y="375"/>
                    <a:pt x="277" y="517"/>
                  </a:cubicBezTo>
                  <a:close/>
                  <a:moveTo>
                    <a:pt x="2293" y="1649"/>
                  </a:moveTo>
                  <a:lnTo>
                    <a:pt x="2293" y="2512"/>
                  </a:lnTo>
                  <a:cubicBezTo>
                    <a:pt x="2378" y="2540"/>
                    <a:pt x="2477" y="2561"/>
                    <a:pt x="2569" y="2582"/>
                  </a:cubicBezTo>
                  <a:lnTo>
                    <a:pt x="2569" y="1705"/>
                  </a:lnTo>
                  <a:cubicBezTo>
                    <a:pt x="2477" y="1684"/>
                    <a:pt x="2385" y="1670"/>
                    <a:pt x="2293" y="1649"/>
                  </a:cubicBezTo>
                  <a:close/>
                  <a:moveTo>
                    <a:pt x="3432" y="1811"/>
                  </a:moveTo>
                  <a:lnTo>
                    <a:pt x="3432" y="2703"/>
                  </a:lnTo>
                  <a:cubicBezTo>
                    <a:pt x="3531" y="2710"/>
                    <a:pt x="3623" y="2710"/>
                    <a:pt x="3715" y="2710"/>
                  </a:cubicBezTo>
                  <a:lnTo>
                    <a:pt x="3708" y="1825"/>
                  </a:lnTo>
                  <a:cubicBezTo>
                    <a:pt x="3623" y="1825"/>
                    <a:pt x="3531" y="1818"/>
                    <a:pt x="3432" y="1811"/>
                  </a:cubicBezTo>
                  <a:close/>
                  <a:moveTo>
                    <a:pt x="2866" y="1755"/>
                  </a:moveTo>
                  <a:lnTo>
                    <a:pt x="2866" y="2632"/>
                  </a:lnTo>
                  <a:cubicBezTo>
                    <a:pt x="2951" y="2646"/>
                    <a:pt x="3050" y="2660"/>
                    <a:pt x="3142" y="2674"/>
                  </a:cubicBezTo>
                  <a:lnTo>
                    <a:pt x="3142" y="1797"/>
                  </a:lnTo>
                  <a:cubicBezTo>
                    <a:pt x="3050" y="1783"/>
                    <a:pt x="2958" y="1769"/>
                    <a:pt x="2866" y="1755"/>
                  </a:cubicBezTo>
                  <a:close/>
                  <a:moveTo>
                    <a:pt x="574" y="835"/>
                  </a:moveTo>
                  <a:lnTo>
                    <a:pt x="574" y="1684"/>
                  </a:lnTo>
                  <a:cubicBezTo>
                    <a:pt x="666" y="1755"/>
                    <a:pt x="758" y="1832"/>
                    <a:pt x="850" y="1896"/>
                  </a:cubicBezTo>
                  <a:lnTo>
                    <a:pt x="850" y="1026"/>
                  </a:lnTo>
                  <a:cubicBezTo>
                    <a:pt x="758" y="969"/>
                    <a:pt x="666" y="906"/>
                    <a:pt x="574" y="835"/>
                  </a:cubicBezTo>
                  <a:close/>
                  <a:moveTo>
                    <a:pt x="1720" y="1479"/>
                  </a:moveTo>
                  <a:lnTo>
                    <a:pt x="1720" y="2335"/>
                  </a:lnTo>
                  <a:cubicBezTo>
                    <a:pt x="1805" y="2363"/>
                    <a:pt x="1904" y="2391"/>
                    <a:pt x="1996" y="2420"/>
                  </a:cubicBezTo>
                  <a:lnTo>
                    <a:pt x="1996" y="1557"/>
                  </a:lnTo>
                  <a:cubicBezTo>
                    <a:pt x="1904" y="1528"/>
                    <a:pt x="1812" y="1507"/>
                    <a:pt x="1720" y="1479"/>
                  </a:cubicBezTo>
                  <a:close/>
                  <a:moveTo>
                    <a:pt x="1147" y="1210"/>
                  </a:moveTo>
                  <a:lnTo>
                    <a:pt x="1147" y="2066"/>
                  </a:lnTo>
                  <a:cubicBezTo>
                    <a:pt x="1239" y="2115"/>
                    <a:pt x="1331" y="2158"/>
                    <a:pt x="1423" y="2200"/>
                  </a:cubicBezTo>
                  <a:lnTo>
                    <a:pt x="1423" y="1344"/>
                  </a:lnTo>
                  <a:cubicBezTo>
                    <a:pt x="1331" y="1302"/>
                    <a:pt x="1239" y="1259"/>
                    <a:pt x="1147" y="1217"/>
                  </a:cubicBezTo>
                  <a:close/>
                  <a:moveTo>
                    <a:pt x="4005" y="1825"/>
                  </a:moveTo>
                  <a:lnTo>
                    <a:pt x="4005" y="2710"/>
                  </a:lnTo>
                  <a:cubicBezTo>
                    <a:pt x="4097" y="2710"/>
                    <a:pt x="4189" y="2703"/>
                    <a:pt x="4281" y="2696"/>
                  </a:cubicBezTo>
                  <a:lnTo>
                    <a:pt x="4281" y="1811"/>
                  </a:lnTo>
                  <a:cubicBezTo>
                    <a:pt x="4189" y="1811"/>
                    <a:pt x="4097" y="1818"/>
                    <a:pt x="4005" y="1825"/>
                  </a:cubicBezTo>
                  <a:close/>
                  <a:moveTo>
                    <a:pt x="6856" y="998"/>
                  </a:moveTo>
                  <a:lnTo>
                    <a:pt x="6856" y="1868"/>
                  </a:lnTo>
                  <a:cubicBezTo>
                    <a:pt x="6955" y="1797"/>
                    <a:pt x="7054" y="1726"/>
                    <a:pt x="7146" y="1649"/>
                  </a:cubicBezTo>
                  <a:lnTo>
                    <a:pt x="7146" y="800"/>
                  </a:lnTo>
                  <a:cubicBezTo>
                    <a:pt x="7054" y="870"/>
                    <a:pt x="6955" y="934"/>
                    <a:pt x="6863" y="998"/>
                  </a:cubicBezTo>
                  <a:close/>
                  <a:moveTo>
                    <a:pt x="4578" y="1797"/>
                  </a:moveTo>
                  <a:lnTo>
                    <a:pt x="4578" y="2667"/>
                  </a:lnTo>
                  <a:cubicBezTo>
                    <a:pt x="4670" y="2660"/>
                    <a:pt x="4762" y="2646"/>
                    <a:pt x="4854" y="2625"/>
                  </a:cubicBezTo>
                  <a:lnTo>
                    <a:pt x="4854" y="1748"/>
                  </a:lnTo>
                  <a:cubicBezTo>
                    <a:pt x="4762" y="1755"/>
                    <a:pt x="4670" y="1776"/>
                    <a:pt x="4578" y="1790"/>
                  </a:cubicBezTo>
                  <a:close/>
                  <a:moveTo>
                    <a:pt x="7429" y="481"/>
                  </a:moveTo>
                  <a:lnTo>
                    <a:pt x="7429" y="1344"/>
                  </a:lnTo>
                  <a:cubicBezTo>
                    <a:pt x="7549" y="1196"/>
                    <a:pt x="7641" y="1026"/>
                    <a:pt x="7705" y="835"/>
                  </a:cubicBezTo>
                  <a:lnTo>
                    <a:pt x="7705" y="0"/>
                  </a:lnTo>
                  <a:cubicBezTo>
                    <a:pt x="7641" y="170"/>
                    <a:pt x="7542" y="333"/>
                    <a:pt x="7429" y="474"/>
                  </a:cubicBezTo>
                  <a:close/>
                  <a:moveTo>
                    <a:pt x="6290" y="1323"/>
                  </a:moveTo>
                  <a:lnTo>
                    <a:pt x="6290" y="2186"/>
                  </a:lnTo>
                  <a:cubicBezTo>
                    <a:pt x="6382" y="2144"/>
                    <a:pt x="6481" y="2094"/>
                    <a:pt x="6566" y="2045"/>
                  </a:cubicBezTo>
                  <a:lnTo>
                    <a:pt x="6566" y="1196"/>
                  </a:lnTo>
                  <a:cubicBezTo>
                    <a:pt x="6481" y="1238"/>
                    <a:pt x="6382" y="1274"/>
                    <a:pt x="6290" y="1316"/>
                  </a:cubicBezTo>
                  <a:close/>
                  <a:moveTo>
                    <a:pt x="5717" y="1542"/>
                  </a:moveTo>
                  <a:lnTo>
                    <a:pt x="5717" y="2405"/>
                  </a:lnTo>
                  <a:cubicBezTo>
                    <a:pt x="5816" y="2377"/>
                    <a:pt x="5908" y="2349"/>
                    <a:pt x="5993" y="2314"/>
                  </a:cubicBezTo>
                  <a:lnTo>
                    <a:pt x="5993" y="1465"/>
                  </a:lnTo>
                  <a:cubicBezTo>
                    <a:pt x="5908" y="1486"/>
                    <a:pt x="5809" y="1514"/>
                    <a:pt x="5717" y="1542"/>
                  </a:cubicBezTo>
                  <a:close/>
                  <a:moveTo>
                    <a:pt x="5151" y="1698"/>
                  </a:moveTo>
                  <a:lnTo>
                    <a:pt x="5151" y="2575"/>
                  </a:lnTo>
                  <a:cubicBezTo>
                    <a:pt x="5243" y="2554"/>
                    <a:pt x="5335" y="2526"/>
                    <a:pt x="5427" y="2505"/>
                  </a:cubicBezTo>
                  <a:lnTo>
                    <a:pt x="5427" y="1634"/>
                  </a:lnTo>
                  <a:cubicBezTo>
                    <a:pt x="5335" y="1656"/>
                    <a:pt x="5243" y="1670"/>
                    <a:pt x="5151" y="169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1012;p38"/>
            <p:cNvSpPr/>
            <p:nvPr/>
          </p:nvSpPr>
          <p:spPr>
            <a:xfrm>
              <a:off x="1907325" y="2313150"/>
              <a:ext cx="216325" cy="113725"/>
            </a:xfrm>
            <a:custGeom>
              <a:rect l="l" t="t" r="r" b="b"/>
              <a:pathLst>
                <a:path w="8653" h="4549" extrusionOk="0">
                  <a:moveTo>
                    <a:pt x="4341" y="1"/>
                  </a:moveTo>
                  <a:cubicBezTo>
                    <a:pt x="3326" y="1"/>
                    <a:pt x="2310" y="225"/>
                    <a:pt x="1536" y="675"/>
                  </a:cubicBezTo>
                  <a:cubicBezTo>
                    <a:pt x="1" y="1573"/>
                    <a:pt x="8" y="3009"/>
                    <a:pt x="1550" y="3894"/>
                  </a:cubicBezTo>
                  <a:cubicBezTo>
                    <a:pt x="2310" y="4331"/>
                    <a:pt x="3306" y="4549"/>
                    <a:pt x="4304" y="4549"/>
                  </a:cubicBezTo>
                  <a:cubicBezTo>
                    <a:pt x="5322" y="4549"/>
                    <a:pt x="6342" y="4322"/>
                    <a:pt x="7118" y="3872"/>
                  </a:cubicBezTo>
                  <a:cubicBezTo>
                    <a:pt x="8653" y="2974"/>
                    <a:pt x="8646" y="1538"/>
                    <a:pt x="7103" y="653"/>
                  </a:cubicBezTo>
                  <a:cubicBezTo>
                    <a:pt x="6338" y="218"/>
                    <a:pt x="5340" y="1"/>
                    <a:pt x="4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1013;p38"/>
            <p:cNvSpPr/>
            <p:nvPr/>
          </p:nvSpPr>
          <p:spPr>
            <a:xfrm>
              <a:off x="1916875" y="2318275"/>
              <a:ext cx="197050" cy="103550"/>
            </a:xfrm>
            <a:custGeom>
              <a:rect l="l" t="t" r="r" b="b"/>
              <a:pathLst>
                <a:path w="7882" h="4142" extrusionOk="0">
                  <a:moveTo>
                    <a:pt x="3965" y="0"/>
                  </a:moveTo>
                  <a:cubicBezTo>
                    <a:pt x="3036" y="0"/>
                    <a:pt x="2106" y="207"/>
                    <a:pt x="1401" y="618"/>
                  </a:cubicBezTo>
                  <a:cubicBezTo>
                    <a:pt x="1" y="1432"/>
                    <a:pt x="8" y="2741"/>
                    <a:pt x="1416" y="3547"/>
                  </a:cubicBezTo>
                  <a:cubicBezTo>
                    <a:pt x="2110" y="3943"/>
                    <a:pt x="3018" y="4141"/>
                    <a:pt x="3928" y="4141"/>
                  </a:cubicBezTo>
                  <a:cubicBezTo>
                    <a:pt x="4854" y="4141"/>
                    <a:pt x="5781" y="3936"/>
                    <a:pt x="6488" y="3526"/>
                  </a:cubicBezTo>
                  <a:cubicBezTo>
                    <a:pt x="7882" y="2712"/>
                    <a:pt x="7882" y="1396"/>
                    <a:pt x="6474" y="597"/>
                  </a:cubicBezTo>
                  <a:cubicBezTo>
                    <a:pt x="5781" y="198"/>
                    <a:pt x="4874" y="0"/>
                    <a:pt x="3965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1014;p38"/>
            <p:cNvSpPr/>
            <p:nvPr/>
          </p:nvSpPr>
          <p:spPr>
            <a:xfrm>
              <a:off x="1918825" y="2318150"/>
              <a:ext cx="193150" cy="73250"/>
            </a:xfrm>
            <a:custGeom>
              <a:rect l="l" t="t" r="r" b="b"/>
              <a:pathLst>
                <a:path w="7726" h="2930" extrusionOk="0">
                  <a:moveTo>
                    <a:pt x="3881" y="1"/>
                  </a:moveTo>
                  <a:cubicBezTo>
                    <a:pt x="2954" y="1"/>
                    <a:pt x="2026" y="206"/>
                    <a:pt x="1323" y="616"/>
                  </a:cubicBezTo>
                  <a:cubicBezTo>
                    <a:pt x="241" y="1253"/>
                    <a:pt x="1" y="2173"/>
                    <a:pt x="595" y="2929"/>
                  </a:cubicBezTo>
                  <a:cubicBezTo>
                    <a:pt x="142" y="2222"/>
                    <a:pt x="404" y="1387"/>
                    <a:pt x="1394" y="807"/>
                  </a:cubicBezTo>
                  <a:cubicBezTo>
                    <a:pt x="2079" y="407"/>
                    <a:pt x="2981" y="208"/>
                    <a:pt x="3882" y="208"/>
                  </a:cubicBezTo>
                  <a:cubicBezTo>
                    <a:pt x="4767" y="208"/>
                    <a:pt x="5652" y="400"/>
                    <a:pt x="6332" y="786"/>
                  </a:cubicBezTo>
                  <a:cubicBezTo>
                    <a:pt x="7323" y="1352"/>
                    <a:pt x="7591" y="2187"/>
                    <a:pt x="7146" y="2901"/>
                  </a:cubicBezTo>
                  <a:cubicBezTo>
                    <a:pt x="7726" y="2137"/>
                    <a:pt x="7478" y="1217"/>
                    <a:pt x="6396" y="595"/>
                  </a:cubicBezTo>
                  <a:cubicBezTo>
                    <a:pt x="5702" y="199"/>
                    <a:pt x="4792" y="1"/>
                    <a:pt x="3881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1015;p38"/>
            <p:cNvSpPr/>
            <p:nvPr/>
          </p:nvSpPr>
          <p:spPr>
            <a:xfrm>
              <a:off x="1957725" y="2334475"/>
              <a:ext cx="115700" cy="72750"/>
            </a:xfrm>
            <a:custGeom>
              <a:rect l="l" t="t" r="r" b="b"/>
              <a:pathLst>
                <a:path w="4628" h="2910" extrusionOk="0">
                  <a:moveTo>
                    <a:pt x="723" y="777"/>
                  </a:moveTo>
                  <a:lnTo>
                    <a:pt x="1437" y="1194"/>
                  </a:lnTo>
                  <a:cubicBezTo>
                    <a:pt x="1347" y="1210"/>
                    <a:pt x="1256" y="1218"/>
                    <a:pt x="1168" y="1218"/>
                  </a:cubicBezTo>
                  <a:cubicBezTo>
                    <a:pt x="1014" y="1218"/>
                    <a:pt x="868" y="1191"/>
                    <a:pt x="751" y="1123"/>
                  </a:cubicBezTo>
                  <a:cubicBezTo>
                    <a:pt x="673" y="1081"/>
                    <a:pt x="609" y="1017"/>
                    <a:pt x="574" y="947"/>
                  </a:cubicBezTo>
                  <a:cubicBezTo>
                    <a:pt x="602" y="876"/>
                    <a:pt x="659" y="819"/>
                    <a:pt x="723" y="777"/>
                  </a:cubicBezTo>
                  <a:close/>
                  <a:moveTo>
                    <a:pt x="3247" y="1592"/>
                  </a:moveTo>
                  <a:cubicBezTo>
                    <a:pt x="3460" y="1592"/>
                    <a:pt x="3670" y="1642"/>
                    <a:pt x="3856" y="1746"/>
                  </a:cubicBezTo>
                  <a:cubicBezTo>
                    <a:pt x="3941" y="1788"/>
                    <a:pt x="4005" y="1852"/>
                    <a:pt x="4055" y="1930"/>
                  </a:cubicBezTo>
                  <a:cubicBezTo>
                    <a:pt x="4005" y="2001"/>
                    <a:pt x="3948" y="2064"/>
                    <a:pt x="3871" y="2100"/>
                  </a:cubicBezTo>
                  <a:lnTo>
                    <a:pt x="3015" y="1612"/>
                  </a:lnTo>
                  <a:cubicBezTo>
                    <a:pt x="3092" y="1598"/>
                    <a:pt x="3170" y="1592"/>
                    <a:pt x="3247" y="1592"/>
                  </a:cubicBezTo>
                  <a:close/>
                  <a:moveTo>
                    <a:pt x="1876" y="1"/>
                  </a:moveTo>
                  <a:cubicBezTo>
                    <a:pt x="1583" y="1"/>
                    <a:pt x="1184" y="83"/>
                    <a:pt x="765" y="317"/>
                  </a:cubicBezTo>
                  <a:lnTo>
                    <a:pt x="369" y="83"/>
                  </a:lnTo>
                  <a:lnTo>
                    <a:pt x="93" y="246"/>
                  </a:lnTo>
                  <a:lnTo>
                    <a:pt x="93" y="416"/>
                  </a:lnTo>
                  <a:lnTo>
                    <a:pt x="355" y="564"/>
                  </a:lnTo>
                  <a:cubicBezTo>
                    <a:pt x="135" y="734"/>
                    <a:pt x="1" y="918"/>
                    <a:pt x="1" y="1109"/>
                  </a:cubicBezTo>
                  <a:lnTo>
                    <a:pt x="1" y="1272"/>
                  </a:lnTo>
                  <a:cubicBezTo>
                    <a:pt x="1" y="1449"/>
                    <a:pt x="128" y="1626"/>
                    <a:pt x="404" y="1795"/>
                  </a:cubicBezTo>
                  <a:cubicBezTo>
                    <a:pt x="642" y="1929"/>
                    <a:pt x="910" y="1983"/>
                    <a:pt x="1197" y="1983"/>
                  </a:cubicBezTo>
                  <a:cubicBezTo>
                    <a:pt x="1475" y="1983"/>
                    <a:pt x="1771" y="1932"/>
                    <a:pt x="2074" y="1852"/>
                  </a:cubicBezTo>
                  <a:lnTo>
                    <a:pt x="2427" y="1760"/>
                  </a:lnTo>
                  <a:lnTo>
                    <a:pt x="3375" y="2305"/>
                  </a:lnTo>
                  <a:cubicBezTo>
                    <a:pt x="3352" y="2305"/>
                    <a:pt x="3329" y="2306"/>
                    <a:pt x="3306" y="2306"/>
                  </a:cubicBezTo>
                  <a:cubicBezTo>
                    <a:pt x="3054" y="2306"/>
                    <a:pt x="2801" y="2270"/>
                    <a:pt x="2555" y="2199"/>
                  </a:cubicBezTo>
                  <a:cubicBezTo>
                    <a:pt x="2506" y="2182"/>
                    <a:pt x="2456" y="2174"/>
                    <a:pt x="2406" y="2174"/>
                  </a:cubicBezTo>
                  <a:cubicBezTo>
                    <a:pt x="2326" y="2174"/>
                    <a:pt x="2247" y="2195"/>
                    <a:pt x="2173" y="2234"/>
                  </a:cubicBezTo>
                  <a:cubicBezTo>
                    <a:pt x="2095" y="2284"/>
                    <a:pt x="2045" y="2376"/>
                    <a:pt x="2052" y="2468"/>
                  </a:cubicBezTo>
                  <a:lnTo>
                    <a:pt x="2052" y="2623"/>
                  </a:lnTo>
                  <a:cubicBezTo>
                    <a:pt x="2052" y="2708"/>
                    <a:pt x="2102" y="2786"/>
                    <a:pt x="2180" y="2821"/>
                  </a:cubicBezTo>
                  <a:cubicBezTo>
                    <a:pt x="2253" y="2864"/>
                    <a:pt x="2410" y="2910"/>
                    <a:pt x="2635" y="2910"/>
                  </a:cubicBezTo>
                  <a:cubicBezTo>
                    <a:pt x="2929" y="2910"/>
                    <a:pt x="3339" y="2831"/>
                    <a:pt x="3828" y="2567"/>
                  </a:cubicBezTo>
                  <a:lnTo>
                    <a:pt x="4345" y="2871"/>
                  </a:lnTo>
                  <a:lnTo>
                    <a:pt x="4628" y="2708"/>
                  </a:lnTo>
                  <a:lnTo>
                    <a:pt x="4628" y="2531"/>
                  </a:lnTo>
                  <a:lnTo>
                    <a:pt x="4238" y="2312"/>
                  </a:lnTo>
                  <a:cubicBezTo>
                    <a:pt x="4444" y="2163"/>
                    <a:pt x="4606" y="1958"/>
                    <a:pt x="4606" y="1739"/>
                  </a:cubicBezTo>
                  <a:lnTo>
                    <a:pt x="4606" y="1569"/>
                  </a:lnTo>
                  <a:cubicBezTo>
                    <a:pt x="4613" y="1399"/>
                    <a:pt x="4507" y="1208"/>
                    <a:pt x="4210" y="1031"/>
                  </a:cubicBezTo>
                  <a:cubicBezTo>
                    <a:pt x="3921" y="870"/>
                    <a:pt x="3624" y="804"/>
                    <a:pt x="3304" y="804"/>
                  </a:cubicBezTo>
                  <a:cubicBezTo>
                    <a:pt x="3005" y="804"/>
                    <a:pt x="2687" y="861"/>
                    <a:pt x="2335" y="954"/>
                  </a:cubicBezTo>
                  <a:lnTo>
                    <a:pt x="2024" y="1038"/>
                  </a:lnTo>
                  <a:lnTo>
                    <a:pt x="1218" y="572"/>
                  </a:lnTo>
                  <a:cubicBezTo>
                    <a:pt x="1444" y="572"/>
                    <a:pt x="1663" y="607"/>
                    <a:pt x="1883" y="671"/>
                  </a:cubicBezTo>
                  <a:cubicBezTo>
                    <a:pt x="1925" y="685"/>
                    <a:pt x="1971" y="692"/>
                    <a:pt x="2016" y="692"/>
                  </a:cubicBezTo>
                  <a:cubicBezTo>
                    <a:pt x="2082" y="692"/>
                    <a:pt x="2149" y="676"/>
                    <a:pt x="2208" y="642"/>
                  </a:cubicBezTo>
                  <a:cubicBezTo>
                    <a:pt x="2265" y="600"/>
                    <a:pt x="2385" y="508"/>
                    <a:pt x="2385" y="402"/>
                  </a:cubicBezTo>
                  <a:lnTo>
                    <a:pt x="2385" y="232"/>
                  </a:lnTo>
                  <a:cubicBezTo>
                    <a:pt x="2385" y="182"/>
                    <a:pt x="2357" y="126"/>
                    <a:pt x="2272" y="76"/>
                  </a:cubicBezTo>
                  <a:cubicBezTo>
                    <a:pt x="2192" y="31"/>
                    <a:pt x="2053" y="1"/>
                    <a:pt x="1876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1016;p38"/>
            <p:cNvSpPr/>
            <p:nvPr/>
          </p:nvSpPr>
          <p:spPr>
            <a:xfrm>
              <a:off x="1952075" y="2334600"/>
              <a:ext cx="128775" cy="68300"/>
            </a:xfrm>
            <a:custGeom>
              <a:rect l="l" t="t" r="r" b="b"/>
              <a:pathLst>
                <a:path w="5151" h="2732" extrusionOk="0">
                  <a:moveTo>
                    <a:pt x="949" y="602"/>
                  </a:moveTo>
                  <a:lnTo>
                    <a:pt x="1868" y="1133"/>
                  </a:lnTo>
                  <a:cubicBezTo>
                    <a:pt x="1710" y="1183"/>
                    <a:pt x="1545" y="1213"/>
                    <a:pt x="1389" y="1213"/>
                  </a:cubicBezTo>
                  <a:cubicBezTo>
                    <a:pt x="1238" y="1213"/>
                    <a:pt x="1095" y="1185"/>
                    <a:pt x="977" y="1118"/>
                  </a:cubicBezTo>
                  <a:cubicBezTo>
                    <a:pt x="729" y="970"/>
                    <a:pt x="715" y="758"/>
                    <a:pt x="949" y="602"/>
                  </a:cubicBezTo>
                  <a:close/>
                  <a:moveTo>
                    <a:pt x="3473" y="1417"/>
                  </a:moveTo>
                  <a:cubicBezTo>
                    <a:pt x="3691" y="1417"/>
                    <a:pt x="3902" y="1463"/>
                    <a:pt x="4082" y="1564"/>
                  </a:cubicBezTo>
                  <a:cubicBezTo>
                    <a:pt x="4380" y="1734"/>
                    <a:pt x="4358" y="1946"/>
                    <a:pt x="4097" y="2095"/>
                  </a:cubicBezTo>
                  <a:lnTo>
                    <a:pt x="3021" y="1479"/>
                  </a:lnTo>
                  <a:cubicBezTo>
                    <a:pt x="3171" y="1439"/>
                    <a:pt x="3324" y="1417"/>
                    <a:pt x="3473" y="1417"/>
                  </a:cubicBezTo>
                  <a:close/>
                  <a:moveTo>
                    <a:pt x="2093" y="1"/>
                  </a:moveTo>
                  <a:cubicBezTo>
                    <a:pt x="1803" y="1"/>
                    <a:pt x="1411" y="81"/>
                    <a:pt x="998" y="312"/>
                  </a:cubicBezTo>
                  <a:lnTo>
                    <a:pt x="595" y="78"/>
                  </a:lnTo>
                  <a:lnTo>
                    <a:pt x="319" y="241"/>
                  </a:lnTo>
                  <a:lnTo>
                    <a:pt x="715" y="468"/>
                  </a:lnTo>
                  <a:cubicBezTo>
                    <a:pt x="170" y="814"/>
                    <a:pt x="1" y="1253"/>
                    <a:pt x="630" y="1621"/>
                  </a:cubicBezTo>
                  <a:cubicBezTo>
                    <a:pt x="864" y="1754"/>
                    <a:pt x="1131" y="1808"/>
                    <a:pt x="1417" y="1808"/>
                  </a:cubicBezTo>
                  <a:cubicBezTo>
                    <a:pt x="1694" y="1808"/>
                    <a:pt x="1990" y="1757"/>
                    <a:pt x="2293" y="1677"/>
                  </a:cubicBezTo>
                  <a:lnTo>
                    <a:pt x="2646" y="1585"/>
                  </a:lnTo>
                  <a:lnTo>
                    <a:pt x="3821" y="2257"/>
                  </a:lnTo>
                  <a:cubicBezTo>
                    <a:pt x="3763" y="2281"/>
                    <a:pt x="3668" y="2305"/>
                    <a:pt x="3513" y="2305"/>
                  </a:cubicBezTo>
                  <a:cubicBezTo>
                    <a:pt x="3346" y="2305"/>
                    <a:pt x="3110" y="2278"/>
                    <a:pt x="2774" y="2194"/>
                  </a:cubicBezTo>
                  <a:cubicBezTo>
                    <a:pt x="2727" y="2177"/>
                    <a:pt x="2678" y="2169"/>
                    <a:pt x="2628" y="2169"/>
                  </a:cubicBezTo>
                  <a:cubicBezTo>
                    <a:pt x="2549" y="2169"/>
                    <a:pt x="2468" y="2190"/>
                    <a:pt x="2399" y="2229"/>
                  </a:cubicBezTo>
                  <a:cubicBezTo>
                    <a:pt x="2271" y="2307"/>
                    <a:pt x="2187" y="2519"/>
                    <a:pt x="2399" y="2646"/>
                  </a:cubicBezTo>
                  <a:cubicBezTo>
                    <a:pt x="2473" y="2686"/>
                    <a:pt x="2631" y="2732"/>
                    <a:pt x="2857" y="2732"/>
                  </a:cubicBezTo>
                  <a:cubicBezTo>
                    <a:pt x="3151" y="2732"/>
                    <a:pt x="3560" y="2655"/>
                    <a:pt x="4047" y="2392"/>
                  </a:cubicBezTo>
                  <a:lnTo>
                    <a:pt x="4563" y="2689"/>
                  </a:lnTo>
                  <a:lnTo>
                    <a:pt x="4839" y="2526"/>
                  </a:lnTo>
                  <a:lnTo>
                    <a:pt x="4330" y="2229"/>
                  </a:lnTo>
                  <a:cubicBezTo>
                    <a:pt x="4790" y="1967"/>
                    <a:pt x="5151" y="1444"/>
                    <a:pt x="4436" y="1026"/>
                  </a:cubicBezTo>
                  <a:cubicBezTo>
                    <a:pt x="4150" y="865"/>
                    <a:pt x="3853" y="799"/>
                    <a:pt x="3533" y="799"/>
                  </a:cubicBezTo>
                  <a:cubicBezTo>
                    <a:pt x="3235" y="799"/>
                    <a:pt x="2917" y="856"/>
                    <a:pt x="2569" y="949"/>
                  </a:cubicBezTo>
                  <a:lnTo>
                    <a:pt x="2257" y="1041"/>
                  </a:lnTo>
                  <a:lnTo>
                    <a:pt x="1231" y="446"/>
                  </a:lnTo>
                  <a:cubicBezTo>
                    <a:pt x="1299" y="417"/>
                    <a:pt x="1386" y="399"/>
                    <a:pt x="1507" y="399"/>
                  </a:cubicBezTo>
                  <a:cubicBezTo>
                    <a:pt x="1653" y="399"/>
                    <a:pt x="1849" y="426"/>
                    <a:pt x="2116" y="496"/>
                  </a:cubicBezTo>
                  <a:cubicBezTo>
                    <a:pt x="2159" y="510"/>
                    <a:pt x="2202" y="517"/>
                    <a:pt x="2246" y="517"/>
                  </a:cubicBezTo>
                  <a:cubicBezTo>
                    <a:pt x="2311" y="517"/>
                    <a:pt x="2375" y="501"/>
                    <a:pt x="2434" y="468"/>
                  </a:cubicBezTo>
                  <a:cubicBezTo>
                    <a:pt x="2533" y="411"/>
                    <a:pt x="2738" y="213"/>
                    <a:pt x="2498" y="78"/>
                  </a:cubicBezTo>
                  <a:cubicBezTo>
                    <a:pt x="2416" y="32"/>
                    <a:pt x="2275" y="1"/>
                    <a:pt x="2093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1017;p38"/>
            <p:cNvSpPr/>
            <p:nvPr/>
          </p:nvSpPr>
          <p:spPr>
            <a:xfrm>
              <a:off x="1918825" y="2321525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2"/>
                  </a:moveTo>
                  <a:cubicBezTo>
                    <a:pt x="1" y="1146"/>
                    <a:pt x="1" y="1450"/>
                    <a:pt x="8" y="1755"/>
                  </a:cubicBezTo>
                  <a:cubicBezTo>
                    <a:pt x="29" y="2561"/>
                    <a:pt x="800" y="3368"/>
                    <a:pt x="2314" y="3792"/>
                  </a:cubicBezTo>
                  <a:cubicBezTo>
                    <a:pt x="3389" y="4089"/>
                    <a:pt x="4528" y="4082"/>
                    <a:pt x="5596" y="3778"/>
                  </a:cubicBezTo>
                  <a:cubicBezTo>
                    <a:pt x="7110" y="3339"/>
                    <a:pt x="7874" y="2533"/>
                    <a:pt x="7888" y="1719"/>
                  </a:cubicBezTo>
                  <a:cubicBezTo>
                    <a:pt x="7888" y="1415"/>
                    <a:pt x="7888" y="1111"/>
                    <a:pt x="7888" y="807"/>
                  </a:cubicBezTo>
                  <a:cubicBezTo>
                    <a:pt x="7867" y="0"/>
                    <a:pt x="22" y="28"/>
                    <a:pt x="8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1018;p38"/>
            <p:cNvSpPr/>
            <p:nvPr/>
          </p:nvSpPr>
          <p:spPr>
            <a:xfrm>
              <a:off x="1921300" y="2353700"/>
              <a:ext cx="192800" cy="67950"/>
            </a:xfrm>
            <a:custGeom>
              <a:rect l="l" t="t" r="r" b="b"/>
              <a:pathLst>
                <a:path w="7712" h="2718" extrusionOk="0">
                  <a:moveTo>
                    <a:pt x="284" y="531"/>
                  </a:moveTo>
                  <a:lnTo>
                    <a:pt x="284" y="1394"/>
                  </a:lnTo>
                  <a:cubicBezTo>
                    <a:pt x="163" y="1246"/>
                    <a:pt x="71" y="1083"/>
                    <a:pt x="8" y="906"/>
                  </a:cubicBezTo>
                  <a:lnTo>
                    <a:pt x="1" y="57"/>
                  </a:lnTo>
                  <a:cubicBezTo>
                    <a:pt x="71" y="227"/>
                    <a:pt x="163" y="390"/>
                    <a:pt x="284" y="531"/>
                  </a:cubicBezTo>
                  <a:close/>
                  <a:moveTo>
                    <a:pt x="2293" y="1656"/>
                  </a:moveTo>
                  <a:lnTo>
                    <a:pt x="2300" y="2519"/>
                  </a:lnTo>
                  <a:cubicBezTo>
                    <a:pt x="2392" y="2547"/>
                    <a:pt x="2484" y="2569"/>
                    <a:pt x="2576" y="2590"/>
                  </a:cubicBezTo>
                  <a:lnTo>
                    <a:pt x="2576" y="1713"/>
                  </a:lnTo>
                  <a:cubicBezTo>
                    <a:pt x="2477" y="1699"/>
                    <a:pt x="2385" y="1684"/>
                    <a:pt x="2293" y="1656"/>
                  </a:cubicBezTo>
                  <a:close/>
                  <a:moveTo>
                    <a:pt x="3439" y="1819"/>
                  </a:moveTo>
                  <a:lnTo>
                    <a:pt x="3446" y="2710"/>
                  </a:lnTo>
                  <a:cubicBezTo>
                    <a:pt x="3531" y="2717"/>
                    <a:pt x="3630" y="2717"/>
                    <a:pt x="3722" y="2717"/>
                  </a:cubicBezTo>
                  <a:lnTo>
                    <a:pt x="3722" y="1833"/>
                  </a:lnTo>
                  <a:cubicBezTo>
                    <a:pt x="3623" y="1833"/>
                    <a:pt x="3531" y="1826"/>
                    <a:pt x="3439" y="1819"/>
                  </a:cubicBezTo>
                  <a:close/>
                  <a:moveTo>
                    <a:pt x="2866" y="1762"/>
                  </a:moveTo>
                  <a:lnTo>
                    <a:pt x="2866" y="2639"/>
                  </a:lnTo>
                  <a:cubicBezTo>
                    <a:pt x="2958" y="2654"/>
                    <a:pt x="3050" y="2668"/>
                    <a:pt x="3149" y="2682"/>
                  </a:cubicBezTo>
                  <a:lnTo>
                    <a:pt x="3142" y="1805"/>
                  </a:lnTo>
                  <a:cubicBezTo>
                    <a:pt x="3050" y="1798"/>
                    <a:pt x="2958" y="1776"/>
                    <a:pt x="2866" y="1762"/>
                  </a:cubicBezTo>
                  <a:close/>
                  <a:moveTo>
                    <a:pt x="581" y="843"/>
                  </a:moveTo>
                  <a:lnTo>
                    <a:pt x="581" y="1691"/>
                  </a:lnTo>
                  <a:cubicBezTo>
                    <a:pt x="666" y="1769"/>
                    <a:pt x="758" y="1840"/>
                    <a:pt x="857" y="1904"/>
                  </a:cubicBezTo>
                  <a:lnTo>
                    <a:pt x="857" y="1041"/>
                  </a:lnTo>
                  <a:cubicBezTo>
                    <a:pt x="765" y="977"/>
                    <a:pt x="659" y="913"/>
                    <a:pt x="581" y="843"/>
                  </a:cubicBezTo>
                  <a:close/>
                  <a:moveTo>
                    <a:pt x="1727" y="1486"/>
                  </a:moveTo>
                  <a:lnTo>
                    <a:pt x="1727" y="2342"/>
                  </a:lnTo>
                  <a:cubicBezTo>
                    <a:pt x="1819" y="2378"/>
                    <a:pt x="1911" y="2406"/>
                    <a:pt x="2003" y="2427"/>
                  </a:cubicBezTo>
                  <a:lnTo>
                    <a:pt x="2003" y="1564"/>
                  </a:lnTo>
                  <a:cubicBezTo>
                    <a:pt x="1911" y="1543"/>
                    <a:pt x="1812" y="1522"/>
                    <a:pt x="1727" y="1486"/>
                  </a:cubicBezTo>
                  <a:close/>
                  <a:moveTo>
                    <a:pt x="1154" y="1225"/>
                  </a:moveTo>
                  <a:lnTo>
                    <a:pt x="1154" y="2073"/>
                  </a:lnTo>
                  <a:cubicBezTo>
                    <a:pt x="1246" y="2123"/>
                    <a:pt x="1338" y="2165"/>
                    <a:pt x="1437" y="2208"/>
                  </a:cubicBezTo>
                  <a:lnTo>
                    <a:pt x="1437" y="1352"/>
                  </a:lnTo>
                  <a:cubicBezTo>
                    <a:pt x="1338" y="1316"/>
                    <a:pt x="1239" y="1274"/>
                    <a:pt x="1154" y="1225"/>
                  </a:cubicBezTo>
                  <a:close/>
                  <a:moveTo>
                    <a:pt x="4012" y="1826"/>
                  </a:moveTo>
                  <a:lnTo>
                    <a:pt x="4019" y="2710"/>
                  </a:lnTo>
                  <a:cubicBezTo>
                    <a:pt x="4111" y="2710"/>
                    <a:pt x="4203" y="2710"/>
                    <a:pt x="4295" y="2703"/>
                  </a:cubicBezTo>
                  <a:lnTo>
                    <a:pt x="4295" y="1812"/>
                  </a:lnTo>
                  <a:cubicBezTo>
                    <a:pt x="4196" y="1826"/>
                    <a:pt x="4104" y="1833"/>
                    <a:pt x="4012" y="1833"/>
                  </a:cubicBezTo>
                  <a:close/>
                  <a:moveTo>
                    <a:pt x="6870" y="998"/>
                  </a:moveTo>
                  <a:lnTo>
                    <a:pt x="6870" y="1868"/>
                  </a:lnTo>
                  <a:cubicBezTo>
                    <a:pt x="6962" y="1805"/>
                    <a:pt x="7054" y="1727"/>
                    <a:pt x="7146" y="1649"/>
                  </a:cubicBezTo>
                  <a:lnTo>
                    <a:pt x="7146" y="807"/>
                  </a:lnTo>
                  <a:cubicBezTo>
                    <a:pt x="7054" y="878"/>
                    <a:pt x="6962" y="942"/>
                    <a:pt x="6863" y="1005"/>
                  </a:cubicBezTo>
                  <a:close/>
                  <a:moveTo>
                    <a:pt x="4585" y="1798"/>
                  </a:moveTo>
                  <a:lnTo>
                    <a:pt x="4592" y="2675"/>
                  </a:lnTo>
                  <a:cubicBezTo>
                    <a:pt x="4677" y="2661"/>
                    <a:pt x="4776" y="2646"/>
                    <a:pt x="4868" y="2632"/>
                  </a:cubicBezTo>
                  <a:lnTo>
                    <a:pt x="4861" y="1748"/>
                  </a:lnTo>
                  <a:cubicBezTo>
                    <a:pt x="4769" y="1769"/>
                    <a:pt x="4677" y="1790"/>
                    <a:pt x="4585" y="1798"/>
                  </a:cubicBezTo>
                  <a:close/>
                  <a:moveTo>
                    <a:pt x="7436" y="482"/>
                  </a:moveTo>
                  <a:lnTo>
                    <a:pt x="7436" y="1352"/>
                  </a:lnTo>
                  <a:cubicBezTo>
                    <a:pt x="7556" y="1196"/>
                    <a:pt x="7648" y="1026"/>
                    <a:pt x="7712" y="843"/>
                  </a:cubicBezTo>
                  <a:lnTo>
                    <a:pt x="7712" y="1"/>
                  </a:lnTo>
                  <a:cubicBezTo>
                    <a:pt x="7648" y="178"/>
                    <a:pt x="7549" y="340"/>
                    <a:pt x="7436" y="489"/>
                  </a:cubicBezTo>
                  <a:close/>
                  <a:moveTo>
                    <a:pt x="6297" y="1331"/>
                  </a:moveTo>
                  <a:lnTo>
                    <a:pt x="6297" y="2194"/>
                  </a:lnTo>
                  <a:cubicBezTo>
                    <a:pt x="6389" y="2144"/>
                    <a:pt x="6481" y="2102"/>
                    <a:pt x="6573" y="2052"/>
                  </a:cubicBezTo>
                  <a:lnTo>
                    <a:pt x="6573" y="1196"/>
                  </a:lnTo>
                  <a:cubicBezTo>
                    <a:pt x="6481" y="1246"/>
                    <a:pt x="6389" y="1288"/>
                    <a:pt x="6297" y="1331"/>
                  </a:cubicBezTo>
                  <a:close/>
                  <a:moveTo>
                    <a:pt x="5724" y="1550"/>
                  </a:moveTo>
                  <a:lnTo>
                    <a:pt x="5724" y="2413"/>
                  </a:lnTo>
                  <a:cubicBezTo>
                    <a:pt x="5816" y="2385"/>
                    <a:pt x="5915" y="2356"/>
                    <a:pt x="6000" y="2321"/>
                  </a:cubicBezTo>
                  <a:lnTo>
                    <a:pt x="6000" y="1465"/>
                  </a:lnTo>
                  <a:cubicBezTo>
                    <a:pt x="5915" y="1500"/>
                    <a:pt x="5816" y="1522"/>
                    <a:pt x="5724" y="1550"/>
                  </a:cubicBezTo>
                  <a:close/>
                  <a:moveTo>
                    <a:pt x="5151" y="1706"/>
                  </a:moveTo>
                  <a:lnTo>
                    <a:pt x="5151" y="2576"/>
                  </a:lnTo>
                  <a:cubicBezTo>
                    <a:pt x="5243" y="2555"/>
                    <a:pt x="5335" y="2533"/>
                    <a:pt x="5427" y="2505"/>
                  </a:cubicBezTo>
                  <a:lnTo>
                    <a:pt x="5427" y="1642"/>
                  </a:lnTo>
                  <a:cubicBezTo>
                    <a:pt x="5342" y="1663"/>
                    <a:pt x="5243" y="1684"/>
                    <a:pt x="5151" y="1706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1019;p38"/>
            <p:cNvSpPr/>
            <p:nvPr/>
          </p:nvSpPr>
          <p:spPr>
            <a:xfrm>
              <a:off x="1909275" y="2286025"/>
              <a:ext cx="216500" cy="113700"/>
            </a:xfrm>
            <a:custGeom>
              <a:rect l="l" t="t" r="r" b="b"/>
              <a:pathLst>
                <a:path w="8660" h="4548" extrusionOk="0">
                  <a:moveTo>
                    <a:pt x="4350" y="1"/>
                  </a:moveTo>
                  <a:cubicBezTo>
                    <a:pt x="3331" y="1"/>
                    <a:pt x="2311" y="227"/>
                    <a:pt x="1536" y="677"/>
                  </a:cubicBezTo>
                  <a:cubicBezTo>
                    <a:pt x="1" y="1576"/>
                    <a:pt x="8" y="3012"/>
                    <a:pt x="1550" y="3896"/>
                  </a:cubicBezTo>
                  <a:cubicBezTo>
                    <a:pt x="2313" y="4330"/>
                    <a:pt x="3311" y="4548"/>
                    <a:pt x="4310" y="4548"/>
                  </a:cubicBezTo>
                  <a:cubicBezTo>
                    <a:pt x="5329" y="4548"/>
                    <a:pt x="6349" y="4322"/>
                    <a:pt x="7124" y="3868"/>
                  </a:cubicBezTo>
                  <a:cubicBezTo>
                    <a:pt x="8660" y="2976"/>
                    <a:pt x="8652" y="1540"/>
                    <a:pt x="7110" y="656"/>
                  </a:cubicBezTo>
                  <a:cubicBezTo>
                    <a:pt x="6347" y="218"/>
                    <a:pt x="5349" y="1"/>
                    <a:pt x="4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1020;p38"/>
            <p:cNvSpPr/>
            <p:nvPr/>
          </p:nvSpPr>
          <p:spPr>
            <a:xfrm>
              <a:off x="1919000" y="2291100"/>
              <a:ext cx="197050" cy="103550"/>
            </a:xfrm>
            <a:custGeom>
              <a:rect l="l" t="t" r="r" b="b"/>
              <a:pathLst>
                <a:path w="7882" h="4142" extrusionOk="0">
                  <a:moveTo>
                    <a:pt x="3955" y="0"/>
                  </a:moveTo>
                  <a:cubicBezTo>
                    <a:pt x="3029" y="0"/>
                    <a:pt x="2101" y="205"/>
                    <a:pt x="1394" y="616"/>
                  </a:cubicBezTo>
                  <a:cubicBezTo>
                    <a:pt x="1" y="1429"/>
                    <a:pt x="8" y="2745"/>
                    <a:pt x="1408" y="3545"/>
                  </a:cubicBezTo>
                  <a:cubicBezTo>
                    <a:pt x="2105" y="3943"/>
                    <a:pt x="3012" y="4142"/>
                    <a:pt x="3921" y="4142"/>
                  </a:cubicBezTo>
                  <a:cubicBezTo>
                    <a:pt x="4849" y="4142"/>
                    <a:pt x="5780" y="3935"/>
                    <a:pt x="6488" y="3523"/>
                  </a:cubicBezTo>
                  <a:cubicBezTo>
                    <a:pt x="7881" y="2710"/>
                    <a:pt x="7874" y="1401"/>
                    <a:pt x="6474" y="595"/>
                  </a:cubicBezTo>
                  <a:cubicBezTo>
                    <a:pt x="5776" y="198"/>
                    <a:pt x="4866" y="0"/>
                    <a:pt x="3955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1021;p38"/>
            <p:cNvSpPr/>
            <p:nvPr/>
          </p:nvSpPr>
          <p:spPr>
            <a:xfrm>
              <a:off x="1920950" y="2291150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7" y="0"/>
                  </a:moveTo>
                  <a:cubicBezTo>
                    <a:pt x="2951" y="0"/>
                    <a:pt x="2023" y="207"/>
                    <a:pt x="1316" y="621"/>
                  </a:cubicBezTo>
                  <a:cubicBezTo>
                    <a:pt x="241" y="1243"/>
                    <a:pt x="0" y="2170"/>
                    <a:pt x="588" y="2927"/>
                  </a:cubicBezTo>
                  <a:cubicBezTo>
                    <a:pt x="135" y="2213"/>
                    <a:pt x="397" y="1378"/>
                    <a:pt x="1387" y="805"/>
                  </a:cubicBezTo>
                  <a:cubicBezTo>
                    <a:pt x="2074" y="402"/>
                    <a:pt x="2975" y="203"/>
                    <a:pt x="3874" y="203"/>
                  </a:cubicBezTo>
                  <a:cubicBezTo>
                    <a:pt x="4761" y="203"/>
                    <a:pt x="5647" y="397"/>
                    <a:pt x="6325" y="784"/>
                  </a:cubicBezTo>
                  <a:cubicBezTo>
                    <a:pt x="7322" y="1350"/>
                    <a:pt x="7591" y="2184"/>
                    <a:pt x="7146" y="2899"/>
                  </a:cubicBezTo>
                  <a:cubicBezTo>
                    <a:pt x="7726" y="2135"/>
                    <a:pt x="7478" y="1215"/>
                    <a:pt x="6396" y="600"/>
                  </a:cubicBezTo>
                  <a:cubicBezTo>
                    <a:pt x="5698" y="200"/>
                    <a:pt x="4788" y="0"/>
                    <a:pt x="3877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1022;p38"/>
            <p:cNvSpPr/>
            <p:nvPr/>
          </p:nvSpPr>
          <p:spPr>
            <a:xfrm>
              <a:off x="1959675" y="2307250"/>
              <a:ext cx="115525" cy="72875"/>
            </a:xfrm>
            <a:custGeom>
              <a:rect l="l" t="t" r="r" b="b"/>
              <a:pathLst>
                <a:path w="4621" h="2915" extrusionOk="0">
                  <a:moveTo>
                    <a:pt x="729" y="783"/>
                  </a:moveTo>
                  <a:lnTo>
                    <a:pt x="1444" y="1194"/>
                  </a:lnTo>
                  <a:cubicBezTo>
                    <a:pt x="1360" y="1214"/>
                    <a:pt x="1276" y="1224"/>
                    <a:pt x="1192" y="1224"/>
                  </a:cubicBezTo>
                  <a:cubicBezTo>
                    <a:pt x="1042" y="1224"/>
                    <a:pt x="894" y="1191"/>
                    <a:pt x="758" y="1123"/>
                  </a:cubicBezTo>
                  <a:cubicBezTo>
                    <a:pt x="680" y="1088"/>
                    <a:pt x="616" y="1024"/>
                    <a:pt x="581" y="946"/>
                  </a:cubicBezTo>
                  <a:cubicBezTo>
                    <a:pt x="609" y="875"/>
                    <a:pt x="659" y="819"/>
                    <a:pt x="729" y="783"/>
                  </a:cubicBezTo>
                  <a:close/>
                  <a:moveTo>
                    <a:pt x="3243" y="1592"/>
                  </a:moveTo>
                  <a:cubicBezTo>
                    <a:pt x="3457" y="1592"/>
                    <a:pt x="3668" y="1645"/>
                    <a:pt x="3863" y="1745"/>
                  </a:cubicBezTo>
                  <a:cubicBezTo>
                    <a:pt x="3941" y="1788"/>
                    <a:pt x="4012" y="1852"/>
                    <a:pt x="4054" y="1929"/>
                  </a:cubicBezTo>
                  <a:cubicBezTo>
                    <a:pt x="4012" y="2007"/>
                    <a:pt x="3948" y="2064"/>
                    <a:pt x="3877" y="2106"/>
                  </a:cubicBezTo>
                  <a:lnTo>
                    <a:pt x="3021" y="1611"/>
                  </a:lnTo>
                  <a:cubicBezTo>
                    <a:pt x="3095" y="1598"/>
                    <a:pt x="3169" y="1592"/>
                    <a:pt x="3243" y="1592"/>
                  </a:cubicBezTo>
                  <a:close/>
                  <a:moveTo>
                    <a:pt x="1878" y="0"/>
                  </a:moveTo>
                  <a:cubicBezTo>
                    <a:pt x="1586" y="0"/>
                    <a:pt x="1188" y="83"/>
                    <a:pt x="765" y="316"/>
                  </a:cubicBezTo>
                  <a:lnTo>
                    <a:pt x="369" y="83"/>
                  </a:lnTo>
                  <a:lnTo>
                    <a:pt x="93" y="246"/>
                  </a:lnTo>
                  <a:lnTo>
                    <a:pt x="93" y="415"/>
                  </a:lnTo>
                  <a:lnTo>
                    <a:pt x="354" y="571"/>
                  </a:lnTo>
                  <a:cubicBezTo>
                    <a:pt x="135" y="741"/>
                    <a:pt x="1" y="925"/>
                    <a:pt x="1" y="1109"/>
                  </a:cubicBezTo>
                  <a:lnTo>
                    <a:pt x="1" y="1279"/>
                  </a:lnTo>
                  <a:cubicBezTo>
                    <a:pt x="1" y="1455"/>
                    <a:pt x="128" y="1632"/>
                    <a:pt x="404" y="1795"/>
                  </a:cubicBezTo>
                  <a:cubicBezTo>
                    <a:pt x="641" y="1932"/>
                    <a:pt x="910" y="1986"/>
                    <a:pt x="1197" y="1986"/>
                  </a:cubicBezTo>
                  <a:cubicBezTo>
                    <a:pt x="1475" y="1986"/>
                    <a:pt x="1771" y="1935"/>
                    <a:pt x="2074" y="1859"/>
                  </a:cubicBezTo>
                  <a:lnTo>
                    <a:pt x="2427" y="1760"/>
                  </a:lnTo>
                  <a:lnTo>
                    <a:pt x="3375" y="2311"/>
                  </a:lnTo>
                  <a:cubicBezTo>
                    <a:pt x="3355" y="2312"/>
                    <a:pt x="3335" y="2312"/>
                    <a:pt x="3315" y="2312"/>
                  </a:cubicBezTo>
                  <a:cubicBezTo>
                    <a:pt x="3059" y="2312"/>
                    <a:pt x="2804" y="2271"/>
                    <a:pt x="2555" y="2205"/>
                  </a:cubicBezTo>
                  <a:cubicBezTo>
                    <a:pt x="2504" y="2186"/>
                    <a:pt x="2452" y="2176"/>
                    <a:pt x="2401" y="2176"/>
                  </a:cubicBezTo>
                  <a:cubicBezTo>
                    <a:pt x="2324" y="2176"/>
                    <a:pt x="2248" y="2198"/>
                    <a:pt x="2180" y="2241"/>
                  </a:cubicBezTo>
                  <a:cubicBezTo>
                    <a:pt x="2095" y="2283"/>
                    <a:pt x="2045" y="2375"/>
                    <a:pt x="2052" y="2474"/>
                  </a:cubicBezTo>
                  <a:lnTo>
                    <a:pt x="2052" y="2623"/>
                  </a:lnTo>
                  <a:cubicBezTo>
                    <a:pt x="2052" y="2708"/>
                    <a:pt x="2102" y="2785"/>
                    <a:pt x="2180" y="2821"/>
                  </a:cubicBezTo>
                  <a:cubicBezTo>
                    <a:pt x="2254" y="2867"/>
                    <a:pt x="2413" y="2915"/>
                    <a:pt x="2642" y="2915"/>
                  </a:cubicBezTo>
                  <a:cubicBezTo>
                    <a:pt x="2935" y="2915"/>
                    <a:pt x="3342" y="2836"/>
                    <a:pt x="3828" y="2573"/>
                  </a:cubicBezTo>
                  <a:lnTo>
                    <a:pt x="4344" y="2870"/>
                  </a:lnTo>
                  <a:lnTo>
                    <a:pt x="4620" y="2708"/>
                  </a:lnTo>
                  <a:lnTo>
                    <a:pt x="4620" y="2538"/>
                  </a:lnTo>
                  <a:lnTo>
                    <a:pt x="4245" y="2318"/>
                  </a:lnTo>
                  <a:cubicBezTo>
                    <a:pt x="4450" y="2163"/>
                    <a:pt x="4613" y="1965"/>
                    <a:pt x="4613" y="1745"/>
                  </a:cubicBezTo>
                  <a:lnTo>
                    <a:pt x="4613" y="1576"/>
                  </a:lnTo>
                  <a:cubicBezTo>
                    <a:pt x="4620" y="1406"/>
                    <a:pt x="4514" y="1215"/>
                    <a:pt x="4210" y="1038"/>
                  </a:cubicBezTo>
                  <a:cubicBezTo>
                    <a:pt x="3924" y="877"/>
                    <a:pt x="3627" y="811"/>
                    <a:pt x="3307" y="811"/>
                  </a:cubicBezTo>
                  <a:cubicBezTo>
                    <a:pt x="3009" y="811"/>
                    <a:pt x="2690" y="868"/>
                    <a:pt x="2342" y="960"/>
                  </a:cubicBezTo>
                  <a:lnTo>
                    <a:pt x="2031" y="1038"/>
                  </a:lnTo>
                  <a:lnTo>
                    <a:pt x="1225" y="571"/>
                  </a:lnTo>
                  <a:cubicBezTo>
                    <a:pt x="1444" y="571"/>
                    <a:pt x="1670" y="606"/>
                    <a:pt x="1890" y="670"/>
                  </a:cubicBezTo>
                  <a:cubicBezTo>
                    <a:pt x="1932" y="684"/>
                    <a:pt x="1976" y="692"/>
                    <a:pt x="2020" y="692"/>
                  </a:cubicBezTo>
                  <a:cubicBezTo>
                    <a:pt x="2085" y="692"/>
                    <a:pt x="2149" y="676"/>
                    <a:pt x="2208" y="642"/>
                  </a:cubicBezTo>
                  <a:cubicBezTo>
                    <a:pt x="2272" y="599"/>
                    <a:pt x="2385" y="507"/>
                    <a:pt x="2385" y="401"/>
                  </a:cubicBezTo>
                  <a:lnTo>
                    <a:pt x="2385" y="232"/>
                  </a:lnTo>
                  <a:cubicBezTo>
                    <a:pt x="2385" y="182"/>
                    <a:pt x="2356" y="125"/>
                    <a:pt x="2272" y="76"/>
                  </a:cubicBezTo>
                  <a:cubicBezTo>
                    <a:pt x="2192" y="31"/>
                    <a:pt x="2054" y="0"/>
                    <a:pt x="1878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1023;p38"/>
            <p:cNvSpPr/>
            <p:nvPr/>
          </p:nvSpPr>
          <p:spPr>
            <a:xfrm>
              <a:off x="1954025" y="2307275"/>
              <a:ext cx="128775" cy="68475"/>
            </a:xfrm>
            <a:custGeom>
              <a:rect l="l" t="t" r="r" b="b"/>
              <a:pathLst>
                <a:path w="5151" h="2739" extrusionOk="0">
                  <a:moveTo>
                    <a:pt x="955" y="605"/>
                  </a:moveTo>
                  <a:lnTo>
                    <a:pt x="1868" y="1136"/>
                  </a:lnTo>
                  <a:cubicBezTo>
                    <a:pt x="1714" y="1190"/>
                    <a:pt x="1549" y="1222"/>
                    <a:pt x="1393" y="1222"/>
                  </a:cubicBezTo>
                  <a:cubicBezTo>
                    <a:pt x="1241" y="1222"/>
                    <a:pt x="1099" y="1192"/>
                    <a:pt x="984" y="1122"/>
                  </a:cubicBezTo>
                  <a:cubicBezTo>
                    <a:pt x="729" y="980"/>
                    <a:pt x="715" y="761"/>
                    <a:pt x="955" y="605"/>
                  </a:cubicBezTo>
                  <a:close/>
                  <a:moveTo>
                    <a:pt x="3467" y="1426"/>
                  </a:moveTo>
                  <a:cubicBezTo>
                    <a:pt x="3690" y="1426"/>
                    <a:pt x="3903" y="1472"/>
                    <a:pt x="4082" y="1575"/>
                  </a:cubicBezTo>
                  <a:cubicBezTo>
                    <a:pt x="4386" y="1744"/>
                    <a:pt x="4365" y="1950"/>
                    <a:pt x="4103" y="2105"/>
                  </a:cubicBezTo>
                  <a:lnTo>
                    <a:pt x="3021" y="1483"/>
                  </a:lnTo>
                  <a:cubicBezTo>
                    <a:pt x="3170" y="1446"/>
                    <a:pt x="3321" y="1426"/>
                    <a:pt x="3467" y="1426"/>
                  </a:cubicBezTo>
                  <a:close/>
                  <a:moveTo>
                    <a:pt x="2098" y="1"/>
                  </a:moveTo>
                  <a:cubicBezTo>
                    <a:pt x="1808" y="1"/>
                    <a:pt x="1412" y="84"/>
                    <a:pt x="998" y="315"/>
                  </a:cubicBezTo>
                  <a:lnTo>
                    <a:pt x="595" y="82"/>
                  </a:lnTo>
                  <a:lnTo>
                    <a:pt x="319" y="245"/>
                  </a:lnTo>
                  <a:lnTo>
                    <a:pt x="722" y="478"/>
                  </a:lnTo>
                  <a:cubicBezTo>
                    <a:pt x="170" y="818"/>
                    <a:pt x="0" y="1263"/>
                    <a:pt x="630" y="1624"/>
                  </a:cubicBezTo>
                  <a:cubicBezTo>
                    <a:pt x="867" y="1761"/>
                    <a:pt x="1134" y="1815"/>
                    <a:pt x="1421" y="1815"/>
                  </a:cubicBezTo>
                  <a:cubicBezTo>
                    <a:pt x="1698" y="1815"/>
                    <a:pt x="1993" y="1764"/>
                    <a:pt x="2300" y="1688"/>
                  </a:cubicBezTo>
                  <a:lnTo>
                    <a:pt x="2653" y="1589"/>
                  </a:lnTo>
                  <a:lnTo>
                    <a:pt x="3821" y="2268"/>
                  </a:lnTo>
                  <a:cubicBezTo>
                    <a:pt x="3761" y="2289"/>
                    <a:pt x="3665" y="2313"/>
                    <a:pt x="3505" y="2313"/>
                  </a:cubicBezTo>
                  <a:cubicBezTo>
                    <a:pt x="3340" y="2313"/>
                    <a:pt x="3108" y="2287"/>
                    <a:pt x="2781" y="2204"/>
                  </a:cubicBezTo>
                  <a:cubicBezTo>
                    <a:pt x="2732" y="2188"/>
                    <a:pt x="2682" y="2180"/>
                    <a:pt x="2632" y="2180"/>
                  </a:cubicBezTo>
                  <a:cubicBezTo>
                    <a:pt x="2552" y="2180"/>
                    <a:pt x="2473" y="2200"/>
                    <a:pt x="2399" y="2240"/>
                  </a:cubicBezTo>
                  <a:cubicBezTo>
                    <a:pt x="2271" y="2310"/>
                    <a:pt x="2186" y="2530"/>
                    <a:pt x="2399" y="2650"/>
                  </a:cubicBezTo>
                  <a:cubicBezTo>
                    <a:pt x="2473" y="2693"/>
                    <a:pt x="2632" y="2739"/>
                    <a:pt x="2860" y="2739"/>
                  </a:cubicBezTo>
                  <a:cubicBezTo>
                    <a:pt x="3155" y="2739"/>
                    <a:pt x="3564" y="2662"/>
                    <a:pt x="4047" y="2402"/>
                  </a:cubicBezTo>
                  <a:lnTo>
                    <a:pt x="4570" y="2700"/>
                  </a:lnTo>
                  <a:lnTo>
                    <a:pt x="4846" y="2537"/>
                  </a:lnTo>
                  <a:lnTo>
                    <a:pt x="4330" y="2240"/>
                  </a:lnTo>
                  <a:cubicBezTo>
                    <a:pt x="4790" y="1971"/>
                    <a:pt x="5150" y="1454"/>
                    <a:pt x="4436" y="1037"/>
                  </a:cubicBezTo>
                  <a:cubicBezTo>
                    <a:pt x="4150" y="876"/>
                    <a:pt x="3855" y="810"/>
                    <a:pt x="3536" y="810"/>
                  </a:cubicBezTo>
                  <a:cubicBezTo>
                    <a:pt x="3238" y="810"/>
                    <a:pt x="2920" y="867"/>
                    <a:pt x="2568" y="959"/>
                  </a:cubicBezTo>
                  <a:lnTo>
                    <a:pt x="2257" y="1037"/>
                  </a:lnTo>
                  <a:lnTo>
                    <a:pt x="1231" y="450"/>
                  </a:lnTo>
                  <a:cubicBezTo>
                    <a:pt x="1299" y="421"/>
                    <a:pt x="1386" y="402"/>
                    <a:pt x="1507" y="402"/>
                  </a:cubicBezTo>
                  <a:cubicBezTo>
                    <a:pt x="1653" y="402"/>
                    <a:pt x="1848" y="430"/>
                    <a:pt x="2116" y="499"/>
                  </a:cubicBezTo>
                  <a:cubicBezTo>
                    <a:pt x="2157" y="513"/>
                    <a:pt x="2201" y="521"/>
                    <a:pt x="2244" y="521"/>
                  </a:cubicBezTo>
                  <a:cubicBezTo>
                    <a:pt x="2311" y="521"/>
                    <a:pt x="2378" y="503"/>
                    <a:pt x="2434" y="464"/>
                  </a:cubicBezTo>
                  <a:cubicBezTo>
                    <a:pt x="2533" y="414"/>
                    <a:pt x="2738" y="216"/>
                    <a:pt x="2498" y="82"/>
                  </a:cubicBezTo>
                  <a:cubicBezTo>
                    <a:pt x="2419" y="33"/>
                    <a:pt x="2279" y="1"/>
                    <a:pt x="2098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1024;p38"/>
            <p:cNvSpPr/>
            <p:nvPr/>
          </p:nvSpPr>
          <p:spPr>
            <a:xfrm>
              <a:off x="1915300" y="2295700"/>
              <a:ext cx="197200" cy="102250"/>
            </a:xfrm>
            <a:custGeom>
              <a:rect l="l" t="t" r="r" b="b"/>
              <a:pathLst>
                <a:path w="7887" h="4090" extrusionOk="0">
                  <a:moveTo>
                    <a:pt x="7" y="849"/>
                  </a:moveTo>
                  <a:cubicBezTo>
                    <a:pt x="0" y="1146"/>
                    <a:pt x="0" y="1451"/>
                    <a:pt x="7" y="1755"/>
                  </a:cubicBezTo>
                  <a:cubicBezTo>
                    <a:pt x="28" y="2568"/>
                    <a:pt x="792" y="3368"/>
                    <a:pt x="2313" y="3792"/>
                  </a:cubicBezTo>
                  <a:cubicBezTo>
                    <a:pt x="3382" y="4089"/>
                    <a:pt x="4521" y="4089"/>
                    <a:pt x="5589" y="3778"/>
                  </a:cubicBezTo>
                  <a:cubicBezTo>
                    <a:pt x="7103" y="3346"/>
                    <a:pt x="7867" y="2533"/>
                    <a:pt x="7881" y="1719"/>
                  </a:cubicBezTo>
                  <a:cubicBezTo>
                    <a:pt x="7888" y="1422"/>
                    <a:pt x="7881" y="1118"/>
                    <a:pt x="7881" y="814"/>
                  </a:cubicBezTo>
                  <a:cubicBezTo>
                    <a:pt x="7860" y="0"/>
                    <a:pt x="21" y="36"/>
                    <a:pt x="7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1025;p38"/>
            <p:cNvSpPr/>
            <p:nvPr/>
          </p:nvSpPr>
          <p:spPr>
            <a:xfrm>
              <a:off x="1917775" y="2328050"/>
              <a:ext cx="192625" cy="67950"/>
            </a:xfrm>
            <a:custGeom>
              <a:rect l="l" t="t" r="r" b="b"/>
              <a:pathLst>
                <a:path w="7705" h="2718" extrusionOk="0">
                  <a:moveTo>
                    <a:pt x="276" y="524"/>
                  </a:moveTo>
                  <a:lnTo>
                    <a:pt x="276" y="1387"/>
                  </a:lnTo>
                  <a:cubicBezTo>
                    <a:pt x="156" y="1239"/>
                    <a:pt x="64" y="1076"/>
                    <a:pt x="0" y="899"/>
                  </a:cubicBezTo>
                  <a:lnTo>
                    <a:pt x="0" y="57"/>
                  </a:lnTo>
                  <a:cubicBezTo>
                    <a:pt x="64" y="227"/>
                    <a:pt x="163" y="383"/>
                    <a:pt x="276" y="524"/>
                  </a:cubicBezTo>
                  <a:close/>
                  <a:moveTo>
                    <a:pt x="2292" y="1656"/>
                  </a:moveTo>
                  <a:lnTo>
                    <a:pt x="2292" y="2519"/>
                  </a:lnTo>
                  <a:cubicBezTo>
                    <a:pt x="2384" y="2541"/>
                    <a:pt x="2476" y="2569"/>
                    <a:pt x="2568" y="2583"/>
                  </a:cubicBezTo>
                  <a:lnTo>
                    <a:pt x="2568" y="1713"/>
                  </a:lnTo>
                  <a:cubicBezTo>
                    <a:pt x="2476" y="1692"/>
                    <a:pt x="2384" y="1677"/>
                    <a:pt x="2292" y="1656"/>
                  </a:cubicBezTo>
                  <a:close/>
                  <a:moveTo>
                    <a:pt x="3431" y="1819"/>
                  </a:moveTo>
                  <a:lnTo>
                    <a:pt x="3431" y="2703"/>
                  </a:lnTo>
                  <a:cubicBezTo>
                    <a:pt x="3523" y="2710"/>
                    <a:pt x="3615" y="2717"/>
                    <a:pt x="3714" y="2717"/>
                  </a:cubicBezTo>
                  <a:lnTo>
                    <a:pt x="3714" y="1833"/>
                  </a:lnTo>
                  <a:cubicBezTo>
                    <a:pt x="3622" y="1826"/>
                    <a:pt x="3530" y="1826"/>
                    <a:pt x="3431" y="1819"/>
                  </a:cubicBezTo>
                  <a:close/>
                  <a:moveTo>
                    <a:pt x="2865" y="1762"/>
                  </a:moveTo>
                  <a:lnTo>
                    <a:pt x="2865" y="2640"/>
                  </a:lnTo>
                  <a:cubicBezTo>
                    <a:pt x="2950" y="2654"/>
                    <a:pt x="3049" y="2668"/>
                    <a:pt x="3141" y="2675"/>
                  </a:cubicBezTo>
                  <a:lnTo>
                    <a:pt x="3141" y="1805"/>
                  </a:lnTo>
                  <a:cubicBezTo>
                    <a:pt x="3049" y="1791"/>
                    <a:pt x="2957" y="1777"/>
                    <a:pt x="2865" y="1762"/>
                  </a:cubicBezTo>
                  <a:close/>
                  <a:moveTo>
                    <a:pt x="573" y="843"/>
                  </a:moveTo>
                  <a:lnTo>
                    <a:pt x="573" y="1685"/>
                  </a:lnTo>
                  <a:cubicBezTo>
                    <a:pt x="658" y="1762"/>
                    <a:pt x="757" y="1833"/>
                    <a:pt x="849" y="1904"/>
                  </a:cubicBezTo>
                  <a:lnTo>
                    <a:pt x="849" y="1034"/>
                  </a:lnTo>
                  <a:cubicBezTo>
                    <a:pt x="757" y="970"/>
                    <a:pt x="651" y="906"/>
                    <a:pt x="573" y="843"/>
                  </a:cubicBezTo>
                  <a:close/>
                  <a:moveTo>
                    <a:pt x="1726" y="1486"/>
                  </a:moveTo>
                  <a:lnTo>
                    <a:pt x="1726" y="2335"/>
                  </a:lnTo>
                  <a:cubicBezTo>
                    <a:pt x="1818" y="2371"/>
                    <a:pt x="1910" y="2399"/>
                    <a:pt x="2002" y="2427"/>
                  </a:cubicBezTo>
                  <a:lnTo>
                    <a:pt x="2002" y="1564"/>
                  </a:lnTo>
                  <a:cubicBezTo>
                    <a:pt x="1903" y="1536"/>
                    <a:pt x="1811" y="1515"/>
                    <a:pt x="1726" y="1486"/>
                  </a:cubicBezTo>
                  <a:close/>
                  <a:moveTo>
                    <a:pt x="1153" y="1218"/>
                  </a:moveTo>
                  <a:lnTo>
                    <a:pt x="1153" y="2074"/>
                  </a:lnTo>
                  <a:cubicBezTo>
                    <a:pt x="1238" y="2123"/>
                    <a:pt x="1330" y="2159"/>
                    <a:pt x="1429" y="2208"/>
                  </a:cubicBezTo>
                  <a:lnTo>
                    <a:pt x="1429" y="1345"/>
                  </a:lnTo>
                  <a:cubicBezTo>
                    <a:pt x="1330" y="1310"/>
                    <a:pt x="1238" y="1267"/>
                    <a:pt x="1146" y="1225"/>
                  </a:cubicBezTo>
                  <a:close/>
                  <a:moveTo>
                    <a:pt x="4004" y="1826"/>
                  </a:moveTo>
                  <a:lnTo>
                    <a:pt x="4011" y="2710"/>
                  </a:lnTo>
                  <a:cubicBezTo>
                    <a:pt x="4096" y="2710"/>
                    <a:pt x="4195" y="2710"/>
                    <a:pt x="4287" y="2696"/>
                  </a:cubicBezTo>
                  <a:lnTo>
                    <a:pt x="4287" y="1812"/>
                  </a:lnTo>
                  <a:cubicBezTo>
                    <a:pt x="4188" y="1819"/>
                    <a:pt x="4096" y="1826"/>
                    <a:pt x="4004" y="1826"/>
                  </a:cubicBezTo>
                  <a:close/>
                  <a:moveTo>
                    <a:pt x="6862" y="998"/>
                  </a:moveTo>
                  <a:lnTo>
                    <a:pt x="6862" y="1869"/>
                  </a:lnTo>
                  <a:cubicBezTo>
                    <a:pt x="6954" y="1798"/>
                    <a:pt x="7046" y="1727"/>
                    <a:pt x="7138" y="1649"/>
                  </a:cubicBezTo>
                  <a:lnTo>
                    <a:pt x="7138" y="800"/>
                  </a:lnTo>
                  <a:cubicBezTo>
                    <a:pt x="7046" y="871"/>
                    <a:pt x="6954" y="942"/>
                    <a:pt x="6862" y="1005"/>
                  </a:cubicBezTo>
                  <a:close/>
                  <a:moveTo>
                    <a:pt x="4577" y="1798"/>
                  </a:moveTo>
                  <a:lnTo>
                    <a:pt x="4577" y="2668"/>
                  </a:lnTo>
                  <a:cubicBezTo>
                    <a:pt x="4669" y="2661"/>
                    <a:pt x="4761" y="2647"/>
                    <a:pt x="4853" y="2625"/>
                  </a:cubicBezTo>
                  <a:lnTo>
                    <a:pt x="4846" y="1748"/>
                  </a:lnTo>
                  <a:cubicBezTo>
                    <a:pt x="4761" y="1762"/>
                    <a:pt x="4669" y="1784"/>
                    <a:pt x="4577" y="1798"/>
                  </a:cubicBezTo>
                  <a:close/>
                  <a:moveTo>
                    <a:pt x="7428" y="482"/>
                  </a:moveTo>
                  <a:lnTo>
                    <a:pt x="7428" y="1345"/>
                  </a:lnTo>
                  <a:cubicBezTo>
                    <a:pt x="7548" y="1196"/>
                    <a:pt x="7640" y="1020"/>
                    <a:pt x="7704" y="836"/>
                  </a:cubicBezTo>
                  <a:lnTo>
                    <a:pt x="7704" y="1"/>
                  </a:lnTo>
                  <a:cubicBezTo>
                    <a:pt x="7640" y="178"/>
                    <a:pt x="7541" y="340"/>
                    <a:pt x="7428" y="482"/>
                  </a:cubicBezTo>
                  <a:close/>
                  <a:moveTo>
                    <a:pt x="6289" y="1324"/>
                  </a:moveTo>
                  <a:lnTo>
                    <a:pt x="6289" y="2187"/>
                  </a:lnTo>
                  <a:cubicBezTo>
                    <a:pt x="6388" y="2137"/>
                    <a:pt x="6480" y="2095"/>
                    <a:pt x="6565" y="2045"/>
                  </a:cubicBezTo>
                  <a:lnTo>
                    <a:pt x="6565" y="1196"/>
                  </a:lnTo>
                  <a:cubicBezTo>
                    <a:pt x="6480" y="1246"/>
                    <a:pt x="6381" y="1281"/>
                    <a:pt x="6289" y="1324"/>
                  </a:cubicBezTo>
                  <a:close/>
                  <a:moveTo>
                    <a:pt x="5716" y="1543"/>
                  </a:moveTo>
                  <a:lnTo>
                    <a:pt x="5716" y="2406"/>
                  </a:lnTo>
                  <a:cubicBezTo>
                    <a:pt x="5815" y="2378"/>
                    <a:pt x="5907" y="2350"/>
                    <a:pt x="5992" y="2314"/>
                  </a:cubicBezTo>
                  <a:lnTo>
                    <a:pt x="5992" y="1458"/>
                  </a:lnTo>
                  <a:cubicBezTo>
                    <a:pt x="5907" y="1494"/>
                    <a:pt x="5808" y="1522"/>
                    <a:pt x="5716" y="1550"/>
                  </a:cubicBezTo>
                  <a:close/>
                  <a:moveTo>
                    <a:pt x="5150" y="1699"/>
                  </a:moveTo>
                  <a:lnTo>
                    <a:pt x="5150" y="2569"/>
                  </a:lnTo>
                  <a:cubicBezTo>
                    <a:pt x="5242" y="2548"/>
                    <a:pt x="5334" y="2526"/>
                    <a:pt x="5426" y="2505"/>
                  </a:cubicBezTo>
                  <a:lnTo>
                    <a:pt x="5426" y="1635"/>
                  </a:lnTo>
                  <a:cubicBezTo>
                    <a:pt x="5334" y="1663"/>
                    <a:pt x="5242" y="1677"/>
                    <a:pt x="5150" y="1699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1026;p38"/>
            <p:cNvSpPr/>
            <p:nvPr/>
          </p:nvSpPr>
          <p:spPr>
            <a:xfrm>
              <a:off x="1905750" y="2260300"/>
              <a:ext cx="216300" cy="113700"/>
            </a:xfrm>
            <a:custGeom>
              <a:rect l="l" t="t" r="r" b="b"/>
              <a:pathLst>
                <a:path w="8652" h="4548" extrusionOk="0">
                  <a:moveTo>
                    <a:pt x="4346" y="0"/>
                  </a:moveTo>
                  <a:cubicBezTo>
                    <a:pt x="3327" y="0"/>
                    <a:pt x="2307" y="227"/>
                    <a:pt x="1535" y="681"/>
                  </a:cubicBezTo>
                  <a:cubicBezTo>
                    <a:pt x="0" y="1572"/>
                    <a:pt x="7" y="3015"/>
                    <a:pt x="1549" y="3892"/>
                  </a:cubicBezTo>
                  <a:cubicBezTo>
                    <a:pt x="2313" y="4330"/>
                    <a:pt x="3308" y="4548"/>
                    <a:pt x="4306" y="4548"/>
                  </a:cubicBezTo>
                  <a:cubicBezTo>
                    <a:pt x="5323" y="4548"/>
                    <a:pt x="6342" y="4321"/>
                    <a:pt x="7117" y="3871"/>
                  </a:cubicBezTo>
                  <a:cubicBezTo>
                    <a:pt x="8652" y="2973"/>
                    <a:pt x="8645" y="1537"/>
                    <a:pt x="7103" y="652"/>
                  </a:cubicBezTo>
                  <a:cubicBezTo>
                    <a:pt x="6343" y="218"/>
                    <a:pt x="5345" y="0"/>
                    <a:pt x="4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1027;p38"/>
            <p:cNvSpPr/>
            <p:nvPr/>
          </p:nvSpPr>
          <p:spPr>
            <a:xfrm>
              <a:off x="1915300" y="2265375"/>
              <a:ext cx="197200" cy="103575"/>
            </a:xfrm>
            <a:custGeom>
              <a:rect l="l" t="t" r="r" b="b"/>
              <a:pathLst>
                <a:path w="7887" h="4143" extrusionOk="0">
                  <a:moveTo>
                    <a:pt x="3964" y="1"/>
                  </a:moveTo>
                  <a:cubicBezTo>
                    <a:pt x="3036" y="1"/>
                    <a:pt x="2105" y="208"/>
                    <a:pt x="1401" y="619"/>
                  </a:cubicBezTo>
                  <a:cubicBezTo>
                    <a:pt x="0" y="1433"/>
                    <a:pt x="7" y="2741"/>
                    <a:pt x="1415" y="3548"/>
                  </a:cubicBezTo>
                  <a:cubicBezTo>
                    <a:pt x="2109" y="3944"/>
                    <a:pt x="3017" y="4142"/>
                    <a:pt x="3927" y="4142"/>
                  </a:cubicBezTo>
                  <a:cubicBezTo>
                    <a:pt x="4853" y="4142"/>
                    <a:pt x="5781" y="3937"/>
                    <a:pt x="6487" y="3527"/>
                  </a:cubicBezTo>
                  <a:cubicBezTo>
                    <a:pt x="7888" y="2713"/>
                    <a:pt x="7881" y="1397"/>
                    <a:pt x="6473" y="598"/>
                  </a:cubicBezTo>
                  <a:cubicBezTo>
                    <a:pt x="5780" y="199"/>
                    <a:pt x="4873" y="1"/>
                    <a:pt x="3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1028;p38"/>
            <p:cNvSpPr/>
            <p:nvPr/>
          </p:nvSpPr>
          <p:spPr>
            <a:xfrm>
              <a:off x="1917225" y="2265450"/>
              <a:ext cx="193175" cy="73250"/>
            </a:xfrm>
            <a:custGeom>
              <a:rect l="l" t="t" r="r" b="b"/>
              <a:pathLst>
                <a:path w="7726" h="2930" extrusionOk="0">
                  <a:moveTo>
                    <a:pt x="3879" y="0"/>
                  </a:moveTo>
                  <a:cubicBezTo>
                    <a:pt x="2953" y="0"/>
                    <a:pt x="2027" y="206"/>
                    <a:pt x="1324" y="616"/>
                  </a:cubicBezTo>
                  <a:cubicBezTo>
                    <a:pt x="241" y="1246"/>
                    <a:pt x="1" y="2165"/>
                    <a:pt x="595" y="2929"/>
                  </a:cubicBezTo>
                  <a:cubicBezTo>
                    <a:pt x="142" y="2208"/>
                    <a:pt x="404" y="1380"/>
                    <a:pt x="1395" y="800"/>
                  </a:cubicBezTo>
                  <a:cubicBezTo>
                    <a:pt x="2080" y="400"/>
                    <a:pt x="2981" y="200"/>
                    <a:pt x="3881" y="200"/>
                  </a:cubicBezTo>
                  <a:cubicBezTo>
                    <a:pt x="4766" y="200"/>
                    <a:pt x="5649" y="393"/>
                    <a:pt x="6325" y="779"/>
                  </a:cubicBezTo>
                  <a:cubicBezTo>
                    <a:pt x="7323" y="1352"/>
                    <a:pt x="7592" y="2179"/>
                    <a:pt x="7146" y="2894"/>
                  </a:cubicBezTo>
                  <a:cubicBezTo>
                    <a:pt x="7726" y="2130"/>
                    <a:pt x="7478" y="1217"/>
                    <a:pt x="6396" y="595"/>
                  </a:cubicBezTo>
                  <a:cubicBezTo>
                    <a:pt x="5698" y="199"/>
                    <a:pt x="4789" y="0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1029;p38"/>
            <p:cNvSpPr/>
            <p:nvPr/>
          </p:nvSpPr>
          <p:spPr>
            <a:xfrm>
              <a:off x="1956150" y="2281600"/>
              <a:ext cx="115500" cy="72750"/>
            </a:xfrm>
            <a:custGeom>
              <a:rect l="l" t="t" r="r" b="b"/>
              <a:pathLst>
                <a:path w="4620" h="2910" extrusionOk="0">
                  <a:moveTo>
                    <a:pt x="722" y="776"/>
                  </a:moveTo>
                  <a:lnTo>
                    <a:pt x="1436" y="1194"/>
                  </a:lnTo>
                  <a:cubicBezTo>
                    <a:pt x="1347" y="1209"/>
                    <a:pt x="1256" y="1218"/>
                    <a:pt x="1168" y="1218"/>
                  </a:cubicBezTo>
                  <a:cubicBezTo>
                    <a:pt x="1013" y="1218"/>
                    <a:pt x="867" y="1191"/>
                    <a:pt x="750" y="1123"/>
                  </a:cubicBezTo>
                  <a:cubicBezTo>
                    <a:pt x="672" y="1081"/>
                    <a:pt x="609" y="1017"/>
                    <a:pt x="573" y="946"/>
                  </a:cubicBezTo>
                  <a:cubicBezTo>
                    <a:pt x="602" y="876"/>
                    <a:pt x="658" y="819"/>
                    <a:pt x="722" y="776"/>
                  </a:cubicBezTo>
                  <a:close/>
                  <a:moveTo>
                    <a:pt x="3249" y="1591"/>
                  </a:moveTo>
                  <a:cubicBezTo>
                    <a:pt x="3459" y="1591"/>
                    <a:pt x="3669" y="1642"/>
                    <a:pt x="3856" y="1746"/>
                  </a:cubicBezTo>
                  <a:cubicBezTo>
                    <a:pt x="3941" y="1781"/>
                    <a:pt x="4004" y="1852"/>
                    <a:pt x="4054" y="1930"/>
                  </a:cubicBezTo>
                  <a:cubicBezTo>
                    <a:pt x="4011" y="2000"/>
                    <a:pt x="3948" y="2064"/>
                    <a:pt x="3870" y="2099"/>
                  </a:cubicBezTo>
                  <a:lnTo>
                    <a:pt x="3021" y="1611"/>
                  </a:lnTo>
                  <a:cubicBezTo>
                    <a:pt x="3096" y="1598"/>
                    <a:pt x="3173" y="1591"/>
                    <a:pt x="3249" y="1591"/>
                  </a:cubicBezTo>
                  <a:close/>
                  <a:moveTo>
                    <a:pt x="1870" y="0"/>
                  </a:moveTo>
                  <a:cubicBezTo>
                    <a:pt x="1579" y="0"/>
                    <a:pt x="1181" y="81"/>
                    <a:pt x="764" y="310"/>
                  </a:cubicBezTo>
                  <a:lnTo>
                    <a:pt x="361" y="83"/>
                  </a:lnTo>
                  <a:lnTo>
                    <a:pt x="85" y="239"/>
                  </a:lnTo>
                  <a:lnTo>
                    <a:pt x="85" y="416"/>
                  </a:lnTo>
                  <a:lnTo>
                    <a:pt x="354" y="564"/>
                  </a:lnTo>
                  <a:cubicBezTo>
                    <a:pt x="128" y="734"/>
                    <a:pt x="0" y="918"/>
                    <a:pt x="0" y="1109"/>
                  </a:cubicBezTo>
                  <a:lnTo>
                    <a:pt x="0" y="1272"/>
                  </a:lnTo>
                  <a:cubicBezTo>
                    <a:pt x="0" y="1449"/>
                    <a:pt x="121" y="1625"/>
                    <a:pt x="403" y="1795"/>
                  </a:cubicBezTo>
                  <a:cubicBezTo>
                    <a:pt x="637" y="1928"/>
                    <a:pt x="904" y="1983"/>
                    <a:pt x="1190" y="1983"/>
                  </a:cubicBezTo>
                  <a:cubicBezTo>
                    <a:pt x="1468" y="1983"/>
                    <a:pt x="1763" y="1932"/>
                    <a:pt x="2066" y="1852"/>
                  </a:cubicBezTo>
                  <a:lnTo>
                    <a:pt x="2420" y="1760"/>
                  </a:lnTo>
                  <a:lnTo>
                    <a:pt x="3375" y="2305"/>
                  </a:lnTo>
                  <a:cubicBezTo>
                    <a:pt x="3351" y="2305"/>
                    <a:pt x="3328" y="2305"/>
                    <a:pt x="3304" y="2305"/>
                  </a:cubicBezTo>
                  <a:cubicBezTo>
                    <a:pt x="3046" y="2305"/>
                    <a:pt x="2794" y="2270"/>
                    <a:pt x="2554" y="2198"/>
                  </a:cubicBezTo>
                  <a:cubicBezTo>
                    <a:pt x="2505" y="2182"/>
                    <a:pt x="2454" y="2174"/>
                    <a:pt x="2403" y="2174"/>
                  </a:cubicBezTo>
                  <a:cubicBezTo>
                    <a:pt x="2322" y="2174"/>
                    <a:pt x="2242" y="2195"/>
                    <a:pt x="2172" y="2234"/>
                  </a:cubicBezTo>
                  <a:cubicBezTo>
                    <a:pt x="2087" y="2283"/>
                    <a:pt x="2045" y="2375"/>
                    <a:pt x="2045" y="2467"/>
                  </a:cubicBezTo>
                  <a:lnTo>
                    <a:pt x="2045" y="2623"/>
                  </a:lnTo>
                  <a:cubicBezTo>
                    <a:pt x="2052" y="2708"/>
                    <a:pt x="2101" y="2786"/>
                    <a:pt x="2179" y="2821"/>
                  </a:cubicBezTo>
                  <a:cubicBezTo>
                    <a:pt x="2253" y="2864"/>
                    <a:pt x="2410" y="2909"/>
                    <a:pt x="2634" y="2909"/>
                  </a:cubicBezTo>
                  <a:cubicBezTo>
                    <a:pt x="2928" y="2909"/>
                    <a:pt x="3338" y="2831"/>
                    <a:pt x="3827" y="2566"/>
                  </a:cubicBezTo>
                  <a:lnTo>
                    <a:pt x="4344" y="2863"/>
                  </a:lnTo>
                  <a:lnTo>
                    <a:pt x="4620" y="2708"/>
                  </a:lnTo>
                  <a:lnTo>
                    <a:pt x="4620" y="2538"/>
                  </a:lnTo>
                  <a:lnTo>
                    <a:pt x="4238" y="2312"/>
                  </a:lnTo>
                  <a:cubicBezTo>
                    <a:pt x="4443" y="2163"/>
                    <a:pt x="4606" y="1958"/>
                    <a:pt x="4606" y="1739"/>
                  </a:cubicBezTo>
                  <a:lnTo>
                    <a:pt x="4606" y="1569"/>
                  </a:lnTo>
                  <a:cubicBezTo>
                    <a:pt x="4613" y="1406"/>
                    <a:pt x="4507" y="1208"/>
                    <a:pt x="4209" y="1031"/>
                  </a:cubicBezTo>
                  <a:cubicBezTo>
                    <a:pt x="3920" y="870"/>
                    <a:pt x="3623" y="804"/>
                    <a:pt x="3303" y="804"/>
                  </a:cubicBezTo>
                  <a:cubicBezTo>
                    <a:pt x="3005" y="804"/>
                    <a:pt x="2686" y="861"/>
                    <a:pt x="2335" y="953"/>
                  </a:cubicBezTo>
                  <a:lnTo>
                    <a:pt x="2024" y="1038"/>
                  </a:lnTo>
                  <a:lnTo>
                    <a:pt x="1217" y="571"/>
                  </a:lnTo>
                  <a:cubicBezTo>
                    <a:pt x="1236" y="571"/>
                    <a:pt x="1255" y="570"/>
                    <a:pt x="1274" y="570"/>
                  </a:cubicBezTo>
                  <a:cubicBezTo>
                    <a:pt x="1480" y="570"/>
                    <a:pt x="1681" y="605"/>
                    <a:pt x="1882" y="663"/>
                  </a:cubicBezTo>
                  <a:cubicBezTo>
                    <a:pt x="1924" y="680"/>
                    <a:pt x="1968" y="688"/>
                    <a:pt x="2012" y="688"/>
                  </a:cubicBezTo>
                  <a:cubicBezTo>
                    <a:pt x="2080" y="688"/>
                    <a:pt x="2147" y="669"/>
                    <a:pt x="2207" y="635"/>
                  </a:cubicBezTo>
                  <a:cubicBezTo>
                    <a:pt x="2264" y="600"/>
                    <a:pt x="2377" y="501"/>
                    <a:pt x="2377" y="402"/>
                  </a:cubicBezTo>
                  <a:lnTo>
                    <a:pt x="2377" y="232"/>
                  </a:lnTo>
                  <a:cubicBezTo>
                    <a:pt x="2377" y="182"/>
                    <a:pt x="2349" y="126"/>
                    <a:pt x="2264" y="76"/>
                  </a:cubicBezTo>
                  <a:cubicBezTo>
                    <a:pt x="2186" y="30"/>
                    <a:pt x="2048" y="0"/>
                    <a:pt x="1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1030;p38"/>
            <p:cNvSpPr/>
            <p:nvPr/>
          </p:nvSpPr>
          <p:spPr>
            <a:xfrm>
              <a:off x="1950475" y="2281600"/>
              <a:ext cx="128600" cy="68500"/>
            </a:xfrm>
            <a:custGeom>
              <a:rect l="l" t="t" r="r" b="b"/>
              <a:pathLst>
                <a:path w="5144" h="2740" extrusionOk="0">
                  <a:moveTo>
                    <a:pt x="949" y="607"/>
                  </a:moveTo>
                  <a:lnTo>
                    <a:pt x="1868" y="1137"/>
                  </a:lnTo>
                  <a:cubicBezTo>
                    <a:pt x="1711" y="1188"/>
                    <a:pt x="1545" y="1218"/>
                    <a:pt x="1389" y="1218"/>
                  </a:cubicBezTo>
                  <a:cubicBezTo>
                    <a:pt x="1238" y="1218"/>
                    <a:pt x="1096" y="1189"/>
                    <a:pt x="977" y="1123"/>
                  </a:cubicBezTo>
                  <a:cubicBezTo>
                    <a:pt x="730" y="975"/>
                    <a:pt x="708" y="762"/>
                    <a:pt x="949" y="607"/>
                  </a:cubicBezTo>
                  <a:close/>
                  <a:moveTo>
                    <a:pt x="3474" y="1422"/>
                  </a:moveTo>
                  <a:cubicBezTo>
                    <a:pt x="3692" y="1422"/>
                    <a:pt x="3902" y="1468"/>
                    <a:pt x="4083" y="1569"/>
                  </a:cubicBezTo>
                  <a:cubicBezTo>
                    <a:pt x="4380" y="1746"/>
                    <a:pt x="4359" y="1951"/>
                    <a:pt x="4097" y="2099"/>
                  </a:cubicBezTo>
                  <a:lnTo>
                    <a:pt x="3022" y="1484"/>
                  </a:lnTo>
                  <a:cubicBezTo>
                    <a:pt x="3171" y="1444"/>
                    <a:pt x="3324" y="1422"/>
                    <a:pt x="3474" y="1422"/>
                  </a:cubicBezTo>
                  <a:close/>
                  <a:moveTo>
                    <a:pt x="2099" y="0"/>
                  </a:moveTo>
                  <a:cubicBezTo>
                    <a:pt x="1806" y="0"/>
                    <a:pt x="1408" y="81"/>
                    <a:pt x="991" y="310"/>
                  </a:cubicBezTo>
                  <a:lnTo>
                    <a:pt x="595" y="83"/>
                  </a:lnTo>
                  <a:lnTo>
                    <a:pt x="319" y="239"/>
                  </a:lnTo>
                  <a:lnTo>
                    <a:pt x="715" y="472"/>
                  </a:lnTo>
                  <a:cubicBezTo>
                    <a:pt x="164" y="812"/>
                    <a:pt x="1" y="1258"/>
                    <a:pt x="623" y="1625"/>
                  </a:cubicBezTo>
                  <a:cubicBezTo>
                    <a:pt x="861" y="1758"/>
                    <a:pt x="1129" y="1813"/>
                    <a:pt x="1417" y="1813"/>
                  </a:cubicBezTo>
                  <a:cubicBezTo>
                    <a:pt x="1695" y="1813"/>
                    <a:pt x="1990" y="1762"/>
                    <a:pt x="2293" y="1682"/>
                  </a:cubicBezTo>
                  <a:lnTo>
                    <a:pt x="2647" y="1590"/>
                  </a:lnTo>
                  <a:lnTo>
                    <a:pt x="3821" y="2262"/>
                  </a:lnTo>
                  <a:cubicBezTo>
                    <a:pt x="3763" y="2286"/>
                    <a:pt x="3667" y="2310"/>
                    <a:pt x="3511" y="2310"/>
                  </a:cubicBezTo>
                  <a:cubicBezTo>
                    <a:pt x="3343" y="2310"/>
                    <a:pt x="3107" y="2283"/>
                    <a:pt x="2774" y="2198"/>
                  </a:cubicBezTo>
                  <a:cubicBezTo>
                    <a:pt x="2725" y="2182"/>
                    <a:pt x="2675" y="2174"/>
                    <a:pt x="2626" y="2174"/>
                  </a:cubicBezTo>
                  <a:cubicBezTo>
                    <a:pt x="2547" y="2174"/>
                    <a:pt x="2469" y="2195"/>
                    <a:pt x="2399" y="2234"/>
                  </a:cubicBezTo>
                  <a:cubicBezTo>
                    <a:pt x="2265" y="2312"/>
                    <a:pt x="2187" y="2524"/>
                    <a:pt x="2399" y="2651"/>
                  </a:cubicBezTo>
                  <a:cubicBezTo>
                    <a:pt x="2473" y="2694"/>
                    <a:pt x="2629" y="2740"/>
                    <a:pt x="2854" y="2740"/>
                  </a:cubicBezTo>
                  <a:cubicBezTo>
                    <a:pt x="3148" y="2740"/>
                    <a:pt x="3558" y="2661"/>
                    <a:pt x="4047" y="2397"/>
                  </a:cubicBezTo>
                  <a:lnTo>
                    <a:pt x="4564" y="2694"/>
                  </a:lnTo>
                  <a:lnTo>
                    <a:pt x="4840" y="2531"/>
                  </a:lnTo>
                  <a:lnTo>
                    <a:pt x="4323" y="2234"/>
                  </a:lnTo>
                  <a:cubicBezTo>
                    <a:pt x="4783" y="1972"/>
                    <a:pt x="5144" y="1449"/>
                    <a:pt x="4436" y="1031"/>
                  </a:cubicBezTo>
                  <a:cubicBezTo>
                    <a:pt x="4147" y="870"/>
                    <a:pt x="3850" y="804"/>
                    <a:pt x="3530" y="804"/>
                  </a:cubicBezTo>
                  <a:cubicBezTo>
                    <a:pt x="3232" y="804"/>
                    <a:pt x="2913" y="861"/>
                    <a:pt x="2562" y="953"/>
                  </a:cubicBezTo>
                  <a:lnTo>
                    <a:pt x="2251" y="1038"/>
                  </a:lnTo>
                  <a:lnTo>
                    <a:pt x="1225" y="444"/>
                  </a:lnTo>
                  <a:cubicBezTo>
                    <a:pt x="1295" y="415"/>
                    <a:pt x="1384" y="397"/>
                    <a:pt x="1506" y="397"/>
                  </a:cubicBezTo>
                  <a:cubicBezTo>
                    <a:pt x="1652" y="397"/>
                    <a:pt x="1846" y="424"/>
                    <a:pt x="2109" y="494"/>
                  </a:cubicBezTo>
                  <a:cubicBezTo>
                    <a:pt x="2151" y="510"/>
                    <a:pt x="2195" y="518"/>
                    <a:pt x="2239" y="518"/>
                  </a:cubicBezTo>
                  <a:cubicBezTo>
                    <a:pt x="2307" y="518"/>
                    <a:pt x="2374" y="499"/>
                    <a:pt x="2434" y="465"/>
                  </a:cubicBezTo>
                  <a:cubicBezTo>
                    <a:pt x="2526" y="409"/>
                    <a:pt x="2732" y="211"/>
                    <a:pt x="2498" y="76"/>
                  </a:cubicBezTo>
                  <a:cubicBezTo>
                    <a:pt x="2418" y="30"/>
                    <a:pt x="2278" y="0"/>
                    <a:pt x="2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1031;p38"/>
            <p:cNvSpPr/>
            <p:nvPr/>
          </p:nvSpPr>
          <p:spPr>
            <a:xfrm>
              <a:off x="2057475" y="2493775"/>
              <a:ext cx="197225" cy="102075"/>
            </a:xfrm>
            <a:custGeom>
              <a:rect l="l" t="t" r="r" b="b"/>
              <a:pathLst>
                <a:path w="7889" h="4082" extrusionOk="0">
                  <a:moveTo>
                    <a:pt x="8" y="842"/>
                  </a:moveTo>
                  <a:cubicBezTo>
                    <a:pt x="1" y="1147"/>
                    <a:pt x="1" y="1451"/>
                    <a:pt x="15" y="1755"/>
                  </a:cubicBezTo>
                  <a:cubicBezTo>
                    <a:pt x="36" y="2561"/>
                    <a:pt x="800" y="3368"/>
                    <a:pt x="2321" y="3785"/>
                  </a:cubicBezTo>
                  <a:cubicBezTo>
                    <a:pt x="3389" y="4082"/>
                    <a:pt x="4528" y="4082"/>
                    <a:pt x="5597" y="3778"/>
                  </a:cubicBezTo>
                  <a:cubicBezTo>
                    <a:pt x="7111" y="3340"/>
                    <a:pt x="7875" y="2526"/>
                    <a:pt x="7889" y="1720"/>
                  </a:cubicBezTo>
                  <a:cubicBezTo>
                    <a:pt x="7889" y="1415"/>
                    <a:pt x="7889" y="1111"/>
                    <a:pt x="7889" y="807"/>
                  </a:cubicBezTo>
                  <a:cubicBezTo>
                    <a:pt x="7868" y="1"/>
                    <a:pt x="29" y="29"/>
                    <a:pt x="8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1032;p38"/>
            <p:cNvSpPr/>
            <p:nvPr/>
          </p:nvSpPr>
          <p:spPr>
            <a:xfrm>
              <a:off x="2059950" y="2525975"/>
              <a:ext cx="192625" cy="67925"/>
            </a:xfrm>
            <a:custGeom>
              <a:rect l="l" t="t" r="r" b="b"/>
              <a:pathLst>
                <a:path w="7705" h="2717" extrusionOk="0">
                  <a:moveTo>
                    <a:pt x="284" y="524"/>
                  </a:moveTo>
                  <a:lnTo>
                    <a:pt x="284" y="1394"/>
                  </a:lnTo>
                  <a:cubicBezTo>
                    <a:pt x="164" y="1245"/>
                    <a:pt x="65" y="1082"/>
                    <a:pt x="1" y="906"/>
                  </a:cubicBezTo>
                  <a:lnTo>
                    <a:pt x="1" y="57"/>
                  </a:lnTo>
                  <a:cubicBezTo>
                    <a:pt x="72" y="226"/>
                    <a:pt x="164" y="389"/>
                    <a:pt x="284" y="524"/>
                  </a:cubicBezTo>
                  <a:close/>
                  <a:moveTo>
                    <a:pt x="2293" y="1655"/>
                  </a:moveTo>
                  <a:lnTo>
                    <a:pt x="2293" y="2519"/>
                  </a:lnTo>
                  <a:cubicBezTo>
                    <a:pt x="2385" y="2547"/>
                    <a:pt x="2477" y="2568"/>
                    <a:pt x="2569" y="2589"/>
                  </a:cubicBezTo>
                  <a:lnTo>
                    <a:pt x="2569" y="1712"/>
                  </a:lnTo>
                  <a:cubicBezTo>
                    <a:pt x="2477" y="1698"/>
                    <a:pt x="2385" y="1677"/>
                    <a:pt x="2293" y="1655"/>
                  </a:cubicBezTo>
                  <a:close/>
                  <a:moveTo>
                    <a:pt x="3439" y="1818"/>
                  </a:moveTo>
                  <a:lnTo>
                    <a:pt x="3439" y="2710"/>
                  </a:lnTo>
                  <a:cubicBezTo>
                    <a:pt x="3524" y="2717"/>
                    <a:pt x="3623" y="2717"/>
                    <a:pt x="3715" y="2717"/>
                  </a:cubicBezTo>
                  <a:lnTo>
                    <a:pt x="3715" y="1832"/>
                  </a:lnTo>
                  <a:cubicBezTo>
                    <a:pt x="3623" y="1832"/>
                    <a:pt x="3531" y="1825"/>
                    <a:pt x="3439" y="1818"/>
                  </a:cubicBezTo>
                  <a:close/>
                  <a:moveTo>
                    <a:pt x="2866" y="1762"/>
                  </a:moveTo>
                  <a:lnTo>
                    <a:pt x="2866" y="2639"/>
                  </a:lnTo>
                  <a:cubicBezTo>
                    <a:pt x="2951" y="2653"/>
                    <a:pt x="3050" y="2667"/>
                    <a:pt x="3142" y="2681"/>
                  </a:cubicBezTo>
                  <a:lnTo>
                    <a:pt x="3142" y="1804"/>
                  </a:lnTo>
                  <a:cubicBezTo>
                    <a:pt x="3050" y="1797"/>
                    <a:pt x="2958" y="1783"/>
                    <a:pt x="2866" y="1762"/>
                  </a:cubicBezTo>
                  <a:close/>
                  <a:moveTo>
                    <a:pt x="574" y="842"/>
                  </a:moveTo>
                  <a:lnTo>
                    <a:pt x="574" y="1691"/>
                  </a:lnTo>
                  <a:cubicBezTo>
                    <a:pt x="666" y="1769"/>
                    <a:pt x="758" y="1839"/>
                    <a:pt x="857" y="1903"/>
                  </a:cubicBezTo>
                  <a:lnTo>
                    <a:pt x="857" y="1040"/>
                  </a:lnTo>
                  <a:cubicBezTo>
                    <a:pt x="758" y="976"/>
                    <a:pt x="666" y="913"/>
                    <a:pt x="581" y="842"/>
                  </a:cubicBezTo>
                  <a:close/>
                  <a:moveTo>
                    <a:pt x="1720" y="1486"/>
                  </a:moveTo>
                  <a:lnTo>
                    <a:pt x="1720" y="2342"/>
                  </a:lnTo>
                  <a:cubicBezTo>
                    <a:pt x="1812" y="2370"/>
                    <a:pt x="1904" y="2398"/>
                    <a:pt x="1996" y="2427"/>
                  </a:cubicBezTo>
                  <a:lnTo>
                    <a:pt x="1996" y="1564"/>
                  </a:lnTo>
                  <a:cubicBezTo>
                    <a:pt x="1911" y="1542"/>
                    <a:pt x="1812" y="1521"/>
                    <a:pt x="1727" y="1486"/>
                  </a:cubicBezTo>
                  <a:close/>
                  <a:moveTo>
                    <a:pt x="1147" y="1224"/>
                  </a:moveTo>
                  <a:lnTo>
                    <a:pt x="1154" y="2073"/>
                  </a:lnTo>
                  <a:cubicBezTo>
                    <a:pt x="1239" y="2122"/>
                    <a:pt x="1331" y="2165"/>
                    <a:pt x="1430" y="2207"/>
                  </a:cubicBezTo>
                  <a:lnTo>
                    <a:pt x="1430" y="1351"/>
                  </a:lnTo>
                  <a:cubicBezTo>
                    <a:pt x="1338" y="1316"/>
                    <a:pt x="1239" y="1273"/>
                    <a:pt x="1154" y="1224"/>
                  </a:cubicBezTo>
                  <a:close/>
                  <a:moveTo>
                    <a:pt x="4012" y="1825"/>
                  </a:moveTo>
                  <a:lnTo>
                    <a:pt x="4012" y="2710"/>
                  </a:lnTo>
                  <a:cubicBezTo>
                    <a:pt x="4097" y="2710"/>
                    <a:pt x="4196" y="2710"/>
                    <a:pt x="4288" y="2703"/>
                  </a:cubicBezTo>
                  <a:lnTo>
                    <a:pt x="4288" y="1811"/>
                  </a:lnTo>
                  <a:cubicBezTo>
                    <a:pt x="4196" y="1825"/>
                    <a:pt x="4104" y="1832"/>
                    <a:pt x="4012" y="1832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55" y="1804"/>
                    <a:pt x="7047" y="1726"/>
                    <a:pt x="7139" y="1648"/>
                  </a:cubicBezTo>
                  <a:lnTo>
                    <a:pt x="7139" y="807"/>
                  </a:lnTo>
                  <a:cubicBezTo>
                    <a:pt x="7047" y="877"/>
                    <a:pt x="6955" y="941"/>
                    <a:pt x="6863" y="1005"/>
                  </a:cubicBezTo>
                  <a:close/>
                  <a:moveTo>
                    <a:pt x="4578" y="1797"/>
                  </a:moveTo>
                  <a:lnTo>
                    <a:pt x="4578" y="2674"/>
                  </a:lnTo>
                  <a:cubicBezTo>
                    <a:pt x="4670" y="2660"/>
                    <a:pt x="4762" y="2646"/>
                    <a:pt x="4854" y="2632"/>
                  </a:cubicBezTo>
                  <a:lnTo>
                    <a:pt x="4854" y="1747"/>
                  </a:lnTo>
                  <a:cubicBezTo>
                    <a:pt x="4769" y="1769"/>
                    <a:pt x="4677" y="1790"/>
                    <a:pt x="4585" y="1797"/>
                  </a:cubicBezTo>
                  <a:close/>
                  <a:moveTo>
                    <a:pt x="7429" y="481"/>
                  </a:moveTo>
                  <a:lnTo>
                    <a:pt x="7429" y="1351"/>
                  </a:lnTo>
                  <a:cubicBezTo>
                    <a:pt x="7549" y="1196"/>
                    <a:pt x="7641" y="1026"/>
                    <a:pt x="7705" y="842"/>
                  </a:cubicBezTo>
                  <a:lnTo>
                    <a:pt x="7705" y="0"/>
                  </a:lnTo>
                  <a:cubicBezTo>
                    <a:pt x="7641" y="177"/>
                    <a:pt x="7549" y="340"/>
                    <a:pt x="7436" y="488"/>
                  </a:cubicBezTo>
                  <a:close/>
                  <a:moveTo>
                    <a:pt x="6297" y="1330"/>
                  </a:moveTo>
                  <a:lnTo>
                    <a:pt x="6297" y="2186"/>
                  </a:lnTo>
                  <a:cubicBezTo>
                    <a:pt x="6389" y="2144"/>
                    <a:pt x="6481" y="2101"/>
                    <a:pt x="6573" y="2052"/>
                  </a:cubicBezTo>
                  <a:lnTo>
                    <a:pt x="6573" y="1196"/>
                  </a:lnTo>
                  <a:cubicBezTo>
                    <a:pt x="6481" y="1252"/>
                    <a:pt x="6389" y="1288"/>
                    <a:pt x="6297" y="1330"/>
                  </a:cubicBezTo>
                  <a:close/>
                  <a:moveTo>
                    <a:pt x="5724" y="1549"/>
                  </a:moveTo>
                  <a:lnTo>
                    <a:pt x="5724" y="2412"/>
                  </a:lnTo>
                  <a:cubicBezTo>
                    <a:pt x="5809" y="2384"/>
                    <a:pt x="5915" y="2356"/>
                    <a:pt x="6000" y="2320"/>
                  </a:cubicBezTo>
                  <a:lnTo>
                    <a:pt x="5993" y="1464"/>
                  </a:lnTo>
                  <a:cubicBezTo>
                    <a:pt x="5908" y="1500"/>
                    <a:pt x="5816" y="1521"/>
                    <a:pt x="5724" y="1549"/>
                  </a:cubicBezTo>
                  <a:close/>
                  <a:moveTo>
                    <a:pt x="5151" y="1705"/>
                  </a:moveTo>
                  <a:lnTo>
                    <a:pt x="5151" y="2575"/>
                  </a:lnTo>
                  <a:cubicBezTo>
                    <a:pt x="5243" y="2554"/>
                    <a:pt x="5335" y="2533"/>
                    <a:pt x="5427" y="2504"/>
                  </a:cubicBezTo>
                  <a:lnTo>
                    <a:pt x="5427" y="1641"/>
                  </a:lnTo>
                  <a:cubicBezTo>
                    <a:pt x="5335" y="1663"/>
                    <a:pt x="5243" y="1684"/>
                    <a:pt x="5151" y="1705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1033;p38"/>
            <p:cNvSpPr/>
            <p:nvPr/>
          </p:nvSpPr>
          <p:spPr>
            <a:xfrm>
              <a:off x="2047925" y="2458300"/>
              <a:ext cx="216500" cy="113725"/>
            </a:xfrm>
            <a:custGeom>
              <a:rect l="l" t="t" r="r" b="b"/>
              <a:pathLst>
                <a:path w="8660" h="4549" extrusionOk="0">
                  <a:moveTo>
                    <a:pt x="4351" y="0"/>
                  </a:moveTo>
                  <a:cubicBezTo>
                    <a:pt x="3332" y="0"/>
                    <a:pt x="2311" y="227"/>
                    <a:pt x="1536" y="677"/>
                  </a:cubicBezTo>
                  <a:cubicBezTo>
                    <a:pt x="1" y="1575"/>
                    <a:pt x="8" y="3011"/>
                    <a:pt x="1550" y="3896"/>
                  </a:cubicBezTo>
                  <a:cubicBezTo>
                    <a:pt x="2315" y="4331"/>
                    <a:pt x="3315" y="4548"/>
                    <a:pt x="4316" y="4548"/>
                  </a:cubicBezTo>
                  <a:cubicBezTo>
                    <a:pt x="5333" y="4548"/>
                    <a:pt x="6351" y="4324"/>
                    <a:pt x="7125" y="3874"/>
                  </a:cubicBezTo>
                  <a:cubicBezTo>
                    <a:pt x="8660" y="2976"/>
                    <a:pt x="8653" y="1540"/>
                    <a:pt x="7111" y="656"/>
                  </a:cubicBezTo>
                  <a:cubicBezTo>
                    <a:pt x="6347" y="218"/>
                    <a:pt x="5350" y="0"/>
                    <a:pt x="4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1034;p38"/>
            <p:cNvSpPr/>
            <p:nvPr/>
          </p:nvSpPr>
          <p:spPr>
            <a:xfrm>
              <a:off x="2057475" y="2463350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66" y="1"/>
                  </a:moveTo>
                  <a:cubicBezTo>
                    <a:pt x="3041" y="1"/>
                    <a:pt x="2115" y="206"/>
                    <a:pt x="1409" y="616"/>
                  </a:cubicBezTo>
                  <a:cubicBezTo>
                    <a:pt x="1" y="1430"/>
                    <a:pt x="15" y="2746"/>
                    <a:pt x="1416" y="3545"/>
                  </a:cubicBezTo>
                  <a:cubicBezTo>
                    <a:pt x="2113" y="3945"/>
                    <a:pt x="3023" y="4145"/>
                    <a:pt x="3934" y="4145"/>
                  </a:cubicBezTo>
                  <a:cubicBezTo>
                    <a:pt x="4861" y="4145"/>
                    <a:pt x="5789" y="3938"/>
                    <a:pt x="6495" y="3524"/>
                  </a:cubicBezTo>
                  <a:cubicBezTo>
                    <a:pt x="7889" y="2710"/>
                    <a:pt x="7889" y="1401"/>
                    <a:pt x="6481" y="595"/>
                  </a:cubicBezTo>
                  <a:cubicBezTo>
                    <a:pt x="5783" y="199"/>
                    <a:pt x="4875" y="1"/>
                    <a:pt x="3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1035;p38"/>
            <p:cNvSpPr/>
            <p:nvPr/>
          </p:nvSpPr>
          <p:spPr>
            <a:xfrm>
              <a:off x="2059600" y="2463400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8" y="0"/>
                  </a:moveTo>
                  <a:cubicBezTo>
                    <a:pt x="2951" y="0"/>
                    <a:pt x="2023" y="207"/>
                    <a:pt x="1317" y="621"/>
                  </a:cubicBezTo>
                  <a:cubicBezTo>
                    <a:pt x="241" y="1251"/>
                    <a:pt x="1" y="2171"/>
                    <a:pt x="588" y="2928"/>
                  </a:cubicBezTo>
                  <a:cubicBezTo>
                    <a:pt x="135" y="2213"/>
                    <a:pt x="397" y="1378"/>
                    <a:pt x="1387" y="805"/>
                  </a:cubicBezTo>
                  <a:cubicBezTo>
                    <a:pt x="2073" y="402"/>
                    <a:pt x="2976" y="200"/>
                    <a:pt x="3878" y="200"/>
                  </a:cubicBezTo>
                  <a:cubicBezTo>
                    <a:pt x="4764" y="200"/>
                    <a:pt x="5649" y="395"/>
                    <a:pt x="6325" y="784"/>
                  </a:cubicBezTo>
                  <a:cubicBezTo>
                    <a:pt x="7323" y="1350"/>
                    <a:pt x="7592" y="2185"/>
                    <a:pt x="7139" y="2899"/>
                  </a:cubicBezTo>
                  <a:cubicBezTo>
                    <a:pt x="7726" y="2135"/>
                    <a:pt x="7478" y="1216"/>
                    <a:pt x="6396" y="600"/>
                  </a:cubicBezTo>
                  <a:cubicBezTo>
                    <a:pt x="5698" y="200"/>
                    <a:pt x="4788" y="0"/>
                    <a:pt x="3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1036;p38"/>
            <p:cNvSpPr/>
            <p:nvPr/>
          </p:nvSpPr>
          <p:spPr>
            <a:xfrm>
              <a:off x="2098700" y="2479500"/>
              <a:ext cx="115500" cy="72825"/>
            </a:xfrm>
            <a:custGeom>
              <a:rect l="l" t="t" r="r" b="b"/>
              <a:pathLst>
                <a:path w="4620" h="2913" extrusionOk="0">
                  <a:moveTo>
                    <a:pt x="708" y="784"/>
                  </a:moveTo>
                  <a:lnTo>
                    <a:pt x="1422" y="1194"/>
                  </a:lnTo>
                  <a:cubicBezTo>
                    <a:pt x="1341" y="1214"/>
                    <a:pt x="1257" y="1225"/>
                    <a:pt x="1174" y="1225"/>
                  </a:cubicBezTo>
                  <a:cubicBezTo>
                    <a:pt x="1023" y="1225"/>
                    <a:pt x="872" y="1192"/>
                    <a:pt x="736" y="1123"/>
                  </a:cubicBezTo>
                  <a:cubicBezTo>
                    <a:pt x="665" y="1088"/>
                    <a:pt x="601" y="1024"/>
                    <a:pt x="559" y="946"/>
                  </a:cubicBezTo>
                  <a:cubicBezTo>
                    <a:pt x="594" y="876"/>
                    <a:pt x="644" y="819"/>
                    <a:pt x="708" y="784"/>
                  </a:cubicBezTo>
                  <a:close/>
                  <a:moveTo>
                    <a:pt x="3225" y="1593"/>
                  </a:moveTo>
                  <a:cubicBezTo>
                    <a:pt x="3439" y="1593"/>
                    <a:pt x="3654" y="1646"/>
                    <a:pt x="3849" y="1746"/>
                  </a:cubicBezTo>
                  <a:cubicBezTo>
                    <a:pt x="3926" y="1788"/>
                    <a:pt x="3997" y="1852"/>
                    <a:pt x="4040" y="1930"/>
                  </a:cubicBezTo>
                  <a:cubicBezTo>
                    <a:pt x="3997" y="2008"/>
                    <a:pt x="3934" y="2064"/>
                    <a:pt x="3863" y="2107"/>
                  </a:cubicBezTo>
                  <a:lnTo>
                    <a:pt x="3007" y="1611"/>
                  </a:lnTo>
                  <a:cubicBezTo>
                    <a:pt x="3079" y="1599"/>
                    <a:pt x="3152" y="1593"/>
                    <a:pt x="3225" y="1593"/>
                  </a:cubicBezTo>
                  <a:close/>
                  <a:moveTo>
                    <a:pt x="1869" y="1"/>
                  </a:moveTo>
                  <a:cubicBezTo>
                    <a:pt x="1576" y="1"/>
                    <a:pt x="1178" y="83"/>
                    <a:pt x="764" y="317"/>
                  </a:cubicBezTo>
                  <a:lnTo>
                    <a:pt x="361" y="83"/>
                  </a:lnTo>
                  <a:lnTo>
                    <a:pt x="85" y="246"/>
                  </a:lnTo>
                  <a:lnTo>
                    <a:pt x="85" y="416"/>
                  </a:lnTo>
                  <a:lnTo>
                    <a:pt x="354" y="572"/>
                  </a:lnTo>
                  <a:cubicBezTo>
                    <a:pt x="128" y="734"/>
                    <a:pt x="0" y="925"/>
                    <a:pt x="0" y="1109"/>
                  </a:cubicBezTo>
                  <a:lnTo>
                    <a:pt x="0" y="1279"/>
                  </a:lnTo>
                  <a:cubicBezTo>
                    <a:pt x="0" y="1456"/>
                    <a:pt x="120" y="1633"/>
                    <a:pt x="396" y="1795"/>
                  </a:cubicBezTo>
                  <a:cubicBezTo>
                    <a:pt x="634" y="1932"/>
                    <a:pt x="902" y="1986"/>
                    <a:pt x="1190" y="1986"/>
                  </a:cubicBezTo>
                  <a:cubicBezTo>
                    <a:pt x="1468" y="1986"/>
                    <a:pt x="1763" y="1936"/>
                    <a:pt x="2066" y="1859"/>
                  </a:cubicBezTo>
                  <a:lnTo>
                    <a:pt x="2420" y="1760"/>
                  </a:lnTo>
                  <a:lnTo>
                    <a:pt x="3368" y="2312"/>
                  </a:lnTo>
                  <a:cubicBezTo>
                    <a:pt x="3345" y="2312"/>
                    <a:pt x="3322" y="2313"/>
                    <a:pt x="3299" y="2313"/>
                  </a:cubicBezTo>
                  <a:cubicBezTo>
                    <a:pt x="3046" y="2313"/>
                    <a:pt x="2793" y="2277"/>
                    <a:pt x="2547" y="2206"/>
                  </a:cubicBezTo>
                  <a:cubicBezTo>
                    <a:pt x="2496" y="2186"/>
                    <a:pt x="2445" y="2176"/>
                    <a:pt x="2393" y="2176"/>
                  </a:cubicBezTo>
                  <a:cubicBezTo>
                    <a:pt x="2316" y="2176"/>
                    <a:pt x="2240" y="2198"/>
                    <a:pt x="2172" y="2241"/>
                  </a:cubicBezTo>
                  <a:cubicBezTo>
                    <a:pt x="2087" y="2284"/>
                    <a:pt x="2038" y="2376"/>
                    <a:pt x="2045" y="2475"/>
                  </a:cubicBezTo>
                  <a:lnTo>
                    <a:pt x="2045" y="2623"/>
                  </a:lnTo>
                  <a:cubicBezTo>
                    <a:pt x="2045" y="2708"/>
                    <a:pt x="2094" y="2786"/>
                    <a:pt x="2172" y="2821"/>
                  </a:cubicBezTo>
                  <a:cubicBezTo>
                    <a:pt x="2247" y="2865"/>
                    <a:pt x="2409" y="2912"/>
                    <a:pt x="2641" y="2912"/>
                  </a:cubicBezTo>
                  <a:cubicBezTo>
                    <a:pt x="2936" y="2912"/>
                    <a:pt x="3344" y="2835"/>
                    <a:pt x="3827" y="2574"/>
                  </a:cubicBezTo>
                  <a:lnTo>
                    <a:pt x="4344" y="2871"/>
                  </a:lnTo>
                  <a:lnTo>
                    <a:pt x="4620" y="2708"/>
                  </a:lnTo>
                  <a:lnTo>
                    <a:pt x="4620" y="2538"/>
                  </a:lnTo>
                  <a:lnTo>
                    <a:pt x="4224" y="2319"/>
                  </a:lnTo>
                  <a:cubicBezTo>
                    <a:pt x="4436" y="2163"/>
                    <a:pt x="4598" y="1965"/>
                    <a:pt x="4598" y="1746"/>
                  </a:cubicBezTo>
                  <a:lnTo>
                    <a:pt x="4598" y="1576"/>
                  </a:lnTo>
                  <a:cubicBezTo>
                    <a:pt x="4606" y="1406"/>
                    <a:pt x="4499" y="1215"/>
                    <a:pt x="4195" y="1038"/>
                  </a:cubicBezTo>
                  <a:cubicBezTo>
                    <a:pt x="3907" y="876"/>
                    <a:pt x="3608" y="810"/>
                    <a:pt x="3285" y="810"/>
                  </a:cubicBezTo>
                  <a:cubicBezTo>
                    <a:pt x="2989" y="810"/>
                    <a:pt x="2673" y="866"/>
                    <a:pt x="2328" y="954"/>
                  </a:cubicBezTo>
                  <a:lnTo>
                    <a:pt x="2016" y="1038"/>
                  </a:lnTo>
                  <a:lnTo>
                    <a:pt x="1210" y="572"/>
                  </a:lnTo>
                  <a:cubicBezTo>
                    <a:pt x="1429" y="572"/>
                    <a:pt x="1656" y="607"/>
                    <a:pt x="1875" y="671"/>
                  </a:cubicBezTo>
                  <a:cubicBezTo>
                    <a:pt x="1918" y="685"/>
                    <a:pt x="1962" y="692"/>
                    <a:pt x="2005" y="692"/>
                  </a:cubicBezTo>
                  <a:cubicBezTo>
                    <a:pt x="2070" y="692"/>
                    <a:pt x="2134" y="676"/>
                    <a:pt x="2193" y="642"/>
                  </a:cubicBezTo>
                  <a:cubicBezTo>
                    <a:pt x="2257" y="607"/>
                    <a:pt x="2370" y="508"/>
                    <a:pt x="2370" y="402"/>
                  </a:cubicBezTo>
                  <a:lnTo>
                    <a:pt x="2370" y="232"/>
                  </a:lnTo>
                  <a:cubicBezTo>
                    <a:pt x="2370" y="182"/>
                    <a:pt x="2349" y="126"/>
                    <a:pt x="2264" y="76"/>
                  </a:cubicBezTo>
                  <a:cubicBezTo>
                    <a:pt x="2184" y="31"/>
                    <a:pt x="2046" y="1"/>
                    <a:pt x="1869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1037;p38"/>
            <p:cNvSpPr/>
            <p:nvPr/>
          </p:nvSpPr>
          <p:spPr>
            <a:xfrm>
              <a:off x="2092850" y="2479500"/>
              <a:ext cx="128600" cy="68525"/>
            </a:xfrm>
            <a:custGeom>
              <a:rect l="l" t="t" r="r" b="b"/>
              <a:pathLst>
                <a:path w="5144" h="2741" extrusionOk="0">
                  <a:moveTo>
                    <a:pt x="942" y="607"/>
                  </a:moveTo>
                  <a:lnTo>
                    <a:pt x="1861" y="1138"/>
                  </a:lnTo>
                  <a:cubicBezTo>
                    <a:pt x="1707" y="1191"/>
                    <a:pt x="1542" y="1223"/>
                    <a:pt x="1385" y="1223"/>
                  </a:cubicBezTo>
                  <a:cubicBezTo>
                    <a:pt x="1233" y="1223"/>
                    <a:pt x="1088" y="1193"/>
                    <a:pt x="970" y="1123"/>
                  </a:cubicBezTo>
                  <a:cubicBezTo>
                    <a:pt x="722" y="982"/>
                    <a:pt x="708" y="763"/>
                    <a:pt x="942" y="607"/>
                  </a:cubicBezTo>
                  <a:close/>
                  <a:moveTo>
                    <a:pt x="3461" y="1428"/>
                  </a:moveTo>
                  <a:cubicBezTo>
                    <a:pt x="3684" y="1428"/>
                    <a:pt x="3896" y="1474"/>
                    <a:pt x="4076" y="1576"/>
                  </a:cubicBezTo>
                  <a:cubicBezTo>
                    <a:pt x="4380" y="1746"/>
                    <a:pt x="4359" y="1951"/>
                    <a:pt x="4097" y="2107"/>
                  </a:cubicBezTo>
                  <a:lnTo>
                    <a:pt x="3014" y="1484"/>
                  </a:lnTo>
                  <a:cubicBezTo>
                    <a:pt x="3163" y="1448"/>
                    <a:pt x="3314" y="1428"/>
                    <a:pt x="3461" y="1428"/>
                  </a:cubicBezTo>
                  <a:close/>
                  <a:moveTo>
                    <a:pt x="2097" y="1"/>
                  </a:moveTo>
                  <a:cubicBezTo>
                    <a:pt x="1806" y="1"/>
                    <a:pt x="1410" y="83"/>
                    <a:pt x="991" y="317"/>
                  </a:cubicBezTo>
                  <a:lnTo>
                    <a:pt x="595" y="83"/>
                  </a:lnTo>
                  <a:lnTo>
                    <a:pt x="312" y="246"/>
                  </a:lnTo>
                  <a:lnTo>
                    <a:pt x="715" y="480"/>
                  </a:lnTo>
                  <a:cubicBezTo>
                    <a:pt x="163" y="819"/>
                    <a:pt x="1" y="1265"/>
                    <a:pt x="623" y="1626"/>
                  </a:cubicBezTo>
                  <a:cubicBezTo>
                    <a:pt x="861" y="1762"/>
                    <a:pt x="1129" y="1817"/>
                    <a:pt x="1416" y="1817"/>
                  </a:cubicBezTo>
                  <a:cubicBezTo>
                    <a:pt x="1694" y="1817"/>
                    <a:pt x="1990" y="1766"/>
                    <a:pt x="2293" y="1689"/>
                  </a:cubicBezTo>
                  <a:lnTo>
                    <a:pt x="2647" y="1590"/>
                  </a:lnTo>
                  <a:lnTo>
                    <a:pt x="3814" y="2269"/>
                  </a:lnTo>
                  <a:cubicBezTo>
                    <a:pt x="3755" y="2290"/>
                    <a:pt x="3658" y="2315"/>
                    <a:pt x="3499" y="2315"/>
                  </a:cubicBezTo>
                  <a:cubicBezTo>
                    <a:pt x="3334" y="2315"/>
                    <a:pt x="3101" y="2289"/>
                    <a:pt x="2774" y="2206"/>
                  </a:cubicBezTo>
                  <a:cubicBezTo>
                    <a:pt x="2722" y="2189"/>
                    <a:pt x="2668" y="2179"/>
                    <a:pt x="2615" y="2179"/>
                  </a:cubicBezTo>
                  <a:cubicBezTo>
                    <a:pt x="2537" y="2179"/>
                    <a:pt x="2459" y="2199"/>
                    <a:pt x="2392" y="2241"/>
                  </a:cubicBezTo>
                  <a:cubicBezTo>
                    <a:pt x="2222" y="2326"/>
                    <a:pt x="2222" y="2567"/>
                    <a:pt x="2392" y="2651"/>
                  </a:cubicBezTo>
                  <a:cubicBezTo>
                    <a:pt x="2466" y="2695"/>
                    <a:pt x="2624" y="2740"/>
                    <a:pt x="2851" y="2740"/>
                  </a:cubicBezTo>
                  <a:cubicBezTo>
                    <a:pt x="3145" y="2740"/>
                    <a:pt x="3553" y="2663"/>
                    <a:pt x="4040" y="2404"/>
                  </a:cubicBezTo>
                  <a:lnTo>
                    <a:pt x="4564" y="2701"/>
                  </a:lnTo>
                  <a:lnTo>
                    <a:pt x="4840" y="2538"/>
                  </a:lnTo>
                  <a:lnTo>
                    <a:pt x="4323" y="2241"/>
                  </a:lnTo>
                  <a:cubicBezTo>
                    <a:pt x="4776" y="1972"/>
                    <a:pt x="5144" y="1456"/>
                    <a:pt x="4429" y="1038"/>
                  </a:cubicBezTo>
                  <a:cubicBezTo>
                    <a:pt x="4144" y="877"/>
                    <a:pt x="3847" y="811"/>
                    <a:pt x="3526" y="811"/>
                  </a:cubicBezTo>
                  <a:cubicBezTo>
                    <a:pt x="3228" y="811"/>
                    <a:pt x="2910" y="869"/>
                    <a:pt x="2562" y="961"/>
                  </a:cubicBezTo>
                  <a:lnTo>
                    <a:pt x="2250" y="1038"/>
                  </a:lnTo>
                  <a:lnTo>
                    <a:pt x="1225" y="451"/>
                  </a:lnTo>
                  <a:cubicBezTo>
                    <a:pt x="1293" y="422"/>
                    <a:pt x="1384" y="401"/>
                    <a:pt x="1509" y="401"/>
                  </a:cubicBezTo>
                  <a:cubicBezTo>
                    <a:pt x="1654" y="401"/>
                    <a:pt x="1847" y="429"/>
                    <a:pt x="2109" y="501"/>
                  </a:cubicBezTo>
                  <a:cubicBezTo>
                    <a:pt x="2148" y="514"/>
                    <a:pt x="2188" y="520"/>
                    <a:pt x="2227" y="520"/>
                  </a:cubicBezTo>
                  <a:cubicBezTo>
                    <a:pt x="2296" y="520"/>
                    <a:pt x="2364" y="501"/>
                    <a:pt x="2427" y="465"/>
                  </a:cubicBezTo>
                  <a:cubicBezTo>
                    <a:pt x="2526" y="416"/>
                    <a:pt x="2731" y="218"/>
                    <a:pt x="2491" y="76"/>
                  </a:cubicBezTo>
                  <a:cubicBezTo>
                    <a:pt x="2411" y="31"/>
                    <a:pt x="2273" y="1"/>
                    <a:pt x="2097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1038;p38"/>
            <p:cNvSpPr/>
            <p:nvPr/>
          </p:nvSpPr>
          <p:spPr>
            <a:xfrm>
              <a:off x="2044925" y="246725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2"/>
                  </a:moveTo>
                  <a:cubicBezTo>
                    <a:pt x="1" y="1146"/>
                    <a:pt x="1" y="1451"/>
                    <a:pt x="8" y="1755"/>
                  </a:cubicBezTo>
                  <a:cubicBezTo>
                    <a:pt x="29" y="2568"/>
                    <a:pt x="793" y="3375"/>
                    <a:pt x="2314" y="3792"/>
                  </a:cubicBezTo>
                  <a:cubicBezTo>
                    <a:pt x="3389" y="4089"/>
                    <a:pt x="4521" y="4082"/>
                    <a:pt x="5596" y="3778"/>
                  </a:cubicBezTo>
                  <a:cubicBezTo>
                    <a:pt x="7110" y="3340"/>
                    <a:pt x="7867" y="2533"/>
                    <a:pt x="7881" y="1719"/>
                  </a:cubicBezTo>
                  <a:cubicBezTo>
                    <a:pt x="7888" y="1415"/>
                    <a:pt x="7888" y="1111"/>
                    <a:pt x="7881" y="807"/>
                  </a:cubicBezTo>
                  <a:cubicBezTo>
                    <a:pt x="7867" y="0"/>
                    <a:pt x="22" y="36"/>
                    <a:pt x="8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1039;p38"/>
            <p:cNvSpPr/>
            <p:nvPr/>
          </p:nvSpPr>
          <p:spPr>
            <a:xfrm>
              <a:off x="2047400" y="2499625"/>
              <a:ext cx="192625" cy="67925"/>
            </a:xfrm>
            <a:custGeom>
              <a:rect l="l" t="t" r="r" b="b"/>
              <a:pathLst>
                <a:path w="7705" h="2717" extrusionOk="0">
                  <a:moveTo>
                    <a:pt x="284" y="524"/>
                  </a:moveTo>
                  <a:lnTo>
                    <a:pt x="284" y="1387"/>
                  </a:lnTo>
                  <a:cubicBezTo>
                    <a:pt x="163" y="1238"/>
                    <a:pt x="64" y="1075"/>
                    <a:pt x="1" y="898"/>
                  </a:cubicBezTo>
                  <a:lnTo>
                    <a:pt x="1" y="57"/>
                  </a:lnTo>
                  <a:cubicBezTo>
                    <a:pt x="71" y="226"/>
                    <a:pt x="163" y="382"/>
                    <a:pt x="284" y="524"/>
                  </a:cubicBezTo>
                  <a:close/>
                  <a:moveTo>
                    <a:pt x="2293" y="1655"/>
                  </a:moveTo>
                  <a:lnTo>
                    <a:pt x="2293" y="2518"/>
                  </a:lnTo>
                  <a:cubicBezTo>
                    <a:pt x="2385" y="2540"/>
                    <a:pt x="2477" y="2561"/>
                    <a:pt x="2569" y="2582"/>
                  </a:cubicBezTo>
                  <a:lnTo>
                    <a:pt x="2569" y="1712"/>
                  </a:lnTo>
                  <a:cubicBezTo>
                    <a:pt x="2477" y="1691"/>
                    <a:pt x="2385" y="1677"/>
                    <a:pt x="2293" y="1655"/>
                  </a:cubicBezTo>
                  <a:close/>
                  <a:moveTo>
                    <a:pt x="3439" y="1818"/>
                  </a:moveTo>
                  <a:lnTo>
                    <a:pt x="3439" y="2702"/>
                  </a:lnTo>
                  <a:cubicBezTo>
                    <a:pt x="3531" y="2709"/>
                    <a:pt x="3623" y="2709"/>
                    <a:pt x="3715" y="2717"/>
                  </a:cubicBezTo>
                  <a:lnTo>
                    <a:pt x="3708" y="1832"/>
                  </a:lnTo>
                  <a:cubicBezTo>
                    <a:pt x="3623" y="1825"/>
                    <a:pt x="3531" y="1818"/>
                    <a:pt x="3439" y="1818"/>
                  </a:cubicBezTo>
                  <a:close/>
                  <a:moveTo>
                    <a:pt x="2866" y="1762"/>
                  </a:moveTo>
                  <a:lnTo>
                    <a:pt x="2866" y="2639"/>
                  </a:lnTo>
                  <a:cubicBezTo>
                    <a:pt x="2951" y="2653"/>
                    <a:pt x="3050" y="2667"/>
                    <a:pt x="3142" y="2674"/>
                  </a:cubicBezTo>
                  <a:lnTo>
                    <a:pt x="3142" y="1797"/>
                  </a:lnTo>
                  <a:cubicBezTo>
                    <a:pt x="3050" y="1790"/>
                    <a:pt x="2958" y="1776"/>
                    <a:pt x="2866" y="1762"/>
                  </a:cubicBezTo>
                  <a:close/>
                  <a:moveTo>
                    <a:pt x="574" y="835"/>
                  </a:moveTo>
                  <a:lnTo>
                    <a:pt x="574" y="1684"/>
                  </a:lnTo>
                  <a:cubicBezTo>
                    <a:pt x="666" y="1762"/>
                    <a:pt x="758" y="1832"/>
                    <a:pt x="857" y="1903"/>
                  </a:cubicBezTo>
                  <a:lnTo>
                    <a:pt x="857" y="1033"/>
                  </a:lnTo>
                  <a:cubicBezTo>
                    <a:pt x="758" y="976"/>
                    <a:pt x="666" y="906"/>
                    <a:pt x="574" y="835"/>
                  </a:cubicBezTo>
                  <a:close/>
                  <a:moveTo>
                    <a:pt x="1720" y="1479"/>
                  </a:moveTo>
                  <a:lnTo>
                    <a:pt x="1720" y="2335"/>
                  </a:lnTo>
                  <a:cubicBezTo>
                    <a:pt x="1812" y="2370"/>
                    <a:pt x="1904" y="2398"/>
                    <a:pt x="1996" y="2427"/>
                  </a:cubicBezTo>
                  <a:lnTo>
                    <a:pt x="1996" y="1563"/>
                  </a:lnTo>
                  <a:cubicBezTo>
                    <a:pt x="1904" y="1535"/>
                    <a:pt x="1812" y="1514"/>
                    <a:pt x="1720" y="1479"/>
                  </a:cubicBezTo>
                  <a:close/>
                  <a:moveTo>
                    <a:pt x="1147" y="1217"/>
                  </a:moveTo>
                  <a:lnTo>
                    <a:pt x="1147" y="2073"/>
                  </a:lnTo>
                  <a:cubicBezTo>
                    <a:pt x="1239" y="2115"/>
                    <a:pt x="1331" y="2158"/>
                    <a:pt x="1430" y="2207"/>
                  </a:cubicBezTo>
                  <a:lnTo>
                    <a:pt x="1430" y="1344"/>
                  </a:lnTo>
                  <a:cubicBezTo>
                    <a:pt x="1331" y="1309"/>
                    <a:pt x="1239" y="1266"/>
                    <a:pt x="1147" y="1224"/>
                  </a:cubicBezTo>
                  <a:close/>
                  <a:moveTo>
                    <a:pt x="4005" y="1825"/>
                  </a:moveTo>
                  <a:lnTo>
                    <a:pt x="4005" y="2709"/>
                  </a:lnTo>
                  <a:cubicBezTo>
                    <a:pt x="4104" y="2709"/>
                    <a:pt x="4189" y="2702"/>
                    <a:pt x="4288" y="2695"/>
                  </a:cubicBezTo>
                  <a:lnTo>
                    <a:pt x="4288" y="1804"/>
                  </a:lnTo>
                  <a:cubicBezTo>
                    <a:pt x="4196" y="1818"/>
                    <a:pt x="4104" y="1825"/>
                    <a:pt x="4005" y="1825"/>
                  </a:cubicBezTo>
                  <a:close/>
                  <a:moveTo>
                    <a:pt x="6863" y="997"/>
                  </a:moveTo>
                  <a:lnTo>
                    <a:pt x="6863" y="1868"/>
                  </a:lnTo>
                  <a:cubicBezTo>
                    <a:pt x="6955" y="1797"/>
                    <a:pt x="7047" y="1726"/>
                    <a:pt x="7139" y="1648"/>
                  </a:cubicBezTo>
                  <a:lnTo>
                    <a:pt x="7139" y="799"/>
                  </a:lnTo>
                  <a:cubicBezTo>
                    <a:pt x="7047" y="870"/>
                    <a:pt x="6955" y="941"/>
                    <a:pt x="6863" y="997"/>
                  </a:cubicBezTo>
                  <a:close/>
                  <a:moveTo>
                    <a:pt x="4578" y="1790"/>
                  </a:moveTo>
                  <a:lnTo>
                    <a:pt x="4578" y="2667"/>
                  </a:lnTo>
                  <a:cubicBezTo>
                    <a:pt x="4670" y="2653"/>
                    <a:pt x="4762" y="2639"/>
                    <a:pt x="4854" y="2625"/>
                  </a:cubicBezTo>
                  <a:lnTo>
                    <a:pt x="4854" y="1747"/>
                  </a:lnTo>
                  <a:cubicBezTo>
                    <a:pt x="4762" y="1762"/>
                    <a:pt x="4677" y="1783"/>
                    <a:pt x="4578" y="1797"/>
                  </a:cubicBezTo>
                  <a:close/>
                  <a:moveTo>
                    <a:pt x="7429" y="481"/>
                  </a:moveTo>
                  <a:lnTo>
                    <a:pt x="7429" y="1344"/>
                  </a:lnTo>
                  <a:cubicBezTo>
                    <a:pt x="7549" y="1196"/>
                    <a:pt x="7641" y="1019"/>
                    <a:pt x="7705" y="835"/>
                  </a:cubicBezTo>
                  <a:lnTo>
                    <a:pt x="7705" y="0"/>
                  </a:lnTo>
                  <a:cubicBezTo>
                    <a:pt x="7641" y="177"/>
                    <a:pt x="7549" y="340"/>
                    <a:pt x="7429" y="481"/>
                  </a:cubicBezTo>
                  <a:close/>
                  <a:moveTo>
                    <a:pt x="6290" y="1323"/>
                  </a:moveTo>
                  <a:lnTo>
                    <a:pt x="6290" y="2179"/>
                  </a:lnTo>
                  <a:cubicBezTo>
                    <a:pt x="6389" y="2136"/>
                    <a:pt x="6481" y="2094"/>
                    <a:pt x="6566" y="2045"/>
                  </a:cubicBezTo>
                  <a:lnTo>
                    <a:pt x="6566" y="1189"/>
                  </a:lnTo>
                  <a:cubicBezTo>
                    <a:pt x="6481" y="1245"/>
                    <a:pt x="6382" y="1280"/>
                    <a:pt x="6290" y="1323"/>
                  </a:cubicBezTo>
                  <a:close/>
                  <a:moveTo>
                    <a:pt x="5724" y="1542"/>
                  </a:moveTo>
                  <a:lnTo>
                    <a:pt x="5724" y="2405"/>
                  </a:lnTo>
                  <a:cubicBezTo>
                    <a:pt x="5816" y="2377"/>
                    <a:pt x="5908" y="2349"/>
                    <a:pt x="6000" y="2313"/>
                  </a:cubicBezTo>
                  <a:lnTo>
                    <a:pt x="6000" y="1457"/>
                  </a:lnTo>
                  <a:cubicBezTo>
                    <a:pt x="5915" y="1493"/>
                    <a:pt x="5816" y="1514"/>
                    <a:pt x="5724" y="1549"/>
                  </a:cubicBezTo>
                  <a:close/>
                  <a:moveTo>
                    <a:pt x="5151" y="1698"/>
                  </a:moveTo>
                  <a:lnTo>
                    <a:pt x="5151" y="2568"/>
                  </a:lnTo>
                  <a:cubicBezTo>
                    <a:pt x="5243" y="2547"/>
                    <a:pt x="5335" y="2526"/>
                    <a:pt x="5427" y="2497"/>
                  </a:cubicBezTo>
                  <a:lnTo>
                    <a:pt x="5427" y="1634"/>
                  </a:lnTo>
                  <a:cubicBezTo>
                    <a:pt x="5335" y="1662"/>
                    <a:pt x="5243" y="1677"/>
                    <a:pt x="5151" y="169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1040;p38"/>
            <p:cNvSpPr/>
            <p:nvPr/>
          </p:nvSpPr>
          <p:spPr>
            <a:xfrm>
              <a:off x="2035375" y="2431825"/>
              <a:ext cx="216325" cy="113725"/>
            </a:xfrm>
            <a:custGeom>
              <a:rect l="l" t="t" r="r" b="b"/>
              <a:pathLst>
                <a:path w="8653" h="4549" extrusionOk="0">
                  <a:moveTo>
                    <a:pt x="4341" y="1"/>
                  </a:moveTo>
                  <a:cubicBezTo>
                    <a:pt x="3326" y="1"/>
                    <a:pt x="2309" y="225"/>
                    <a:pt x="1536" y="675"/>
                  </a:cubicBezTo>
                  <a:cubicBezTo>
                    <a:pt x="1" y="1573"/>
                    <a:pt x="8" y="3016"/>
                    <a:pt x="1550" y="3893"/>
                  </a:cubicBezTo>
                  <a:cubicBezTo>
                    <a:pt x="2313" y="4331"/>
                    <a:pt x="3309" y="4549"/>
                    <a:pt x="4306" y="4549"/>
                  </a:cubicBezTo>
                  <a:cubicBezTo>
                    <a:pt x="5323" y="4549"/>
                    <a:pt x="6342" y="4322"/>
                    <a:pt x="7117" y="3872"/>
                  </a:cubicBezTo>
                  <a:cubicBezTo>
                    <a:pt x="8652" y="2974"/>
                    <a:pt x="8645" y="1538"/>
                    <a:pt x="7103" y="653"/>
                  </a:cubicBezTo>
                  <a:cubicBezTo>
                    <a:pt x="6338" y="218"/>
                    <a:pt x="5340" y="1"/>
                    <a:pt x="4341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1041;p38"/>
            <p:cNvSpPr/>
            <p:nvPr/>
          </p:nvSpPr>
          <p:spPr>
            <a:xfrm>
              <a:off x="2044925" y="2436875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61" y="0"/>
                  </a:moveTo>
                  <a:cubicBezTo>
                    <a:pt x="3036" y="0"/>
                    <a:pt x="2108" y="207"/>
                    <a:pt x="1401" y="621"/>
                  </a:cubicBezTo>
                  <a:cubicBezTo>
                    <a:pt x="1" y="1435"/>
                    <a:pt x="8" y="2743"/>
                    <a:pt x="1415" y="3550"/>
                  </a:cubicBezTo>
                  <a:cubicBezTo>
                    <a:pt x="2110" y="3946"/>
                    <a:pt x="3019" y="4144"/>
                    <a:pt x="3930" y="4144"/>
                  </a:cubicBezTo>
                  <a:cubicBezTo>
                    <a:pt x="4857" y="4144"/>
                    <a:pt x="5785" y="3939"/>
                    <a:pt x="6488" y="3529"/>
                  </a:cubicBezTo>
                  <a:cubicBezTo>
                    <a:pt x="7888" y="2715"/>
                    <a:pt x="7881" y="1399"/>
                    <a:pt x="6474" y="600"/>
                  </a:cubicBezTo>
                  <a:cubicBezTo>
                    <a:pt x="5779" y="200"/>
                    <a:pt x="4871" y="0"/>
                    <a:pt x="3961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1042;p38"/>
            <p:cNvSpPr/>
            <p:nvPr/>
          </p:nvSpPr>
          <p:spPr>
            <a:xfrm>
              <a:off x="2047050" y="2437000"/>
              <a:ext cx="192975" cy="73250"/>
            </a:xfrm>
            <a:custGeom>
              <a:rect l="l" t="t" r="r" b="b"/>
              <a:pathLst>
                <a:path w="7718" h="2930" extrusionOk="0">
                  <a:moveTo>
                    <a:pt x="3877" y="1"/>
                  </a:moveTo>
                  <a:cubicBezTo>
                    <a:pt x="2951" y="1"/>
                    <a:pt x="2023" y="206"/>
                    <a:pt x="1316" y="616"/>
                  </a:cubicBezTo>
                  <a:cubicBezTo>
                    <a:pt x="241" y="1246"/>
                    <a:pt x="0" y="2173"/>
                    <a:pt x="588" y="2929"/>
                  </a:cubicBezTo>
                  <a:cubicBezTo>
                    <a:pt x="135" y="2208"/>
                    <a:pt x="397" y="1380"/>
                    <a:pt x="1387" y="800"/>
                  </a:cubicBezTo>
                  <a:cubicBezTo>
                    <a:pt x="2072" y="400"/>
                    <a:pt x="2975" y="200"/>
                    <a:pt x="3877" y="200"/>
                  </a:cubicBezTo>
                  <a:cubicBezTo>
                    <a:pt x="4763" y="200"/>
                    <a:pt x="5648" y="393"/>
                    <a:pt x="6325" y="779"/>
                  </a:cubicBezTo>
                  <a:cubicBezTo>
                    <a:pt x="7315" y="1352"/>
                    <a:pt x="7584" y="2180"/>
                    <a:pt x="7138" y="2894"/>
                  </a:cubicBezTo>
                  <a:cubicBezTo>
                    <a:pt x="7719" y="2130"/>
                    <a:pt x="7471" y="1217"/>
                    <a:pt x="6389" y="595"/>
                  </a:cubicBezTo>
                  <a:cubicBezTo>
                    <a:pt x="5694" y="199"/>
                    <a:pt x="4786" y="1"/>
                    <a:pt x="3877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1043;p38"/>
            <p:cNvSpPr/>
            <p:nvPr/>
          </p:nvSpPr>
          <p:spPr>
            <a:xfrm>
              <a:off x="2085950" y="2453150"/>
              <a:ext cx="115525" cy="72750"/>
            </a:xfrm>
            <a:custGeom>
              <a:rect l="l" t="t" r="r" b="b"/>
              <a:pathLst>
                <a:path w="4621" h="2910" extrusionOk="0">
                  <a:moveTo>
                    <a:pt x="715" y="777"/>
                  </a:moveTo>
                  <a:lnTo>
                    <a:pt x="1430" y="1194"/>
                  </a:lnTo>
                  <a:cubicBezTo>
                    <a:pt x="1352" y="1213"/>
                    <a:pt x="1272" y="1223"/>
                    <a:pt x="1192" y="1223"/>
                  </a:cubicBezTo>
                  <a:cubicBezTo>
                    <a:pt x="1038" y="1223"/>
                    <a:pt x="883" y="1188"/>
                    <a:pt x="744" y="1123"/>
                  </a:cubicBezTo>
                  <a:cubicBezTo>
                    <a:pt x="666" y="1081"/>
                    <a:pt x="602" y="1017"/>
                    <a:pt x="567" y="946"/>
                  </a:cubicBezTo>
                  <a:cubicBezTo>
                    <a:pt x="602" y="876"/>
                    <a:pt x="652" y="819"/>
                    <a:pt x="715" y="777"/>
                  </a:cubicBezTo>
                  <a:close/>
                  <a:moveTo>
                    <a:pt x="3243" y="1592"/>
                  </a:moveTo>
                  <a:cubicBezTo>
                    <a:pt x="3453" y="1592"/>
                    <a:pt x="3662" y="1642"/>
                    <a:pt x="3849" y="1746"/>
                  </a:cubicBezTo>
                  <a:cubicBezTo>
                    <a:pt x="3934" y="1781"/>
                    <a:pt x="3998" y="1845"/>
                    <a:pt x="4047" y="1930"/>
                  </a:cubicBezTo>
                  <a:cubicBezTo>
                    <a:pt x="4005" y="2000"/>
                    <a:pt x="3941" y="2064"/>
                    <a:pt x="3863" y="2100"/>
                  </a:cubicBezTo>
                  <a:lnTo>
                    <a:pt x="3014" y="1611"/>
                  </a:lnTo>
                  <a:cubicBezTo>
                    <a:pt x="3090" y="1598"/>
                    <a:pt x="3166" y="1592"/>
                    <a:pt x="3243" y="1592"/>
                  </a:cubicBezTo>
                  <a:close/>
                  <a:moveTo>
                    <a:pt x="1868" y="0"/>
                  </a:moveTo>
                  <a:cubicBezTo>
                    <a:pt x="1577" y="0"/>
                    <a:pt x="1182" y="81"/>
                    <a:pt x="765" y="310"/>
                  </a:cubicBezTo>
                  <a:lnTo>
                    <a:pt x="362" y="83"/>
                  </a:lnTo>
                  <a:lnTo>
                    <a:pt x="86" y="239"/>
                  </a:lnTo>
                  <a:lnTo>
                    <a:pt x="86" y="416"/>
                  </a:lnTo>
                  <a:lnTo>
                    <a:pt x="355" y="564"/>
                  </a:lnTo>
                  <a:cubicBezTo>
                    <a:pt x="128" y="734"/>
                    <a:pt x="1" y="918"/>
                    <a:pt x="1" y="1109"/>
                  </a:cubicBezTo>
                  <a:lnTo>
                    <a:pt x="1" y="1272"/>
                  </a:lnTo>
                  <a:cubicBezTo>
                    <a:pt x="1" y="1449"/>
                    <a:pt x="121" y="1626"/>
                    <a:pt x="404" y="1795"/>
                  </a:cubicBezTo>
                  <a:cubicBezTo>
                    <a:pt x="638" y="1928"/>
                    <a:pt x="904" y="1983"/>
                    <a:pt x="1191" y="1983"/>
                  </a:cubicBezTo>
                  <a:cubicBezTo>
                    <a:pt x="1468" y="1983"/>
                    <a:pt x="1764" y="1932"/>
                    <a:pt x="2067" y="1852"/>
                  </a:cubicBezTo>
                  <a:lnTo>
                    <a:pt x="2420" y="1760"/>
                  </a:lnTo>
                  <a:lnTo>
                    <a:pt x="3368" y="2305"/>
                  </a:lnTo>
                  <a:cubicBezTo>
                    <a:pt x="3345" y="2305"/>
                    <a:pt x="3322" y="2306"/>
                    <a:pt x="3299" y="2306"/>
                  </a:cubicBezTo>
                  <a:cubicBezTo>
                    <a:pt x="3046" y="2306"/>
                    <a:pt x="2794" y="2270"/>
                    <a:pt x="2548" y="2199"/>
                  </a:cubicBezTo>
                  <a:cubicBezTo>
                    <a:pt x="2499" y="2182"/>
                    <a:pt x="2449" y="2174"/>
                    <a:pt x="2399" y="2174"/>
                  </a:cubicBezTo>
                  <a:cubicBezTo>
                    <a:pt x="2320" y="2174"/>
                    <a:pt x="2242" y="2195"/>
                    <a:pt x="2173" y="2234"/>
                  </a:cubicBezTo>
                  <a:cubicBezTo>
                    <a:pt x="2088" y="2283"/>
                    <a:pt x="2038" y="2375"/>
                    <a:pt x="2045" y="2467"/>
                  </a:cubicBezTo>
                  <a:lnTo>
                    <a:pt x="2045" y="2623"/>
                  </a:lnTo>
                  <a:cubicBezTo>
                    <a:pt x="2045" y="2708"/>
                    <a:pt x="2095" y="2786"/>
                    <a:pt x="2173" y="2821"/>
                  </a:cubicBezTo>
                  <a:cubicBezTo>
                    <a:pt x="2246" y="2864"/>
                    <a:pt x="2403" y="2909"/>
                    <a:pt x="2627" y="2909"/>
                  </a:cubicBezTo>
                  <a:cubicBezTo>
                    <a:pt x="2921" y="2909"/>
                    <a:pt x="3331" y="2831"/>
                    <a:pt x="3821" y="2566"/>
                  </a:cubicBezTo>
                  <a:lnTo>
                    <a:pt x="4344" y="2864"/>
                  </a:lnTo>
                  <a:lnTo>
                    <a:pt x="4620" y="2708"/>
                  </a:lnTo>
                  <a:lnTo>
                    <a:pt x="4620" y="2531"/>
                  </a:lnTo>
                  <a:lnTo>
                    <a:pt x="4231" y="2312"/>
                  </a:lnTo>
                  <a:cubicBezTo>
                    <a:pt x="4436" y="2156"/>
                    <a:pt x="4599" y="1958"/>
                    <a:pt x="4606" y="1739"/>
                  </a:cubicBezTo>
                  <a:lnTo>
                    <a:pt x="4606" y="1569"/>
                  </a:lnTo>
                  <a:cubicBezTo>
                    <a:pt x="4606" y="1399"/>
                    <a:pt x="4500" y="1208"/>
                    <a:pt x="4203" y="1031"/>
                  </a:cubicBezTo>
                  <a:cubicBezTo>
                    <a:pt x="3917" y="870"/>
                    <a:pt x="3620" y="804"/>
                    <a:pt x="3299" y="804"/>
                  </a:cubicBezTo>
                  <a:cubicBezTo>
                    <a:pt x="3000" y="804"/>
                    <a:pt x="2680" y="861"/>
                    <a:pt x="2328" y="953"/>
                  </a:cubicBezTo>
                  <a:lnTo>
                    <a:pt x="2017" y="1038"/>
                  </a:lnTo>
                  <a:lnTo>
                    <a:pt x="1211" y="571"/>
                  </a:lnTo>
                  <a:cubicBezTo>
                    <a:pt x="1230" y="571"/>
                    <a:pt x="1249" y="571"/>
                    <a:pt x="1268" y="571"/>
                  </a:cubicBezTo>
                  <a:cubicBezTo>
                    <a:pt x="1475" y="571"/>
                    <a:pt x="1681" y="605"/>
                    <a:pt x="1876" y="663"/>
                  </a:cubicBezTo>
                  <a:cubicBezTo>
                    <a:pt x="1917" y="680"/>
                    <a:pt x="1961" y="688"/>
                    <a:pt x="2006" y="688"/>
                  </a:cubicBezTo>
                  <a:cubicBezTo>
                    <a:pt x="2073" y="688"/>
                    <a:pt x="2141" y="669"/>
                    <a:pt x="2201" y="635"/>
                  </a:cubicBezTo>
                  <a:cubicBezTo>
                    <a:pt x="2265" y="600"/>
                    <a:pt x="2378" y="501"/>
                    <a:pt x="2378" y="402"/>
                  </a:cubicBezTo>
                  <a:lnTo>
                    <a:pt x="2378" y="225"/>
                  </a:lnTo>
                  <a:cubicBezTo>
                    <a:pt x="2378" y="182"/>
                    <a:pt x="2349" y="126"/>
                    <a:pt x="2265" y="76"/>
                  </a:cubicBezTo>
                  <a:cubicBezTo>
                    <a:pt x="2184" y="31"/>
                    <a:pt x="2045" y="0"/>
                    <a:pt x="1868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1044;p38"/>
            <p:cNvSpPr/>
            <p:nvPr/>
          </p:nvSpPr>
          <p:spPr>
            <a:xfrm>
              <a:off x="2080125" y="2453150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48" y="607"/>
                  </a:moveTo>
                  <a:lnTo>
                    <a:pt x="1868" y="1137"/>
                  </a:lnTo>
                  <a:cubicBezTo>
                    <a:pt x="1710" y="1188"/>
                    <a:pt x="1545" y="1218"/>
                    <a:pt x="1389" y="1218"/>
                  </a:cubicBezTo>
                  <a:cubicBezTo>
                    <a:pt x="1238" y="1218"/>
                    <a:pt x="1095" y="1189"/>
                    <a:pt x="977" y="1123"/>
                  </a:cubicBezTo>
                  <a:cubicBezTo>
                    <a:pt x="729" y="975"/>
                    <a:pt x="715" y="762"/>
                    <a:pt x="948" y="607"/>
                  </a:cubicBezTo>
                  <a:close/>
                  <a:moveTo>
                    <a:pt x="3471" y="1423"/>
                  </a:moveTo>
                  <a:cubicBezTo>
                    <a:pt x="3691" y="1423"/>
                    <a:pt x="3900" y="1470"/>
                    <a:pt x="4082" y="1576"/>
                  </a:cubicBezTo>
                  <a:cubicBezTo>
                    <a:pt x="4379" y="1753"/>
                    <a:pt x="4358" y="1951"/>
                    <a:pt x="4096" y="2100"/>
                  </a:cubicBezTo>
                  <a:lnTo>
                    <a:pt x="3021" y="1484"/>
                  </a:lnTo>
                  <a:cubicBezTo>
                    <a:pt x="3172" y="1444"/>
                    <a:pt x="3324" y="1423"/>
                    <a:pt x="3471" y="1423"/>
                  </a:cubicBezTo>
                  <a:close/>
                  <a:moveTo>
                    <a:pt x="2098" y="0"/>
                  </a:moveTo>
                  <a:cubicBezTo>
                    <a:pt x="1806" y="0"/>
                    <a:pt x="1408" y="81"/>
                    <a:pt x="991" y="310"/>
                  </a:cubicBezTo>
                  <a:lnTo>
                    <a:pt x="595" y="83"/>
                  </a:lnTo>
                  <a:lnTo>
                    <a:pt x="319" y="239"/>
                  </a:lnTo>
                  <a:lnTo>
                    <a:pt x="715" y="472"/>
                  </a:lnTo>
                  <a:cubicBezTo>
                    <a:pt x="163" y="812"/>
                    <a:pt x="0" y="1258"/>
                    <a:pt x="630" y="1618"/>
                  </a:cubicBezTo>
                  <a:cubicBezTo>
                    <a:pt x="866" y="1756"/>
                    <a:pt x="1135" y="1812"/>
                    <a:pt x="1424" y="1812"/>
                  </a:cubicBezTo>
                  <a:cubicBezTo>
                    <a:pt x="1699" y="1812"/>
                    <a:pt x="1992" y="1761"/>
                    <a:pt x="2292" y="1682"/>
                  </a:cubicBezTo>
                  <a:lnTo>
                    <a:pt x="2646" y="1590"/>
                  </a:lnTo>
                  <a:lnTo>
                    <a:pt x="3821" y="2262"/>
                  </a:lnTo>
                  <a:cubicBezTo>
                    <a:pt x="3762" y="2286"/>
                    <a:pt x="3666" y="2310"/>
                    <a:pt x="3510" y="2310"/>
                  </a:cubicBezTo>
                  <a:cubicBezTo>
                    <a:pt x="3343" y="2310"/>
                    <a:pt x="3106" y="2283"/>
                    <a:pt x="2774" y="2199"/>
                  </a:cubicBezTo>
                  <a:cubicBezTo>
                    <a:pt x="2725" y="2182"/>
                    <a:pt x="2675" y="2174"/>
                    <a:pt x="2625" y="2174"/>
                  </a:cubicBezTo>
                  <a:cubicBezTo>
                    <a:pt x="2546" y="2174"/>
                    <a:pt x="2468" y="2195"/>
                    <a:pt x="2399" y="2234"/>
                  </a:cubicBezTo>
                  <a:cubicBezTo>
                    <a:pt x="2222" y="2319"/>
                    <a:pt x="2222" y="2566"/>
                    <a:pt x="2399" y="2651"/>
                  </a:cubicBezTo>
                  <a:cubicBezTo>
                    <a:pt x="2472" y="2694"/>
                    <a:pt x="2629" y="2740"/>
                    <a:pt x="2853" y="2740"/>
                  </a:cubicBezTo>
                  <a:cubicBezTo>
                    <a:pt x="3147" y="2740"/>
                    <a:pt x="3557" y="2662"/>
                    <a:pt x="4047" y="2397"/>
                  </a:cubicBezTo>
                  <a:lnTo>
                    <a:pt x="4563" y="2694"/>
                  </a:lnTo>
                  <a:lnTo>
                    <a:pt x="4839" y="2531"/>
                  </a:lnTo>
                  <a:lnTo>
                    <a:pt x="4330" y="2234"/>
                  </a:lnTo>
                  <a:cubicBezTo>
                    <a:pt x="4783" y="1972"/>
                    <a:pt x="5150" y="1449"/>
                    <a:pt x="4436" y="1031"/>
                  </a:cubicBezTo>
                  <a:cubicBezTo>
                    <a:pt x="4150" y="870"/>
                    <a:pt x="3853" y="804"/>
                    <a:pt x="3533" y="804"/>
                  </a:cubicBezTo>
                  <a:cubicBezTo>
                    <a:pt x="3235" y="804"/>
                    <a:pt x="2916" y="861"/>
                    <a:pt x="2568" y="953"/>
                  </a:cubicBezTo>
                  <a:lnTo>
                    <a:pt x="2250" y="1038"/>
                  </a:lnTo>
                  <a:lnTo>
                    <a:pt x="1224" y="444"/>
                  </a:lnTo>
                  <a:cubicBezTo>
                    <a:pt x="1295" y="415"/>
                    <a:pt x="1384" y="397"/>
                    <a:pt x="1505" y="397"/>
                  </a:cubicBezTo>
                  <a:cubicBezTo>
                    <a:pt x="1652" y="397"/>
                    <a:pt x="1845" y="424"/>
                    <a:pt x="2109" y="494"/>
                  </a:cubicBezTo>
                  <a:cubicBezTo>
                    <a:pt x="2151" y="508"/>
                    <a:pt x="2196" y="515"/>
                    <a:pt x="2241" y="515"/>
                  </a:cubicBezTo>
                  <a:cubicBezTo>
                    <a:pt x="2308" y="515"/>
                    <a:pt x="2375" y="499"/>
                    <a:pt x="2434" y="465"/>
                  </a:cubicBezTo>
                  <a:cubicBezTo>
                    <a:pt x="2526" y="409"/>
                    <a:pt x="2731" y="211"/>
                    <a:pt x="2498" y="76"/>
                  </a:cubicBezTo>
                  <a:cubicBezTo>
                    <a:pt x="2417" y="31"/>
                    <a:pt x="2277" y="0"/>
                    <a:pt x="2098" y="0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1045;p38"/>
            <p:cNvSpPr/>
            <p:nvPr/>
          </p:nvSpPr>
          <p:spPr>
            <a:xfrm>
              <a:off x="2047050" y="244000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3"/>
                  </a:moveTo>
                  <a:cubicBezTo>
                    <a:pt x="0" y="1147"/>
                    <a:pt x="0" y="1451"/>
                    <a:pt x="8" y="1755"/>
                  </a:cubicBezTo>
                  <a:cubicBezTo>
                    <a:pt x="29" y="2562"/>
                    <a:pt x="800" y="3368"/>
                    <a:pt x="2314" y="3793"/>
                  </a:cubicBezTo>
                  <a:cubicBezTo>
                    <a:pt x="3389" y="4090"/>
                    <a:pt x="4528" y="4083"/>
                    <a:pt x="5596" y="3779"/>
                  </a:cubicBezTo>
                  <a:cubicBezTo>
                    <a:pt x="7110" y="3340"/>
                    <a:pt x="7874" y="2534"/>
                    <a:pt x="7888" y="1720"/>
                  </a:cubicBezTo>
                  <a:cubicBezTo>
                    <a:pt x="7888" y="1416"/>
                    <a:pt x="7888" y="1112"/>
                    <a:pt x="7888" y="807"/>
                  </a:cubicBezTo>
                  <a:cubicBezTo>
                    <a:pt x="7867" y="1"/>
                    <a:pt x="22" y="29"/>
                    <a:pt x="8" y="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1046;p38"/>
            <p:cNvSpPr/>
            <p:nvPr/>
          </p:nvSpPr>
          <p:spPr>
            <a:xfrm>
              <a:off x="2049700" y="2472375"/>
              <a:ext cx="192625" cy="67775"/>
            </a:xfrm>
            <a:custGeom>
              <a:rect l="l" t="t" r="r" b="b"/>
              <a:pathLst>
                <a:path w="7705" h="2711" extrusionOk="0">
                  <a:moveTo>
                    <a:pt x="276" y="524"/>
                  </a:moveTo>
                  <a:lnTo>
                    <a:pt x="276" y="1387"/>
                  </a:lnTo>
                  <a:cubicBezTo>
                    <a:pt x="156" y="1239"/>
                    <a:pt x="64" y="1076"/>
                    <a:pt x="1" y="899"/>
                  </a:cubicBezTo>
                  <a:lnTo>
                    <a:pt x="1" y="50"/>
                  </a:lnTo>
                  <a:cubicBezTo>
                    <a:pt x="64" y="220"/>
                    <a:pt x="156" y="383"/>
                    <a:pt x="276" y="524"/>
                  </a:cubicBezTo>
                  <a:close/>
                  <a:moveTo>
                    <a:pt x="2293" y="1649"/>
                  </a:moveTo>
                  <a:lnTo>
                    <a:pt x="2293" y="2512"/>
                  </a:lnTo>
                  <a:cubicBezTo>
                    <a:pt x="2378" y="2540"/>
                    <a:pt x="2477" y="2561"/>
                    <a:pt x="2569" y="2583"/>
                  </a:cubicBezTo>
                  <a:lnTo>
                    <a:pt x="2569" y="1705"/>
                  </a:lnTo>
                  <a:cubicBezTo>
                    <a:pt x="2477" y="1691"/>
                    <a:pt x="2378" y="1670"/>
                    <a:pt x="2293" y="1649"/>
                  </a:cubicBezTo>
                  <a:close/>
                  <a:moveTo>
                    <a:pt x="3432" y="1812"/>
                  </a:moveTo>
                  <a:lnTo>
                    <a:pt x="3439" y="2703"/>
                  </a:lnTo>
                  <a:cubicBezTo>
                    <a:pt x="3524" y="2710"/>
                    <a:pt x="3623" y="2710"/>
                    <a:pt x="3715" y="2710"/>
                  </a:cubicBezTo>
                  <a:lnTo>
                    <a:pt x="3715" y="1826"/>
                  </a:lnTo>
                  <a:cubicBezTo>
                    <a:pt x="3616" y="1826"/>
                    <a:pt x="3524" y="1819"/>
                    <a:pt x="3432" y="1812"/>
                  </a:cubicBezTo>
                  <a:close/>
                  <a:moveTo>
                    <a:pt x="2859" y="1755"/>
                  </a:moveTo>
                  <a:lnTo>
                    <a:pt x="2859" y="2632"/>
                  </a:lnTo>
                  <a:cubicBezTo>
                    <a:pt x="2951" y="2646"/>
                    <a:pt x="3043" y="2661"/>
                    <a:pt x="3142" y="2675"/>
                  </a:cubicBezTo>
                  <a:lnTo>
                    <a:pt x="3135" y="1797"/>
                  </a:lnTo>
                  <a:cubicBezTo>
                    <a:pt x="3043" y="1790"/>
                    <a:pt x="2951" y="1769"/>
                    <a:pt x="2859" y="1755"/>
                  </a:cubicBezTo>
                  <a:close/>
                  <a:moveTo>
                    <a:pt x="574" y="835"/>
                  </a:moveTo>
                  <a:lnTo>
                    <a:pt x="574" y="1684"/>
                  </a:lnTo>
                  <a:cubicBezTo>
                    <a:pt x="658" y="1762"/>
                    <a:pt x="750" y="1833"/>
                    <a:pt x="849" y="1896"/>
                  </a:cubicBezTo>
                  <a:lnTo>
                    <a:pt x="849" y="1033"/>
                  </a:lnTo>
                  <a:cubicBezTo>
                    <a:pt x="758" y="970"/>
                    <a:pt x="651" y="906"/>
                    <a:pt x="574" y="835"/>
                  </a:cubicBezTo>
                  <a:close/>
                  <a:moveTo>
                    <a:pt x="1720" y="1479"/>
                  </a:moveTo>
                  <a:lnTo>
                    <a:pt x="1720" y="2335"/>
                  </a:lnTo>
                  <a:cubicBezTo>
                    <a:pt x="1812" y="2363"/>
                    <a:pt x="1904" y="2399"/>
                    <a:pt x="1996" y="2420"/>
                  </a:cubicBezTo>
                  <a:lnTo>
                    <a:pt x="1996" y="1557"/>
                  </a:lnTo>
                  <a:cubicBezTo>
                    <a:pt x="1904" y="1536"/>
                    <a:pt x="1805" y="1514"/>
                    <a:pt x="1720" y="1479"/>
                  </a:cubicBezTo>
                  <a:close/>
                  <a:moveTo>
                    <a:pt x="1147" y="1217"/>
                  </a:moveTo>
                  <a:lnTo>
                    <a:pt x="1147" y="2073"/>
                  </a:lnTo>
                  <a:cubicBezTo>
                    <a:pt x="1239" y="2123"/>
                    <a:pt x="1331" y="2165"/>
                    <a:pt x="1423" y="2208"/>
                  </a:cubicBezTo>
                  <a:lnTo>
                    <a:pt x="1423" y="1345"/>
                  </a:lnTo>
                  <a:cubicBezTo>
                    <a:pt x="1331" y="1309"/>
                    <a:pt x="1232" y="1274"/>
                    <a:pt x="1147" y="1217"/>
                  </a:cubicBezTo>
                  <a:close/>
                  <a:moveTo>
                    <a:pt x="4005" y="1826"/>
                  </a:moveTo>
                  <a:lnTo>
                    <a:pt x="4005" y="2710"/>
                  </a:lnTo>
                  <a:cubicBezTo>
                    <a:pt x="4097" y="2710"/>
                    <a:pt x="4196" y="2710"/>
                    <a:pt x="4288" y="2696"/>
                  </a:cubicBezTo>
                  <a:lnTo>
                    <a:pt x="4288" y="1812"/>
                  </a:lnTo>
                  <a:cubicBezTo>
                    <a:pt x="4189" y="1819"/>
                    <a:pt x="4097" y="1826"/>
                    <a:pt x="4005" y="1826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55" y="1797"/>
                    <a:pt x="7047" y="1727"/>
                    <a:pt x="7139" y="1649"/>
                  </a:cubicBezTo>
                  <a:lnTo>
                    <a:pt x="7139" y="800"/>
                  </a:lnTo>
                  <a:cubicBezTo>
                    <a:pt x="7047" y="871"/>
                    <a:pt x="6955" y="934"/>
                    <a:pt x="6856" y="998"/>
                  </a:cubicBezTo>
                  <a:close/>
                  <a:moveTo>
                    <a:pt x="4578" y="1790"/>
                  </a:moveTo>
                  <a:lnTo>
                    <a:pt x="4585" y="2668"/>
                  </a:lnTo>
                  <a:cubicBezTo>
                    <a:pt x="4670" y="2661"/>
                    <a:pt x="4769" y="2646"/>
                    <a:pt x="4861" y="2625"/>
                  </a:cubicBezTo>
                  <a:lnTo>
                    <a:pt x="4854" y="1748"/>
                  </a:lnTo>
                  <a:cubicBezTo>
                    <a:pt x="4762" y="1762"/>
                    <a:pt x="4670" y="1783"/>
                    <a:pt x="4578" y="1790"/>
                  </a:cubicBezTo>
                  <a:close/>
                  <a:moveTo>
                    <a:pt x="7429" y="482"/>
                  </a:moveTo>
                  <a:lnTo>
                    <a:pt x="7429" y="1345"/>
                  </a:lnTo>
                  <a:cubicBezTo>
                    <a:pt x="7549" y="1196"/>
                    <a:pt x="7641" y="1019"/>
                    <a:pt x="7705" y="835"/>
                  </a:cubicBezTo>
                  <a:lnTo>
                    <a:pt x="7705" y="1"/>
                  </a:lnTo>
                  <a:cubicBezTo>
                    <a:pt x="7641" y="177"/>
                    <a:pt x="7542" y="333"/>
                    <a:pt x="7429" y="482"/>
                  </a:cubicBezTo>
                  <a:close/>
                  <a:moveTo>
                    <a:pt x="6290" y="1323"/>
                  </a:moveTo>
                  <a:lnTo>
                    <a:pt x="6297" y="2187"/>
                  </a:lnTo>
                  <a:cubicBezTo>
                    <a:pt x="6389" y="2137"/>
                    <a:pt x="6481" y="2095"/>
                    <a:pt x="6573" y="2045"/>
                  </a:cubicBezTo>
                  <a:lnTo>
                    <a:pt x="6573" y="1196"/>
                  </a:lnTo>
                  <a:cubicBezTo>
                    <a:pt x="6474" y="1239"/>
                    <a:pt x="6382" y="1281"/>
                    <a:pt x="6290" y="1323"/>
                  </a:cubicBezTo>
                  <a:close/>
                  <a:moveTo>
                    <a:pt x="5717" y="1543"/>
                  </a:moveTo>
                  <a:lnTo>
                    <a:pt x="5717" y="2406"/>
                  </a:lnTo>
                  <a:cubicBezTo>
                    <a:pt x="5816" y="2378"/>
                    <a:pt x="5908" y="2349"/>
                    <a:pt x="6000" y="2314"/>
                  </a:cubicBezTo>
                  <a:lnTo>
                    <a:pt x="6000" y="1458"/>
                  </a:lnTo>
                  <a:cubicBezTo>
                    <a:pt x="5908" y="1493"/>
                    <a:pt x="5809" y="1514"/>
                    <a:pt x="5717" y="1543"/>
                  </a:cubicBezTo>
                  <a:close/>
                  <a:moveTo>
                    <a:pt x="5151" y="1698"/>
                  </a:moveTo>
                  <a:lnTo>
                    <a:pt x="5151" y="2569"/>
                  </a:lnTo>
                  <a:cubicBezTo>
                    <a:pt x="5243" y="2547"/>
                    <a:pt x="5335" y="2526"/>
                    <a:pt x="5427" y="2505"/>
                  </a:cubicBezTo>
                  <a:lnTo>
                    <a:pt x="5427" y="1635"/>
                  </a:lnTo>
                  <a:cubicBezTo>
                    <a:pt x="5335" y="1656"/>
                    <a:pt x="5236" y="1677"/>
                    <a:pt x="5144" y="169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1047;p38"/>
            <p:cNvSpPr/>
            <p:nvPr/>
          </p:nvSpPr>
          <p:spPr>
            <a:xfrm>
              <a:off x="2037500" y="2404525"/>
              <a:ext cx="216500" cy="113700"/>
            </a:xfrm>
            <a:custGeom>
              <a:rect l="l" t="t" r="r" b="b"/>
              <a:pathLst>
                <a:path w="8660" h="4548" extrusionOk="0">
                  <a:moveTo>
                    <a:pt x="4350" y="1"/>
                  </a:moveTo>
                  <a:cubicBezTo>
                    <a:pt x="3331" y="1"/>
                    <a:pt x="2311" y="227"/>
                    <a:pt x="1536" y="677"/>
                  </a:cubicBezTo>
                  <a:cubicBezTo>
                    <a:pt x="0" y="1576"/>
                    <a:pt x="8" y="3012"/>
                    <a:pt x="1550" y="3896"/>
                  </a:cubicBezTo>
                  <a:cubicBezTo>
                    <a:pt x="2313" y="4330"/>
                    <a:pt x="3311" y="4548"/>
                    <a:pt x="4310" y="4548"/>
                  </a:cubicBezTo>
                  <a:cubicBezTo>
                    <a:pt x="5329" y="4548"/>
                    <a:pt x="6349" y="4321"/>
                    <a:pt x="7124" y="3868"/>
                  </a:cubicBezTo>
                  <a:cubicBezTo>
                    <a:pt x="8659" y="2976"/>
                    <a:pt x="8652" y="1540"/>
                    <a:pt x="7110" y="656"/>
                  </a:cubicBezTo>
                  <a:cubicBezTo>
                    <a:pt x="6347" y="218"/>
                    <a:pt x="5349" y="1"/>
                    <a:pt x="4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1048;p38"/>
            <p:cNvSpPr/>
            <p:nvPr/>
          </p:nvSpPr>
          <p:spPr>
            <a:xfrm>
              <a:off x="2047225" y="2409625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55" y="1"/>
                  </a:moveTo>
                  <a:cubicBezTo>
                    <a:pt x="3028" y="1"/>
                    <a:pt x="2101" y="208"/>
                    <a:pt x="1394" y="622"/>
                  </a:cubicBezTo>
                  <a:cubicBezTo>
                    <a:pt x="1" y="1435"/>
                    <a:pt x="8" y="2744"/>
                    <a:pt x="1408" y="3550"/>
                  </a:cubicBezTo>
                  <a:cubicBezTo>
                    <a:pt x="2106" y="3947"/>
                    <a:pt x="3014" y="4145"/>
                    <a:pt x="3924" y="4145"/>
                  </a:cubicBezTo>
                  <a:cubicBezTo>
                    <a:pt x="4850" y="4145"/>
                    <a:pt x="5778" y="3940"/>
                    <a:pt x="6488" y="3529"/>
                  </a:cubicBezTo>
                  <a:cubicBezTo>
                    <a:pt x="7888" y="2716"/>
                    <a:pt x="7874" y="1400"/>
                    <a:pt x="6474" y="600"/>
                  </a:cubicBezTo>
                  <a:cubicBezTo>
                    <a:pt x="5776" y="201"/>
                    <a:pt x="4866" y="1"/>
                    <a:pt x="3955" y="1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1049;p38"/>
            <p:cNvSpPr/>
            <p:nvPr/>
          </p:nvSpPr>
          <p:spPr>
            <a:xfrm>
              <a:off x="2049175" y="2409625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7" y="1"/>
                  </a:moveTo>
                  <a:cubicBezTo>
                    <a:pt x="2950" y="1"/>
                    <a:pt x="2023" y="208"/>
                    <a:pt x="1316" y="622"/>
                  </a:cubicBezTo>
                  <a:cubicBezTo>
                    <a:pt x="241" y="1244"/>
                    <a:pt x="0" y="2171"/>
                    <a:pt x="588" y="2928"/>
                  </a:cubicBezTo>
                  <a:cubicBezTo>
                    <a:pt x="135" y="2213"/>
                    <a:pt x="397" y="1379"/>
                    <a:pt x="1387" y="806"/>
                  </a:cubicBezTo>
                  <a:cubicBezTo>
                    <a:pt x="2074" y="403"/>
                    <a:pt x="2975" y="203"/>
                    <a:pt x="3874" y="203"/>
                  </a:cubicBezTo>
                  <a:cubicBezTo>
                    <a:pt x="4761" y="203"/>
                    <a:pt x="5647" y="398"/>
                    <a:pt x="6325" y="784"/>
                  </a:cubicBezTo>
                  <a:cubicBezTo>
                    <a:pt x="7322" y="1350"/>
                    <a:pt x="7591" y="2185"/>
                    <a:pt x="7145" y="2900"/>
                  </a:cubicBezTo>
                  <a:cubicBezTo>
                    <a:pt x="7726" y="2136"/>
                    <a:pt x="7478" y="1216"/>
                    <a:pt x="6396" y="600"/>
                  </a:cubicBezTo>
                  <a:cubicBezTo>
                    <a:pt x="5698" y="201"/>
                    <a:pt x="4788" y="1"/>
                    <a:pt x="3877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1050;p38"/>
            <p:cNvSpPr/>
            <p:nvPr/>
          </p:nvSpPr>
          <p:spPr>
            <a:xfrm>
              <a:off x="2088075" y="2425725"/>
              <a:ext cx="115525" cy="72750"/>
            </a:xfrm>
            <a:custGeom>
              <a:rect l="l" t="t" r="r" b="b"/>
              <a:pathLst>
                <a:path w="4621" h="2910" extrusionOk="0">
                  <a:moveTo>
                    <a:pt x="722" y="784"/>
                  </a:moveTo>
                  <a:lnTo>
                    <a:pt x="1437" y="1194"/>
                  </a:lnTo>
                  <a:cubicBezTo>
                    <a:pt x="1345" y="1212"/>
                    <a:pt x="1254" y="1222"/>
                    <a:pt x="1167" y="1222"/>
                  </a:cubicBezTo>
                  <a:cubicBezTo>
                    <a:pt x="1012" y="1222"/>
                    <a:pt x="868" y="1192"/>
                    <a:pt x="751" y="1124"/>
                  </a:cubicBezTo>
                  <a:cubicBezTo>
                    <a:pt x="673" y="1088"/>
                    <a:pt x="609" y="1025"/>
                    <a:pt x="574" y="947"/>
                  </a:cubicBezTo>
                  <a:cubicBezTo>
                    <a:pt x="602" y="876"/>
                    <a:pt x="652" y="820"/>
                    <a:pt x="722" y="784"/>
                  </a:cubicBezTo>
                  <a:close/>
                  <a:moveTo>
                    <a:pt x="3235" y="1593"/>
                  </a:moveTo>
                  <a:cubicBezTo>
                    <a:pt x="3450" y="1593"/>
                    <a:pt x="3661" y="1646"/>
                    <a:pt x="3856" y="1746"/>
                  </a:cubicBezTo>
                  <a:cubicBezTo>
                    <a:pt x="3934" y="1789"/>
                    <a:pt x="4005" y="1852"/>
                    <a:pt x="4047" y="1930"/>
                  </a:cubicBezTo>
                  <a:cubicBezTo>
                    <a:pt x="4005" y="2008"/>
                    <a:pt x="3941" y="2065"/>
                    <a:pt x="3870" y="2107"/>
                  </a:cubicBezTo>
                  <a:lnTo>
                    <a:pt x="3014" y="1612"/>
                  </a:lnTo>
                  <a:cubicBezTo>
                    <a:pt x="3088" y="1599"/>
                    <a:pt x="3162" y="1593"/>
                    <a:pt x="3235" y="1593"/>
                  </a:cubicBezTo>
                  <a:close/>
                  <a:moveTo>
                    <a:pt x="1868" y="1"/>
                  </a:moveTo>
                  <a:cubicBezTo>
                    <a:pt x="1577" y="1"/>
                    <a:pt x="1182" y="82"/>
                    <a:pt x="765" y="310"/>
                  </a:cubicBezTo>
                  <a:lnTo>
                    <a:pt x="369" y="84"/>
                  </a:lnTo>
                  <a:lnTo>
                    <a:pt x="93" y="247"/>
                  </a:lnTo>
                  <a:lnTo>
                    <a:pt x="93" y="416"/>
                  </a:lnTo>
                  <a:lnTo>
                    <a:pt x="354" y="565"/>
                  </a:lnTo>
                  <a:cubicBezTo>
                    <a:pt x="128" y="735"/>
                    <a:pt x="1" y="919"/>
                    <a:pt x="1" y="1110"/>
                  </a:cubicBezTo>
                  <a:lnTo>
                    <a:pt x="1" y="1272"/>
                  </a:lnTo>
                  <a:cubicBezTo>
                    <a:pt x="1" y="1449"/>
                    <a:pt x="121" y="1626"/>
                    <a:pt x="404" y="1796"/>
                  </a:cubicBezTo>
                  <a:cubicBezTo>
                    <a:pt x="641" y="1929"/>
                    <a:pt x="908" y="1983"/>
                    <a:pt x="1194" y="1983"/>
                  </a:cubicBezTo>
                  <a:cubicBezTo>
                    <a:pt x="1470" y="1983"/>
                    <a:pt x="1764" y="1932"/>
                    <a:pt x="2066" y="1852"/>
                  </a:cubicBezTo>
                  <a:lnTo>
                    <a:pt x="2420" y="1760"/>
                  </a:lnTo>
                  <a:lnTo>
                    <a:pt x="3375" y="2305"/>
                  </a:lnTo>
                  <a:cubicBezTo>
                    <a:pt x="3352" y="2306"/>
                    <a:pt x="3328" y="2306"/>
                    <a:pt x="3305" y="2306"/>
                  </a:cubicBezTo>
                  <a:cubicBezTo>
                    <a:pt x="3046" y="2306"/>
                    <a:pt x="2794" y="2270"/>
                    <a:pt x="2555" y="2199"/>
                  </a:cubicBezTo>
                  <a:cubicBezTo>
                    <a:pt x="2506" y="2183"/>
                    <a:pt x="2455" y="2175"/>
                    <a:pt x="2404" y="2175"/>
                  </a:cubicBezTo>
                  <a:cubicBezTo>
                    <a:pt x="2323" y="2175"/>
                    <a:pt x="2242" y="2195"/>
                    <a:pt x="2173" y="2234"/>
                  </a:cubicBezTo>
                  <a:cubicBezTo>
                    <a:pt x="2088" y="2284"/>
                    <a:pt x="2045" y="2376"/>
                    <a:pt x="2045" y="2468"/>
                  </a:cubicBezTo>
                  <a:lnTo>
                    <a:pt x="2045" y="2624"/>
                  </a:lnTo>
                  <a:cubicBezTo>
                    <a:pt x="2052" y="2708"/>
                    <a:pt x="2102" y="2786"/>
                    <a:pt x="2180" y="2822"/>
                  </a:cubicBezTo>
                  <a:cubicBezTo>
                    <a:pt x="2253" y="2864"/>
                    <a:pt x="2410" y="2910"/>
                    <a:pt x="2634" y="2910"/>
                  </a:cubicBezTo>
                  <a:cubicBezTo>
                    <a:pt x="2928" y="2910"/>
                    <a:pt x="3338" y="2832"/>
                    <a:pt x="3828" y="2567"/>
                  </a:cubicBezTo>
                  <a:lnTo>
                    <a:pt x="4344" y="2864"/>
                  </a:lnTo>
                  <a:lnTo>
                    <a:pt x="4620" y="2708"/>
                  </a:lnTo>
                  <a:lnTo>
                    <a:pt x="4620" y="2532"/>
                  </a:lnTo>
                  <a:lnTo>
                    <a:pt x="4238" y="2319"/>
                  </a:lnTo>
                  <a:cubicBezTo>
                    <a:pt x="4443" y="2164"/>
                    <a:pt x="4606" y="1966"/>
                    <a:pt x="4606" y="1746"/>
                  </a:cubicBezTo>
                  <a:lnTo>
                    <a:pt x="4606" y="1577"/>
                  </a:lnTo>
                  <a:cubicBezTo>
                    <a:pt x="4613" y="1407"/>
                    <a:pt x="4507" y="1216"/>
                    <a:pt x="4203" y="1039"/>
                  </a:cubicBezTo>
                  <a:cubicBezTo>
                    <a:pt x="3917" y="878"/>
                    <a:pt x="3620" y="811"/>
                    <a:pt x="3300" y="811"/>
                  </a:cubicBezTo>
                  <a:cubicBezTo>
                    <a:pt x="3002" y="811"/>
                    <a:pt x="2683" y="869"/>
                    <a:pt x="2335" y="961"/>
                  </a:cubicBezTo>
                  <a:lnTo>
                    <a:pt x="2024" y="1039"/>
                  </a:lnTo>
                  <a:lnTo>
                    <a:pt x="1217" y="572"/>
                  </a:lnTo>
                  <a:cubicBezTo>
                    <a:pt x="1444" y="572"/>
                    <a:pt x="1663" y="600"/>
                    <a:pt x="1882" y="671"/>
                  </a:cubicBezTo>
                  <a:cubicBezTo>
                    <a:pt x="1921" y="684"/>
                    <a:pt x="1962" y="690"/>
                    <a:pt x="2003" y="690"/>
                  </a:cubicBezTo>
                  <a:cubicBezTo>
                    <a:pt x="2073" y="690"/>
                    <a:pt x="2143" y="671"/>
                    <a:pt x="2201" y="636"/>
                  </a:cubicBezTo>
                  <a:cubicBezTo>
                    <a:pt x="2264" y="600"/>
                    <a:pt x="2378" y="501"/>
                    <a:pt x="2378" y="402"/>
                  </a:cubicBezTo>
                  <a:lnTo>
                    <a:pt x="2378" y="232"/>
                  </a:lnTo>
                  <a:cubicBezTo>
                    <a:pt x="2378" y="183"/>
                    <a:pt x="2349" y="126"/>
                    <a:pt x="2264" y="77"/>
                  </a:cubicBezTo>
                  <a:cubicBezTo>
                    <a:pt x="2184" y="31"/>
                    <a:pt x="2045" y="1"/>
                    <a:pt x="1868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1051;p38"/>
            <p:cNvSpPr/>
            <p:nvPr/>
          </p:nvSpPr>
          <p:spPr>
            <a:xfrm>
              <a:off x="2082425" y="2425750"/>
              <a:ext cx="128600" cy="68500"/>
            </a:xfrm>
            <a:custGeom>
              <a:rect l="l" t="t" r="r" b="b"/>
              <a:pathLst>
                <a:path w="5144" h="2740" extrusionOk="0">
                  <a:moveTo>
                    <a:pt x="948" y="606"/>
                  </a:moveTo>
                  <a:lnTo>
                    <a:pt x="1861" y="1137"/>
                  </a:lnTo>
                  <a:cubicBezTo>
                    <a:pt x="1707" y="1191"/>
                    <a:pt x="1541" y="1223"/>
                    <a:pt x="1386" y="1223"/>
                  </a:cubicBezTo>
                  <a:cubicBezTo>
                    <a:pt x="1234" y="1223"/>
                    <a:pt x="1092" y="1192"/>
                    <a:pt x="977" y="1123"/>
                  </a:cubicBezTo>
                  <a:cubicBezTo>
                    <a:pt x="722" y="981"/>
                    <a:pt x="708" y="762"/>
                    <a:pt x="948" y="606"/>
                  </a:cubicBezTo>
                  <a:close/>
                  <a:moveTo>
                    <a:pt x="3460" y="1427"/>
                  </a:moveTo>
                  <a:cubicBezTo>
                    <a:pt x="3683" y="1427"/>
                    <a:pt x="3896" y="1473"/>
                    <a:pt x="4075" y="1576"/>
                  </a:cubicBezTo>
                  <a:cubicBezTo>
                    <a:pt x="4379" y="1752"/>
                    <a:pt x="4358" y="1950"/>
                    <a:pt x="4096" y="2106"/>
                  </a:cubicBezTo>
                  <a:lnTo>
                    <a:pt x="3014" y="1484"/>
                  </a:lnTo>
                  <a:cubicBezTo>
                    <a:pt x="3163" y="1447"/>
                    <a:pt x="3314" y="1427"/>
                    <a:pt x="3460" y="1427"/>
                  </a:cubicBezTo>
                  <a:close/>
                  <a:moveTo>
                    <a:pt x="2100" y="0"/>
                  </a:moveTo>
                  <a:cubicBezTo>
                    <a:pt x="1809" y="0"/>
                    <a:pt x="1409" y="83"/>
                    <a:pt x="991" y="316"/>
                  </a:cubicBezTo>
                  <a:lnTo>
                    <a:pt x="595" y="83"/>
                  </a:lnTo>
                  <a:lnTo>
                    <a:pt x="319" y="246"/>
                  </a:lnTo>
                  <a:lnTo>
                    <a:pt x="715" y="479"/>
                  </a:lnTo>
                  <a:cubicBezTo>
                    <a:pt x="163" y="819"/>
                    <a:pt x="0" y="1264"/>
                    <a:pt x="630" y="1625"/>
                  </a:cubicBezTo>
                  <a:cubicBezTo>
                    <a:pt x="864" y="1762"/>
                    <a:pt x="1130" y="1816"/>
                    <a:pt x="1417" y="1816"/>
                  </a:cubicBezTo>
                  <a:cubicBezTo>
                    <a:pt x="1694" y="1816"/>
                    <a:pt x="1990" y="1765"/>
                    <a:pt x="2292" y="1689"/>
                  </a:cubicBezTo>
                  <a:lnTo>
                    <a:pt x="2646" y="1590"/>
                  </a:lnTo>
                  <a:lnTo>
                    <a:pt x="3820" y="2269"/>
                  </a:lnTo>
                  <a:cubicBezTo>
                    <a:pt x="3761" y="2290"/>
                    <a:pt x="3663" y="2314"/>
                    <a:pt x="3502" y="2314"/>
                  </a:cubicBezTo>
                  <a:cubicBezTo>
                    <a:pt x="3335" y="2314"/>
                    <a:pt x="3101" y="2288"/>
                    <a:pt x="2773" y="2205"/>
                  </a:cubicBezTo>
                  <a:cubicBezTo>
                    <a:pt x="2722" y="2188"/>
                    <a:pt x="2669" y="2179"/>
                    <a:pt x="2617" y="2179"/>
                  </a:cubicBezTo>
                  <a:cubicBezTo>
                    <a:pt x="2541" y="2179"/>
                    <a:pt x="2466" y="2198"/>
                    <a:pt x="2399" y="2240"/>
                  </a:cubicBezTo>
                  <a:cubicBezTo>
                    <a:pt x="2264" y="2311"/>
                    <a:pt x="2186" y="2531"/>
                    <a:pt x="2399" y="2651"/>
                  </a:cubicBezTo>
                  <a:cubicBezTo>
                    <a:pt x="2472" y="2694"/>
                    <a:pt x="2629" y="2739"/>
                    <a:pt x="2853" y="2739"/>
                  </a:cubicBezTo>
                  <a:cubicBezTo>
                    <a:pt x="3147" y="2739"/>
                    <a:pt x="3557" y="2661"/>
                    <a:pt x="4047" y="2396"/>
                  </a:cubicBezTo>
                  <a:lnTo>
                    <a:pt x="4563" y="2700"/>
                  </a:lnTo>
                  <a:lnTo>
                    <a:pt x="4839" y="2538"/>
                  </a:lnTo>
                  <a:lnTo>
                    <a:pt x="4323" y="2240"/>
                  </a:lnTo>
                  <a:cubicBezTo>
                    <a:pt x="4783" y="1972"/>
                    <a:pt x="5143" y="1455"/>
                    <a:pt x="4429" y="1038"/>
                  </a:cubicBezTo>
                  <a:cubicBezTo>
                    <a:pt x="4143" y="877"/>
                    <a:pt x="3848" y="810"/>
                    <a:pt x="3529" y="810"/>
                  </a:cubicBezTo>
                  <a:cubicBezTo>
                    <a:pt x="3231" y="810"/>
                    <a:pt x="2913" y="868"/>
                    <a:pt x="2561" y="960"/>
                  </a:cubicBezTo>
                  <a:lnTo>
                    <a:pt x="2250" y="1038"/>
                  </a:lnTo>
                  <a:lnTo>
                    <a:pt x="1224" y="444"/>
                  </a:lnTo>
                  <a:cubicBezTo>
                    <a:pt x="1291" y="418"/>
                    <a:pt x="1379" y="400"/>
                    <a:pt x="1500" y="400"/>
                  </a:cubicBezTo>
                  <a:cubicBezTo>
                    <a:pt x="1646" y="400"/>
                    <a:pt x="1841" y="427"/>
                    <a:pt x="2108" y="500"/>
                  </a:cubicBezTo>
                  <a:cubicBezTo>
                    <a:pt x="2147" y="513"/>
                    <a:pt x="2188" y="519"/>
                    <a:pt x="2229" y="519"/>
                  </a:cubicBezTo>
                  <a:cubicBezTo>
                    <a:pt x="2299" y="519"/>
                    <a:pt x="2369" y="501"/>
                    <a:pt x="2427" y="465"/>
                  </a:cubicBezTo>
                  <a:cubicBezTo>
                    <a:pt x="2526" y="415"/>
                    <a:pt x="2731" y="217"/>
                    <a:pt x="2490" y="76"/>
                  </a:cubicBezTo>
                  <a:cubicBezTo>
                    <a:pt x="2413" y="30"/>
                    <a:pt x="2276" y="0"/>
                    <a:pt x="2100" y="0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1052;p38"/>
            <p:cNvSpPr/>
            <p:nvPr/>
          </p:nvSpPr>
          <p:spPr>
            <a:xfrm>
              <a:off x="2039625" y="2415075"/>
              <a:ext cx="197225" cy="102425"/>
            </a:xfrm>
            <a:custGeom>
              <a:rect l="l" t="t" r="r" b="b"/>
              <a:pathLst>
                <a:path w="7889" h="4097" extrusionOk="0">
                  <a:moveTo>
                    <a:pt x="7" y="849"/>
                  </a:moveTo>
                  <a:cubicBezTo>
                    <a:pt x="0" y="1154"/>
                    <a:pt x="0" y="1458"/>
                    <a:pt x="7" y="1755"/>
                  </a:cubicBezTo>
                  <a:cubicBezTo>
                    <a:pt x="29" y="2568"/>
                    <a:pt x="793" y="3375"/>
                    <a:pt x="2314" y="3799"/>
                  </a:cubicBezTo>
                  <a:cubicBezTo>
                    <a:pt x="3389" y="4097"/>
                    <a:pt x="4521" y="4089"/>
                    <a:pt x="5596" y="3785"/>
                  </a:cubicBezTo>
                  <a:cubicBezTo>
                    <a:pt x="7110" y="3347"/>
                    <a:pt x="7867" y="2533"/>
                    <a:pt x="7881" y="1727"/>
                  </a:cubicBezTo>
                  <a:cubicBezTo>
                    <a:pt x="7888" y="1422"/>
                    <a:pt x="7881" y="1118"/>
                    <a:pt x="7881" y="814"/>
                  </a:cubicBezTo>
                  <a:cubicBezTo>
                    <a:pt x="7860" y="0"/>
                    <a:pt x="22" y="36"/>
                    <a:pt x="7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1053;p38"/>
            <p:cNvSpPr/>
            <p:nvPr/>
          </p:nvSpPr>
          <p:spPr>
            <a:xfrm>
              <a:off x="2042100" y="2447625"/>
              <a:ext cx="192625" cy="67750"/>
            </a:xfrm>
            <a:custGeom>
              <a:rect l="l" t="t" r="r" b="b"/>
              <a:pathLst>
                <a:path w="7705" h="2710" extrusionOk="0">
                  <a:moveTo>
                    <a:pt x="283" y="517"/>
                  </a:moveTo>
                  <a:lnTo>
                    <a:pt x="283" y="1387"/>
                  </a:lnTo>
                  <a:cubicBezTo>
                    <a:pt x="163" y="1238"/>
                    <a:pt x="64" y="1068"/>
                    <a:pt x="0" y="892"/>
                  </a:cubicBezTo>
                  <a:lnTo>
                    <a:pt x="0" y="50"/>
                  </a:lnTo>
                  <a:cubicBezTo>
                    <a:pt x="71" y="219"/>
                    <a:pt x="163" y="375"/>
                    <a:pt x="283" y="517"/>
                  </a:cubicBezTo>
                  <a:close/>
                  <a:moveTo>
                    <a:pt x="2292" y="1648"/>
                  </a:moveTo>
                  <a:lnTo>
                    <a:pt x="2300" y="2512"/>
                  </a:lnTo>
                  <a:cubicBezTo>
                    <a:pt x="2384" y="2540"/>
                    <a:pt x="2483" y="2561"/>
                    <a:pt x="2575" y="2582"/>
                  </a:cubicBezTo>
                  <a:lnTo>
                    <a:pt x="2575" y="1705"/>
                  </a:lnTo>
                  <a:cubicBezTo>
                    <a:pt x="2476" y="1691"/>
                    <a:pt x="2384" y="1670"/>
                    <a:pt x="2292" y="1648"/>
                  </a:cubicBezTo>
                  <a:close/>
                  <a:moveTo>
                    <a:pt x="3439" y="1811"/>
                  </a:moveTo>
                  <a:lnTo>
                    <a:pt x="3439" y="2703"/>
                  </a:lnTo>
                  <a:cubicBezTo>
                    <a:pt x="3530" y="2710"/>
                    <a:pt x="3622" y="2710"/>
                    <a:pt x="3714" y="2710"/>
                  </a:cubicBezTo>
                  <a:lnTo>
                    <a:pt x="3714" y="1825"/>
                  </a:lnTo>
                  <a:cubicBezTo>
                    <a:pt x="3622" y="1825"/>
                    <a:pt x="3530" y="1818"/>
                    <a:pt x="3439" y="1811"/>
                  </a:cubicBezTo>
                  <a:close/>
                  <a:moveTo>
                    <a:pt x="2865" y="1755"/>
                  </a:moveTo>
                  <a:lnTo>
                    <a:pt x="2865" y="2632"/>
                  </a:lnTo>
                  <a:cubicBezTo>
                    <a:pt x="2950" y="2646"/>
                    <a:pt x="3049" y="2660"/>
                    <a:pt x="3141" y="2674"/>
                  </a:cubicBezTo>
                  <a:lnTo>
                    <a:pt x="3141" y="1797"/>
                  </a:lnTo>
                  <a:cubicBezTo>
                    <a:pt x="3049" y="1790"/>
                    <a:pt x="2957" y="1769"/>
                    <a:pt x="2865" y="1755"/>
                  </a:cubicBezTo>
                  <a:close/>
                  <a:moveTo>
                    <a:pt x="573" y="835"/>
                  </a:moveTo>
                  <a:lnTo>
                    <a:pt x="573" y="1684"/>
                  </a:lnTo>
                  <a:cubicBezTo>
                    <a:pt x="665" y="1762"/>
                    <a:pt x="757" y="1832"/>
                    <a:pt x="856" y="1896"/>
                  </a:cubicBezTo>
                  <a:lnTo>
                    <a:pt x="856" y="1033"/>
                  </a:lnTo>
                  <a:cubicBezTo>
                    <a:pt x="757" y="969"/>
                    <a:pt x="665" y="906"/>
                    <a:pt x="573" y="835"/>
                  </a:cubicBezTo>
                  <a:close/>
                  <a:moveTo>
                    <a:pt x="1727" y="1479"/>
                  </a:moveTo>
                  <a:lnTo>
                    <a:pt x="1727" y="2335"/>
                  </a:lnTo>
                  <a:cubicBezTo>
                    <a:pt x="1811" y="2363"/>
                    <a:pt x="1910" y="2391"/>
                    <a:pt x="2002" y="2420"/>
                  </a:cubicBezTo>
                  <a:lnTo>
                    <a:pt x="2002" y="1557"/>
                  </a:lnTo>
                  <a:cubicBezTo>
                    <a:pt x="1903" y="1535"/>
                    <a:pt x="1811" y="1514"/>
                    <a:pt x="1719" y="1479"/>
                  </a:cubicBezTo>
                  <a:close/>
                  <a:moveTo>
                    <a:pt x="1153" y="1217"/>
                  </a:moveTo>
                  <a:lnTo>
                    <a:pt x="1153" y="2073"/>
                  </a:lnTo>
                  <a:cubicBezTo>
                    <a:pt x="1238" y="2115"/>
                    <a:pt x="1337" y="2158"/>
                    <a:pt x="1429" y="2207"/>
                  </a:cubicBezTo>
                  <a:lnTo>
                    <a:pt x="1429" y="1344"/>
                  </a:lnTo>
                  <a:cubicBezTo>
                    <a:pt x="1330" y="1302"/>
                    <a:pt x="1238" y="1266"/>
                    <a:pt x="1146" y="1217"/>
                  </a:cubicBezTo>
                  <a:close/>
                  <a:moveTo>
                    <a:pt x="4012" y="1825"/>
                  </a:moveTo>
                  <a:lnTo>
                    <a:pt x="4019" y="2710"/>
                  </a:lnTo>
                  <a:cubicBezTo>
                    <a:pt x="4103" y="2710"/>
                    <a:pt x="4203" y="2710"/>
                    <a:pt x="4295" y="2695"/>
                  </a:cubicBezTo>
                  <a:lnTo>
                    <a:pt x="4295" y="1804"/>
                  </a:lnTo>
                  <a:cubicBezTo>
                    <a:pt x="4195" y="1818"/>
                    <a:pt x="4103" y="1818"/>
                    <a:pt x="4004" y="1825"/>
                  </a:cubicBezTo>
                  <a:close/>
                  <a:moveTo>
                    <a:pt x="6862" y="998"/>
                  </a:moveTo>
                  <a:lnTo>
                    <a:pt x="6862" y="1868"/>
                  </a:lnTo>
                  <a:cubicBezTo>
                    <a:pt x="6962" y="1797"/>
                    <a:pt x="7053" y="1726"/>
                    <a:pt x="7138" y="1648"/>
                  </a:cubicBezTo>
                  <a:lnTo>
                    <a:pt x="7138" y="800"/>
                  </a:lnTo>
                  <a:cubicBezTo>
                    <a:pt x="7053" y="870"/>
                    <a:pt x="6954" y="934"/>
                    <a:pt x="6862" y="998"/>
                  </a:cubicBezTo>
                  <a:close/>
                  <a:moveTo>
                    <a:pt x="4585" y="1790"/>
                  </a:moveTo>
                  <a:lnTo>
                    <a:pt x="4585" y="2667"/>
                  </a:lnTo>
                  <a:cubicBezTo>
                    <a:pt x="4677" y="2653"/>
                    <a:pt x="4768" y="2646"/>
                    <a:pt x="4860" y="2625"/>
                  </a:cubicBezTo>
                  <a:lnTo>
                    <a:pt x="4860" y="1748"/>
                  </a:lnTo>
                  <a:cubicBezTo>
                    <a:pt x="4761" y="1762"/>
                    <a:pt x="4677" y="1783"/>
                    <a:pt x="4577" y="1790"/>
                  </a:cubicBezTo>
                  <a:close/>
                  <a:moveTo>
                    <a:pt x="7436" y="481"/>
                  </a:moveTo>
                  <a:lnTo>
                    <a:pt x="7436" y="1344"/>
                  </a:lnTo>
                  <a:cubicBezTo>
                    <a:pt x="7556" y="1196"/>
                    <a:pt x="7648" y="1019"/>
                    <a:pt x="7704" y="835"/>
                  </a:cubicBezTo>
                  <a:lnTo>
                    <a:pt x="7704" y="0"/>
                  </a:lnTo>
                  <a:cubicBezTo>
                    <a:pt x="7641" y="170"/>
                    <a:pt x="7549" y="333"/>
                    <a:pt x="7428" y="481"/>
                  </a:cubicBezTo>
                  <a:close/>
                  <a:moveTo>
                    <a:pt x="6297" y="1323"/>
                  </a:moveTo>
                  <a:lnTo>
                    <a:pt x="6297" y="2186"/>
                  </a:lnTo>
                  <a:cubicBezTo>
                    <a:pt x="6389" y="2137"/>
                    <a:pt x="6480" y="2094"/>
                    <a:pt x="6572" y="2045"/>
                  </a:cubicBezTo>
                  <a:lnTo>
                    <a:pt x="6572" y="1189"/>
                  </a:lnTo>
                  <a:cubicBezTo>
                    <a:pt x="6480" y="1238"/>
                    <a:pt x="6389" y="1281"/>
                    <a:pt x="6289" y="1323"/>
                  </a:cubicBezTo>
                  <a:close/>
                  <a:moveTo>
                    <a:pt x="5724" y="1542"/>
                  </a:moveTo>
                  <a:lnTo>
                    <a:pt x="5724" y="2405"/>
                  </a:lnTo>
                  <a:cubicBezTo>
                    <a:pt x="5815" y="2377"/>
                    <a:pt x="5915" y="2349"/>
                    <a:pt x="5999" y="2313"/>
                  </a:cubicBezTo>
                  <a:lnTo>
                    <a:pt x="5999" y="1457"/>
                  </a:lnTo>
                  <a:cubicBezTo>
                    <a:pt x="5907" y="1493"/>
                    <a:pt x="5815" y="1514"/>
                    <a:pt x="5724" y="1542"/>
                  </a:cubicBezTo>
                  <a:close/>
                  <a:moveTo>
                    <a:pt x="5151" y="1698"/>
                  </a:moveTo>
                  <a:lnTo>
                    <a:pt x="5151" y="2568"/>
                  </a:lnTo>
                  <a:cubicBezTo>
                    <a:pt x="5250" y="2547"/>
                    <a:pt x="5334" y="2526"/>
                    <a:pt x="5433" y="2504"/>
                  </a:cubicBezTo>
                  <a:lnTo>
                    <a:pt x="5433" y="1634"/>
                  </a:lnTo>
                  <a:cubicBezTo>
                    <a:pt x="5334" y="1656"/>
                    <a:pt x="5242" y="1677"/>
                    <a:pt x="5151" y="169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1054;p38"/>
            <p:cNvSpPr/>
            <p:nvPr/>
          </p:nvSpPr>
          <p:spPr>
            <a:xfrm>
              <a:off x="2030075" y="2379700"/>
              <a:ext cx="216325" cy="113775"/>
            </a:xfrm>
            <a:custGeom>
              <a:rect l="l" t="t" r="r" b="b"/>
              <a:pathLst>
                <a:path w="8653" h="4551" extrusionOk="0">
                  <a:moveTo>
                    <a:pt x="4341" y="1"/>
                  </a:moveTo>
                  <a:cubicBezTo>
                    <a:pt x="3325" y="1"/>
                    <a:pt x="2309" y="227"/>
                    <a:pt x="1535" y="680"/>
                  </a:cubicBezTo>
                  <a:cubicBezTo>
                    <a:pt x="0" y="1571"/>
                    <a:pt x="7" y="3014"/>
                    <a:pt x="1550" y="3899"/>
                  </a:cubicBezTo>
                  <a:cubicBezTo>
                    <a:pt x="2313" y="4333"/>
                    <a:pt x="3309" y="4550"/>
                    <a:pt x="4306" y="4550"/>
                  </a:cubicBezTo>
                  <a:cubicBezTo>
                    <a:pt x="5323" y="4550"/>
                    <a:pt x="6342" y="4324"/>
                    <a:pt x="7117" y="3870"/>
                  </a:cubicBezTo>
                  <a:cubicBezTo>
                    <a:pt x="8652" y="2979"/>
                    <a:pt x="8645" y="1543"/>
                    <a:pt x="7103" y="659"/>
                  </a:cubicBezTo>
                  <a:cubicBezTo>
                    <a:pt x="6338" y="220"/>
                    <a:pt x="5340" y="1"/>
                    <a:pt x="4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1055;p38"/>
            <p:cNvSpPr/>
            <p:nvPr/>
          </p:nvSpPr>
          <p:spPr>
            <a:xfrm>
              <a:off x="2039625" y="2384775"/>
              <a:ext cx="197225" cy="103600"/>
            </a:xfrm>
            <a:custGeom>
              <a:rect l="l" t="t" r="r" b="b"/>
              <a:pathLst>
                <a:path w="7889" h="4144" extrusionOk="0">
                  <a:moveTo>
                    <a:pt x="3967" y="0"/>
                  </a:moveTo>
                  <a:cubicBezTo>
                    <a:pt x="3039" y="0"/>
                    <a:pt x="2109" y="207"/>
                    <a:pt x="1401" y="618"/>
                  </a:cubicBezTo>
                  <a:cubicBezTo>
                    <a:pt x="0" y="1432"/>
                    <a:pt x="7" y="2748"/>
                    <a:pt x="1415" y="3547"/>
                  </a:cubicBezTo>
                  <a:cubicBezTo>
                    <a:pt x="2108" y="3946"/>
                    <a:pt x="3013" y="4144"/>
                    <a:pt x="3921" y="4144"/>
                  </a:cubicBezTo>
                  <a:cubicBezTo>
                    <a:pt x="4849" y="4144"/>
                    <a:pt x="5780" y="3937"/>
                    <a:pt x="6488" y="3526"/>
                  </a:cubicBezTo>
                  <a:cubicBezTo>
                    <a:pt x="7888" y="2712"/>
                    <a:pt x="7881" y="1403"/>
                    <a:pt x="6473" y="597"/>
                  </a:cubicBezTo>
                  <a:cubicBezTo>
                    <a:pt x="5781" y="198"/>
                    <a:pt x="4875" y="0"/>
                    <a:pt x="3967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1056;p38"/>
            <p:cNvSpPr/>
            <p:nvPr/>
          </p:nvSpPr>
          <p:spPr>
            <a:xfrm>
              <a:off x="2041750" y="2384875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6" y="0"/>
                  </a:moveTo>
                  <a:cubicBezTo>
                    <a:pt x="2950" y="0"/>
                    <a:pt x="2023" y="207"/>
                    <a:pt x="1316" y="621"/>
                  </a:cubicBezTo>
                  <a:cubicBezTo>
                    <a:pt x="241" y="1244"/>
                    <a:pt x="0" y="2171"/>
                    <a:pt x="587" y="2928"/>
                  </a:cubicBezTo>
                  <a:cubicBezTo>
                    <a:pt x="135" y="2213"/>
                    <a:pt x="396" y="1378"/>
                    <a:pt x="1387" y="805"/>
                  </a:cubicBezTo>
                  <a:cubicBezTo>
                    <a:pt x="2072" y="402"/>
                    <a:pt x="2975" y="200"/>
                    <a:pt x="3877" y="200"/>
                  </a:cubicBezTo>
                  <a:cubicBezTo>
                    <a:pt x="4763" y="200"/>
                    <a:pt x="5648" y="395"/>
                    <a:pt x="6325" y="784"/>
                  </a:cubicBezTo>
                  <a:cubicBezTo>
                    <a:pt x="7315" y="1350"/>
                    <a:pt x="7591" y="2178"/>
                    <a:pt x="7138" y="2899"/>
                  </a:cubicBezTo>
                  <a:cubicBezTo>
                    <a:pt x="7725" y="2135"/>
                    <a:pt x="7478" y="1216"/>
                    <a:pt x="6388" y="600"/>
                  </a:cubicBezTo>
                  <a:cubicBezTo>
                    <a:pt x="5694" y="200"/>
                    <a:pt x="4786" y="0"/>
                    <a:pt x="3876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1057;p38"/>
            <p:cNvSpPr/>
            <p:nvPr/>
          </p:nvSpPr>
          <p:spPr>
            <a:xfrm>
              <a:off x="2080300" y="2401150"/>
              <a:ext cx="115700" cy="72575"/>
            </a:xfrm>
            <a:custGeom>
              <a:rect l="l" t="t" r="r" b="b"/>
              <a:pathLst>
                <a:path w="4628" h="2903" extrusionOk="0">
                  <a:moveTo>
                    <a:pt x="729" y="770"/>
                  </a:moveTo>
                  <a:lnTo>
                    <a:pt x="1444" y="1187"/>
                  </a:lnTo>
                  <a:cubicBezTo>
                    <a:pt x="1354" y="1205"/>
                    <a:pt x="1265" y="1214"/>
                    <a:pt x="1179" y="1214"/>
                  </a:cubicBezTo>
                  <a:cubicBezTo>
                    <a:pt x="1025" y="1214"/>
                    <a:pt x="880" y="1184"/>
                    <a:pt x="757" y="1116"/>
                  </a:cubicBezTo>
                  <a:cubicBezTo>
                    <a:pt x="680" y="1074"/>
                    <a:pt x="616" y="1010"/>
                    <a:pt x="581" y="939"/>
                  </a:cubicBezTo>
                  <a:cubicBezTo>
                    <a:pt x="616" y="869"/>
                    <a:pt x="665" y="812"/>
                    <a:pt x="729" y="770"/>
                  </a:cubicBezTo>
                  <a:close/>
                  <a:moveTo>
                    <a:pt x="3246" y="1586"/>
                  </a:moveTo>
                  <a:cubicBezTo>
                    <a:pt x="3460" y="1586"/>
                    <a:pt x="3675" y="1639"/>
                    <a:pt x="3870" y="1739"/>
                  </a:cubicBezTo>
                  <a:cubicBezTo>
                    <a:pt x="3948" y="1781"/>
                    <a:pt x="4019" y="1845"/>
                    <a:pt x="4061" y="1923"/>
                  </a:cubicBezTo>
                  <a:cubicBezTo>
                    <a:pt x="4019" y="2001"/>
                    <a:pt x="3955" y="2057"/>
                    <a:pt x="3877" y="2100"/>
                  </a:cubicBezTo>
                  <a:lnTo>
                    <a:pt x="3028" y="1604"/>
                  </a:lnTo>
                  <a:cubicBezTo>
                    <a:pt x="3100" y="1592"/>
                    <a:pt x="3173" y="1586"/>
                    <a:pt x="3246" y="1586"/>
                  </a:cubicBezTo>
                  <a:close/>
                  <a:moveTo>
                    <a:pt x="1879" y="0"/>
                  </a:moveTo>
                  <a:cubicBezTo>
                    <a:pt x="1587" y="0"/>
                    <a:pt x="1189" y="82"/>
                    <a:pt x="772" y="310"/>
                  </a:cubicBezTo>
                  <a:lnTo>
                    <a:pt x="375" y="83"/>
                  </a:lnTo>
                  <a:lnTo>
                    <a:pt x="99" y="239"/>
                  </a:lnTo>
                  <a:lnTo>
                    <a:pt x="99" y="409"/>
                  </a:lnTo>
                  <a:lnTo>
                    <a:pt x="361" y="557"/>
                  </a:lnTo>
                  <a:cubicBezTo>
                    <a:pt x="135" y="727"/>
                    <a:pt x="0" y="911"/>
                    <a:pt x="8" y="1102"/>
                  </a:cubicBezTo>
                  <a:lnTo>
                    <a:pt x="8" y="1265"/>
                  </a:lnTo>
                  <a:cubicBezTo>
                    <a:pt x="8" y="1442"/>
                    <a:pt x="128" y="1619"/>
                    <a:pt x="411" y="1788"/>
                  </a:cubicBezTo>
                  <a:cubicBezTo>
                    <a:pt x="648" y="1921"/>
                    <a:pt x="915" y="1976"/>
                    <a:pt x="1200" y="1976"/>
                  </a:cubicBezTo>
                  <a:cubicBezTo>
                    <a:pt x="1477" y="1976"/>
                    <a:pt x="1771" y="1925"/>
                    <a:pt x="2073" y="1845"/>
                  </a:cubicBezTo>
                  <a:lnTo>
                    <a:pt x="2427" y="1753"/>
                  </a:lnTo>
                  <a:lnTo>
                    <a:pt x="3382" y="2298"/>
                  </a:lnTo>
                  <a:cubicBezTo>
                    <a:pt x="3358" y="2298"/>
                    <a:pt x="3335" y="2299"/>
                    <a:pt x="3311" y="2299"/>
                  </a:cubicBezTo>
                  <a:cubicBezTo>
                    <a:pt x="3053" y="2299"/>
                    <a:pt x="2801" y="2263"/>
                    <a:pt x="2561" y="2192"/>
                  </a:cubicBezTo>
                  <a:cubicBezTo>
                    <a:pt x="2512" y="2175"/>
                    <a:pt x="2461" y="2167"/>
                    <a:pt x="2411" y="2167"/>
                  </a:cubicBezTo>
                  <a:cubicBezTo>
                    <a:pt x="2329" y="2167"/>
                    <a:pt x="2249" y="2188"/>
                    <a:pt x="2179" y="2227"/>
                  </a:cubicBezTo>
                  <a:cubicBezTo>
                    <a:pt x="2094" y="2277"/>
                    <a:pt x="2052" y="2361"/>
                    <a:pt x="2052" y="2460"/>
                  </a:cubicBezTo>
                  <a:lnTo>
                    <a:pt x="2052" y="2616"/>
                  </a:lnTo>
                  <a:cubicBezTo>
                    <a:pt x="2059" y="2701"/>
                    <a:pt x="2109" y="2779"/>
                    <a:pt x="2186" y="2814"/>
                  </a:cubicBezTo>
                  <a:cubicBezTo>
                    <a:pt x="2260" y="2857"/>
                    <a:pt x="2417" y="2903"/>
                    <a:pt x="2641" y="2903"/>
                  </a:cubicBezTo>
                  <a:cubicBezTo>
                    <a:pt x="2935" y="2903"/>
                    <a:pt x="3345" y="2824"/>
                    <a:pt x="3835" y="2560"/>
                  </a:cubicBezTo>
                  <a:lnTo>
                    <a:pt x="4351" y="2857"/>
                  </a:lnTo>
                  <a:lnTo>
                    <a:pt x="4627" y="2694"/>
                  </a:lnTo>
                  <a:lnTo>
                    <a:pt x="4627" y="2531"/>
                  </a:lnTo>
                  <a:lnTo>
                    <a:pt x="4245" y="2312"/>
                  </a:lnTo>
                  <a:cubicBezTo>
                    <a:pt x="4457" y="2156"/>
                    <a:pt x="4620" y="1958"/>
                    <a:pt x="4620" y="1739"/>
                  </a:cubicBezTo>
                  <a:lnTo>
                    <a:pt x="4620" y="1562"/>
                  </a:lnTo>
                  <a:cubicBezTo>
                    <a:pt x="4620" y="1399"/>
                    <a:pt x="4514" y="1201"/>
                    <a:pt x="4217" y="1031"/>
                  </a:cubicBezTo>
                  <a:cubicBezTo>
                    <a:pt x="3931" y="867"/>
                    <a:pt x="3634" y="800"/>
                    <a:pt x="3313" y="800"/>
                  </a:cubicBezTo>
                  <a:cubicBezTo>
                    <a:pt x="3014" y="800"/>
                    <a:pt x="2693" y="858"/>
                    <a:pt x="2342" y="947"/>
                  </a:cubicBezTo>
                  <a:lnTo>
                    <a:pt x="2031" y="1039"/>
                  </a:lnTo>
                  <a:lnTo>
                    <a:pt x="1224" y="572"/>
                  </a:lnTo>
                  <a:cubicBezTo>
                    <a:pt x="1243" y="571"/>
                    <a:pt x="1263" y="571"/>
                    <a:pt x="1282" y="571"/>
                  </a:cubicBezTo>
                  <a:cubicBezTo>
                    <a:pt x="1489" y="571"/>
                    <a:pt x="1695" y="605"/>
                    <a:pt x="1889" y="664"/>
                  </a:cubicBezTo>
                  <a:cubicBezTo>
                    <a:pt x="1931" y="680"/>
                    <a:pt x="1975" y="688"/>
                    <a:pt x="2019" y="688"/>
                  </a:cubicBezTo>
                  <a:cubicBezTo>
                    <a:pt x="2087" y="688"/>
                    <a:pt x="2155" y="670"/>
                    <a:pt x="2215" y="635"/>
                  </a:cubicBezTo>
                  <a:cubicBezTo>
                    <a:pt x="2278" y="600"/>
                    <a:pt x="2384" y="501"/>
                    <a:pt x="2384" y="402"/>
                  </a:cubicBezTo>
                  <a:lnTo>
                    <a:pt x="2384" y="232"/>
                  </a:lnTo>
                  <a:cubicBezTo>
                    <a:pt x="2384" y="183"/>
                    <a:pt x="2363" y="126"/>
                    <a:pt x="2278" y="76"/>
                  </a:cubicBezTo>
                  <a:cubicBezTo>
                    <a:pt x="2198" y="31"/>
                    <a:pt x="2058" y="0"/>
                    <a:pt x="1879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1058;p38"/>
            <p:cNvSpPr/>
            <p:nvPr/>
          </p:nvSpPr>
          <p:spPr>
            <a:xfrm>
              <a:off x="2074825" y="2401150"/>
              <a:ext cx="128775" cy="68425"/>
            </a:xfrm>
            <a:custGeom>
              <a:rect l="l" t="t" r="r" b="b"/>
              <a:pathLst>
                <a:path w="5151" h="2737" extrusionOk="0">
                  <a:moveTo>
                    <a:pt x="948" y="600"/>
                  </a:moveTo>
                  <a:lnTo>
                    <a:pt x="1868" y="1130"/>
                  </a:lnTo>
                  <a:cubicBezTo>
                    <a:pt x="1710" y="1184"/>
                    <a:pt x="1545" y="1216"/>
                    <a:pt x="1389" y="1216"/>
                  </a:cubicBezTo>
                  <a:cubicBezTo>
                    <a:pt x="1238" y="1216"/>
                    <a:pt x="1095" y="1186"/>
                    <a:pt x="976" y="1116"/>
                  </a:cubicBezTo>
                  <a:cubicBezTo>
                    <a:pt x="729" y="968"/>
                    <a:pt x="715" y="756"/>
                    <a:pt x="948" y="600"/>
                  </a:cubicBezTo>
                  <a:close/>
                  <a:moveTo>
                    <a:pt x="3476" y="1415"/>
                  </a:moveTo>
                  <a:cubicBezTo>
                    <a:pt x="3694" y="1415"/>
                    <a:pt x="3901" y="1461"/>
                    <a:pt x="4082" y="1562"/>
                  </a:cubicBezTo>
                  <a:cubicBezTo>
                    <a:pt x="4379" y="1739"/>
                    <a:pt x="4358" y="1944"/>
                    <a:pt x="4096" y="2100"/>
                  </a:cubicBezTo>
                  <a:lnTo>
                    <a:pt x="4096" y="2093"/>
                  </a:lnTo>
                  <a:lnTo>
                    <a:pt x="3021" y="1477"/>
                  </a:lnTo>
                  <a:cubicBezTo>
                    <a:pt x="3173" y="1437"/>
                    <a:pt x="3327" y="1415"/>
                    <a:pt x="3476" y="1415"/>
                  </a:cubicBezTo>
                  <a:close/>
                  <a:moveTo>
                    <a:pt x="2098" y="0"/>
                  </a:moveTo>
                  <a:cubicBezTo>
                    <a:pt x="1806" y="0"/>
                    <a:pt x="1408" y="82"/>
                    <a:pt x="991" y="310"/>
                  </a:cubicBezTo>
                  <a:lnTo>
                    <a:pt x="594" y="83"/>
                  </a:lnTo>
                  <a:lnTo>
                    <a:pt x="318" y="239"/>
                  </a:lnTo>
                  <a:lnTo>
                    <a:pt x="715" y="473"/>
                  </a:lnTo>
                  <a:cubicBezTo>
                    <a:pt x="163" y="812"/>
                    <a:pt x="0" y="1258"/>
                    <a:pt x="630" y="1626"/>
                  </a:cubicBezTo>
                  <a:cubicBezTo>
                    <a:pt x="864" y="1759"/>
                    <a:pt x="1130" y="1813"/>
                    <a:pt x="1417" y="1813"/>
                  </a:cubicBezTo>
                  <a:cubicBezTo>
                    <a:pt x="1694" y="1813"/>
                    <a:pt x="1990" y="1762"/>
                    <a:pt x="2292" y="1682"/>
                  </a:cubicBezTo>
                  <a:lnTo>
                    <a:pt x="2646" y="1590"/>
                  </a:lnTo>
                  <a:lnTo>
                    <a:pt x="3820" y="2262"/>
                  </a:lnTo>
                  <a:cubicBezTo>
                    <a:pt x="3762" y="2286"/>
                    <a:pt x="3668" y="2310"/>
                    <a:pt x="3512" y="2310"/>
                  </a:cubicBezTo>
                  <a:cubicBezTo>
                    <a:pt x="3346" y="2310"/>
                    <a:pt x="3110" y="2283"/>
                    <a:pt x="2773" y="2199"/>
                  </a:cubicBezTo>
                  <a:cubicBezTo>
                    <a:pt x="2727" y="2182"/>
                    <a:pt x="2678" y="2174"/>
                    <a:pt x="2628" y="2174"/>
                  </a:cubicBezTo>
                  <a:cubicBezTo>
                    <a:pt x="2548" y="2174"/>
                    <a:pt x="2468" y="2195"/>
                    <a:pt x="2398" y="2234"/>
                  </a:cubicBezTo>
                  <a:cubicBezTo>
                    <a:pt x="2271" y="2312"/>
                    <a:pt x="2186" y="2524"/>
                    <a:pt x="2398" y="2651"/>
                  </a:cubicBezTo>
                  <a:cubicBezTo>
                    <a:pt x="2472" y="2692"/>
                    <a:pt x="2631" y="2737"/>
                    <a:pt x="2857" y="2737"/>
                  </a:cubicBezTo>
                  <a:cubicBezTo>
                    <a:pt x="3151" y="2737"/>
                    <a:pt x="3559" y="2660"/>
                    <a:pt x="4047" y="2397"/>
                  </a:cubicBezTo>
                  <a:lnTo>
                    <a:pt x="4563" y="2694"/>
                  </a:lnTo>
                  <a:lnTo>
                    <a:pt x="4839" y="2531"/>
                  </a:lnTo>
                  <a:lnTo>
                    <a:pt x="4330" y="2227"/>
                  </a:lnTo>
                  <a:cubicBezTo>
                    <a:pt x="4782" y="1965"/>
                    <a:pt x="5150" y="1449"/>
                    <a:pt x="4436" y="1031"/>
                  </a:cubicBezTo>
                  <a:cubicBezTo>
                    <a:pt x="4150" y="867"/>
                    <a:pt x="3853" y="800"/>
                    <a:pt x="3533" y="800"/>
                  </a:cubicBezTo>
                  <a:cubicBezTo>
                    <a:pt x="3234" y="800"/>
                    <a:pt x="2916" y="858"/>
                    <a:pt x="2568" y="947"/>
                  </a:cubicBezTo>
                  <a:lnTo>
                    <a:pt x="2250" y="1039"/>
                  </a:lnTo>
                  <a:lnTo>
                    <a:pt x="1224" y="444"/>
                  </a:lnTo>
                  <a:cubicBezTo>
                    <a:pt x="1294" y="415"/>
                    <a:pt x="1384" y="397"/>
                    <a:pt x="1505" y="397"/>
                  </a:cubicBezTo>
                  <a:cubicBezTo>
                    <a:pt x="1652" y="397"/>
                    <a:pt x="1845" y="424"/>
                    <a:pt x="2108" y="494"/>
                  </a:cubicBezTo>
                  <a:cubicBezTo>
                    <a:pt x="2150" y="511"/>
                    <a:pt x="2194" y="518"/>
                    <a:pt x="2238" y="518"/>
                  </a:cubicBezTo>
                  <a:cubicBezTo>
                    <a:pt x="2306" y="518"/>
                    <a:pt x="2374" y="500"/>
                    <a:pt x="2434" y="465"/>
                  </a:cubicBezTo>
                  <a:cubicBezTo>
                    <a:pt x="2526" y="409"/>
                    <a:pt x="2738" y="211"/>
                    <a:pt x="2497" y="76"/>
                  </a:cubicBezTo>
                  <a:cubicBezTo>
                    <a:pt x="2417" y="31"/>
                    <a:pt x="2277" y="0"/>
                    <a:pt x="2098" y="0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1059;p38"/>
            <p:cNvSpPr/>
            <p:nvPr/>
          </p:nvSpPr>
          <p:spPr>
            <a:xfrm>
              <a:off x="2051650" y="2389775"/>
              <a:ext cx="197225" cy="102425"/>
            </a:xfrm>
            <a:custGeom>
              <a:rect l="l" t="t" r="r" b="b"/>
              <a:pathLst>
                <a:path w="7889" h="4097" extrusionOk="0">
                  <a:moveTo>
                    <a:pt x="7" y="850"/>
                  </a:moveTo>
                  <a:cubicBezTo>
                    <a:pt x="0" y="1154"/>
                    <a:pt x="0" y="1451"/>
                    <a:pt x="7" y="1755"/>
                  </a:cubicBezTo>
                  <a:cubicBezTo>
                    <a:pt x="29" y="2569"/>
                    <a:pt x="800" y="3375"/>
                    <a:pt x="2314" y="3800"/>
                  </a:cubicBezTo>
                  <a:cubicBezTo>
                    <a:pt x="3389" y="4097"/>
                    <a:pt x="4521" y="4090"/>
                    <a:pt x="5596" y="3786"/>
                  </a:cubicBezTo>
                  <a:cubicBezTo>
                    <a:pt x="7110" y="3347"/>
                    <a:pt x="7867" y="2533"/>
                    <a:pt x="7888" y="1727"/>
                  </a:cubicBezTo>
                  <a:cubicBezTo>
                    <a:pt x="7888" y="1423"/>
                    <a:pt x="7888" y="1119"/>
                    <a:pt x="7888" y="814"/>
                  </a:cubicBezTo>
                  <a:cubicBezTo>
                    <a:pt x="7867" y="1"/>
                    <a:pt x="22" y="36"/>
                    <a:pt x="7" y="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1060;p38"/>
            <p:cNvSpPr/>
            <p:nvPr/>
          </p:nvSpPr>
          <p:spPr>
            <a:xfrm>
              <a:off x="2054125" y="2422150"/>
              <a:ext cx="192800" cy="67925"/>
            </a:xfrm>
            <a:custGeom>
              <a:rect l="l" t="t" r="r" b="b"/>
              <a:pathLst>
                <a:path w="7712" h="2717" extrusionOk="0">
                  <a:moveTo>
                    <a:pt x="283" y="524"/>
                  </a:moveTo>
                  <a:lnTo>
                    <a:pt x="283" y="1394"/>
                  </a:lnTo>
                  <a:cubicBezTo>
                    <a:pt x="163" y="1246"/>
                    <a:pt x="64" y="1076"/>
                    <a:pt x="0" y="899"/>
                  </a:cubicBezTo>
                  <a:lnTo>
                    <a:pt x="0" y="57"/>
                  </a:lnTo>
                  <a:cubicBezTo>
                    <a:pt x="71" y="227"/>
                    <a:pt x="163" y="382"/>
                    <a:pt x="283" y="524"/>
                  </a:cubicBezTo>
                  <a:close/>
                  <a:moveTo>
                    <a:pt x="2293" y="1656"/>
                  </a:moveTo>
                  <a:lnTo>
                    <a:pt x="2293" y="2519"/>
                  </a:lnTo>
                  <a:cubicBezTo>
                    <a:pt x="2384" y="2547"/>
                    <a:pt x="2476" y="2568"/>
                    <a:pt x="2568" y="2590"/>
                  </a:cubicBezTo>
                  <a:lnTo>
                    <a:pt x="2568" y="1712"/>
                  </a:lnTo>
                  <a:cubicBezTo>
                    <a:pt x="2476" y="1698"/>
                    <a:pt x="2384" y="1677"/>
                    <a:pt x="2293" y="1656"/>
                  </a:cubicBezTo>
                  <a:close/>
                  <a:moveTo>
                    <a:pt x="3439" y="1819"/>
                  </a:moveTo>
                  <a:lnTo>
                    <a:pt x="3439" y="2710"/>
                  </a:lnTo>
                  <a:cubicBezTo>
                    <a:pt x="3523" y="2717"/>
                    <a:pt x="3622" y="2717"/>
                    <a:pt x="3714" y="2717"/>
                  </a:cubicBezTo>
                  <a:lnTo>
                    <a:pt x="3707" y="1833"/>
                  </a:lnTo>
                  <a:cubicBezTo>
                    <a:pt x="3622" y="1833"/>
                    <a:pt x="3531" y="1826"/>
                    <a:pt x="3439" y="1819"/>
                  </a:cubicBezTo>
                  <a:close/>
                  <a:moveTo>
                    <a:pt x="2866" y="1762"/>
                  </a:moveTo>
                  <a:lnTo>
                    <a:pt x="2866" y="2639"/>
                  </a:lnTo>
                  <a:cubicBezTo>
                    <a:pt x="2958" y="2653"/>
                    <a:pt x="3049" y="2667"/>
                    <a:pt x="3141" y="2682"/>
                  </a:cubicBezTo>
                  <a:lnTo>
                    <a:pt x="3141" y="1804"/>
                  </a:lnTo>
                  <a:cubicBezTo>
                    <a:pt x="3049" y="1797"/>
                    <a:pt x="2958" y="1776"/>
                    <a:pt x="2866" y="1762"/>
                  </a:cubicBezTo>
                  <a:close/>
                  <a:moveTo>
                    <a:pt x="573" y="842"/>
                  </a:moveTo>
                  <a:lnTo>
                    <a:pt x="573" y="1691"/>
                  </a:lnTo>
                  <a:cubicBezTo>
                    <a:pt x="665" y="1769"/>
                    <a:pt x="757" y="1840"/>
                    <a:pt x="856" y="1903"/>
                  </a:cubicBezTo>
                  <a:lnTo>
                    <a:pt x="856" y="1033"/>
                  </a:lnTo>
                  <a:cubicBezTo>
                    <a:pt x="757" y="977"/>
                    <a:pt x="665" y="913"/>
                    <a:pt x="573" y="842"/>
                  </a:cubicBezTo>
                  <a:close/>
                  <a:moveTo>
                    <a:pt x="1727" y="1486"/>
                  </a:moveTo>
                  <a:lnTo>
                    <a:pt x="1727" y="2342"/>
                  </a:lnTo>
                  <a:cubicBezTo>
                    <a:pt x="1811" y="2370"/>
                    <a:pt x="1911" y="2399"/>
                    <a:pt x="2002" y="2427"/>
                  </a:cubicBezTo>
                  <a:lnTo>
                    <a:pt x="2002" y="1564"/>
                  </a:lnTo>
                  <a:cubicBezTo>
                    <a:pt x="1911" y="1543"/>
                    <a:pt x="1811" y="1521"/>
                    <a:pt x="1720" y="1486"/>
                  </a:cubicBezTo>
                  <a:close/>
                  <a:moveTo>
                    <a:pt x="1154" y="1217"/>
                  </a:moveTo>
                  <a:lnTo>
                    <a:pt x="1154" y="2073"/>
                  </a:lnTo>
                  <a:cubicBezTo>
                    <a:pt x="1246" y="2123"/>
                    <a:pt x="1337" y="2165"/>
                    <a:pt x="1429" y="2208"/>
                  </a:cubicBezTo>
                  <a:lnTo>
                    <a:pt x="1429" y="1352"/>
                  </a:lnTo>
                  <a:cubicBezTo>
                    <a:pt x="1330" y="1309"/>
                    <a:pt x="1238" y="1274"/>
                    <a:pt x="1146" y="1224"/>
                  </a:cubicBezTo>
                  <a:close/>
                  <a:moveTo>
                    <a:pt x="4012" y="1826"/>
                  </a:moveTo>
                  <a:lnTo>
                    <a:pt x="4012" y="2710"/>
                  </a:lnTo>
                  <a:cubicBezTo>
                    <a:pt x="4104" y="2710"/>
                    <a:pt x="4196" y="2710"/>
                    <a:pt x="4287" y="2703"/>
                  </a:cubicBezTo>
                  <a:lnTo>
                    <a:pt x="4287" y="1819"/>
                  </a:lnTo>
                  <a:cubicBezTo>
                    <a:pt x="4196" y="1819"/>
                    <a:pt x="4104" y="1826"/>
                    <a:pt x="4012" y="1833"/>
                  </a:cubicBezTo>
                  <a:close/>
                  <a:moveTo>
                    <a:pt x="6870" y="998"/>
                  </a:moveTo>
                  <a:lnTo>
                    <a:pt x="6870" y="1868"/>
                  </a:lnTo>
                  <a:cubicBezTo>
                    <a:pt x="6962" y="1804"/>
                    <a:pt x="7054" y="1727"/>
                    <a:pt x="7146" y="1649"/>
                  </a:cubicBezTo>
                  <a:lnTo>
                    <a:pt x="7146" y="807"/>
                  </a:lnTo>
                  <a:cubicBezTo>
                    <a:pt x="7054" y="878"/>
                    <a:pt x="6962" y="941"/>
                    <a:pt x="6863" y="1005"/>
                  </a:cubicBezTo>
                  <a:close/>
                  <a:moveTo>
                    <a:pt x="4585" y="1797"/>
                  </a:moveTo>
                  <a:lnTo>
                    <a:pt x="4585" y="2675"/>
                  </a:lnTo>
                  <a:cubicBezTo>
                    <a:pt x="4677" y="2660"/>
                    <a:pt x="4769" y="2646"/>
                    <a:pt x="4861" y="2632"/>
                  </a:cubicBezTo>
                  <a:lnTo>
                    <a:pt x="4861" y="1748"/>
                  </a:lnTo>
                  <a:cubicBezTo>
                    <a:pt x="4761" y="1769"/>
                    <a:pt x="4670" y="1790"/>
                    <a:pt x="4585" y="1797"/>
                  </a:cubicBezTo>
                  <a:close/>
                  <a:moveTo>
                    <a:pt x="7436" y="481"/>
                  </a:moveTo>
                  <a:lnTo>
                    <a:pt x="7436" y="1345"/>
                  </a:lnTo>
                  <a:cubicBezTo>
                    <a:pt x="7556" y="1196"/>
                    <a:pt x="7648" y="1026"/>
                    <a:pt x="7711" y="842"/>
                  </a:cubicBezTo>
                  <a:lnTo>
                    <a:pt x="7711" y="0"/>
                  </a:lnTo>
                  <a:cubicBezTo>
                    <a:pt x="7641" y="177"/>
                    <a:pt x="7549" y="340"/>
                    <a:pt x="7428" y="481"/>
                  </a:cubicBezTo>
                  <a:close/>
                  <a:moveTo>
                    <a:pt x="6297" y="1323"/>
                  </a:moveTo>
                  <a:lnTo>
                    <a:pt x="6297" y="2186"/>
                  </a:lnTo>
                  <a:cubicBezTo>
                    <a:pt x="6396" y="2144"/>
                    <a:pt x="6488" y="2094"/>
                    <a:pt x="6572" y="2045"/>
                  </a:cubicBezTo>
                  <a:lnTo>
                    <a:pt x="6572" y="1196"/>
                  </a:lnTo>
                  <a:cubicBezTo>
                    <a:pt x="6481" y="1246"/>
                    <a:pt x="6381" y="1288"/>
                    <a:pt x="6290" y="1330"/>
                  </a:cubicBezTo>
                  <a:close/>
                  <a:moveTo>
                    <a:pt x="5724" y="1550"/>
                  </a:moveTo>
                  <a:lnTo>
                    <a:pt x="5724" y="2413"/>
                  </a:lnTo>
                  <a:cubicBezTo>
                    <a:pt x="5816" y="2377"/>
                    <a:pt x="5915" y="2349"/>
                    <a:pt x="5999" y="2314"/>
                  </a:cubicBezTo>
                  <a:lnTo>
                    <a:pt x="5999" y="1465"/>
                  </a:lnTo>
                  <a:cubicBezTo>
                    <a:pt x="5908" y="1500"/>
                    <a:pt x="5816" y="1521"/>
                    <a:pt x="5724" y="1550"/>
                  </a:cubicBezTo>
                  <a:close/>
                  <a:moveTo>
                    <a:pt x="5158" y="1698"/>
                  </a:moveTo>
                  <a:lnTo>
                    <a:pt x="5158" y="2576"/>
                  </a:lnTo>
                  <a:cubicBezTo>
                    <a:pt x="5243" y="2554"/>
                    <a:pt x="5342" y="2526"/>
                    <a:pt x="5434" y="2505"/>
                  </a:cubicBezTo>
                  <a:lnTo>
                    <a:pt x="5434" y="1642"/>
                  </a:lnTo>
                  <a:cubicBezTo>
                    <a:pt x="5334" y="1663"/>
                    <a:pt x="5243" y="1684"/>
                    <a:pt x="5151" y="169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1061;p38"/>
            <p:cNvSpPr/>
            <p:nvPr/>
          </p:nvSpPr>
          <p:spPr>
            <a:xfrm>
              <a:off x="2042100" y="2354400"/>
              <a:ext cx="216325" cy="113775"/>
            </a:xfrm>
            <a:custGeom>
              <a:rect l="l" t="t" r="r" b="b"/>
              <a:pathLst>
                <a:path w="8653" h="4551" extrusionOk="0">
                  <a:moveTo>
                    <a:pt x="4344" y="1"/>
                  </a:moveTo>
                  <a:cubicBezTo>
                    <a:pt x="3327" y="1"/>
                    <a:pt x="2309" y="227"/>
                    <a:pt x="1536" y="680"/>
                  </a:cubicBezTo>
                  <a:cubicBezTo>
                    <a:pt x="0" y="1571"/>
                    <a:pt x="7" y="3015"/>
                    <a:pt x="1550" y="3899"/>
                  </a:cubicBezTo>
                  <a:cubicBezTo>
                    <a:pt x="2313" y="4333"/>
                    <a:pt x="3309" y="4551"/>
                    <a:pt x="4306" y="4551"/>
                  </a:cubicBezTo>
                  <a:cubicBezTo>
                    <a:pt x="5323" y="4551"/>
                    <a:pt x="6342" y="4324"/>
                    <a:pt x="7117" y="3871"/>
                  </a:cubicBezTo>
                  <a:cubicBezTo>
                    <a:pt x="8652" y="2979"/>
                    <a:pt x="8652" y="1543"/>
                    <a:pt x="7110" y="659"/>
                  </a:cubicBezTo>
                  <a:cubicBezTo>
                    <a:pt x="6345" y="220"/>
                    <a:pt x="5345" y="1"/>
                    <a:pt x="4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1062;p38"/>
            <p:cNvSpPr/>
            <p:nvPr/>
          </p:nvSpPr>
          <p:spPr>
            <a:xfrm>
              <a:off x="2051825" y="2359475"/>
              <a:ext cx="197050" cy="103625"/>
            </a:xfrm>
            <a:custGeom>
              <a:rect l="l" t="t" r="r" b="b"/>
              <a:pathLst>
                <a:path w="7882" h="4145" extrusionOk="0">
                  <a:moveTo>
                    <a:pt x="3961" y="0"/>
                  </a:moveTo>
                  <a:cubicBezTo>
                    <a:pt x="3032" y="0"/>
                    <a:pt x="2102" y="207"/>
                    <a:pt x="1394" y="619"/>
                  </a:cubicBezTo>
                  <a:cubicBezTo>
                    <a:pt x="0" y="1432"/>
                    <a:pt x="0" y="2748"/>
                    <a:pt x="1408" y="3547"/>
                  </a:cubicBezTo>
                  <a:cubicBezTo>
                    <a:pt x="2101" y="3946"/>
                    <a:pt x="3008" y="4144"/>
                    <a:pt x="3917" y="4144"/>
                  </a:cubicBezTo>
                  <a:cubicBezTo>
                    <a:pt x="4846" y="4144"/>
                    <a:pt x="5776" y="3937"/>
                    <a:pt x="6481" y="3526"/>
                  </a:cubicBezTo>
                  <a:cubicBezTo>
                    <a:pt x="7881" y="2713"/>
                    <a:pt x="7874" y="1404"/>
                    <a:pt x="6473" y="597"/>
                  </a:cubicBezTo>
                  <a:cubicBezTo>
                    <a:pt x="5777" y="199"/>
                    <a:pt x="4870" y="0"/>
                    <a:pt x="3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1063;p38"/>
            <p:cNvSpPr/>
            <p:nvPr/>
          </p:nvSpPr>
          <p:spPr>
            <a:xfrm>
              <a:off x="2053775" y="2359400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6" y="1"/>
                  </a:moveTo>
                  <a:cubicBezTo>
                    <a:pt x="2950" y="1"/>
                    <a:pt x="2023" y="208"/>
                    <a:pt x="1316" y="622"/>
                  </a:cubicBezTo>
                  <a:cubicBezTo>
                    <a:pt x="241" y="1251"/>
                    <a:pt x="0" y="2171"/>
                    <a:pt x="587" y="2928"/>
                  </a:cubicBezTo>
                  <a:cubicBezTo>
                    <a:pt x="135" y="2220"/>
                    <a:pt x="396" y="1386"/>
                    <a:pt x="1387" y="813"/>
                  </a:cubicBezTo>
                  <a:cubicBezTo>
                    <a:pt x="2072" y="409"/>
                    <a:pt x="2975" y="208"/>
                    <a:pt x="3877" y="208"/>
                  </a:cubicBezTo>
                  <a:cubicBezTo>
                    <a:pt x="4763" y="208"/>
                    <a:pt x="5648" y="402"/>
                    <a:pt x="6325" y="791"/>
                  </a:cubicBezTo>
                  <a:cubicBezTo>
                    <a:pt x="7315" y="1357"/>
                    <a:pt x="7584" y="2185"/>
                    <a:pt x="7138" y="2907"/>
                  </a:cubicBezTo>
                  <a:cubicBezTo>
                    <a:pt x="7725" y="2143"/>
                    <a:pt x="7471" y="1223"/>
                    <a:pt x="6388" y="600"/>
                  </a:cubicBezTo>
                  <a:cubicBezTo>
                    <a:pt x="5694" y="201"/>
                    <a:pt x="4786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1064;p38"/>
            <p:cNvSpPr/>
            <p:nvPr/>
          </p:nvSpPr>
          <p:spPr>
            <a:xfrm>
              <a:off x="2092675" y="2375700"/>
              <a:ext cx="115525" cy="72725"/>
            </a:xfrm>
            <a:custGeom>
              <a:rect l="l" t="t" r="r" b="b"/>
              <a:pathLst>
                <a:path w="4621" h="2909" extrusionOk="0">
                  <a:moveTo>
                    <a:pt x="715" y="783"/>
                  </a:moveTo>
                  <a:lnTo>
                    <a:pt x="1430" y="1193"/>
                  </a:lnTo>
                  <a:cubicBezTo>
                    <a:pt x="1349" y="1214"/>
                    <a:pt x="1265" y="1224"/>
                    <a:pt x="1181" y="1224"/>
                  </a:cubicBezTo>
                  <a:cubicBezTo>
                    <a:pt x="1031" y="1224"/>
                    <a:pt x="880" y="1191"/>
                    <a:pt x="743" y="1123"/>
                  </a:cubicBezTo>
                  <a:cubicBezTo>
                    <a:pt x="666" y="1080"/>
                    <a:pt x="609" y="1024"/>
                    <a:pt x="567" y="946"/>
                  </a:cubicBezTo>
                  <a:cubicBezTo>
                    <a:pt x="602" y="875"/>
                    <a:pt x="651" y="819"/>
                    <a:pt x="715" y="783"/>
                  </a:cubicBezTo>
                  <a:close/>
                  <a:moveTo>
                    <a:pt x="3232" y="1592"/>
                  </a:moveTo>
                  <a:cubicBezTo>
                    <a:pt x="3446" y="1592"/>
                    <a:pt x="3659" y="1645"/>
                    <a:pt x="3849" y="1745"/>
                  </a:cubicBezTo>
                  <a:cubicBezTo>
                    <a:pt x="3934" y="1788"/>
                    <a:pt x="3998" y="1851"/>
                    <a:pt x="4047" y="1929"/>
                  </a:cubicBezTo>
                  <a:cubicBezTo>
                    <a:pt x="4005" y="2007"/>
                    <a:pt x="3941" y="2064"/>
                    <a:pt x="3863" y="2106"/>
                  </a:cubicBezTo>
                  <a:lnTo>
                    <a:pt x="3014" y="1611"/>
                  </a:lnTo>
                  <a:cubicBezTo>
                    <a:pt x="3086" y="1598"/>
                    <a:pt x="3159" y="1592"/>
                    <a:pt x="3232" y="1592"/>
                  </a:cubicBezTo>
                  <a:close/>
                  <a:moveTo>
                    <a:pt x="1874" y="0"/>
                  </a:moveTo>
                  <a:cubicBezTo>
                    <a:pt x="1583" y="0"/>
                    <a:pt x="1183" y="83"/>
                    <a:pt x="765" y="316"/>
                  </a:cubicBezTo>
                  <a:lnTo>
                    <a:pt x="361" y="83"/>
                  </a:lnTo>
                  <a:lnTo>
                    <a:pt x="86" y="245"/>
                  </a:lnTo>
                  <a:lnTo>
                    <a:pt x="86" y="415"/>
                  </a:lnTo>
                  <a:lnTo>
                    <a:pt x="354" y="571"/>
                  </a:lnTo>
                  <a:cubicBezTo>
                    <a:pt x="128" y="734"/>
                    <a:pt x="1" y="925"/>
                    <a:pt x="1" y="1109"/>
                  </a:cubicBezTo>
                  <a:lnTo>
                    <a:pt x="1" y="1278"/>
                  </a:lnTo>
                  <a:cubicBezTo>
                    <a:pt x="1" y="1455"/>
                    <a:pt x="121" y="1632"/>
                    <a:pt x="404" y="1795"/>
                  </a:cubicBezTo>
                  <a:cubicBezTo>
                    <a:pt x="640" y="1929"/>
                    <a:pt x="909" y="1983"/>
                    <a:pt x="1198" y="1983"/>
                  </a:cubicBezTo>
                  <a:cubicBezTo>
                    <a:pt x="1473" y="1983"/>
                    <a:pt x="1766" y="1934"/>
                    <a:pt x="2066" y="1858"/>
                  </a:cubicBezTo>
                  <a:lnTo>
                    <a:pt x="2420" y="1759"/>
                  </a:lnTo>
                  <a:lnTo>
                    <a:pt x="3368" y="2311"/>
                  </a:lnTo>
                  <a:cubicBezTo>
                    <a:pt x="3092" y="2311"/>
                    <a:pt x="2816" y="2276"/>
                    <a:pt x="2547" y="2205"/>
                  </a:cubicBezTo>
                  <a:cubicBezTo>
                    <a:pt x="2496" y="2185"/>
                    <a:pt x="2442" y="2175"/>
                    <a:pt x="2390" y="2175"/>
                  </a:cubicBezTo>
                  <a:cubicBezTo>
                    <a:pt x="2314" y="2175"/>
                    <a:pt x="2240" y="2196"/>
                    <a:pt x="2172" y="2233"/>
                  </a:cubicBezTo>
                  <a:cubicBezTo>
                    <a:pt x="2088" y="2283"/>
                    <a:pt x="2038" y="2375"/>
                    <a:pt x="2045" y="2467"/>
                  </a:cubicBezTo>
                  <a:lnTo>
                    <a:pt x="2045" y="2622"/>
                  </a:lnTo>
                  <a:cubicBezTo>
                    <a:pt x="2045" y="2707"/>
                    <a:pt x="2095" y="2785"/>
                    <a:pt x="2172" y="2821"/>
                  </a:cubicBezTo>
                  <a:cubicBezTo>
                    <a:pt x="2246" y="2863"/>
                    <a:pt x="2404" y="2909"/>
                    <a:pt x="2629" y="2909"/>
                  </a:cubicBezTo>
                  <a:cubicBezTo>
                    <a:pt x="2925" y="2909"/>
                    <a:pt x="3335" y="2831"/>
                    <a:pt x="3821" y="2566"/>
                  </a:cubicBezTo>
                  <a:lnTo>
                    <a:pt x="4344" y="2870"/>
                  </a:lnTo>
                  <a:lnTo>
                    <a:pt x="4620" y="2707"/>
                  </a:lnTo>
                  <a:lnTo>
                    <a:pt x="4620" y="2538"/>
                  </a:lnTo>
                  <a:lnTo>
                    <a:pt x="4231" y="2318"/>
                  </a:lnTo>
                  <a:cubicBezTo>
                    <a:pt x="4443" y="2163"/>
                    <a:pt x="4599" y="1965"/>
                    <a:pt x="4606" y="1745"/>
                  </a:cubicBezTo>
                  <a:lnTo>
                    <a:pt x="4606" y="1575"/>
                  </a:lnTo>
                  <a:cubicBezTo>
                    <a:pt x="4606" y="1406"/>
                    <a:pt x="4500" y="1208"/>
                    <a:pt x="4203" y="1038"/>
                  </a:cubicBezTo>
                  <a:cubicBezTo>
                    <a:pt x="3915" y="872"/>
                    <a:pt x="3616" y="804"/>
                    <a:pt x="3294" y="804"/>
                  </a:cubicBezTo>
                  <a:cubicBezTo>
                    <a:pt x="2997" y="804"/>
                    <a:pt x="2681" y="861"/>
                    <a:pt x="2335" y="953"/>
                  </a:cubicBezTo>
                  <a:lnTo>
                    <a:pt x="2017" y="1038"/>
                  </a:lnTo>
                  <a:lnTo>
                    <a:pt x="1210" y="571"/>
                  </a:lnTo>
                  <a:cubicBezTo>
                    <a:pt x="1437" y="571"/>
                    <a:pt x="1663" y="599"/>
                    <a:pt x="1875" y="670"/>
                  </a:cubicBezTo>
                  <a:cubicBezTo>
                    <a:pt x="1914" y="683"/>
                    <a:pt x="1955" y="689"/>
                    <a:pt x="1996" y="689"/>
                  </a:cubicBezTo>
                  <a:cubicBezTo>
                    <a:pt x="2067" y="689"/>
                    <a:pt x="2138" y="670"/>
                    <a:pt x="2201" y="635"/>
                  </a:cubicBezTo>
                  <a:cubicBezTo>
                    <a:pt x="2264" y="599"/>
                    <a:pt x="2378" y="507"/>
                    <a:pt x="2378" y="401"/>
                  </a:cubicBezTo>
                  <a:lnTo>
                    <a:pt x="2378" y="231"/>
                  </a:lnTo>
                  <a:cubicBezTo>
                    <a:pt x="2378" y="182"/>
                    <a:pt x="2349" y="125"/>
                    <a:pt x="2264" y="76"/>
                  </a:cubicBezTo>
                  <a:cubicBezTo>
                    <a:pt x="2187" y="30"/>
                    <a:pt x="2050" y="0"/>
                    <a:pt x="1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1065;p38"/>
            <p:cNvSpPr/>
            <p:nvPr/>
          </p:nvSpPr>
          <p:spPr>
            <a:xfrm>
              <a:off x="2086850" y="2375700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48" y="606"/>
                  </a:moveTo>
                  <a:lnTo>
                    <a:pt x="1868" y="1137"/>
                  </a:lnTo>
                  <a:cubicBezTo>
                    <a:pt x="1712" y="1190"/>
                    <a:pt x="1549" y="1220"/>
                    <a:pt x="1396" y="1220"/>
                  </a:cubicBezTo>
                  <a:cubicBezTo>
                    <a:pt x="1242" y="1220"/>
                    <a:pt x="1097" y="1190"/>
                    <a:pt x="976" y="1123"/>
                  </a:cubicBezTo>
                  <a:cubicBezTo>
                    <a:pt x="729" y="981"/>
                    <a:pt x="715" y="762"/>
                    <a:pt x="948" y="606"/>
                  </a:cubicBezTo>
                  <a:close/>
                  <a:moveTo>
                    <a:pt x="3477" y="1425"/>
                  </a:moveTo>
                  <a:cubicBezTo>
                    <a:pt x="3696" y="1425"/>
                    <a:pt x="3905" y="1470"/>
                    <a:pt x="4082" y="1575"/>
                  </a:cubicBezTo>
                  <a:cubicBezTo>
                    <a:pt x="4386" y="1745"/>
                    <a:pt x="4358" y="1957"/>
                    <a:pt x="4096" y="2106"/>
                  </a:cubicBezTo>
                  <a:lnTo>
                    <a:pt x="3021" y="1483"/>
                  </a:lnTo>
                  <a:cubicBezTo>
                    <a:pt x="3173" y="1446"/>
                    <a:pt x="3327" y="1425"/>
                    <a:pt x="3477" y="1425"/>
                  </a:cubicBezTo>
                  <a:close/>
                  <a:moveTo>
                    <a:pt x="2102" y="0"/>
                  </a:moveTo>
                  <a:cubicBezTo>
                    <a:pt x="1809" y="0"/>
                    <a:pt x="1409" y="83"/>
                    <a:pt x="991" y="316"/>
                  </a:cubicBezTo>
                  <a:lnTo>
                    <a:pt x="594" y="83"/>
                  </a:lnTo>
                  <a:lnTo>
                    <a:pt x="319" y="245"/>
                  </a:lnTo>
                  <a:lnTo>
                    <a:pt x="715" y="472"/>
                  </a:lnTo>
                  <a:cubicBezTo>
                    <a:pt x="163" y="819"/>
                    <a:pt x="0" y="1257"/>
                    <a:pt x="630" y="1625"/>
                  </a:cubicBezTo>
                  <a:cubicBezTo>
                    <a:pt x="864" y="1758"/>
                    <a:pt x="1130" y="1812"/>
                    <a:pt x="1417" y="1812"/>
                  </a:cubicBezTo>
                  <a:cubicBezTo>
                    <a:pt x="1694" y="1812"/>
                    <a:pt x="1990" y="1762"/>
                    <a:pt x="2292" y="1682"/>
                  </a:cubicBezTo>
                  <a:lnTo>
                    <a:pt x="2646" y="1590"/>
                  </a:lnTo>
                  <a:lnTo>
                    <a:pt x="3820" y="2269"/>
                  </a:lnTo>
                  <a:cubicBezTo>
                    <a:pt x="3762" y="2289"/>
                    <a:pt x="3668" y="2311"/>
                    <a:pt x="3514" y="2311"/>
                  </a:cubicBezTo>
                  <a:cubicBezTo>
                    <a:pt x="3347" y="2311"/>
                    <a:pt x="3111" y="2286"/>
                    <a:pt x="2773" y="2205"/>
                  </a:cubicBezTo>
                  <a:cubicBezTo>
                    <a:pt x="2726" y="2185"/>
                    <a:pt x="2674" y="2176"/>
                    <a:pt x="2623" y="2176"/>
                  </a:cubicBezTo>
                  <a:cubicBezTo>
                    <a:pt x="2545" y="2176"/>
                    <a:pt x="2467" y="2198"/>
                    <a:pt x="2398" y="2240"/>
                  </a:cubicBezTo>
                  <a:cubicBezTo>
                    <a:pt x="2271" y="2311"/>
                    <a:pt x="2186" y="2531"/>
                    <a:pt x="2398" y="2651"/>
                  </a:cubicBezTo>
                  <a:cubicBezTo>
                    <a:pt x="2472" y="2694"/>
                    <a:pt x="2629" y="2739"/>
                    <a:pt x="2853" y="2739"/>
                  </a:cubicBezTo>
                  <a:cubicBezTo>
                    <a:pt x="3147" y="2739"/>
                    <a:pt x="3557" y="2661"/>
                    <a:pt x="4047" y="2396"/>
                  </a:cubicBezTo>
                  <a:lnTo>
                    <a:pt x="4563" y="2700"/>
                  </a:lnTo>
                  <a:lnTo>
                    <a:pt x="4839" y="2538"/>
                  </a:lnTo>
                  <a:lnTo>
                    <a:pt x="4330" y="2233"/>
                  </a:lnTo>
                  <a:cubicBezTo>
                    <a:pt x="4782" y="1972"/>
                    <a:pt x="5150" y="1455"/>
                    <a:pt x="4436" y="1038"/>
                  </a:cubicBezTo>
                  <a:cubicBezTo>
                    <a:pt x="4148" y="872"/>
                    <a:pt x="3849" y="804"/>
                    <a:pt x="3527" y="804"/>
                  </a:cubicBezTo>
                  <a:cubicBezTo>
                    <a:pt x="3230" y="804"/>
                    <a:pt x="2914" y="861"/>
                    <a:pt x="2568" y="953"/>
                  </a:cubicBezTo>
                  <a:lnTo>
                    <a:pt x="2257" y="1038"/>
                  </a:lnTo>
                  <a:lnTo>
                    <a:pt x="1224" y="444"/>
                  </a:lnTo>
                  <a:cubicBezTo>
                    <a:pt x="1294" y="418"/>
                    <a:pt x="1384" y="400"/>
                    <a:pt x="1505" y="400"/>
                  </a:cubicBezTo>
                  <a:cubicBezTo>
                    <a:pt x="1651" y="400"/>
                    <a:pt x="1845" y="427"/>
                    <a:pt x="2108" y="500"/>
                  </a:cubicBezTo>
                  <a:cubicBezTo>
                    <a:pt x="2147" y="513"/>
                    <a:pt x="2188" y="519"/>
                    <a:pt x="2229" y="519"/>
                  </a:cubicBezTo>
                  <a:cubicBezTo>
                    <a:pt x="2300" y="519"/>
                    <a:pt x="2371" y="501"/>
                    <a:pt x="2434" y="465"/>
                  </a:cubicBezTo>
                  <a:cubicBezTo>
                    <a:pt x="2526" y="408"/>
                    <a:pt x="2738" y="217"/>
                    <a:pt x="2497" y="76"/>
                  </a:cubicBezTo>
                  <a:cubicBezTo>
                    <a:pt x="2417" y="30"/>
                    <a:pt x="2279" y="0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1066;p38"/>
            <p:cNvSpPr/>
            <p:nvPr/>
          </p:nvSpPr>
          <p:spPr>
            <a:xfrm>
              <a:off x="1769550" y="253145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2"/>
                  </a:moveTo>
                  <a:cubicBezTo>
                    <a:pt x="1" y="1146"/>
                    <a:pt x="1" y="1451"/>
                    <a:pt x="8" y="1755"/>
                  </a:cubicBezTo>
                  <a:cubicBezTo>
                    <a:pt x="29" y="2561"/>
                    <a:pt x="793" y="3368"/>
                    <a:pt x="2314" y="3792"/>
                  </a:cubicBezTo>
                  <a:cubicBezTo>
                    <a:pt x="3389" y="4089"/>
                    <a:pt x="4521" y="4082"/>
                    <a:pt x="5597" y="3778"/>
                  </a:cubicBezTo>
                  <a:cubicBezTo>
                    <a:pt x="7111" y="3340"/>
                    <a:pt x="7867" y="2533"/>
                    <a:pt x="7882" y="1719"/>
                  </a:cubicBezTo>
                  <a:cubicBezTo>
                    <a:pt x="7889" y="1415"/>
                    <a:pt x="7882" y="1111"/>
                    <a:pt x="7882" y="807"/>
                  </a:cubicBezTo>
                  <a:cubicBezTo>
                    <a:pt x="7860" y="0"/>
                    <a:pt x="22" y="29"/>
                    <a:pt x="8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1067;p38"/>
            <p:cNvSpPr/>
            <p:nvPr/>
          </p:nvSpPr>
          <p:spPr>
            <a:xfrm>
              <a:off x="1772025" y="2563625"/>
              <a:ext cx="192625" cy="67950"/>
            </a:xfrm>
            <a:custGeom>
              <a:rect l="l" t="t" r="r" b="b"/>
              <a:pathLst>
                <a:path w="7705" h="2718" extrusionOk="0">
                  <a:moveTo>
                    <a:pt x="284" y="524"/>
                  </a:moveTo>
                  <a:lnTo>
                    <a:pt x="284" y="1395"/>
                  </a:lnTo>
                  <a:cubicBezTo>
                    <a:pt x="164" y="1246"/>
                    <a:pt x="65" y="1083"/>
                    <a:pt x="1" y="899"/>
                  </a:cubicBezTo>
                  <a:lnTo>
                    <a:pt x="1" y="58"/>
                  </a:lnTo>
                  <a:cubicBezTo>
                    <a:pt x="72" y="227"/>
                    <a:pt x="164" y="390"/>
                    <a:pt x="284" y="524"/>
                  </a:cubicBezTo>
                  <a:close/>
                  <a:moveTo>
                    <a:pt x="2293" y="1656"/>
                  </a:moveTo>
                  <a:lnTo>
                    <a:pt x="2293" y="2519"/>
                  </a:lnTo>
                  <a:cubicBezTo>
                    <a:pt x="2385" y="2548"/>
                    <a:pt x="2477" y="2569"/>
                    <a:pt x="2569" y="2590"/>
                  </a:cubicBezTo>
                  <a:lnTo>
                    <a:pt x="2569" y="1713"/>
                  </a:lnTo>
                  <a:cubicBezTo>
                    <a:pt x="2477" y="1699"/>
                    <a:pt x="2385" y="1678"/>
                    <a:pt x="2293" y="1656"/>
                  </a:cubicBezTo>
                  <a:close/>
                  <a:moveTo>
                    <a:pt x="3439" y="1819"/>
                  </a:moveTo>
                  <a:lnTo>
                    <a:pt x="3439" y="2710"/>
                  </a:lnTo>
                  <a:cubicBezTo>
                    <a:pt x="3531" y="2717"/>
                    <a:pt x="3623" y="2717"/>
                    <a:pt x="3715" y="2717"/>
                  </a:cubicBezTo>
                  <a:lnTo>
                    <a:pt x="3708" y="1833"/>
                  </a:lnTo>
                  <a:cubicBezTo>
                    <a:pt x="3623" y="1833"/>
                    <a:pt x="3531" y="1826"/>
                    <a:pt x="3439" y="1819"/>
                  </a:cubicBezTo>
                  <a:close/>
                  <a:moveTo>
                    <a:pt x="2866" y="1762"/>
                  </a:moveTo>
                  <a:lnTo>
                    <a:pt x="2866" y="2640"/>
                  </a:lnTo>
                  <a:cubicBezTo>
                    <a:pt x="2951" y="2654"/>
                    <a:pt x="3050" y="2668"/>
                    <a:pt x="3142" y="2682"/>
                  </a:cubicBezTo>
                  <a:lnTo>
                    <a:pt x="3142" y="1805"/>
                  </a:lnTo>
                  <a:cubicBezTo>
                    <a:pt x="3050" y="1798"/>
                    <a:pt x="2958" y="1777"/>
                    <a:pt x="2866" y="1762"/>
                  </a:cubicBezTo>
                  <a:close/>
                  <a:moveTo>
                    <a:pt x="574" y="843"/>
                  </a:moveTo>
                  <a:lnTo>
                    <a:pt x="574" y="1692"/>
                  </a:lnTo>
                  <a:cubicBezTo>
                    <a:pt x="666" y="1770"/>
                    <a:pt x="758" y="1840"/>
                    <a:pt x="857" y="1904"/>
                  </a:cubicBezTo>
                  <a:lnTo>
                    <a:pt x="857" y="1034"/>
                  </a:lnTo>
                  <a:cubicBezTo>
                    <a:pt x="758" y="977"/>
                    <a:pt x="666" y="914"/>
                    <a:pt x="574" y="843"/>
                  </a:cubicBezTo>
                  <a:close/>
                  <a:moveTo>
                    <a:pt x="1720" y="1487"/>
                  </a:moveTo>
                  <a:lnTo>
                    <a:pt x="1720" y="2343"/>
                  </a:lnTo>
                  <a:cubicBezTo>
                    <a:pt x="1812" y="2371"/>
                    <a:pt x="1904" y="2399"/>
                    <a:pt x="1996" y="2427"/>
                  </a:cubicBezTo>
                  <a:lnTo>
                    <a:pt x="1996" y="1564"/>
                  </a:lnTo>
                  <a:cubicBezTo>
                    <a:pt x="1904" y="1543"/>
                    <a:pt x="1812" y="1522"/>
                    <a:pt x="1720" y="1487"/>
                  </a:cubicBezTo>
                  <a:close/>
                  <a:moveTo>
                    <a:pt x="1147" y="1218"/>
                  </a:moveTo>
                  <a:lnTo>
                    <a:pt x="1147" y="2074"/>
                  </a:lnTo>
                  <a:cubicBezTo>
                    <a:pt x="1239" y="2123"/>
                    <a:pt x="1331" y="2166"/>
                    <a:pt x="1430" y="2208"/>
                  </a:cubicBezTo>
                  <a:lnTo>
                    <a:pt x="1430" y="1352"/>
                  </a:lnTo>
                  <a:cubicBezTo>
                    <a:pt x="1331" y="1310"/>
                    <a:pt x="1239" y="1274"/>
                    <a:pt x="1147" y="1225"/>
                  </a:cubicBezTo>
                  <a:close/>
                  <a:moveTo>
                    <a:pt x="4005" y="1826"/>
                  </a:moveTo>
                  <a:lnTo>
                    <a:pt x="4005" y="2710"/>
                  </a:lnTo>
                  <a:cubicBezTo>
                    <a:pt x="4104" y="2710"/>
                    <a:pt x="4189" y="2703"/>
                    <a:pt x="4288" y="2703"/>
                  </a:cubicBezTo>
                  <a:lnTo>
                    <a:pt x="4288" y="1812"/>
                  </a:lnTo>
                  <a:cubicBezTo>
                    <a:pt x="4196" y="1826"/>
                    <a:pt x="4104" y="1826"/>
                    <a:pt x="4005" y="1833"/>
                  </a:cubicBezTo>
                  <a:close/>
                  <a:moveTo>
                    <a:pt x="6863" y="998"/>
                  </a:moveTo>
                  <a:lnTo>
                    <a:pt x="6863" y="1869"/>
                  </a:lnTo>
                  <a:cubicBezTo>
                    <a:pt x="6955" y="1805"/>
                    <a:pt x="7047" y="1727"/>
                    <a:pt x="7139" y="1649"/>
                  </a:cubicBezTo>
                  <a:lnTo>
                    <a:pt x="7139" y="800"/>
                  </a:lnTo>
                  <a:cubicBezTo>
                    <a:pt x="7061" y="878"/>
                    <a:pt x="6955" y="942"/>
                    <a:pt x="6863" y="1005"/>
                  </a:cubicBezTo>
                  <a:close/>
                  <a:moveTo>
                    <a:pt x="4578" y="1798"/>
                  </a:moveTo>
                  <a:lnTo>
                    <a:pt x="4578" y="2675"/>
                  </a:lnTo>
                  <a:cubicBezTo>
                    <a:pt x="4670" y="2661"/>
                    <a:pt x="4762" y="2647"/>
                    <a:pt x="4854" y="2633"/>
                  </a:cubicBezTo>
                  <a:lnTo>
                    <a:pt x="4854" y="1748"/>
                  </a:lnTo>
                  <a:cubicBezTo>
                    <a:pt x="4762" y="1770"/>
                    <a:pt x="4670" y="1791"/>
                    <a:pt x="4578" y="1798"/>
                  </a:cubicBezTo>
                  <a:close/>
                  <a:moveTo>
                    <a:pt x="7429" y="482"/>
                  </a:moveTo>
                  <a:lnTo>
                    <a:pt x="7429" y="1345"/>
                  </a:lnTo>
                  <a:cubicBezTo>
                    <a:pt x="7549" y="1197"/>
                    <a:pt x="7641" y="1027"/>
                    <a:pt x="7705" y="843"/>
                  </a:cubicBezTo>
                  <a:lnTo>
                    <a:pt x="7705" y="1"/>
                  </a:lnTo>
                  <a:cubicBezTo>
                    <a:pt x="7641" y="178"/>
                    <a:pt x="7549" y="341"/>
                    <a:pt x="7429" y="489"/>
                  </a:cubicBezTo>
                  <a:close/>
                  <a:moveTo>
                    <a:pt x="6290" y="1324"/>
                  </a:moveTo>
                  <a:lnTo>
                    <a:pt x="6290" y="2187"/>
                  </a:lnTo>
                  <a:cubicBezTo>
                    <a:pt x="6389" y="2144"/>
                    <a:pt x="6481" y="2095"/>
                    <a:pt x="6566" y="2053"/>
                  </a:cubicBezTo>
                  <a:lnTo>
                    <a:pt x="6566" y="1197"/>
                  </a:lnTo>
                  <a:cubicBezTo>
                    <a:pt x="6481" y="1246"/>
                    <a:pt x="6382" y="1288"/>
                    <a:pt x="6290" y="1331"/>
                  </a:cubicBezTo>
                  <a:close/>
                  <a:moveTo>
                    <a:pt x="5724" y="1550"/>
                  </a:moveTo>
                  <a:lnTo>
                    <a:pt x="5724" y="2413"/>
                  </a:lnTo>
                  <a:cubicBezTo>
                    <a:pt x="5816" y="2378"/>
                    <a:pt x="5908" y="2350"/>
                    <a:pt x="6000" y="2314"/>
                  </a:cubicBezTo>
                  <a:lnTo>
                    <a:pt x="6000" y="1465"/>
                  </a:lnTo>
                  <a:cubicBezTo>
                    <a:pt x="5908" y="1501"/>
                    <a:pt x="5816" y="1522"/>
                    <a:pt x="5724" y="1550"/>
                  </a:cubicBezTo>
                  <a:close/>
                  <a:moveTo>
                    <a:pt x="5151" y="1699"/>
                  </a:moveTo>
                  <a:lnTo>
                    <a:pt x="5151" y="2576"/>
                  </a:lnTo>
                  <a:cubicBezTo>
                    <a:pt x="5243" y="2555"/>
                    <a:pt x="5335" y="2526"/>
                    <a:pt x="5427" y="2505"/>
                  </a:cubicBezTo>
                  <a:lnTo>
                    <a:pt x="5427" y="1642"/>
                  </a:lnTo>
                  <a:cubicBezTo>
                    <a:pt x="5335" y="1663"/>
                    <a:pt x="5243" y="1685"/>
                    <a:pt x="5151" y="1699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1068;p38"/>
            <p:cNvSpPr/>
            <p:nvPr/>
          </p:nvSpPr>
          <p:spPr>
            <a:xfrm>
              <a:off x="1760000" y="2495975"/>
              <a:ext cx="216325" cy="113700"/>
            </a:xfrm>
            <a:custGeom>
              <a:rect l="l" t="t" r="r" b="b"/>
              <a:pathLst>
                <a:path w="8653" h="4548" extrusionOk="0">
                  <a:moveTo>
                    <a:pt x="4347" y="0"/>
                  </a:moveTo>
                  <a:cubicBezTo>
                    <a:pt x="3330" y="0"/>
                    <a:pt x="2311" y="226"/>
                    <a:pt x="1536" y="677"/>
                  </a:cubicBezTo>
                  <a:cubicBezTo>
                    <a:pt x="1" y="1568"/>
                    <a:pt x="8" y="3011"/>
                    <a:pt x="1550" y="3895"/>
                  </a:cubicBezTo>
                  <a:cubicBezTo>
                    <a:pt x="2314" y="4330"/>
                    <a:pt x="3309" y="4547"/>
                    <a:pt x="4306" y="4547"/>
                  </a:cubicBezTo>
                  <a:cubicBezTo>
                    <a:pt x="5324" y="4547"/>
                    <a:pt x="6342" y="4321"/>
                    <a:pt x="7118" y="3867"/>
                  </a:cubicBezTo>
                  <a:cubicBezTo>
                    <a:pt x="8653" y="2976"/>
                    <a:pt x="8646" y="1540"/>
                    <a:pt x="7103" y="655"/>
                  </a:cubicBezTo>
                  <a:cubicBezTo>
                    <a:pt x="6340" y="218"/>
                    <a:pt x="5344" y="0"/>
                    <a:pt x="4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1069;p38"/>
            <p:cNvSpPr/>
            <p:nvPr/>
          </p:nvSpPr>
          <p:spPr>
            <a:xfrm>
              <a:off x="1769550" y="2501025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62" y="1"/>
                  </a:moveTo>
                  <a:cubicBezTo>
                    <a:pt x="3036" y="1"/>
                    <a:pt x="2108" y="206"/>
                    <a:pt x="1402" y="616"/>
                  </a:cubicBezTo>
                  <a:cubicBezTo>
                    <a:pt x="1" y="1430"/>
                    <a:pt x="8" y="2745"/>
                    <a:pt x="1416" y="3545"/>
                  </a:cubicBezTo>
                  <a:cubicBezTo>
                    <a:pt x="2110" y="3945"/>
                    <a:pt x="3018" y="4144"/>
                    <a:pt x="3928" y="4144"/>
                  </a:cubicBezTo>
                  <a:cubicBezTo>
                    <a:pt x="4854" y="4144"/>
                    <a:pt x="5782" y="3938"/>
                    <a:pt x="6488" y="3524"/>
                  </a:cubicBezTo>
                  <a:cubicBezTo>
                    <a:pt x="7889" y="2710"/>
                    <a:pt x="7882" y="1401"/>
                    <a:pt x="6474" y="595"/>
                  </a:cubicBezTo>
                  <a:cubicBezTo>
                    <a:pt x="5780" y="199"/>
                    <a:pt x="4872" y="1"/>
                    <a:pt x="3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1070;p38"/>
            <p:cNvSpPr/>
            <p:nvPr/>
          </p:nvSpPr>
          <p:spPr>
            <a:xfrm>
              <a:off x="1771675" y="2501075"/>
              <a:ext cx="192975" cy="73200"/>
            </a:xfrm>
            <a:custGeom>
              <a:rect l="l" t="t" r="r" b="b"/>
              <a:pathLst>
                <a:path w="7718" h="2928" extrusionOk="0">
                  <a:moveTo>
                    <a:pt x="3877" y="0"/>
                  </a:moveTo>
                  <a:cubicBezTo>
                    <a:pt x="2951" y="0"/>
                    <a:pt x="2023" y="207"/>
                    <a:pt x="1317" y="621"/>
                  </a:cubicBezTo>
                  <a:cubicBezTo>
                    <a:pt x="241" y="1244"/>
                    <a:pt x="1" y="2170"/>
                    <a:pt x="588" y="2927"/>
                  </a:cubicBezTo>
                  <a:cubicBezTo>
                    <a:pt x="135" y="2213"/>
                    <a:pt x="397" y="1378"/>
                    <a:pt x="1387" y="805"/>
                  </a:cubicBezTo>
                  <a:cubicBezTo>
                    <a:pt x="2071" y="403"/>
                    <a:pt x="2972" y="203"/>
                    <a:pt x="3872" y="203"/>
                  </a:cubicBezTo>
                  <a:cubicBezTo>
                    <a:pt x="4760" y="203"/>
                    <a:pt x="5647" y="397"/>
                    <a:pt x="6325" y="784"/>
                  </a:cubicBezTo>
                  <a:cubicBezTo>
                    <a:pt x="7316" y="1350"/>
                    <a:pt x="7584" y="2185"/>
                    <a:pt x="7139" y="2899"/>
                  </a:cubicBezTo>
                  <a:cubicBezTo>
                    <a:pt x="7719" y="2135"/>
                    <a:pt x="7471" y="1215"/>
                    <a:pt x="6389" y="600"/>
                  </a:cubicBezTo>
                  <a:cubicBezTo>
                    <a:pt x="5695" y="200"/>
                    <a:pt x="4787" y="0"/>
                    <a:pt x="3877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1071;p38"/>
            <p:cNvSpPr/>
            <p:nvPr/>
          </p:nvSpPr>
          <p:spPr>
            <a:xfrm>
              <a:off x="1810600" y="2517350"/>
              <a:ext cx="115500" cy="72750"/>
            </a:xfrm>
            <a:custGeom>
              <a:rect l="l" t="t" r="r" b="b"/>
              <a:pathLst>
                <a:path w="4620" h="2910" extrusionOk="0">
                  <a:moveTo>
                    <a:pt x="715" y="777"/>
                  </a:moveTo>
                  <a:lnTo>
                    <a:pt x="1429" y="1187"/>
                  </a:lnTo>
                  <a:cubicBezTo>
                    <a:pt x="1340" y="1205"/>
                    <a:pt x="1251" y="1214"/>
                    <a:pt x="1164" y="1214"/>
                  </a:cubicBezTo>
                  <a:cubicBezTo>
                    <a:pt x="1011" y="1214"/>
                    <a:pt x="865" y="1184"/>
                    <a:pt x="743" y="1116"/>
                  </a:cubicBezTo>
                  <a:cubicBezTo>
                    <a:pt x="665" y="1081"/>
                    <a:pt x="601" y="1017"/>
                    <a:pt x="566" y="939"/>
                  </a:cubicBezTo>
                  <a:cubicBezTo>
                    <a:pt x="601" y="869"/>
                    <a:pt x="651" y="812"/>
                    <a:pt x="715" y="777"/>
                  </a:cubicBezTo>
                  <a:close/>
                  <a:moveTo>
                    <a:pt x="3232" y="1586"/>
                  </a:moveTo>
                  <a:cubicBezTo>
                    <a:pt x="3445" y="1586"/>
                    <a:pt x="3659" y="1639"/>
                    <a:pt x="3849" y="1739"/>
                  </a:cubicBezTo>
                  <a:cubicBezTo>
                    <a:pt x="3933" y="1781"/>
                    <a:pt x="3997" y="1845"/>
                    <a:pt x="4047" y="1923"/>
                  </a:cubicBezTo>
                  <a:cubicBezTo>
                    <a:pt x="4004" y="2000"/>
                    <a:pt x="3940" y="2057"/>
                    <a:pt x="3863" y="2100"/>
                  </a:cubicBezTo>
                  <a:lnTo>
                    <a:pt x="3014" y="1604"/>
                  </a:lnTo>
                  <a:cubicBezTo>
                    <a:pt x="3086" y="1592"/>
                    <a:pt x="3159" y="1586"/>
                    <a:pt x="3232" y="1586"/>
                  </a:cubicBezTo>
                  <a:close/>
                  <a:moveTo>
                    <a:pt x="1870" y="0"/>
                  </a:moveTo>
                  <a:cubicBezTo>
                    <a:pt x="1579" y="0"/>
                    <a:pt x="1181" y="81"/>
                    <a:pt x="764" y="310"/>
                  </a:cubicBezTo>
                  <a:lnTo>
                    <a:pt x="361" y="83"/>
                  </a:lnTo>
                  <a:lnTo>
                    <a:pt x="85" y="239"/>
                  </a:lnTo>
                  <a:lnTo>
                    <a:pt x="85" y="416"/>
                  </a:lnTo>
                  <a:lnTo>
                    <a:pt x="354" y="564"/>
                  </a:lnTo>
                  <a:cubicBezTo>
                    <a:pt x="127" y="734"/>
                    <a:pt x="0" y="918"/>
                    <a:pt x="0" y="1109"/>
                  </a:cubicBezTo>
                  <a:lnTo>
                    <a:pt x="0" y="1272"/>
                  </a:lnTo>
                  <a:cubicBezTo>
                    <a:pt x="0" y="1449"/>
                    <a:pt x="120" y="1626"/>
                    <a:pt x="403" y="1795"/>
                  </a:cubicBezTo>
                  <a:cubicBezTo>
                    <a:pt x="637" y="1928"/>
                    <a:pt x="904" y="1983"/>
                    <a:pt x="1190" y="1983"/>
                  </a:cubicBezTo>
                  <a:cubicBezTo>
                    <a:pt x="1467" y="1983"/>
                    <a:pt x="1763" y="1932"/>
                    <a:pt x="2066" y="1852"/>
                  </a:cubicBezTo>
                  <a:lnTo>
                    <a:pt x="2419" y="1760"/>
                  </a:lnTo>
                  <a:lnTo>
                    <a:pt x="3367" y="2305"/>
                  </a:lnTo>
                  <a:cubicBezTo>
                    <a:pt x="3344" y="2305"/>
                    <a:pt x="3321" y="2306"/>
                    <a:pt x="3298" y="2306"/>
                  </a:cubicBezTo>
                  <a:cubicBezTo>
                    <a:pt x="3046" y="2306"/>
                    <a:pt x="2793" y="2270"/>
                    <a:pt x="2547" y="2199"/>
                  </a:cubicBezTo>
                  <a:cubicBezTo>
                    <a:pt x="2498" y="2182"/>
                    <a:pt x="2448" y="2174"/>
                    <a:pt x="2399" y="2174"/>
                  </a:cubicBezTo>
                  <a:cubicBezTo>
                    <a:pt x="2319" y="2174"/>
                    <a:pt x="2242" y="2195"/>
                    <a:pt x="2172" y="2234"/>
                  </a:cubicBezTo>
                  <a:cubicBezTo>
                    <a:pt x="2087" y="2283"/>
                    <a:pt x="2037" y="2375"/>
                    <a:pt x="2045" y="2467"/>
                  </a:cubicBezTo>
                  <a:lnTo>
                    <a:pt x="2045" y="2623"/>
                  </a:lnTo>
                  <a:cubicBezTo>
                    <a:pt x="2045" y="2708"/>
                    <a:pt x="2094" y="2786"/>
                    <a:pt x="2172" y="2821"/>
                  </a:cubicBezTo>
                  <a:cubicBezTo>
                    <a:pt x="2245" y="2864"/>
                    <a:pt x="2404" y="2909"/>
                    <a:pt x="2629" y="2909"/>
                  </a:cubicBezTo>
                  <a:cubicBezTo>
                    <a:pt x="2924" y="2909"/>
                    <a:pt x="3335" y="2831"/>
                    <a:pt x="3820" y="2566"/>
                  </a:cubicBezTo>
                  <a:lnTo>
                    <a:pt x="4344" y="2871"/>
                  </a:lnTo>
                  <a:lnTo>
                    <a:pt x="4620" y="2708"/>
                  </a:lnTo>
                  <a:lnTo>
                    <a:pt x="4620" y="2538"/>
                  </a:lnTo>
                  <a:lnTo>
                    <a:pt x="4231" y="2312"/>
                  </a:lnTo>
                  <a:cubicBezTo>
                    <a:pt x="4443" y="2156"/>
                    <a:pt x="4598" y="1958"/>
                    <a:pt x="4605" y="1739"/>
                  </a:cubicBezTo>
                  <a:lnTo>
                    <a:pt x="4605" y="1569"/>
                  </a:lnTo>
                  <a:cubicBezTo>
                    <a:pt x="4605" y="1399"/>
                    <a:pt x="4499" y="1208"/>
                    <a:pt x="4202" y="1031"/>
                  </a:cubicBezTo>
                  <a:cubicBezTo>
                    <a:pt x="3914" y="869"/>
                    <a:pt x="3615" y="803"/>
                    <a:pt x="3291" y="803"/>
                  </a:cubicBezTo>
                  <a:cubicBezTo>
                    <a:pt x="2994" y="803"/>
                    <a:pt x="2676" y="858"/>
                    <a:pt x="2328" y="946"/>
                  </a:cubicBezTo>
                  <a:lnTo>
                    <a:pt x="2016" y="1038"/>
                  </a:lnTo>
                  <a:lnTo>
                    <a:pt x="1210" y="571"/>
                  </a:lnTo>
                  <a:cubicBezTo>
                    <a:pt x="1436" y="571"/>
                    <a:pt x="1663" y="600"/>
                    <a:pt x="1875" y="663"/>
                  </a:cubicBezTo>
                  <a:cubicBezTo>
                    <a:pt x="1917" y="680"/>
                    <a:pt x="1961" y="688"/>
                    <a:pt x="2005" y="688"/>
                  </a:cubicBezTo>
                  <a:cubicBezTo>
                    <a:pt x="2072" y="688"/>
                    <a:pt x="2140" y="669"/>
                    <a:pt x="2200" y="635"/>
                  </a:cubicBezTo>
                  <a:cubicBezTo>
                    <a:pt x="2264" y="600"/>
                    <a:pt x="2377" y="501"/>
                    <a:pt x="2377" y="402"/>
                  </a:cubicBezTo>
                  <a:lnTo>
                    <a:pt x="2377" y="232"/>
                  </a:lnTo>
                  <a:cubicBezTo>
                    <a:pt x="2377" y="182"/>
                    <a:pt x="2349" y="126"/>
                    <a:pt x="2264" y="76"/>
                  </a:cubicBezTo>
                  <a:cubicBezTo>
                    <a:pt x="2186" y="31"/>
                    <a:pt x="2048" y="0"/>
                    <a:pt x="1870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1072;p38"/>
            <p:cNvSpPr/>
            <p:nvPr/>
          </p:nvSpPr>
          <p:spPr>
            <a:xfrm>
              <a:off x="1804750" y="2517350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49" y="600"/>
                  </a:moveTo>
                  <a:lnTo>
                    <a:pt x="1868" y="1130"/>
                  </a:lnTo>
                  <a:cubicBezTo>
                    <a:pt x="1710" y="1184"/>
                    <a:pt x="1545" y="1216"/>
                    <a:pt x="1389" y="1216"/>
                  </a:cubicBezTo>
                  <a:cubicBezTo>
                    <a:pt x="1238" y="1216"/>
                    <a:pt x="1095" y="1186"/>
                    <a:pt x="977" y="1116"/>
                  </a:cubicBezTo>
                  <a:cubicBezTo>
                    <a:pt x="729" y="975"/>
                    <a:pt x="715" y="755"/>
                    <a:pt x="949" y="600"/>
                  </a:cubicBezTo>
                  <a:close/>
                  <a:moveTo>
                    <a:pt x="3466" y="1421"/>
                  </a:moveTo>
                  <a:cubicBezTo>
                    <a:pt x="3687" y="1421"/>
                    <a:pt x="3899" y="1467"/>
                    <a:pt x="4083" y="1569"/>
                  </a:cubicBezTo>
                  <a:cubicBezTo>
                    <a:pt x="4380" y="1739"/>
                    <a:pt x="4358" y="1951"/>
                    <a:pt x="4097" y="2100"/>
                  </a:cubicBezTo>
                  <a:lnTo>
                    <a:pt x="3021" y="1477"/>
                  </a:lnTo>
                  <a:cubicBezTo>
                    <a:pt x="3170" y="1441"/>
                    <a:pt x="3320" y="1421"/>
                    <a:pt x="3466" y="1421"/>
                  </a:cubicBezTo>
                  <a:close/>
                  <a:moveTo>
                    <a:pt x="2099" y="0"/>
                  </a:moveTo>
                  <a:cubicBezTo>
                    <a:pt x="1806" y="0"/>
                    <a:pt x="1408" y="81"/>
                    <a:pt x="991" y="310"/>
                  </a:cubicBezTo>
                  <a:lnTo>
                    <a:pt x="595" y="83"/>
                  </a:lnTo>
                  <a:lnTo>
                    <a:pt x="319" y="246"/>
                  </a:lnTo>
                  <a:lnTo>
                    <a:pt x="715" y="472"/>
                  </a:lnTo>
                  <a:cubicBezTo>
                    <a:pt x="163" y="819"/>
                    <a:pt x="1" y="1258"/>
                    <a:pt x="630" y="1626"/>
                  </a:cubicBezTo>
                  <a:cubicBezTo>
                    <a:pt x="864" y="1759"/>
                    <a:pt x="1131" y="1813"/>
                    <a:pt x="1417" y="1813"/>
                  </a:cubicBezTo>
                  <a:cubicBezTo>
                    <a:pt x="1694" y="1813"/>
                    <a:pt x="1990" y="1762"/>
                    <a:pt x="2293" y="1682"/>
                  </a:cubicBezTo>
                  <a:lnTo>
                    <a:pt x="2646" y="1590"/>
                  </a:lnTo>
                  <a:lnTo>
                    <a:pt x="3821" y="2262"/>
                  </a:lnTo>
                  <a:cubicBezTo>
                    <a:pt x="3763" y="2286"/>
                    <a:pt x="3667" y="2310"/>
                    <a:pt x="3510" y="2310"/>
                  </a:cubicBezTo>
                  <a:cubicBezTo>
                    <a:pt x="3343" y="2310"/>
                    <a:pt x="3107" y="2283"/>
                    <a:pt x="2774" y="2199"/>
                  </a:cubicBezTo>
                  <a:cubicBezTo>
                    <a:pt x="2725" y="2182"/>
                    <a:pt x="2675" y="2174"/>
                    <a:pt x="2625" y="2174"/>
                  </a:cubicBezTo>
                  <a:cubicBezTo>
                    <a:pt x="2546" y="2174"/>
                    <a:pt x="2469" y="2195"/>
                    <a:pt x="2399" y="2234"/>
                  </a:cubicBezTo>
                  <a:cubicBezTo>
                    <a:pt x="2222" y="2319"/>
                    <a:pt x="2222" y="2566"/>
                    <a:pt x="2399" y="2651"/>
                  </a:cubicBezTo>
                  <a:cubicBezTo>
                    <a:pt x="2472" y="2694"/>
                    <a:pt x="2629" y="2740"/>
                    <a:pt x="2854" y="2740"/>
                  </a:cubicBezTo>
                  <a:cubicBezTo>
                    <a:pt x="3148" y="2740"/>
                    <a:pt x="3558" y="2662"/>
                    <a:pt x="4047" y="2397"/>
                  </a:cubicBezTo>
                  <a:lnTo>
                    <a:pt x="4564" y="2694"/>
                  </a:lnTo>
                  <a:lnTo>
                    <a:pt x="4839" y="2538"/>
                  </a:lnTo>
                  <a:lnTo>
                    <a:pt x="4330" y="2234"/>
                  </a:lnTo>
                  <a:cubicBezTo>
                    <a:pt x="4783" y="1965"/>
                    <a:pt x="5151" y="1449"/>
                    <a:pt x="4436" y="1031"/>
                  </a:cubicBezTo>
                  <a:cubicBezTo>
                    <a:pt x="4148" y="869"/>
                    <a:pt x="3849" y="803"/>
                    <a:pt x="3526" y="803"/>
                  </a:cubicBezTo>
                  <a:cubicBezTo>
                    <a:pt x="3230" y="803"/>
                    <a:pt x="2914" y="858"/>
                    <a:pt x="2569" y="946"/>
                  </a:cubicBezTo>
                  <a:lnTo>
                    <a:pt x="2250" y="1038"/>
                  </a:lnTo>
                  <a:lnTo>
                    <a:pt x="1224" y="444"/>
                  </a:lnTo>
                  <a:cubicBezTo>
                    <a:pt x="1296" y="418"/>
                    <a:pt x="1387" y="400"/>
                    <a:pt x="1512" y="400"/>
                  </a:cubicBezTo>
                  <a:cubicBezTo>
                    <a:pt x="1658" y="400"/>
                    <a:pt x="1849" y="425"/>
                    <a:pt x="2109" y="494"/>
                  </a:cubicBezTo>
                  <a:cubicBezTo>
                    <a:pt x="2151" y="510"/>
                    <a:pt x="2195" y="518"/>
                    <a:pt x="2239" y="518"/>
                  </a:cubicBezTo>
                  <a:cubicBezTo>
                    <a:pt x="2306" y="518"/>
                    <a:pt x="2374" y="500"/>
                    <a:pt x="2434" y="465"/>
                  </a:cubicBezTo>
                  <a:cubicBezTo>
                    <a:pt x="2526" y="409"/>
                    <a:pt x="2731" y="218"/>
                    <a:pt x="2498" y="76"/>
                  </a:cubicBezTo>
                  <a:cubicBezTo>
                    <a:pt x="2417" y="31"/>
                    <a:pt x="2278" y="0"/>
                    <a:pt x="2099" y="0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1073;p38"/>
            <p:cNvSpPr/>
            <p:nvPr/>
          </p:nvSpPr>
          <p:spPr>
            <a:xfrm>
              <a:off x="1757000" y="2504925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1" y="842"/>
                  </a:moveTo>
                  <a:cubicBezTo>
                    <a:pt x="1" y="1146"/>
                    <a:pt x="1" y="1450"/>
                    <a:pt x="1" y="1755"/>
                  </a:cubicBezTo>
                  <a:cubicBezTo>
                    <a:pt x="22" y="2568"/>
                    <a:pt x="793" y="3368"/>
                    <a:pt x="2307" y="3792"/>
                  </a:cubicBezTo>
                  <a:cubicBezTo>
                    <a:pt x="3382" y="4089"/>
                    <a:pt x="4521" y="4089"/>
                    <a:pt x="5589" y="3778"/>
                  </a:cubicBezTo>
                  <a:cubicBezTo>
                    <a:pt x="7103" y="3346"/>
                    <a:pt x="7867" y="2533"/>
                    <a:pt x="7881" y="1719"/>
                  </a:cubicBezTo>
                  <a:cubicBezTo>
                    <a:pt x="7888" y="1415"/>
                    <a:pt x="7881" y="1118"/>
                    <a:pt x="7881" y="814"/>
                  </a:cubicBezTo>
                  <a:cubicBezTo>
                    <a:pt x="7860" y="0"/>
                    <a:pt x="22" y="36"/>
                    <a:pt x="1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1074;p38"/>
            <p:cNvSpPr/>
            <p:nvPr/>
          </p:nvSpPr>
          <p:spPr>
            <a:xfrm>
              <a:off x="1759475" y="2537275"/>
              <a:ext cx="192625" cy="67950"/>
            </a:xfrm>
            <a:custGeom>
              <a:rect l="l" t="t" r="r" b="b"/>
              <a:pathLst>
                <a:path w="7705" h="2718" extrusionOk="0">
                  <a:moveTo>
                    <a:pt x="276" y="524"/>
                  </a:moveTo>
                  <a:lnTo>
                    <a:pt x="276" y="1387"/>
                  </a:lnTo>
                  <a:cubicBezTo>
                    <a:pt x="156" y="1239"/>
                    <a:pt x="64" y="1076"/>
                    <a:pt x="1" y="899"/>
                  </a:cubicBezTo>
                  <a:lnTo>
                    <a:pt x="1" y="57"/>
                  </a:lnTo>
                  <a:cubicBezTo>
                    <a:pt x="64" y="227"/>
                    <a:pt x="163" y="383"/>
                    <a:pt x="276" y="524"/>
                  </a:cubicBezTo>
                  <a:close/>
                  <a:moveTo>
                    <a:pt x="2293" y="1656"/>
                  </a:moveTo>
                  <a:lnTo>
                    <a:pt x="2293" y="2519"/>
                  </a:lnTo>
                  <a:cubicBezTo>
                    <a:pt x="2378" y="2541"/>
                    <a:pt x="2477" y="2569"/>
                    <a:pt x="2569" y="2583"/>
                  </a:cubicBezTo>
                  <a:lnTo>
                    <a:pt x="2569" y="1713"/>
                  </a:lnTo>
                  <a:cubicBezTo>
                    <a:pt x="2477" y="1692"/>
                    <a:pt x="2385" y="1677"/>
                    <a:pt x="2293" y="1656"/>
                  </a:cubicBezTo>
                  <a:close/>
                  <a:moveTo>
                    <a:pt x="3432" y="1819"/>
                  </a:moveTo>
                  <a:lnTo>
                    <a:pt x="3439" y="2703"/>
                  </a:lnTo>
                  <a:cubicBezTo>
                    <a:pt x="3524" y="2710"/>
                    <a:pt x="3623" y="2710"/>
                    <a:pt x="3715" y="2717"/>
                  </a:cubicBezTo>
                  <a:lnTo>
                    <a:pt x="3715" y="1833"/>
                  </a:lnTo>
                  <a:cubicBezTo>
                    <a:pt x="3616" y="1826"/>
                    <a:pt x="3524" y="1819"/>
                    <a:pt x="3432" y="1819"/>
                  </a:cubicBezTo>
                  <a:close/>
                  <a:moveTo>
                    <a:pt x="2866" y="1755"/>
                  </a:moveTo>
                  <a:lnTo>
                    <a:pt x="2866" y="2640"/>
                  </a:lnTo>
                  <a:cubicBezTo>
                    <a:pt x="2958" y="2654"/>
                    <a:pt x="3050" y="2668"/>
                    <a:pt x="3142" y="2675"/>
                  </a:cubicBezTo>
                  <a:lnTo>
                    <a:pt x="3142" y="1798"/>
                  </a:lnTo>
                  <a:cubicBezTo>
                    <a:pt x="3043" y="1791"/>
                    <a:pt x="2958" y="1769"/>
                    <a:pt x="2866" y="1755"/>
                  </a:cubicBezTo>
                  <a:close/>
                  <a:moveTo>
                    <a:pt x="574" y="836"/>
                  </a:moveTo>
                  <a:lnTo>
                    <a:pt x="574" y="1685"/>
                  </a:lnTo>
                  <a:cubicBezTo>
                    <a:pt x="658" y="1762"/>
                    <a:pt x="758" y="1833"/>
                    <a:pt x="850" y="1897"/>
                  </a:cubicBezTo>
                  <a:lnTo>
                    <a:pt x="850" y="1034"/>
                  </a:lnTo>
                  <a:cubicBezTo>
                    <a:pt x="758" y="977"/>
                    <a:pt x="651" y="906"/>
                    <a:pt x="574" y="836"/>
                  </a:cubicBezTo>
                  <a:close/>
                  <a:moveTo>
                    <a:pt x="1720" y="1479"/>
                  </a:moveTo>
                  <a:lnTo>
                    <a:pt x="1720" y="2335"/>
                  </a:lnTo>
                  <a:cubicBezTo>
                    <a:pt x="1812" y="2371"/>
                    <a:pt x="1904" y="2399"/>
                    <a:pt x="2003" y="2427"/>
                  </a:cubicBezTo>
                  <a:lnTo>
                    <a:pt x="2003" y="1564"/>
                  </a:lnTo>
                  <a:cubicBezTo>
                    <a:pt x="1904" y="1536"/>
                    <a:pt x="1805" y="1515"/>
                    <a:pt x="1720" y="1479"/>
                  </a:cubicBezTo>
                  <a:close/>
                  <a:moveTo>
                    <a:pt x="1147" y="1218"/>
                  </a:moveTo>
                  <a:lnTo>
                    <a:pt x="1147" y="2074"/>
                  </a:lnTo>
                  <a:cubicBezTo>
                    <a:pt x="1239" y="2116"/>
                    <a:pt x="1331" y="2159"/>
                    <a:pt x="1430" y="2208"/>
                  </a:cubicBezTo>
                  <a:lnTo>
                    <a:pt x="1430" y="1345"/>
                  </a:lnTo>
                  <a:cubicBezTo>
                    <a:pt x="1338" y="1310"/>
                    <a:pt x="1232" y="1267"/>
                    <a:pt x="1147" y="1225"/>
                  </a:cubicBezTo>
                  <a:close/>
                  <a:moveTo>
                    <a:pt x="4012" y="1826"/>
                  </a:moveTo>
                  <a:lnTo>
                    <a:pt x="4012" y="2710"/>
                  </a:lnTo>
                  <a:cubicBezTo>
                    <a:pt x="4097" y="2710"/>
                    <a:pt x="4196" y="2703"/>
                    <a:pt x="4288" y="2696"/>
                  </a:cubicBezTo>
                  <a:lnTo>
                    <a:pt x="4288" y="1805"/>
                  </a:lnTo>
                  <a:cubicBezTo>
                    <a:pt x="4189" y="1819"/>
                    <a:pt x="4097" y="1826"/>
                    <a:pt x="4005" y="1826"/>
                  </a:cubicBezTo>
                  <a:close/>
                  <a:moveTo>
                    <a:pt x="6863" y="998"/>
                  </a:moveTo>
                  <a:lnTo>
                    <a:pt x="6863" y="1861"/>
                  </a:lnTo>
                  <a:cubicBezTo>
                    <a:pt x="6955" y="1798"/>
                    <a:pt x="7047" y="1727"/>
                    <a:pt x="7139" y="1642"/>
                  </a:cubicBezTo>
                  <a:lnTo>
                    <a:pt x="7139" y="800"/>
                  </a:lnTo>
                  <a:cubicBezTo>
                    <a:pt x="7047" y="871"/>
                    <a:pt x="6955" y="942"/>
                    <a:pt x="6856" y="998"/>
                  </a:cubicBezTo>
                  <a:close/>
                  <a:moveTo>
                    <a:pt x="4578" y="1791"/>
                  </a:moveTo>
                  <a:lnTo>
                    <a:pt x="4578" y="2668"/>
                  </a:lnTo>
                  <a:cubicBezTo>
                    <a:pt x="4670" y="2654"/>
                    <a:pt x="4762" y="2640"/>
                    <a:pt x="4854" y="2625"/>
                  </a:cubicBezTo>
                  <a:lnTo>
                    <a:pt x="4854" y="1748"/>
                  </a:lnTo>
                  <a:cubicBezTo>
                    <a:pt x="4762" y="1762"/>
                    <a:pt x="4670" y="1784"/>
                    <a:pt x="4578" y="1798"/>
                  </a:cubicBezTo>
                  <a:close/>
                  <a:moveTo>
                    <a:pt x="7429" y="482"/>
                  </a:moveTo>
                  <a:lnTo>
                    <a:pt x="7429" y="1345"/>
                  </a:lnTo>
                  <a:cubicBezTo>
                    <a:pt x="7549" y="1189"/>
                    <a:pt x="7641" y="1020"/>
                    <a:pt x="7705" y="836"/>
                  </a:cubicBezTo>
                  <a:lnTo>
                    <a:pt x="7705" y="1"/>
                  </a:lnTo>
                  <a:cubicBezTo>
                    <a:pt x="7641" y="171"/>
                    <a:pt x="7549" y="340"/>
                    <a:pt x="7429" y="482"/>
                  </a:cubicBezTo>
                  <a:close/>
                  <a:moveTo>
                    <a:pt x="6290" y="1331"/>
                  </a:moveTo>
                  <a:lnTo>
                    <a:pt x="6290" y="2187"/>
                  </a:lnTo>
                  <a:cubicBezTo>
                    <a:pt x="6382" y="2144"/>
                    <a:pt x="6474" y="2102"/>
                    <a:pt x="6566" y="2052"/>
                  </a:cubicBezTo>
                  <a:lnTo>
                    <a:pt x="6566" y="1196"/>
                  </a:lnTo>
                  <a:cubicBezTo>
                    <a:pt x="6481" y="1239"/>
                    <a:pt x="6382" y="1281"/>
                    <a:pt x="6290" y="1331"/>
                  </a:cubicBezTo>
                  <a:close/>
                  <a:moveTo>
                    <a:pt x="5717" y="1550"/>
                  </a:moveTo>
                  <a:lnTo>
                    <a:pt x="5717" y="2413"/>
                  </a:lnTo>
                  <a:cubicBezTo>
                    <a:pt x="5816" y="2378"/>
                    <a:pt x="5908" y="2350"/>
                    <a:pt x="5993" y="2314"/>
                  </a:cubicBezTo>
                  <a:lnTo>
                    <a:pt x="5993" y="1465"/>
                  </a:lnTo>
                  <a:cubicBezTo>
                    <a:pt x="5908" y="1494"/>
                    <a:pt x="5809" y="1515"/>
                    <a:pt x="5717" y="1550"/>
                  </a:cubicBezTo>
                  <a:close/>
                  <a:moveTo>
                    <a:pt x="5144" y="1699"/>
                  </a:moveTo>
                  <a:lnTo>
                    <a:pt x="5144" y="2576"/>
                  </a:lnTo>
                  <a:cubicBezTo>
                    <a:pt x="5236" y="2555"/>
                    <a:pt x="5328" y="2526"/>
                    <a:pt x="5420" y="2505"/>
                  </a:cubicBezTo>
                  <a:lnTo>
                    <a:pt x="5420" y="1642"/>
                  </a:lnTo>
                  <a:cubicBezTo>
                    <a:pt x="5335" y="1663"/>
                    <a:pt x="5243" y="1685"/>
                    <a:pt x="5151" y="1699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1075;p38"/>
            <p:cNvSpPr/>
            <p:nvPr/>
          </p:nvSpPr>
          <p:spPr>
            <a:xfrm>
              <a:off x="1747450" y="2469425"/>
              <a:ext cx="216325" cy="113800"/>
            </a:xfrm>
            <a:custGeom>
              <a:rect l="l" t="t" r="r" b="b"/>
              <a:pathLst>
                <a:path w="8653" h="4552" extrusionOk="0">
                  <a:moveTo>
                    <a:pt x="4344" y="1"/>
                  </a:moveTo>
                  <a:cubicBezTo>
                    <a:pt x="3326" y="1"/>
                    <a:pt x="2307" y="227"/>
                    <a:pt x="1536" y="677"/>
                  </a:cubicBezTo>
                  <a:cubicBezTo>
                    <a:pt x="1" y="1576"/>
                    <a:pt x="8" y="3012"/>
                    <a:pt x="1550" y="3896"/>
                  </a:cubicBezTo>
                  <a:cubicBezTo>
                    <a:pt x="2310" y="4334"/>
                    <a:pt x="3305" y="4552"/>
                    <a:pt x="4303" y="4552"/>
                  </a:cubicBezTo>
                  <a:cubicBezTo>
                    <a:pt x="5322" y="4552"/>
                    <a:pt x="6342" y="4325"/>
                    <a:pt x="7117" y="3875"/>
                  </a:cubicBezTo>
                  <a:cubicBezTo>
                    <a:pt x="8652" y="2977"/>
                    <a:pt x="8645" y="1541"/>
                    <a:pt x="7103" y="656"/>
                  </a:cubicBezTo>
                  <a:cubicBezTo>
                    <a:pt x="6340" y="218"/>
                    <a:pt x="5342" y="1"/>
                    <a:pt x="4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1076;p38"/>
            <p:cNvSpPr/>
            <p:nvPr/>
          </p:nvSpPr>
          <p:spPr>
            <a:xfrm>
              <a:off x="1757000" y="2474550"/>
              <a:ext cx="197050" cy="103625"/>
            </a:xfrm>
            <a:custGeom>
              <a:rect l="l" t="t" r="r" b="b"/>
              <a:pathLst>
                <a:path w="7882" h="4145" extrusionOk="0">
                  <a:moveTo>
                    <a:pt x="3956" y="0"/>
                  </a:moveTo>
                  <a:cubicBezTo>
                    <a:pt x="3030" y="0"/>
                    <a:pt x="2104" y="207"/>
                    <a:pt x="1401" y="621"/>
                  </a:cubicBezTo>
                  <a:cubicBezTo>
                    <a:pt x="1" y="1435"/>
                    <a:pt x="8" y="2743"/>
                    <a:pt x="1408" y="3550"/>
                  </a:cubicBezTo>
                  <a:cubicBezTo>
                    <a:pt x="2106" y="3946"/>
                    <a:pt x="3016" y="4144"/>
                    <a:pt x="3926" y="4144"/>
                  </a:cubicBezTo>
                  <a:cubicBezTo>
                    <a:pt x="4853" y="4144"/>
                    <a:pt x="5781" y="3939"/>
                    <a:pt x="6488" y="3529"/>
                  </a:cubicBezTo>
                  <a:cubicBezTo>
                    <a:pt x="7881" y="2708"/>
                    <a:pt x="7881" y="1399"/>
                    <a:pt x="6474" y="600"/>
                  </a:cubicBezTo>
                  <a:cubicBezTo>
                    <a:pt x="5776" y="200"/>
                    <a:pt x="4866" y="0"/>
                    <a:pt x="3956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1077;p38"/>
            <p:cNvSpPr/>
            <p:nvPr/>
          </p:nvSpPr>
          <p:spPr>
            <a:xfrm>
              <a:off x="1758950" y="2474600"/>
              <a:ext cx="193150" cy="73150"/>
            </a:xfrm>
            <a:custGeom>
              <a:rect l="l" t="t" r="r" b="b"/>
              <a:pathLst>
                <a:path w="7726" h="2926" extrusionOk="0">
                  <a:moveTo>
                    <a:pt x="3884" y="1"/>
                  </a:moveTo>
                  <a:cubicBezTo>
                    <a:pt x="2956" y="1"/>
                    <a:pt x="2028" y="208"/>
                    <a:pt x="1323" y="619"/>
                  </a:cubicBezTo>
                  <a:cubicBezTo>
                    <a:pt x="241" y="1249"/>
                    <a:pt x="0" y="2168"/>
                    <a:pt x="595" y="2925"/>
                  </a:cubicBezTo>
                  <a:cubicBezTo>
                    <a:pt x="135" y="2211"/>
                    <a:pt x="404" y="1383"/>
                    <a:pt x="1394" y="803"/>
                  </a:cubicBezTo>
                  <a:cubicBezTo>
                    <a:pt x="2079" y="403"/>
                    <a:pt x="2981" y="203"/>
                    <a:pt x="3881" y="203"/>
                  </a:cubicBezTo>
                  <a:cubicBezTo>
                    <a:pt x="4765" y="203"/>
                    <a:pt x="5648" y="396"/>
                    <a:pt x="6325" y="782"/>
                  </a:cubicBezTo>
                  <a:cubicBezTo>
                    <a:pt x="7322" y="1355"/>
                    <a:pt x="7591" y="2182"/>
                    <a:pt x="7145" y="2897"/>
                  </a:cubicBezTo>
                  <a:cubicBezTo>
                    <a:pt x="7726" y="2133"/>
                    <a:pt x="7478" y="1220"/>
                    <a:pt x="6396" y="598"/>
                  </a:cubicBezTo>
                  <a:cubicBezTo>
                    <a:pt x="5699" y="199"/>
                    <a:pt x="4792" y="1"/>
                    <a:pt x="3884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1078;p38"/>
            <p:cNvSpPr/>
            <p:nvPr/>
          </p:nvSpPr>
          <p:spPr>
            <a:xfrm>
              <a:off x="1797850" y="2490825"/>
              <a:ext cx="115700" cy="72825"/>
            </a:xfrm>
            <a:custGeom>
              <a:rect l="l" t="t" r="r" b="b"/>
              <a:pathLst>
                <a:path w="4628" h="2913" extrusionOk="0">
                  <a:moveTo>
                    <a:pt x="722" y="776"/>
                  </a:moveTo>
                  <a:lnTo>
                    <a:pt x="1437" y="1187"/>
                  </a:lnTo>
                  <a:cubicBezTo>
                    <a:pt x="1345" y="1208"/>
                    <a:pt x="1251" y="1219"/>
                    <a:pt x="1161" y="1219"/>
                  </a:cubicBezTo>
                  <a:cubicBezTo>
                    <a:pt x="1009" y="1219"/>
                    <a:pt x="866" y="1187"/>
                    <a:pt x="751" y="1116"/>
                  </a:cubicBezTo>
                  <a:cubicBezTo>
                    <a:pt x="673" y="1081"/>
                    <a:pt x="609" y="1017"/>
                    <a:pt x="574" y="939"/>
                  </a:cubicBezTo>
                  <a:cubicBezTo>
                    <a:pt x="602" y="876"/>
                    <a:pt x="659" y="819"/>
                    <a:pt x="722" y="776"/>
                  </a:cubicBezTo>
                  <a:close/>
                  <a:moveTo>
                    <a:pt x="3247" y="1591"/>
                  </a:moveTo>
                  <a:cubicBezTo>
                    <a:pt x="3460" y="1591"/>
                    <a:pt x="3669" y="1642"/>
                    <a:pt x="3856" y="1746"/>
                  </a:cubicBezTo>
                  <a:cubicBezTo>
                    <a:pt x="3941" y="1781"/>
                    <a:pt x="4005" y="1845"/>
                    <a:pt x="4047" y="1930"/>
                  </a:cubicBezTo>
                  <a:cubicBezTo>
                    <a:pt x="4005" y="2000"/>
                    <a:pt x="3941" y="2064"/>
                    <a:pt x="3870" y="2099"/>
                  </a:cubicBezTo>
                  <a:lnTo>
                    <a:pt x="3014" y="1611"/>
                  </a:lnTo>
                  <a:cubicBezTo>
                    <a:pt x="3092" y="1598"/>
                    <a:pt x="3169" y="1591"/>
                    <a:pt x="3247" y="1591"/>
                  </a:cubicBezTo>
                  <a:close/>
                  <a:moveTo>
                    <a:pt x="1876" y="0"/>
                  </a:moveTo>
                  <a:cubicBezTo>
                    <a:pt x="1583" y="0"/>
                    <a:pt x="1183" y="83"/>
                    <a:pt x="765" y="317"/>
                  </a:cubicBezTo>
                  <a:lnTo>
                    <a:pt x="369" y="83"/>
                  </a:lnTo>
                  <a:lnTo>
                    <a:pt x="93" y="246"/>
                  </a:lnTo>
                  <a:lnTo>
                    <a:pt x="93" y="416"/>
                  </a:lnTo>
                  <a:lnTo>
                    <a:pt x="354" y="571"/>
                  </a:lnTo>
                  <a:cubicBezTo>
                    <a:pt x="128" y="741"/>
                    <a:pt x="1" y="925"/>
                    <a:pt x="1" y="1109"/>
                  </a:cubicBezTo>
                  <a:lnTo>
                    <a:pt x="1" y="1279"/>
                  </a:lnTo>
                  <a:cubicBezTo>
                    <a:pt x="1" y="1456"/>
                    <a:pt x="121" y="1632"/>
                    <a:pt x="404" y="1795"/>
                  </a:cubicBezTo>
                  <a:cubicBezTo>
                    <a:pt x="641" y="1932"/>
                    <a:pt x="910" y="1986"/>
                    <a:pt x="1197" y="1986"/>
                  </a:cubicBezTo>
                  <a:cubicBezTo>
                    <a:pt x="1475" y="1986"/>
                    <a:pt x="1771" y="1935"/>
                    <a:pt x="2073" y="1859"/>
                  </a:cubicBezTo>
                  <a:lnTo>
                    <a:pt x="2427" y="1760"/>
                  </a:lnTo>
                  <a:lnTo>
                    <a:pt x="3375" y="2312"/>
                  </a:lnTo>
                  <a:cubicBezTo>
                    <a:pt x="3352" y="2312"/>
                    <a:pt x="3329" y="2312"/>
                    <a:pt x="3306" y="2312"/>
                  </a:cubicBezTo>
                  <a:cubicBezTo>
                    <a:pt x="3052" y="2312"/>
                    <a:pt x="2794" y="2277"/>
                    <a:pt x="2555" y="2205"/>
                  </a:cubicBezTo>
                  <a:cubicBezTo>
                    <a:pt x="2504" y="2186"/>
                    <a:pt x="2452" y="2176"/>
                    <a:pt x="2401" y="2176"/>
                  </a:cubicBezTo>
                  <a:cubicBezTo>
                    <a:pt x="2323" y="2176"/>
                    <a:pt x="2245" y="2198"/>
                    <a:pt x="2173" y="2241"/>
                  </a:cubicBezTo>
                  <a:cubicBezTo>
                    <a:pt x="2095" y="2283"/>
                    <a:pt x="2045" y="2375"/>
                    <a:pt x="2052" y="2474"/>
                  </a:cubicBezTo>
                  <a:lnTo>
                    <a:pt x="2052" y="2623"/>
                  </a:lnTo>
                  <a:cubicBezTo>
                    <a:pt x="2052" y="2708"/>
                    <a:pt x="2102" y="2786"/>
                    <a:pt x="2180" y="2821"/>
                  </a:cubicBezTo>
                  <a:cubicBezTo>
                    <a:pt x="2254" y="2865"/>
                    <a:pt x="2415" y="2912"/>
                    <a:pt x="2645" y="2912"/>
                  </a:cubicBezTo>
                  <a:cubicBezTo>
                    <a:pt x="2939" y="2912"/>
                    <a:pt x="3344" y="2835"/>
                    <a:pt x="3828" y="2573"/>
                  </a:cubicBezTo>
                  <a:lnTo>
                    <a:pt x="4351" y="2870"/>
                  </a:lnTo>
                  <a:lnTo>
                    <a:pt x="4627" y="2708"/>
                  </a:lnTo>
                  <a:lnTo>
                    <a:pt x="4627" y="2538"/>
                  </a:lnTo>
                  <a:lnTo>
                    <a:pt x="4238" y="2312"/>
                  </a:lnTo>
                  <a:cubicBezTo>
                    <a:pt x="4443" y="2163"/>
                    <a:pt x="4606" y="1958"/>
                    <a:pt x="4606" y="1739"/>
                  </a:cubicBezTo>
                  <a:lnTo>
                    <a:pt x="4606" y="1569"/>
                  </a:lnTo>
                  <a:cubicBezTo>
                    <a:pt x="4613" y="1399"/>
                    <a:pt x="4507" y="1208"/>
                    <a:pt x="4203" y="1031"/>
                  </a:cubicBezTo>
                  <a:cubicBezTo>
                    <a:pt x="3917" y="870"/>
                    <a:pt x="3622" y="804"/>
                    <a:pt x="3303" y="804"/>
                  </a:cubicBezTo>
                  <a:cubicBezTo>
                    <a:pt x="3005" y="804"/>
                    <a:pt x="2687" y="861"/>
                    <a:pt x="2335" y="953"/>
                  </a:cubicBezTo>
                  <a:lnTo>
                    <a:pt x="2024" y="1038"/>
                  </a:lnTo>
                  <a:lnTo>
                    <a:pt x="1218" y="571"/>
                  </a:lnTo>
                  <a:cubicBezTo>
                    <a:pt x="1444" y="571"/>
                    <a:pt x="1663" y="607"/>
                    <a:pt x="1882" y="670"/>
                  </a:cubicBezTo>
                  <a:cubicBezTo>
                    <a:pt x="1925" y="685"/>
                    <a:pt x="1970" y="692"/>
                    <a:pt x="2015" y="692"/>
                  </a:cubicBezTo>
                  <a:cubicBezTo>
                    <a:pt x="2082" y="692"/>
                    <a:pt x="2149" y="676"/>
                    <a:pt x="2208" y="642"/>
                  </a:cubicBezTo>
                  <a:cubicBezTo>
                    <a:pt x="2265" y="600"/>
                    <a:pt x="2385" y="508"/>
                    <a:pt x="2385" y="402"/>
                  </a:cubicBezTo>
                  <a:lnTo>
                    <a:pt x="2385" y="232"/>
                  </a:lnTo>
                  <a:cubicBezTo>
                    <a:pt x="2385" y="182"/>
                    <a:pt x="2356" y="126"/>
                    <a:pt x="2272" y="76"/>
                  </a:cubicBezTo>
                  <a:cubicBezTo>
                    <a:pt x="2192" y="31"/>
                    <a:pt x="2053" y="0"/>
                    <a:pt x="1876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1079;p38"/>
            <p:cNvSpPr/>
            <p:nvPr/>
          </p:nvSpPr>
          <p:spPr>
            <a:xfrm>
              <a:off x="1792025" y="2490825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55" y="607"/>
                  </a:moveTo>
                  <a:lnTo>
                    <a:pt x="1868" y="1137"/>
                  </a:lnTo>
                  <a:cubicBezTo>
                    <a:pt x="1718" y="1190"/>
                    <a:pt x="1559" y="1220"/>
                    <a:pt x="1408" y="1220"/>
                  </a:cubicBezTo>
                  <a:cubicBezTo>
                    <a:pt x="1253" y="1220"/>
                    <a:pt x="1106" y="1188"/>
                    <a:pt x="984" y="1116"/>
                  </a:cubicBezTo>
                  <a:cubicBezTo>
                    <a:pt x="729" y="975"/>
                    <a:pt x="715" y="762"/>
                    <a:pt x="955" y="607"/>
                  </a:cubicBezTo>
                  <a:close/>
                  <a:moveTo>
                    <a:pt x="3480" y="1422"/>
                  </a:moveTo>
                  <a:cubicBezTo>
                    <a:pt x="3698" y="1422"/>
                    <a:pt x="3909" y="1468"/>
                    <a:pt x="4089" y="1569"/>
                  </a:cubicBezTo>
                  <a:cubicBezTo>
                    <a:pt x="4386" y="1739"/>
                    <a:pt x="4365" y="1951"/>
                    <a:pt x="4103" y="2099"/>
                  </a:cubicBezTo>
                  <a:lnTo>
                    <a:pt x="3028" y="1484"/>
                  </a:lnTo>
                  <a:cubicBezTo>
                    <a:pt x="3178" y="1444"/>
                    <a:pt x="3331" y="1422"/>
                    <a:pt x="3480" y="1422"/>
                  </a:cubicBezTo>
                  <a:close/>
                  <a:moveTo>
                    <a:pt x="2104" y="0"/>
                  </a:moveTo>
                  <a:cubicBezTo>
                    <a:pt x="1813" y="0"/>
                    <a:pt x="1415" y="81"/>
                    <a:pt x="998" y="310"/>
                  </a:cubicBezTo>
                  <a:lnTo>
                    <a:pt x="595" y="83"/>
                  </a:lnTo>
                  <a:lnTo>
                    <a:pt x="319" y="246"/>
                  </a:lnTo>
                  <a:lnTo>
                    <a:pt x="722" y="472"/>
                  </a:lnTo>
                  <a:cubicBezTo>
                    <a:pt x="170" y="812"/>
                    <a:pt x="0" y="1258"/>
                    <a:pt x="630" y="1625"/>
                  </a:cubicBezTo>
                  <a:cubicBezTo>
                    <a:pt x="867" y="1758"/>
                    <a:pt x="1136" y="1813"/>
                    <a:pt x="1423" y="1813"/>
                  </a:cubicBezTo>
                  <a:cubicBezTo>
                    <a:pt x="1701" y="1813"/>
                    <a:pt x="1997" y="1762"/>
                    <a:pt x="2299" y="1682"/>
                  </a:cubicBezTo>
                  <a:lnTo>
                    <a:pt x="2653" y="1590"/>
                  </a:lnTo>
                  <a:lnTo>
                    <a:pt x="3820" y="2262"/>
                  </a:lnTo>
                  <a:cubicBezTo>
                    <a:pt x="3762" y="2286"/>
                    <a:pt x="3668" y="2310"/>
                    <a:pt x="3513" y="2310"/>
                  </a:cubicBezTo>
                  <a:cubicBezTo>
                    <a:pt x="3348" y="2310"/>
                    <a:pt x="3113" y="2283"/>
                    <a:pt x="2780" y="2198"/>
                  </a:cubicBezTo>
                  <a:cubicBezTo>
                    <a:pt x="2732" y="2182"/>
                    <a:pt x="2681" y="2174"/>
                    <a:pt x="2630" y="2174"/>
                  </a:cubicBezTo>
                  <a:cubicBezTo>
                    <a:pt x="2549" y="2174"/>
                    <a:pt x="2468" y="2195"/>
                    <a:pt x="2398" y="2234"/>
                  </a:cubicBezTo>
                  <a:cubicBezTo>
                    <a:pt x="2271" y="2312"/>
                    <a:pt x="2186" y="2524"/>
                    <a:pt x="2398" y="2651"/>
                  </a:cubicBezTo>
                  <a:cubicBezTo>
                    <a:pt x="2472" y="2694"/>
                    <a:pt x="2629" y="2740"/>
                    <a:pt x="2853" y="2740"/>
                  </a:cubicBezTo>
                  <a:cubicBezTo>
                    <a:pt x="3147" y="2740"/>
                    <a:pt x="3557" y="2661"/>
                    <a:pt x="4047" y="2397"/>
                  </a:cubicBezTo>
                  <a:lnTo>
                    <a:pt x="4570" y="2694"/>
                  </a:lnTo>
                  <a:lnTo>
                    <a:pt x="4846" y="2538"/>
                  </a:lnTo>
                  <a:lnTo>
                    <a:pt x="4330" y="2234"/>
                  </a:lnTo>
                  <a:cubicBezTo>
                    <a:pt x="4790" y="1965"/>
                    <a:pt x="5150" y="1449"/>
                    <a:pt x="4443" y="1031"/>
                  </a:cubicBezTo>
                  <a:cubicBezTo>
                    <a:pt x="4154" y="870"/>
                    <a:pt x="3857" y="804"/>
                    <a:pt x="3536" y="804"/>
                  </a:cubicBezTo>
                  <a:cubicBezTo>
                    <a:pt x="3238" y="804"/>
                    <a:pt x="2920" y="861"/>
                    <a:pt x="2568" y="953"/>
                  </a:cubicBezTo>
                  <a:lnTo>
                    <a:pt x="2257" y="1038"/>
                  </a:lnTo>
                  <a:lnTo>
                    <a:pt x="1231" y="444"/>
                  </a:lnTo>
                  <a:cubicBezTo>
                    <a:pt x="1303" y="418"/>
                    <a:pt x="1394" y="399"/>
                    <a:pt x="1519" y="399"/>
                  </a:cubicBezTo>
                  <a:cubicBezTo>
                    <a:pt x="1664" y="399"/>
                    <a:pt x="1856" y="425"/>
                    <a:pt x="2115" y="493"/>
                  </a:cubicBezTo>
                  <a:cubicBezTo>
                    <a:pt x="2157" y="510"/>
                    <a:pt x="2201" y="518"/>
                    <a:pt x="2245" y="518"/>
                  </a:cubicBezTo>
                  <a:cubicBezTo>
                    <a:pt x="2313" y="518"/>
                    <a:pt x="2381" y="499"/>
                    <a:pt x="2441" y="465"/>
                  </a:cubicBezTo>
                  <a:cubicBezTo>
                    <a:pt x="2533" y="409"/>
                    <a:pt x="2738" y="218"/>
                    <a:pt x="2498" y="76"/>
                  </a:cubicBezTo>
                  <a:cubicBezTo>
                    <a:pt x="2420" y="30"/>
                    <a:pt x="2282" y="0"/>
                    <a:pt x="2104" y="0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1080;p38"/>
            <p:cNvSpPr/>
            <p:nvPr/>
          </p:nvSpPr>
          <p:spPr>
            <a:xfrm>
              <a:off x="1759125" y="2477675"/>
              <a:ext cx="197400" cy="102250"/>
            </a:xfrm>
            <a:custGeom>
              <a:rect l="l" t="t" r="r" b="b"/>
              <a:pathLst>
                <a:path w="7895" h="4090" extrusionOk="0">
                  <a:moveTo>
                    <a:pt x="8" y="843"/>
                  </a:moveTo>
                  <a:cubicBezTo>
                    <a:pt x="0" y="1147"/>
                    <a:pt x="0" y="1451"/>
                    <a:pt x="8" y="1748"/>
                  </a:cubicBezTo>
                  <a:cubicBezTo>
                    <a:pt x="29" y="2562"/>
                    <a:pt x="800" y="3368"/>
                    <a:pt x="2314" y="3793"/>
                  </a:cubicBezTo>
                  <a:cubicBezTo>
                    <a:pt x="3389" y="4090"/>
                    <a:pt x="4528" y="4083"/>
                    <a:pt x="5596" y="3779"/>
                  </a:cubicBezTo>
                  <a:cubicBezTo>
                    <a:pt x="7110" y="3340"/>
                    <a:pt x="7874" y="2533"/>
                    <a:pt x="7888" y="1720"/>
                  </a:cubicBezTo>
                  <a:cubicBezTo>
                    <a:pt x="7895" y="1416"/>
                    <a:pt x="7895" y="1111"/>
                    <a:pt x="7888" y="807"/>
                  </a:cubicBezTo>
                  <a:cubicBezTo>
                    <a:pt x="7867" y="1"/>
                    <a:pt x="22" y="29"/>
                    <a:pt x="8" y="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1081;p38"/>
            <p:cNvSpPr/>
            <p:nvPr/>
          </p:nvSpPr>
          <p:spPr>
            <a:xfrm>
              <a:off x="1761425" y="2509875"/>
              <a:ext cx="192800" cy="67925"/>
            </a:xfrm>
            <a:custGeom>
              <a:rect l="l" t="t" r="r" b="b"/>
              <a:pathLst>
                <a:path w="7712" h="2717" extrusionOk="0">
                  <a:moveTo>
                    <a:pt x="283" y="524"/>
                  </a:moveTo>
                  <a:lnTo>
                    <a:pt x="283" y="1394"/>
                  </a:lnTo>
                  <a:cubicBezTo>
                    <a:pt x="163" y="1245"/>
                    <a:pt x="71" y="1083"/>
                    <a:pt x="0" y="906"/>
                  </a:cubicBezTo>
                  <a:lnTo>
                    <a:pt x="0" y="57"/>
                  </a:lnTo>
                  <a:cubicBezTo>
                    <a:pt x="71" y="227"/>
                    <a:pt x="163" y="382"/>
                    <a:pt x="283" y="524"/>
                  </a:cubicBezTo>
                  <a:close/>
                  <a:moveTo>
                    <a:pt x="2300" y="1656"/>
                  </a:moveTo>
                  <a:lnTo>
                    <a:pt x="2300" y="2519"/>
                  </a:lnTo>
                  <a:cubicBezTo>
                    <a:pt x="2384" y="2547"/>
                    <a:pt x="2483" y="2568"/>
                    <a:pt x="2575" y="2590"/>
                  </a:cubicBezTo>
                  <a:lnTo>
                    <a:pt x="2568" y="1712"/>
                  </a:lnTo>
                  <a:cubicBezTo>
                    <a:pt x="2483" y="1698"/>
                    <a:pt x="2392" y="1677"/>
                    <a:pt x="2300" y="1656"/>
                  </a:cubicBezTo>
                  <a:close/>
                  <a:moveTo>
                    <a:pt x="3439" y="1818"/>
                  </a:moveTo>
                  <a:lnTo>
                    <a:pt x="3439" y="2710"/>
                  </a:lnTo>
                  <a:cubicBezTo>
                    <a:pt x="3530" y="2717"/>
                    <a:pt x="3622" y="2717"/>
                    <a:pt x="3714" y="2717"/>
                  </a:cubicBezTo>
                  <a:lnTo>
                    <a:pt x="3714" y="1833"/>
                  </a:lnTo>
                  <a:cubicBezTo>
                    <a:pt x="3630" y="1833"/>
                    <a:pt x="3538" y="1826"/>
                    <a:pt x="3446" y="1818"/>
                  </a:cubicBezTo>
                  <a:close/>
                  <a:moveTo>
                    <a:pt x="2866" y="1762"/>
                  </a:moveTo>
                  <a:lnTo>
                    <a:pt x="2873" y="2639"/>
                  </a:lnTo>
                  <a:cubicBezTo>
                    <a:pt x="2965" y="2653"/>
                    <a:pt x="3057" y="2667"/>
                    <a:pt x="3148" y="2682"/>
                  </a:cubicBezTo>
                  <a:lnTo>
                    <a:pt x="3148" y="1804"/>
                  </a:lnTo>
                  <a:cubicBezTo>
                    <a:pt x="3057" y="1797"/>
                    <a:pt x="2965" y="1776"/>
                    <a:pt x="2873" y="1762"/>
                  </a:cubicBezTo>
                  <a:close/>
                  <a:moveTo>
                    <a:pt x="580" y="842"/>
                  </a:moveTo>
                  <a:lnTo>
                    <a:pt x="580" y="1691"/>
                  </a:lnTo>
                  <a:cubicBezTo>
                    <a:pt x="665" y="1769"/>
                    <a:pt x="757" y="1840"/>
                    <a:pt x="856" y="1903"/>
                  </a:cubicBezTo>
                  <a:lnTo>
                    <a:pt x="856" y="1033"/>
                  </a:lnTo>
                  <a:cubicBezTo>
                    <a:pt x="764" y="977"/>
                    <a:pt x="672" y="913"/>
                    <a:pt x="580" y="842"/>
                  </a:cubicBezTo>
                  <a:close/>
                  <a:moveTo>
                    <a:pt x="1727" y="1486"/>
                  </a:moveTo>
                  <a:lnTo>
                    <a:pt x="1727" y="2342"/>
                  </a:lnTo>
                  <a:cubicBezTo>
                    <a:pt x="1811" y="2370"/>
                    <a:pt x="1910" y="2399"/>
                    <a:pt x="2002" y="2427"/>
                  </a:cubicBezTo>
                  <a:lnTo>
                    <a:pt x="2002" y="1564"/>
                  </a:lnTo>
                  <a:cubicBezTo>
                    <a:pt x="1910" y="1543"/>
                    <a:pt x="1819" y="1521"/>
                    <a:pt x="1727" y="1486"/>
                  </a:cubicBezTo>
                  <a:close/>
                  <a:moveTo>
                    <a:pt x="1154" y="1217"/>
                  </a:moveTo>
                  <a:lnTo>
                    <a:pt x="1154" y="2073"/>
                  </a:lnTo>
                  <a:cubicBezTo>
                    <a:pt x="1238" y="2123"/>
                    <a:pt x="1330" y="2165"/>
                    <a:pt x="1429" y="2208"/>
                  </a:cubicBezTo>
                  <a:lnTo>
                    <a:pt x="1429" y="1352"/>
                  </a:lnTo>
                  <a:cubicBezTo>
                    <a:pt x="1345" y="1309"/>
                    <a:pt x="1245" y="1274"/>
                    <a:pt x="1154" y="1224"/>
                  </a:cubicBezTo>
                  <a:close/>
                  <a:moveTo>
                    <a:pt x="4012" y="1826"/>
                  </a:moveTo>
                  <a:lnTo>
                    <a:pt x="4012" y="2710"/>
                  </a:lnTo>
                  <a:cubicBezTo>
                    <a:pt x="4104" y="2710"/>
                    <a:pt x="4195" y="2710"/>
                    <a:pt x="4287" y="2703"/>
                  </a:cubicBezTo>
                  <a:lnTo>
                    <a:pt x="4287" y="1811"/>
                  </a:lnTo>
                  <a:cubicBezTo>
                    <a:pt x="4203" y="1818"/>
                    <a:pt x="4111" y="1833"/>
                    <a:pt x="4019" y="1833"/>
                  </a:cubicBezTo>
                  <a:close/>
                  <a:moveTo>
                    <a:pt x="6863" y="998"/>
                  </a:moveTo>
                  <a:lnTo>
                    <a:pt x="6870" y="1868"/>
                  </a:lnTo>
                  <a:cubicBezTo>
                    <a:pt x="6962" y="1804"/>
                    <a:pt x="7054" y="1726"/>
                    <a:pt x="7145" y="1649"/>
                  </a:cubicBezTo>
                  <a:lnTo>
                    <a:pt x="7145" y="807"/>
                  </a:lnTo>
                  <a:cubicBezTo>
                    <a:pt x="7054" y="878"/>
                    <a:pt x="6962" y="948"/>
                    <a:pt x="6870" y="1012"/>
                  </a:cubicBezTo>
                  <a:close/>
                  <a:moveTo>
                    <a:pt x="4585" y="1797"/>
                  </a:moveTo>
                  <a:lnTo>
                    <a:pt x="4585" y="2674"/>
                  </a:lnTo>
                  <a:cubicBezTo>
                    <a:pt x="4677" y="2660"/>
                    <a:pt x="4769" y="2646"/>
                    <a:pt x="4860" y="2632"/>
                  </a:cubicBezTo>
                  <a:lnTo>
                    <a:pt x="4860" y="1748"/>
                  </a:lnTo>
                  <a:cubicBezTo>
                    <a:pt x="4769" y="1769"/>
                    <a:pt x="4684" y="1790"/>
                    <a:pt x="4585" y="1797"/>
                  </a:cubicBezTo>
                  <a:close/>
                  <a:moveTo>
                    <a:pt x="7436" y="481"/>
                  </a:moveTo>
                  <a:lnTo>
                    <a:pt x="7436" y="1344"/>
                  </a:lnTo>
                  <a:cubicBezTo>
                    <a:pt x="7556" y="1196"/>
                    <a:pt x="7648" y="1026"/>
                    <a:pt x="7711" y="842"/>
                  </a:cubicBezTo>
                  <a:lnTo>
                    <a:pt x="7711" y="0"/>
                  </a:lnTo>
                  <a:cubicBezTo>
                    <a:pt x="7648" y="177"/>
                    <a:pt x="7556" y="340"/>
                    <a:pt x="7436" y="488"/>
                  </a:cubicBezTo>
                  <a:close/>
                  <a:moveTo>
                    <a:pt x="6297" y="1330"/>
                  </a:moveTo>
                  <a:lnTo>
                    <a:pt x="6297" y="2186"/>
                  </a:lnTo>
                  <a:cubicBezTo>
                    <a:pt x="6396" y="2144"/>
                    <a:pt x="6488" y="2101"/>
                    <a:pt x="6572" y="2052"/>
                  </a:cubicBezTo>
                  <a:lnTo>
                    <a:pt x="6572" y="1196"/>
                  </a:lnTo>
                  <a:cubicBezTo>
                    <a:pt x="6488" y="1245"/>
                    <a:pt x="6389" y="1288"/>
                    <a:pt x="6297" y="1330"/>
                  </a:cubicBezTo>
                  <a:close/>
                  <a:moveTo>
                    <a:pt x="5724" y="1550"/>
                  </a:moveTo>
                  <a:lnTo>
                    <a:pt x="5724" y="2413"/>
                  </a:lnTo>
                  <a:cubicBezTo>
                    <a:pt x="5823" y="2384"/>
                    <a:pt x="5915" y="2349"/>
                    <a:pt x="6007" y="2321"/>
                  </a:cubicBezTo>
                  <a:lnTo>
                    <a:pt x="6007" y="1472"/>
                  </a:lnTo>
                  <a:cubicBezTo>
                    <a:pt x="5915" y="1500"/>
                    <a:pt x="5823" y="1521"/>
                    <a:pt x="5731" y="1550"/>
                  </a:cubicBezTo>
                  <a:close/>
                  <a:moveTo>
                    <a:pt x="5158" y="1698"/>
                  </a:moveTo>
                  <a:lnTo>
                    <a:pt x="5158" y="2575"/>
                  </a:lnTo>
                  <a:cubicBezTo>
                    <a:pt x="5250" y="2554"/>
                    <a:pt x="5342" y="2533"/>
                    <a:pt x="5433" y="2505"/>
                  </a:cubicBezTo>
                  <a:lnTo>
                    <a:pt x="5433" y="1642"/>
                  </a:lnTo>
                  <a:cubicBezTo>
                    <a:pt x="5342" y="1663"/>
                    <a:pt x="5250" y="1684"/>
                    <a:pt x="5158" y="169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1082;p38"/>
            <p:cNvSpPr/>
            <p:nvPr/>
          </p:nvSpPr>
          <p:spPr>
            <a:xfrm>
              <a:off x="1749575" y="2442125"/>
              <a:ext cx="216325" cy="113775"/>
            </a:xfrm>
            <a:custGeom>
              <a:rect l="l" t="t" r="r" b="b"/>
              <a:pathLst>
                <a:path w="8653" h="4551" extrusionOk="0">
                  <a:moveTo>
                    <a:pt x="4342" y="1"/>
                  </a:moveTo>
                  <a:cubicBezTo>
                    <a:pt x="3325" y="1"/>
                    <a:pt x="2309" y="227"/>
                    <a:pt x="1536" y="680"/>
                  </a:cubicBezTo>
                  <a:cubicBezTo>
                    <a:pt x="0" y="1571"/>
                    <a:pt x="7" y="3015"/>
                    <a:pt x="1550" y="3899"/>
                  </a:cubicBezTo>
                  <a:cubicBezTo>
                    <a:pt x="2313" y="4333"/>
                    <a:pt x="3309" y="4551"/>
                    <a:pt x="4306" y="4551"/>
                  </a:cubicBezTo>
                  <a:cubicBezTo>
                    <a:pt x="5323" y="4551"/>
                    <a:pt x="6342" y="4324"/>
                    <a:pt x="7117" y="3871"/>
                  </a:cubicBezTo>
                  <a:cubicBezTo>
                    <a:pt x="8652" y="2979"/>
                    <a:pt x="8652" y="1543"/>
                    <a:pt x="7110" y="659"/>
                  </a:cubicBezTo>
                  <a:cubicBezTo>
                    <a:pt x="6342" y="220"/>
                    <a:pt x="5342" y="1"/>
                    <a:pt x="4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1083;p38"/>
            <p:cNvSpPr/>
            <p:nvPr/>
          </p:nvSpPr>
          <p:spPr>
            <a:xfrm>
              <a:off x="1759300" y="2447250"/>
              <a:ext cx="197050" cy="103625"/>
            </a:xfrm>
            <a:custGeom>
              <a:rect l="l" t="t" r="r" b="b"/>
              <a:pathLst>
                <a:path w="7882" h="4145" extrusionOk="0">
                  <a:moveTo>
                    <a:pt x="3955" y="1"/>
                  </a:moveTo>
                  <a:cubicBezTo>
                    <a:pt x="3029" y="1"/>
                    <a:pt x="2101" y="206"/>
                    <a:pt x="1394" y="616"/>
                  </a:cubicBezTo>
                  <a:cubicBezTo>
                    <a:pt x="1" y="1430"/>
                    <a:pt x="1" y="2746"/>
                    <a:pt x="1408" y="3545"/>
                  </a:cubicBezTo>
                  <a:cubicBezTo>
                    <a:pt x="2106" y="3945"/>
                    <a:pt x="3016" y="4145"/>
                    <a:pt x="3926" y="4145"/>
                  </a:cubicBezTo>
                  <a:cubicBezTo>
                    <a:pt x="4852" y="4145"/>
                    <a:pt x="5778" y="3938"/>
                    <a:pt x="6481" y="3524"/>
                  </a:cubicBezTo>
                  <a:cubicBezTo>
                    <a:pt x="7881" y="2710"/>
                    <a:pt x="7874" y="1402"/>
                    <a:pt x="6474" y="595"/>
                  </a:cubicBezTo>
                  <a:cubicBezTo>
                    <a:pt x="5776" y="199"/>
                    <a:pt x="4866" y="1"/>
                    <a:pt x="3955" y="1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1084;p38"/>
            <p:cNvSpPr/>
            <p:nvPr/>
          </p:nvSpPr>
          <p:spPr>
            <a:xfrm>
              <a:off x="1761250" y="2447300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6" y="1"/>
                  </a:moveTo>
                  <a:cubicBezTo>
                    <a:pt x="2950" y="1"/>
                    <a:pt x="2023" y="208"/>
                    <a:pt x="1316" y="622"/>
                  </a:cubicBezTo>
                  <a:cubicBezTo>
                    <a:pt x="241" y="1251"/>
                    <a:pt x="0" y="2171"/>
                    <a:pt x="587" y="2928"/>
                  </a:cubicBezTo>
                  <a:cubicBezTo>
                    <a:pt x="135" y="2213"/>
                    <a:pt x="396" y="1378"/>
                    <a:pt x="1387" y="805"/>
                  </a:cubicBezTo>
                  <a:cubicBezTo>
                    <a:pt x="2072" y="402"/>
                    <a:pt x="2975" y="201"/>
                    <a:pt x="3877" y="201"/>
                  </a:cubicBezTo>
                  <a:cubicBezTo>
                    <a:pt x="4763" y="201"/>
                    <a:pt x="5648" y="395"/>
                    <a:pt x="6325" y="784"/>
                  </a:cubicBezTo>
                  <a:cubicBezTo>
                    <a:pt x="7315" y="1350"/>
                    <a:pt x="7591" y="2178"/>
                    <a:pt x="7138" y="2899"/>
                  </a:cubicBezTo>
                  <a:cubicBezTo>
                    <a:pt x="7726" y="2135"/>
                    <a:pt x="7471" y="1216"/>
                    <a:pt x="6388" y="600"/>
                  </a:cubicBezTo>
                  <a:cubicBezTo>
                    <a:pt x="5694" y="201"/>
                    <a:pt x="4786" y="1"/>
                    <a:pt x="3876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1085;p38"/>
            <p:cNvSpPr/>
            <p:nvPr/>
          </p:nvSpPr>
          <p:spPr>
            <a:xfrm>
              <a:off x="1800150" y="2463400"/>
              <a:ext cx="115700" cy="72775"/>
            </a:xfrm>
            <a:custGeom>
              <a:rect l="l" t="t" r="r" b="b"/>
              <a:pathLst>
                <a:path w="4628" h="2911" extrusionOk="0">
                  <a:moveTo>
                    <a:pt x="715" y="784"/>
                  </a:moveTo>
                  <a:lnTo>
                    <a:pt x="1430" y="1194"/>
                  </a:lnTo>
                  <a:cubicBezTo>
                    <a:pt x="1349" y="1215"/>
                    <a:pt x="1265" y="1225"/>
                    <a:pt x="1181" y="1225"/>
                  </a:cubicBezTo>
                  <a:cubicBezTo>
                    <a:pt x="1031" y="1225"/>
                    <a:pt x="880" y="1192"/>
                    <a:pt x="743" y="1124"/>
                  </a:cubicBezTo>
                  <a:cubicBezTo>
                    <a:pt x="666" y="1081"/>
                    <a:pt x="609" y="1025"/>
                    <a:pt x="567" y="947"/>
                  </a:cubicBezTo>
                  <a:cubicBezTo>
                    <a:pt x="602" y="876"/>
                    <a:pt x="652" y="819"/>
                    <a:pt x="715" y="784"/>
                  </a:cubicBezTo>
                  <a:close/>
                  <a:moveTo>
                    <a:pt x="3232" y="1593"/>
                  </a:moveTo>
                  <a:cubicBezTo>
                    <a:pt x="3446" y="1593"/>
                    <a:pt x="3659" y="1646"/>
                    <a:pt x="3849" y="1746"/>
                  </a:cubicBezTo>
                  <a:cubicBezTo>
                    <a:pt x="3934" y="1789"/>
                    <a:pt x="3998" y="1852"/>
                    <a:pt x="4047" y="1930"/>
                  </a:cubicBezTo>
                  <a:cubicBezTo>
                    <a:pt x="4005" y="2008"/>
                    <a:pt x="3941" y="2064"/>
                    <a:pt x="3863" y="2107"/>
                  </a:cubicBezTo>
                  <a:lnTo>
                    <a:pt x="3014" y="1612"/>
                  </a:lnTo>
                  <a:cubicBezTo>
                    <a:pt x="3086" y="1599"/>
                    <a:pt x="3159" y="1593"/>
                    <a:pt x="3232" y="1593"/>
                  </a:cubicBezTo>
                  <a:close/>
                  <a:moveTo>
                    <a:pt x="1874" y="1"/>
                  </a:moveTo>
                  <a:cubicBezTo>
                    <a:pt x="1583" y="1"/>
                    <a:pt x="1183" y="84"/>
                    <a:pt x="765" y="317"/>
                  </a:cubicBezTo>
                  <a:lnTo>
                    <a:pt x="369" y="84"/>
                  </a:lnTo>
                  <a:lnTo>
                    <a:pt x="93" y="246"/>
                  </a:lnTo>
                  <a:lnTo>
                    <a:pt x="93" y="416"/>
                  </a:lnTo>
                  <a:lnTo>
                    <a:pt x="354" y="572"/>
                  </a:lnTo>
                  <a:cubicBezTo>
                    <a:pt x="135" y="734"/>
                    <a:pt x="1" y="926"/>
                    <a:pt x="1" y="1109"/>
                  </a:cubicBezTo>
                  <a:lnTo>
                    <a:pt x="1" y="1279"/>
                  </a:lnTo>
                  <a:cubicBezTo>
                    <a:pt x="1" y="1456"/>
                    <a:pt x="121" y="1633"/>
                    <a:pt x="404" y="1796"/>
                  </a:cubicBezTo>
                  <a:cubicBezTo>
                    <a:pt x="641" y="1932"/>
                    <a:pt x="910" y="1987"/>
                    <a:pt x="1197" y="1987"/>
                  </a:cubicBezTo>
                  <a:cubicBezTo>
                    <a:pt x="1475" y="1987"/>
                    <a:pt x="1771" y="1936"/>
                    <a:pt x="2073" y="1859"/>
                  </a:cubicBezTo>
                  <a:lnTo>
                    <a:pt x="2427" y="1760"/>
                  </a:lnTo>
                  <a:lnTo>
                    <a:pt x="3375" y="2312"/>
                  </a:lnTo>
                  <a:cubicBezTo>
                    <a:pt x="3099" y="2312"/>
                    <a:pt x="2823" y="2277"/>
                    <a:pt x="2555" y="2206"/>
                  </a:cubicBezTo>
                  <a:cubicBezTo>
                    <a:pt x="2504" y="2186"/>
                    <a:pt x="2452" y="2177"/>
                    <a:pt x="2401" y="2177"/>
                  </a:cubicBezTo>
                  <a:cubicBezTo>
                    <a:pt x="2323" y="2177"/>
                    <a:pt x="2245" y="2199"/>
                    <a:pt x="2173" y="2241"/>
                  </a:cubicBezTo>
                  <a:cubicBezTo>
                    <a:pt x="2095" y="2284"/>
                    <a:pt x="2045" y="2376"/>
                    <a:pt x="2052" y="2475"/>
                  </a:cubicBezTo>
                  <a:lnTo>
                    <a:pt x="2052" y="2623"/>
                  </a:lnTo>
                  <a:cubicBezTo>
                    <a:pt x="2052" y="2708"/>
                    <a:pt x="2102" y="2786"/>
                    <a:pt x="2180" y="2821"/>
                  </a:cubicBezTo>
                  <a:cubicBezTo>
                    <a:pt x="2254" y="2865"/>
                    <a:pt x="2412" y="2910"/>
                    <a:pt x="2639" y="2910"/>
                  </a:cubicBezTo>
                  <a:cubicBezTo>
                    <a:pt x="2932" y="2910"/>
                    <a:pt x="3341" y="2833"/>
                    <a:pt x="3828" y="2574"/>
                  </a:cubicBezTo>
                  <a:lnTo>
                    <a:pt x="4344" y="2871"/>
                  </a:lnTo>
                  <a:lnTo>
                    <a:pt x="4627" y="2708"/>
                  </a:lnTo>
                  <a:lnTo>
                    <a:pt x="4627" y="2538"/>
                  </a:lnTo>
                  <a:lnTo>
                    <a:pt x="4231" y="2319"/>
                  </a:lnTo>
                  <a:cubicBezTo>
                    <a:pt x="4443" y="2164"/>
                    <a:pt x="4606" y="1965"/>
                    <a:pt x="4606" y="1746"/>
                  </a:cubicBezTo>
                  <a:lnTo>
                    <a:pt x="4606" y="1576"/>
                  </a:lnTo>
                  <a:cubicBezTo>
                    <a:pt x="4613" y="1407"/>
                    <a:pt x="4500" y="1216"/>
                    <a:pt x="4203" y="1039"/>
                  </a:cubicBezTo>
                  <a:cubicBezTo>
                    <a:pt x="3915" y="873"/>
                    <a:pt x="3616" y="805"/>
                    <a:pt x="3294" y="805"/>
                  </a:cubicBezTo>
                  <a:cubicBezTo>
                    <a:pt x="2997" y="805"/>
                    <a:pt x="2681" y="862"/>
                    <a:pt x="2335" y="954"/>
                  </a:cubicBezTo>
                  <a:lnTo>
                    <a:pt x="2024" y="1039"/>
                  </a:lnTo>
                  <a:lnTo>
                    <a:pt x="1210" y="572"/>
                  </a:lnTo>
                  <a:cubicBezTo>
                    <a:pt x="1437" y="572"/>
                    <a:pt x="1663" y="607"/>
                    <a:pt x="1875" y="671"/>
                  </a:cubicBezTo>
                  <a:cubicBezTo>
                    <a:pt x="1917" y="685"/>
                    <a:pt x="1961" y="692"/>
                    <a:pt x="2004" y="692"/>
                  </a:cubicBezTo>
                  <a:cubicBezTo>
                    <a:pt x="2072" y="692"/>
                    <a:pt x="2141" y="674"/>
                    <a:pt x="2201" y="635"/>
                  </a:cubicBezTo>
                  <a:cubicBezTo>
                    <a:pt x="2264" y="600"/>
                    <a:pt x="2371" y="508"/>
                    <a:pt x="2378" y="402"/>
                  </a:cubicBezTo>
                  <a:lnTo>
                    <a:pt x="2378" y="232"/>
                  </a:lnTo>
                  <a:cubicBezTo>
                    <a:pt x="2378" y="183"/>
                    <a:pt x="2349" y="126"/>
                    <a:pt x="2264" y="77"/>
                  </a:cubicBezTo>
                  <a:cubicBezTo>
                    <a:pt x="2187" y="31"/>
                    <a:pt x="2050" y="1"/>
                    <a:pt x="1874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1086;p38"/>
            <p:cNvSpPr/>
            <p:nvPr/>
          </p:nvSpPr>
          <p:spPr>
            <a:xfrm>
              <a:off x="1794325" y="2463400"/>
              <a:ext cx="128775" cy="68525"/>
            </a:xfrm>
            <a:custGeom>
              <a:rect l="l" t="t" r="r" b="b"/>
              <a:pathLst>
                <a:path w="5151" h="2741" extrusionOk="0">
                  <a:moveTo>
                    <a:pt x="948" y="607"/>
                  </a:moveTo>
                  <a:lnTo>
                    <a:pt x="1868" y="1138"/>
                  </a:lnTo>
                  <a:cubicBezTo>
                    <a:pt x="1710" y="1192"/>
                    <a:pt x="1545" y="1224"/>
                    <a:pt x="1389" y="1224"/>
                  </a:cubicBezTo>
                  <a:cubicBezTo>
                    <a:pt x="1238" y="1224"/>
                    <a:pt x="1095" y="1193"/>
                    <a:pt x="976" y="1124"/>
                  </a:cubicBezTo>
                  <a:cubicBezTo>
                    <a:pt x="729" y="982"/>
                    <a:pt x="715" y="763"/>
                    <a:pt x="948" y="607"/>
                  </a:cubicBezTo>
                  <a:close/>
                  <a:moveTo>
                    <a:pt x="3467" y="1428"/>
                  </a:moveTo>
                  <a:cubicBezTo>
                    <a:pt x="3690" y="1428"/>
                    <a:pt x="3903" y="1474"/>
                    <a:pt x="4082" y="1576"/>
                  </a:cubicBezTo>
                  <a:cubicBezTo>
                    <a:pt x="4386" y="1753"/>
                    <a:pt x="4365" y="1951"/>
                    <a:pt x="4096" y="2107"/>
                  </a:cubicBezTo>
                  <a:lnTo>
                    <a:pt x="3021" y="1484"/>
                  </a:lnTo>
                  <a:cubicBezTo>
                    <a:pt x="3170" y="1448"/>
                    <a:pt x="3321" y="1428"/>
                    <a:pt x="3467" y="1428"/>
                  </a:cubicBezTo>
                  <a:close/>
                  <a:moveTo>
                    <a:pt x="2102" y="1"/>
                  </a:moveTo>
                  <a:cubicBezTo>
                    <a:pt x="1810" y="1"/>
                    <a:pt x="1412" y="84"/>
                    <a:pt x="998" y="317"/>
                  </a:cubicBezTo>
                  <a:lnTo>
                    <a:pt x="594" y="84"/>
                  </a:lnTo>
                  <a:lnTo>
                    <a:pt x="319" y="246"/>
                  </a:lnTo>
                  <a:lnTo>
                    <a:pt x="722" y="473"/>
                  </a:lnTo>
                  <a:cubicBezTo>
                    <a:pt x="170" y="819"/>
                    <a:pt x="0" y="1265"/>
                    <a:pt x="630" y="1626"/>
                  </a:cubicBezTo>
                  <a:cubicBezTo>
                    <a:pt x="867" y="1759"/>
                    <a:pt x="1136" y="1813"/>
                    <a:pt x="1423" y="1813"/>
                  </a:cubicBezTo>
                  <a:cubicBezTo>
                    <a:pt x="1701" y="1813"/>
                    <a:pt x="1997" y="1762"/>
                    <a:pt x="2299" y="1682"/>
                  </a:cubicBezTo>
                  <a:lnTo>
                    <a:pt x="2653" y="1590"/>
                  </a:lnTo>
                  <a:lnTo>
                    <a:pt x="3820" y="2270"/>
                  </a:lnTo>
                  <a:cubicBezTo>
                    <a:pt x="3761" y="2290"/>
                    <a:pt x="3665" y="2315"/>
                    <a:pt x="3505" y="2315"/>
                  </a:cubicBezTo>
                  <a:cubicBezTo>
                    <a:pt x="3340" y="2315"/>
                    <a:pt x="3108" y="2289"/>
                    <a:pt x="2780" y="2206"/>
                  </a:cubicBezTo>
                  <a:cubicBezTo>
                    <a:pt x="2730" y="2186"/>
                    <a:pt x="2677" y="2177"/>
                    <a:pt x="2624" y="2177"/>
                  </a:cubicBezTo>
                  <a:cubicBezTo>
                    <a:pt x="2545" y="2177"/>
                    <a:pt x="2467" y="2199"/>
                    <a:pt x="2398" y="2241"/>
                  </a:cubicBezTo>
                  <a:cubicBezTo>
                    <a:pt x="2229" y="2326"/>
                    <a:pt x="2229" y="2567"/>
                    <a:pt x="2398" y="2652"/>
                  </a:cubicBezTo>
                  <a:cubicBezTo>
                    <a:pt x="2472" y="2695"/>
                    <a:pt x="2629" y="2740"/>
                    <a:pt x="2853" y="2740"/>
                  </a:cubicBezTo>
                  <a:cubicBezTo>
                    <a:pt x="3147" y="2740"/>
                    <a:pt x="3557" y="2662"/>
                    <a:pt x="4047" y="2397"/>
                  </a:cubicBezTo>
                  <a:lnTo>
                    <a:pt x="4570" y="2701"/>
                  </a:lnTo>
                  <a:lnTo>
                    <a:pt x="4846" y="2538"/>
                  </a:lnTo>
                  <a:lnTo>
                    <a:pt x="4330" y="2241"/>
                  </a:lnTo>
                  <a:cubicBezTo>
                    <a:pt x="4782" y="1973"/>
                    <a:pt x="5150" y="1456"/>
                    <a:pt x="4436" y="1039"/>
                  </a:cubicBezTo>
                  <a:cubicBezTo>
                    <a:pt x="4150" y="874"/>
                    <a:pt x="3853" y="808"/>
                    <a:pt x="3533" y="808"/>
                  </a:cubicBezTo>
                  <a:cubicBezTo>
                    <a:pt x="3235" y="808"/>
                    <a:pt x="2916" y="865"/>
                    <a:pt x="2568" y="954"/>
                  </a:cubicBezTo>
                  <a:lnTo>
                    <a:pt x="2257" y="1039"/>
                  </a:lnTo>
                  <a:lnTo>
                    <a:pt x="1224" y="444"/>
                  </a:lnTo>
                  <a:cubicBezTo>
                    <a:pt x="1294" y="419"/>
                    <a:pt x="1384" y="400"/>
                    <a:pt x="1505" y="400"/>
                  </a:cubicBezTo>
                  <a:cubicBezTo>
                    <a:pt x="1651" y="400"/>
                    <a:pt x="1845" y="427"/>
                    <a:pt x="2108" y="501"/>
                  </a:cubicBezTo>
                  <a:cubicBezTo>
                    <a:pt x="2147" y="514"/>
                    <a:pt x="2188" y="520"/>
                    <a:pt x="2229" y="520"/>
                  </a:cubicBezTo>
                  <a:cubicBezTo>
                    <a:pt x="2300" y="520"/>
                    <a:pt x="2371" y="502"/>
                    <a:pt x="2434" y="466"/>
                  </a:cubicBezTo>
                  <a:cubicBezTo>
                    <a:pt x="2526" y="409"/>
                    <a:pt x="2738" y="218"/>
                    <a:pt x="2497" y="77"/>
                  </a:cubicBezTo>
                  <a:cubicBezTo>
                    <a:pt x="2417" y="31"/>
                    <a:pt x="2279" y="1"/>
                    <a:pt x="2102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1087;p38"/>
            <p:cNvSpPr/>
            <p:nvPr/>
          </p:nvSpPr>
          <p:spPr>
            <a:xfrm>
              <a:off x="1751700" y="2452750"/>
              <a:ext cx="197225" cy="102425"/>
            </a:xfrm>
            <a:custGeom>
              <a:rect l="l" t="t" r="r" b="b"/>
              <a:pathLst>
                <a:path w="7889" h="4097" extrusionOk="0">
                  <a:moveTo>
                    <a:pt x="0" y="849"/>
                  </a:moveTo>
                  <a:cubicBezTo>
                    <a:pt x="0" y="1153"/>
                    <a:pt x="0" y="1451"/>
                    <a:pt x="7" y="1755"/>
                  </a:cubicBezTo>
                  <a:cubicBezTo>
                    <a:pt x="29" y="2568"/>
                    <a:pt x="800" y="3375"/>
                    <a:pt x="2314" y="3799"/>
                  </a:cubicBezTo>
                  <a:cubicBezTo>
                    <a:pt x="3389" y="4096"/>
                    <a:pt x="4521" y="4089"/>
                    <a:pt x="5596" y="3785"/>
                  </a:cubicBezTo>
                  <a:cubicBezTo>
                    <a:pt x="7110" y="3346"/>
                    <a:pt x="7874" y="2540"/>
                    <a:pt x="7888" y="1726"/>
                  </a:cubicBezTo>
                  <a:cubicBezTo>
                    <a:pt x="7888" y="1422"/>
                    <a:pt x="7888" y="1118"/>
                    <a:pt x="7888" y="814"/>
                  </a:cubicBezTo>
                  <a:cubicBezTo>
                    <a:pt x="7860" y="0"/>
                    <a:pt x="14" y="36"/>
                    <a:pt x="0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1088;p38"/>
            <p:cNvSpPr/>
            <p:nvPr/>
          </p:nvSpPr>
          <p:spPr>
            <a:xfrm>
              <a:off x="1754175" y="2485100"/>
              <a:ext cx="192625" cy="67950"/>
            </a:xfrm>
            <a:custGeom>
              <a:rect l="l" t="t" r="r" b="b"/>
              <a:pathLst>
                <a:path w="7705" h="2718" extrusionOk="0">
                  <a:moveTo>
                    <a:pt x="276" y="524"/>
                  </a:moveTo>
                  <a:lnTo>
                    <a:pt x="276" y="1395"/>
                  </a:lnTo>
                  <a:cubicBezTo>
                    <a:pt x="156" y="1246"/>
                    <a:pt x="64" y="1076"/>
                    <a:pt x="0" y="899"/>
                  </a:cubicBezTo>
                  <a:lnTo>
                    <a:pt x="0" y="58"/>
                  </a:lnTo>
                  <a:cubicBezTo>
                    <a:pt x="64" y="227"/>
                    <a:pt x="163" y="383"/>
                    <a:pt x="276" y="524"/>
                  </a:cubicBezTo>
                  <a:close/>
                  <a:moveTo>
                    <a:pt x="2292" y="1656"/>
                  </a:moveTo>
                  <a:lnTo>
                    <a:pt x="2292" y="2519"/>
                  </a:lnTo>
                  <a:cubicBezTo>
                    <a:pt x="2377" y="2548"/>
                    <a:pt x="2476" y="2569"/>
                    <a:pt x="2568" y="2590"/>
                  </a:cubicBezTo>
                  <a:lnTo>
                    <a:pt x="2568" y="1713"/>
                  </a:lnTo>
                  <a:cubicBezTo>
                    <a:pt x="2476" y="1699"/>
                    <a:pt x="2384" y="1678"/>
                    <a:pt x="2292" y="1656"/>
                  </a:cubicBezTo>
                  <a:close/>
                  <a:moveTo>
                    <a:pt x="3431" y="1819"/>
                  </a:moveTo>
                  <a:lnTo>
                    <a:pt x="3431" y="2710"/>
                  </a:lnTo>
                  <a:cubicBezTo>
                    <a:pt x="3523" y="2717"/>
                    <a:pt x="3615" y="2717"/>
                    <a:pt x="3707" y="2717"/>
                  </a:cubicBezTo>
                  <a:lnTo>
                    <a:pt x="3707" y="1833"/>
                  </a:lnTo>
                  <a:cubicBezTo>
                    <a:pt x="3615" y="1833"/>
                    <a:pt x="3523" y="1826"/>
                    <a:pt x="3431" y="1826"/>
                  </a:cubicBezTo>
                  <a:close/>
                  <a:moveTo>
                    <a:pt x="2858" y="1762"/>
                  </a:moveTo>
                  <a:lnTo>
                    <a:pt x="2865" y="2640"/>
                  </a:lnTo>
                  <a:cubicBezTo>
                    <a:pt x="2957" y="2654"/>
                    <a:pt x="3049" y="2668"/>
                    <a:pt x="3141" y="2682"/>
                  </a:cubicBezTo>
                  <a:lnTo>
                    <a:pt x="3141" y="1805"/>
                  </a:lnTo>
                  <a:cubicBezTo>
                    <a:pt x="3049" y="1798"/>
                    <a:pt x="2957" y="1777"/>
                    <a:pt x="2858" y="1762"/>
                  </a:cubicBezTo>
                  <a:close/>
                  <a:moveTo>
                    <a:pt x="573" y="843"/>
                  </a:moveTo>
                  <a:lnTo>
                    <a:pt x="573" y="1692"/>
                  </a:lnTo>
                  <a:cubicBezTo>
                    <a:pt x="658" y="1770"/>
                    <a:pt x="757" y="1840"/>
                    <a:pt x="849" y="1904"/>
                  </a:cubicBezTo>
                  <a:lnTo>
                    <a:pt x="849" y="1034"/>
                  </a:lnTo>
                  <a:cubicBezTo>
                    <a:pt x="757" y="977"/>
                    <a:pt x="665" y="914"/>
                    <a:pt x="573" y="843"/>
                  </a:cubicBezTo>
                  <a:close/>
                  <a:moveTo>
                    <a:pt x="1719" y="1487"/>
                  </a:moveTo>
                  <a:lnTo>
                    <a:pt x="1719" y="2343"/>
                  </a:lnTo>
                  <a:cubicBezTo>
                    <a:pt x="1804" y="2371"/>
                    <a:pt x="1903" y="2399"/>
                    <a:pt x="1995" y="2427"/>
                  </a:cubicBezTo>
                  <a:lnTo>
                    <a:pt x="1995" y="1564"/>
                  </a:lnTo>
                  <a:cubicBezTo>
                    <a:pt x="1903" y="1543"/>
                    <a:pt x="1811" y="1515"/>
                    <a:pt x="1726" y="1487"/>
                  </a:cubicBezTo>
                  <a:close/>
                  <a:moveTo>
                    <a:pt x="1146" y="1218"/>
                  </a:moveTo>
                  <a:lnTo>
                    <a:pt x="1146" y="2074"/>
                  </a:lnTo>
                  <a:cubicBezTo>
                    <a:pt x="1231" y="2123"/>
                    <a:pt x="1330" y="2166"/>
                    <a:pt x="1422" y="2208"/>
                  </a:cubicBezTo>
                  <a:lnTo>
                    <a:pt x="1422" y="1352"/>
                  </a:lnTo>
                  <a:cubicBezTo>
                    <a:pt x="1330" y="1310"/>
                    <a:pt x="1231" y="1274"/>
                    <a:pt x="1146" y="1225"/>
                  </a:cubicBezTo>
                  <a:close/>
                  <a:moveTo>
                    <a:pt x="4004" y="1826"/>
                  </a:moveTo>
                  <a:lnTo>
                    <a:pt x="4004" y="2710"/>
                  </a:lnTo>
                  <a:cubicBezTo>
                    <a:pt x="4096" y="2710"/>
                    <a:pt x="4188" y="2710"/>
                    <a:pt x="4280" y="2696"/>
                  </a:cubicBezTo>
                  <a:lnTo>
                    <a:pt x="4280" y="1812"/>
                  </a:lnTo>
                  <a:cubicBezTo>
                    <a:pt x="4188" y="1826"/>
                    <a:pt x="4096" y="1826"/>
                    <a:pt x="4004" y="1833"/>
                  </a:cubicBezTo>
                  <a:close/>
                  <a:moveTo>
                    <a:pt x="6855" y="998"/>
                  </a:moveTo>
                  <a:lnTo>
                    <a:pt x="6855" y="1869"/>
                  </a:lnTo>
                  <a:cubicBezTo>
                    <a:pt x="6954" y="1798"/>
                    <a:pt x="7046" y="1727"/>
                    <a:pt x="7131" y="1649"/>
                  </a:cubicBezTo>
                  <a:lnTo>
                    <a:pt x="7131" y="800"/>
                  </a:lnTo>
                  <a:cubicBezTo>
                    <a:pt x="7046" y="871"/>
                    <a:pt x="6954" y="942"/>
                    <a:pt x="6855" y="1005"/>
                  </a:cubicBezTo>
                  <a:close/>
                  <a:moveTo>
                    <a:pt x="4577" y="1798"/>
                  </a:moveTo>
                  <a:lnTo>
                    <a:pt x="4577" y="2668"/>
                  </a:lnTo>
                  <a:cubicBezTo>
                    <a:pt x="4669" y="2661"/>
                    <a:pt x="4761" y="2647"/>
                    <a:pt x="4853" y="2633"/>
                  </a:cubicBezTo>
                  <a:lnTo>
                    <a:pt x="4853" y="1748"/>
                  </a:lnTo>
                  <a:cubicBezTo>
                    <a:pt x="4761" y="1770"/>
                    <a:pt x="4669" y="1784"/>
                    <a:pt x="4577" y="1798"/>
                  </a:cubicBezTo>
                  <a:close/>
                  <a:moveTo>
                    <a:pt x="7428" y="482"/>
                  </a:moveTo>
                  <a:lnTo>
                    <a:pt x="7428" y="1345"/>
                  </a:lnTo>
                  <a:cubicBezTo>
                    <a:pt x="7549" y="1196"/>
                    <a:pt x="7641" y="1020"/>
                    <a:pt x="7704" y="843"/>
                  </a:cubicBezTo>
                  <a:lnTo>
                    <a:pt x="7704" y="1"/>
                  </a:lnTo>
                  <a:cubicBezTo>
                    <a:pt x="7641" y="178"/>
                    <a:pt x="7542" y="340"/>
                    <a:pt x="7428" y="482"/>
                  </a:cubicBezTo>
                  <a:close/>
                  <a:moveTo>
                    <a:pt x="6289" y="1324"/>
                  </a:moveTo>
                  <a:lnTo>
                    <a:pt x="6289" y="2187"/>
                  </a:lnTo>
                  <a:cubicBezTo>
                    <a:pt x="6381" y="2144"/>
                    <a:pt x="6480" y="2095"/>
                    <a:pt x="6565" y="2045"/>
                  </a:cubicBezTo>
                  <a:lnTo>
                    <a:pt x="6565" y="1196"/>
                  </a:lnTo>
                  <a:cubicBezTo>
                    <a:pt x="6480" y="1246"/>
                    <a:pt x="6381" y="1288"/>
                    <a:pt x="6289" y="1331"/>
                  </a:cubicBezTo>
                  <a:close/>
                  <a:moveTo>
                    <a:pt x="5716" y="1550"/>
                  </a:moveTo>
                  <a:lnTo>
                    <a:pt x="5716" y="2413"/>
                  </a:lnTo>
                  <a:cubicBezTo>
                    <a:pt x="5808" y="2378"/>
                    <a:pt x="5907" y="2350"/>
                    <a:pt x="5992" y="2314"/>
                  </a:cubicBezTo>
                  <a:lnTo>
                    <a:pt x="5992" y="1465"/>
                  </a:lnTo>
                  <a:cubicBezTo>
                    <a:pt x="5907" y="1501"/>
                    <a:pt x="5808" y="1522"/>
                    <a:pt x="5716" y="1550"/>
                  </a:cubicBezTo>
                  <a:close/>
                  <a:moveTo>
                    <a:pt x="5150" y="1699"/>
                  </a:moveTo>
                  <a:lnTo>
                    <a:pt x="5150" y="2576"/>
                  </a:lnTo>
                  <a:cubicBezTo>
                    <a:pt x="5235" y="2555"/>
                    <a:pt x="5334" y="2526"/>
                    <a:pt x="5426" y="2505"/>
                  </a:cubicBezTo>
                  <a:lnTo>
                    <a:pt x="5426" y="1642"/>
                  </a:lnTo>
                  <a:cubicBezTo>
                    <a:pt x="5334" y="1663"/>
                    <a:pt x="5242" y="1685"/>
                    <a:pt x="5150" y="1699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1089;p38"/>
            <p:cNvSpPr/>
            <p:nvPr/>
          </p:nvSpPr>
          <p:spPr>
            <a:xfrm>
              <a:off x="1742150" y="2417375"/>
              <a:ext cx="216325" cy="113775"/>
            </a:xfrm>
            <a:custGeom>
              <a:rect l="l" t="t" r="r" b="b"/>
              <a:pathLst>
                <a:path w="8653" h="4551" extrusionOk="0">
                  <a:moveTo>
                    <a:pt x="4343" y="0"/>
                  </a:moveTo>
                  <a:cubicBezTo>
                    <a:pt x="3327" y="0"/>
                    <a:pt x="2309" y="227"/>
                    <a:pt x="1535" y="680"/>
                  </a:cubicBezTo>
                  <a:cubicBezTo>
                    <a:pt x="0" y="1571"/>
                    <a:pt x="7" y="3014"/>
                    <a:pt x="1550" y="3898"/>
                  </a:cubicBezTo>
                  <a:cubicBezTo>
                    <a:pt x="2309" y="4333"/>
                    <a:pt x="3305" y="4550"/>
                    <a:pt x="4303" y="4550"/>
                  </a:cubicBezTo>
                  <a:cubicBezTo>
                    <a:pt x="5321" y="4550"/>
                    <a:pt x="6342" y="4324"/>
                    <a:pt x="7117" y="3870"/>
                  </a:cubicBezTo>
                  <a:cubicBezTo>
                    <a:pt x="8652" y="2979"/>
                    <a:pt x="8645" y="1543"/>
                    <a:pt x="7103" y="658"/>
                  </a:cubicBezTo>
                  <a:cubicBezTo>
                    <a:pt x="6341" y="220"/>
                    <a:pt x="5343" y="0"/>
                    <a:pt x="4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1090;p38"/>
            <p:cNvSpPr/>
            <p:nvPr/>
          </p:nvSpPr>
          <p:spPr>
            <a:xfrm>
              <a:off x="1751525" y="2422425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74" y="1"/>
                  </a:moveTo>
                  <a:cubicBezTo>
                    <a:pt x="3046" y="1"/>
                    <a:pt x="2116" y="208"/>
                    <a:pt x="1408" y="619"/>
                  </a:cubicBezTo>
                  <a:cubicBezTo>
                    <a:pt x="0" y="1433"/>
                    <a:pt x="14" y="2748"/>
                    <a:pt x="1415" y="3548"/>
                  </a:cubicBezTo>
                  <a:cubicBezTo>
                    <a:pt x="2111" y="3947"/>
                    <a:pt x="3019" y="4145"/>
                    <a:pt x="3927" y="4145"/>
                  </a:cubicBezTo>
                  <a:cubicBezTo>
                    <a:pt x="4856" y="4145"/>
                    <a:pt x="5786" y="3938"/>
                    <a:pt x="6494" y="3527"/>
                  </a:cubicBezTo>
                  <a:cubicBezTo>
                    <a:pt x="7888" y="2713"/>
                    <a:pt x="7888" y="1397"/>
                    <a:pt x="6480" y="598"/>
                  </a:cubicBezTo>
                  <a:cubicBezTo>
                    <a:pt x="5788" y="199"/>
                    <a:pt x="4882" y="1"/>
                    <a:pt x="3974" y="1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1091;p38"/>
            <p:cNvSpPr/>
            <p:nvPr/>
          </p:nvSpPr>
          <p:spPr>
            <a:xfrm>
              <a:off x="1753650" y="2422375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80" y="0"/>
                  </a:moveTo>
                  <a:cubicBezTo>
                    <a:pt x="2954" y="0"/>
                    <a:pt x="2026" y="207"/>
                    <a:pt x="1323" y="621"/>
                  </a:cubicBezTo>
                  <a:cubicBezTo>
                    <a:pt x="241" y="1251"/>
                    <a:pt x="0" y="2170"/>
                    <a:pt x="594" y="2927"/>
                  </a:cubicBezTo>
                  <a:cubicBezTo>
                    <a:pt x="135" y="2220"/>
                    <a:pt x="403" y="1385"/>
                    <a:pt x="1394" y="812"/>
                  </a:cubicBezTo>
                  <a:cubicBezTo>
                    <a:pt x="2079" y="409"/>
                    <a:pt x="2980" y="207"/>
                    <a:pt x="3880" y="207"/>
                  </a:cubicBezTo>
                  <a:cubicBezTo>
                    <a:pt x="4765" y="207"/>
                    <a:pt x="5648" y="402"/>
                    <a:pt x="6325" y="791"/>
                  </a:cubicBezTo>
                  <a:cubicBezTo>
                    <a:pt x="7322" y="1357"/>
                    <a:pt x="7591" y="2184"/>
                    <a:pt x="7145" y="2899"/>
                  </a:cubicBezTo>
                  <a:cubicBezTo>
                    <a:pt x="7725" y="2142"/>
                    <a:pt x="7478" y="1215"/>
                    <a:pt x="6395" y="600"/>
                  </a:cubicBezTo>
                  <a:cubicBezTo>
                    <a:pt x="5701" y="200"/>
                    <a:pt x="4791" y="0"/>
                    <a:pt x="3880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1092;p38"/>
            <p:cNvSpPr/>
            <p:nvPr/>
          </p:nvSpPr>
          <p:spPr>
            <a:xfrm>
              <a:off x="1792725" y="2438650"/>
              <a:ext cx="115525" cy="72750"/>
            </a:xfrm>
            <a:custGeom>
              <a:rect l="l" t="t" r="r" b="b"/>
              <a:pathLst>
                <a:path w="4621" h="2910" extrusionOk="0">
                  <a:moveTo>
                    <a:pt x="715" y="784"/>
                  </a:moveTo>
                  <a:lnTo>
                    <a:pt x="1430" y="1194"/>
                  </a:lnTo>
                  <a:cubicBezTo>
                    <a:pt x="1346" y="1214"/>
                    <a:pt x="1262" y="1224"/>
                    <a:pt x="1178" y="1224"/>
                  </a:cubicBezTo>
                  <a:cubicBezTo>
                    <a:pt x="1028" y="1224"/>
                    <a:pt x="880" y="1191"/>
                    <a:pt x="743" y="1123"/>
                  </a:cubicBezTo>
                  <a:cubicBezTo>
                    <a:pt x="666" y="1081"/>
                    <a:pt x="602" y="1024"/>
                    <a:pt x="567" y="946"/>
                  </a:cubicBezTo>
                  <a:cubicBezTo>
                    <a:pt x="595" y="876"/>
                    <a:pt x="651" y="819"/>
                    <a:pt x="715" y="784"/>
                  </a:cubicBezTo>
                  <a:close/>
                  <a:moveTo>
                    <a:pt x="3229" y="1593"/>
                  </a:moveTo>
                  <a:cubicBezTo>
                    <a:pt x="3446" y="1593"/>
                    <a:pt x="3659" y="1646"/>
                    <a:pt x="3849" y="1746"/>
                  </a:cubicBezTo>
                  <a:cubicBezTo>
                    <a:pt x="3927" y="1788"/>
                    <a:pt x="3998" y="1852"/>
                    <a:pt x="4040" y="1930"/>
                  </a:cubicBezTo>
                  <a:cubicBezTo>
                    <a:pt x="4005" y="2007"/>
                    <a:pt x="3941" y="2064"/>
                    <a:pt x="3863" y="2107"/>
                  </a:cubicBezTo>
                  <a:lnTo>
                    <a:pt x="3007" y="1611"/>
                  </a:lnTo>
                  <a:cubicBezTo>
                    <a:pt x="3081" y="1599"/>
                    <a:pt x="3155" y="1593"/>
                    <a:pt x="3229" y="1593"/>
                  </a:cubicBezTo>
                  <a:close/>
                  <a:moveTo>
                    <a:pt x="1871" y="1"/>
                  </a:moveTo>
                  <a:cubicBezTo>
                    <a:pt x="1580" y="1"/>
                    <a:pt x="1183" y="83"/>
                    <a:pt x="765" y="317"/>
                  </a:cubicBezTo>
                  <a:lnTo>
                    <a:pt x="368" y="83"/>
                  </a:lnTo>
                  <a:lnTo>
                    <a:pt x="85" y="246"/>
                  </a:lnTo>
                  <a:lnTo>
                    <a:pt x="85" y="416"/>
                  </a:lnTo>
                  <a:lnTo>
                    <a:pt x="354" y="571"/>
                  </a:lnTo>
                  <a:cubicBezTo>
                    <a:pt x="128" y="734"/>
                    <a:pt x="1" y="925"/>
                    <a:pt x="1" y="1109"/>
                  </a:cubicBezTo>
                  <a:lnTo>
                    <a:pt x="1" y="1279"/>
                  </a:lnTo>
                  <a:cubicBezTo>
                    <a:pt x="1" y="1456"/>
                    <a:pt x="121" y="1633"/>
                    <a:pt x="404" y="1795"/>
                  </a:cubicBezTo>
                  <a:cubicBezTo>
                    <a:pt x="638" y="1932"/>
                    <a:pt x="904" y="1986"/>
                    <a:pt x="1191" y="1986"/>
                  </a:cubicBezTo>
                  <a:cubicBezTo>
                    <a:pt x="1468" y="1986"/>
                    <a:pt x="1764" y="1935"/>
                    <a:pt x="2066" y="1859"/>
                  </a:cubicBezTo>
                  <a:lnTo>
                    <a:pt x="2420" y="1760"/>
                  </a:lnTo>
                  <a:lnTo>
                    <a:pt x="3375" y="2312"/>
                  </a:lnTo>
                  <a:cubicBezTo>
                    <a:pt x="3092" y="2312"/>
                    <a:pt x="2816" y="2276"/>
                    <a:pt x="2547" y="2206"/>
                  </a:cubicBezTo>
                  <a:cubicBezTo>
                    <a:pt x="2499" y="2186"/>
                    <a:pt x="2448" y="2176"/>
                    <a:pt x="2397" y="2176"/>
                  </a:cubicBezTo>
                  <a:cubicBezTo>
                    <a:pt x="2319" y="2176"/>
                    <a:pt x="2241" y="2198"/>
                    <a:pt x="2172" y="2241"/>
                  </a:cubicBezTo>
                  <a:cubicBezTo>
                    <a:pt x="2087" y="2283"/>
                    <a:pt x="2038" y="2375"/>
                    <a:pt x="2045" y="2474"/>
                  </a:cubicBezTo>
                  <a:lnTo>
                    <a:pt x="2045" y="2623"/>
                  </a:lnTo>
                  <a:cubicBezTo>
                    <a:pt x="2052" y="2708"/>
                    <a:pt x="2102" y="2786"/>
                    <a:pt x="2179" y="2821"/>
                  </a:cubicBezTo>
                  <a:cubicBezTo>
                    <a:pt x="2253" y="2864"/>
                    <a:pt x="2412" y="2910"/>
                    <a:pt x="2639" y="2910"/>
                  </a:cubicBezTo>
                  <a:cubicBezTo>
                    <a:pt x="2932" y="2910"/>
                    <a:pt x="3341" y="2833"/>
                    <a:pt x="3828" y="2573"/>
                  </a:cubicBezTo>
                  <a:lnTo>
                    <a:pt x="4344" y="2871"/>
                  </a:lnTo>
                  <a:lnTo>
                    <a:pt x="4620" y="2708"/>
                  </a:lnTo>
                  <a:lnTo>
                    <a:pt x="4620" y="2538"/>
                  </a:lnTo>
                  <a:lnTo>
                    <a:pt x="4231" y="2319"/>
                  </a:lnTo>
                  <a:cubicBezTo>
                    <a:pt x="4436" y="2163"/>
                    <a:pt x="4599" y="1965"/>
                    <a:pt x="4599" y="1746"/>
                  </a:cubicBezTo>
                  <a:lnTo>
                    <a:pt x="4599" y="1569"/>
                  </a:lnTo>
                  <a:cubicBezTo>
                    <a:pt x="4606" y="1406"/>
                    <a:pt x="4500" y="1208"/>
                    <a:pt x="4196" y="1038"/>
                  </a:cubicBezTo>
                  <a:cubicBezTo>
                    <a:pt x="3908" y="872"/>
                    <a:pt x="3611" y="804"/>
                    <a:pt x="3289" y="804"/>
                  </a:cubicBezTo>
                  <a:cubicBezTo>
                    <a:pt x="2994" y="804"/>
                    <a:pt x="2677" y="862"/>
                    <a:pt x="2328" y="953"/>
                  </a:cubicBezTo>
                  <a:lnTo>
                    <a:pt x="2017" y="1038"/>
                  </a:lnTo>
                  <a:lnTo>
                    <a:pt x="1210" y="571"/>
                  </a:lnTo>
                  <a:cubicBezTo>
                    <a:pt x="1437" y="571"/>
                    <a:pt x="1656" y="600"/>
                    <a:pt x="1875" y="670"/>
                  </a:cubicBezTo>
                  <a:cubicBezTo>
                    <a:pt x="1914" y="683"/>
                    <a:pt x="1955" y="690"/>
                    <a:pt x="1996" y="690"/>
                  </a:cubicBezTo>
                  <a:cubicBezTo>
                    <a:pt x="2067" y="690"/>
                    <a:pt x="2138" y="671"/>
                    <a:pt x="2201" y="635"/>
                  </a:cubicBezTo>
                  <a:cubicBezTo>
                    <a:pt x="2257" y="600"/>
                    <a:pt x="2370" y="508"/>
                    <a:pt x="2378" y="402"/>
                  </a:cubicBezTo>
                  <a:lnTo>
                    <a:pt x="2378" y="232"/>
                  </a:lnTo>
                  <a:cubicBezTo>
                    <a:pt x="2378" y="182"/>
                    <a:pt x="2349" y="126"/>
                    <a:pt x="2264" y="76"/>
                  </a:cubicBezTo>
                  <a:cubicBezTo>
                    <a:pt x="2184" y="31"/>
                    <a:pt x="2047" y="1"/>
                    <a:pt x="1871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1093;p38"/>
            <p:cNvSpPr/>
            <p:nvPr/>
          </p:nvSpPr>
          <p:spPr>
            <a:xfrm>
              <a:off x="1786900" y="2438650"/>
              <a:ext cx="128600" cy="68500"/>
            </a:xfrm>
            <a:custGeom>
              <a:rect l="l" t="t" r="r" b="b"/>
              <a:pathLst>
                <a:path w="5144" h="2740" extrusionOk="0">
                  <a:moveTo>
                    <a:pt x="948" y="607"/>
                  </a:moveTo>
                  <a:lnTo>
                    <a:pt x="1861" y="1137"/>
                  </a:lnTo>
                  <a:cubicBezTo>
                    <a:pt x="1709" y="1190"/>
                    <a:pt x="1546" y="1220"/>
                    <a:pt x="1392" y="1220"/>
                  </a:cubicBezTo>
                  <a:cubicBezTo>
                    <a:pt x="1238" y="1220"/>
                    <a:pt x="1093" y="1190"/>
                    <a:pt x="976" y="1123"/>
                  </a:cubicBezTo>
                  <a:cubicBezTo>
                    <a:pt x="722" y="982"/>
                    <a:pt x="708" y="762"/>
                    <a:pt x="948" y="607"/>
                  </a:cubicBezTo>
                  <a:close/>
                  <a:moveTo>
                    <a:pt x="3472" y="1426"/>
                  </a:moveTo>
                  <a:cubicBezTo>
                    <a:pt x="3690" y="1426"/>
                    <a:pt x="3901" y="1471"/>
                    <a:pt x="4082" y="1576"/>
                  </a:cubicBezTo>
                  <a:cubicBezTo>
                    <a:pt x="4379" y="1746"/>
                    <a:pt x="4358" y="1951"/>
                    <a:pt x="4096" y="2107"/>
                  </a:cubicBezTo>
                  <a:lnTo>
                    <a:pt x="3021" y="1484"/>
                  </a:lnTo>
                  <a:cubicBezTo>
                    <a:pt x="3170" y="1447"/>
                    <a:pt x="3323" y="1426"/>
                    <a:pt x="3472" y="1426"/>
                  </a:cubicBezTo>
                  <a:close/>
                  <a:moveTo>
                    <a:pt x="2100" y="1"/>
                  </a:moveTo>
                  <a:cubicBezTo>
                    <a:pt x="1809" y="1"/>
                    <a:pt x="1409" y="83"/>
                    <a:pt x="991" y="317"/>
                  </a:cubicBezTo>
                  <a:lnTo>
                    <a:pt x="594" y="83"/>
                  </a:lnTo>
                  <a:lnTo>
                    <a:pt x="318" y="246"/>
                  </a:lnTo>
                  <a:lnTo>
                    <a:pt x="715" y="472"/>
                  </a:lnTo>
                  <a:cubicBezTo>
                    <a:pt x="163" y="819"/>
                    <a:pt x="0" y="1258"/>
                    <a:pt x="630" y="1625"/>
                  </a:cubicBezTo>
                  <a:cubicBezTo>
                    <a:pt x="863" y="1759"/>
                    <a:pt x="1130" y="1813"/>
                    <a:pt x="1417" y="1813"/>
                  </a:cubicBezTo>
                  <a:cubicBezTo>
                    <a:pt x="1694" y="1813"/>
                    <a:pt x="1990" y="1762"/>
                    <a:pt x="2292" y="1682"/>
                  </a:cubicBezTo>
                  <a:lnTo>
                    <a:pt x="2646" y="1590"/>
                  </a:lnTo>
                  <a:lnTo>
                    <a:pt x="3820" y="2262"/>
                  </a:lnTo>
                  <a:cubicBezTo>
                    <a:pt x="3762" y="2286"/>
                    <a:pt x="3666" y="2310"/>
                    <a:pt x="3510" y="2310"/>
                  </a:cubicBezTo>
                  <a:cubicBezTo>
                    <a:pt x="3342" y="2310"/>
                    <a:pt x="3106" y="2283"/>
                    <a:pt x="2773" y="2198"/>
                  </a:cubicBezTo>
                  <a:cubicBezTo>
                    <a:pt x="2724" y="2182"/>
                    <a:pt x="2674" y="2174"/>
                    <a:pt x="2625" y="2174"/>
                  </a:cubicBezTo>
                  <a:cubicBezTo>
                    <a:pt x="2546" y="2174"/>
                    <a:pt x="2468" y="2195"/>
                    <a:pt x="2398" y="2234"/>
                  </a:cubicBezTo>
                  <a:cubicBezTo>
                    <a:pt x="2221" y="2319"/>
                    <a:pt x="2221" y="2566"/>
                    <a:pt x="2398" y="2651"/>
                  </a:cubicBezTo>
                  <a:cubicBezTo>
                    <a:pt x="2472" y="2694"/>
                    <a:pt x="2629" y="2740"/>
                    <a:pt x="2853" y="2740"/>
                  </a:cubicBezTo>
                  <a:cubicBezTo>
                    <a:pt x="3147" y="2740"/>
                    <a:pt x="3557" y="2661"/>
                    <a:pt x="4047" y="2397"/>
                  </a:cubicBezTo>
                  <a:lnTo>
                    <a:pt x="4563" y="2694"/>
                  </a:lnTo>
                  <a:lnTo>
                    <a:pt x="4839" y="2538"/>
                  </a:lnTo>
                  <a:lnTo>
                    <a:pt x="4323" y="2234"/>
                  </a:lnTo>
                  <a:cubicBezTo>
                    <a:pt x="4782" y="1972"/>
                    <a:pt x="5143" y="1456"/>
                    <a:pt x="4436" y="1038"/>
                  </a:cubicBezTo>
                  <a:cubicBezTo>
                    <a:pt x="4145" y="872"/>
                    <a:pt x="3846" y="804"/>
                    <a:pt x="3523" y="804"/>
                  </a:cubicBezTo>
                  <a:cubicBezTo>
                    <a:pt x="3227" y="804"/>
                    <a:pt x="2910" y="862"/>
                    <a:pt x="2561" y="953"/>
                  </a:cubicBezTo>
                  <a:lnTo>
                    <a:pt x="2250" y="1038"/>
                  </a:lnTo>
                  <a:lnTo>
                    <a:pt x="1224" y="444"/>
                  </a:lnTo>
                  <a:cubicBezTo>
                    <a:pt x="1294" y="418"/>
                    <a:pt x="1384" y="400"/>
                    <a:pt x="1505" y="400"/>
                  </a:cubicBezTo>
                  <a:cubicBezTo>
                    <a:pt x="1651" y="400"/>
                    <a:pt x="1845" y="427"/>
                    <a:pt x="2108" y="501"/>
                  </a:cubicBezTo>
                  <a:cubicBezTo>
                    <a:pt x="2147" y="514"/>
                    <a:pt x="2188" y="520"/>
                    <a:pt x="2229" y="520"/>
                  </a:cubicBezTo>
                  <a:cubicBezTo>
                    <a:pt x="2300" y="520"/>
                    <a:pt x="2371" y="501"/>
                    <a:pt x="2434" y="465"/>
                  </a:cubicBezTo>
                  <a:cubicBezTo>
                    <a:pt x="2526" y="409"/>
                    <a:pt x="2731" y="218"/>
                    <a:pt x="2490" y="76"/>
                  </a:cubicBezTo>
                  <a:cubicBezTo>
                    <a:pt x="2413" y="31"/>
                    <a:pt x="2276" y="1"/>
                    <a:pt x="2100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1094;p38"/>
            <p:cNvSpPr/>
            <p:nvPr/>
          </p:nvSpPr>
          <p:spPr>
            <a:xfrm>
              <a:off x="1763725" y="2427450"/>
              <a:ext cx="197225" cy="102425"/>
            </a:xfrm>
            <a:custGeom>
              <a:rect l="l" t="t" r="r" b="b"/>
              <a:pathLst>
                <a:path w="7889" h="4097" extrusionOk="0">
                  <a:moveTo>
                    <a:pt x="7" y="850"/>
                  </a:moveTo>
                  <a:cubicBezTo>
                    <a:pt x="0" y="1154"/>
                    <a:pt x="7" y="1451"/>
                    <a:pt x="7" y="1755"/>
                  </a:cubicBezTo>
                  <a:cubicBezTo>
                    <a:pt x="29" y="2569"/>
                    <a:pt x="793" y="3375"/>
                    <a:pt x="2314" y="3800"/>
                  </a:cubicBezTo>
                  <a:cubicBezTo>
                    <a:pt x="3382" y="4097"/>
                    <a:pt x="4521" y="4090"/>
                    <a:pt x="5596" y="3785"/>
                  </a:cubicBezTo>
                  <a:cubicBezTo>
                    <a:pt x="7103" y="3347"/>
                    <a:pt x="7867" y="2533"/>
                    <a:pt x="7881" y="1727"/>
                  </a:cubicBezTo>
                  <a:cubicBezTo>
                    <a:pt x="7888" y="1423"/>
                    <a:pt x="7881" y="1118"/>
                    <a:pt x="7881" y="814"/>
                  </a:cubicBezTo>
                  <a:cubicBezTo>
                    <a:pt x="7860" y="1"/>
                    <a:pt x="15" y="36"/>
                    <a:pt x="7" y="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1095;p38"/>
            <p:cNvSpPr/>
            <p:nvPr/>
          </p:nvSpPr>
          <p:spPr>
            <a:xfrm>
              <a:off x="1766200" y="2459825"/>
              <a:ext cx="192625" cy="67925"/>
            </a:xfrm>
            <a:custGeom>
              <a:rect l="l" t="t" r="r" b="b"/>
              <a:pathLst>
                <a:path w="7705" h="2717" extrusionOk="0">
                  <a:moveTo>
                    <a:pt x="276" y="524"/>
                  </a:moveTo>
                  <a:lnTo>
                    <a:pt x="276" y="1387"/>
                  </a:lnTo>
                  <a:cubicBezTo>
                    <a:pt x="156" y="1245"/>
                    <a:pt x="64" y="1076"/>
                    <a:pt x="0" y="899"/>
                  </a:cubicBezTo>
                  <a:lnTo>
                    <a:pt x="0" y="57"/>
                  </a:lnTo>
                  <a:cubicBezTo>
                    <a:pt x="64" y="227"/>
                    <a:pt x="163" y="382"/>
                    <a:pt x="276" y="524"/>
                  </a:cubicBezTo>
                  <a:close/>
                  <a:moveTo>
                    <a:pt x="2292" y="1656"/>
                  </a:moveTo>
                  <a:lnTo>
                    <a:pt x="2292" y="2519"/>
                  </a:lnTo>
                  <a:cubicBezTo>
                    <a:pt x="2377" y="2547"/>
                    <a:pt x="2476" y="2568"/>
                    <a:pt x="2568" y="2589"/>
                  </a:cubicBezTo>
                  <a:lnTo>
                    <a:pt x="2568" y="1712"/>
                  </a:lnTo>
                  <a:cubicBezTo>
                    <a:pt x="2484" y="1691"/>
                    <a:pt x="2384" y="1677"/>
                    <a:pt x="2292" y="1656"/>
                  </a:cubicBezTo>
                  <a:close/>
                  <a:moveTo>
                    <a:pt x="3431" y="1818"/>
                  </a:moveTo>
                  <a:lnTo>
                    <a:pt x="3431" y="2710"/>
                  </a:lnTo>
                  <a:cubicBezTo>
                    <a:pt x="3523" y="2717"/>
                    <a:pt x="3622" y="2717"/>
                    <a:pt x="3714" y="2717"/>
                  </a:cubicBezTo>
                  <a:lnTo>
                    <a:pt x="3714" y="1833"/>
                  </a:lnTo>
                  <a:cubicBezTo>
                    <a:pt x="3622" y="1833"/>
                    <a:pt x="3531" y="1825"/>
                    <a:pt x="3431" y="1818"/>
                  </a:cubicBezTo>
                  <a:close/>
                  <a:moveTo>
                    <a:pt x="2866" y="1762"/>
                  </a:moveTo>
                  <a:lnTo>
                    <a:pt x="2866" y="2639"/>
                  </a:lnTo>
                  <a:cubicBezTo>
                    <a:pt x="2957" y="2653"/>
                    <a:pt x="3049" y="2667"/>
                    <a:pt x="3141" y="2681"/>
                  </a:cubicBezTo>
                  <a:lnTo>
                    <a:pt x="3134" y="1804"/>
                  </a:lnTo>
                  <a:cubicBezTo>
                    <a:pt x="3049" y="1797"/>
                    <a:pt x="2957" y="1776"/>
                    <a:pt x="2866" y="1762"/>
                  </a:cubicBezTo>
                  <a:close/>
                  <a:moveTo>
                    <a:pt x="573" y="842"/>
                  </a:moveTo>
                  <a:lnTo>
                    <a:pt x="573" y="1691"/>
                  </a:lnTo>
                  <a:cubicBezTo>
                    <a:pt x="658" y="1769"/>
                    <a:pt x="757" y="1840"/>
                    <a:pt x="849" y="1903"/>
                  </a:cubicBezTo>
                  <a:lnTo>
                    <a:pt x="849" y="1033"/>
                  </a:lnTo>
                  <a:cubicBezTo>
                    <a:pt x="757" y="969"/>
                    <a:pt x="651" y="913"/>
                    <a:pt x="573" y="842"/>
                  </a:cubicBezTo>
                  <a:close/>
                  <a:moveTo>
                    <a:pt x="1727" y="1486"/>
                  </a:moveTo>
                  <a:lnTo>
                    <a:pt x="1727" y="2335"/>
                  </a:lnTo>
                  <a:cubicBezTo>
                    <a:pt x="1811" y="2370"/>
                    <a:pt x="1903" y="2398"/>
                    <a:pt x="2002" y="2427"/>
                  </a:cubicBezTo>
                  <a:lnTo>
                    <a:pt x="2002" y="1564"/>
                  </a:lnTo>
                  <a:cubicBezTo>
                    <a:pt x="1903" y="1542"/>
                    <a:pt x="1811" y="1514"/>
                    <a:pt x="1719" y="1486"/>
                  </a:cubicBezTo>
                  <a:close/>
                  <a:moveTo>
                    <a:pt x="1154" y="1217"/>
                  </a:moveTo>
                  <a:lnTo>
                    <a:pt x="1154" y="2073"/>
                  </a:lnTo>
                  <a:cubicBezTo>
                    <a:pt x="1238" y="2123"/>
                    <a:pt x="1330" y="2165"/>
                    <a:pt x="1429" y="2207"/>
                  </a:cubicBezTo>
                  <a:lnTo>
                    <a:pt x="1429" y="1344"/>
                  </a:lnTo>
                  <a:cubicBezTo>
                    <a:pt x="1330" y="1309"/>
                    <a:pt x="1238" y="1274"/>
                    <a:pt x="1146" y="1224"/>
                  </a:cubicBezTo>
                  <a:close/>
                  <a:moveTo>
                    <a:pt x="4012" y="1825"/>
                  </a:moveTo>
                  <a:lnTo>
                    <a:pt x="4012" y="2710"/>
                  </a:lnTo>
                  <a:cubicBezTo>
                    <a:pt x="4096" y="2710"/>
                    <a:pt x="4195" y="2703"/>
                    <a:pt x="4287" y="2696"/>
                  </a:cubicBezTo>
                  <a:lnTo>
                    <a:pt x="4287" y="1811"/>
                  </a:lnTo>
                  <a:cubicBezTo>
                    <a:pt x="4188" y="1818"/>
                    <a:pt x="4096" y="1825"/>
                    <a:pt x="4004" y="1833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62" y="1797"/>
                    <a:pt x="7054" y="1726"/>
                    <a:pt x="7138" y="1649"/>
                  </a:cubicBezTo>
                  <a:lnTo>
                    <a:pt x="7138" y="800"/>
                  </a:lnTo>
                  <a:cubicBezTo>
                    <a:pt x="7046" y="870"/>
                    <a:pt x="6954" y="941"/>
                    <a:pt x="6863" y="1005"/>
                  </a:cubicBezTo>
                  <a:close/>
                  <a:moveTo>
                    <a:pt x="4578" y="1797"/>
                  </a:moveTo>
                  <a:lnTo>
                    <a:pt x="4585" y="2667"/>
                  </a:lnTo>
                  <a:cubicBezTo>
                    <a:pt x="4677" y="2660"/>
                    <a:pt x="4769" y="2646"/>
                    <a:pt x="4860" y="2632"/>
                  </a:cubicBezTo>
                  <a:lnTo>
                    <a:pt x="4860" y="1748"/>
                  </a:lnTo>
                  <a:cubicBezTo>
                    <a:pt x="4761" y="1769"/>
                    <a:pt x="4669" y="1783"/>
                    <a:pt x="4578" y="1797"/>
                  </a:cubicBezTo>
                  <a:close/>
                  <a:moveTo>
                    <a:pt x="7436" y="481"/>
                  </a:moveTo>
                  <a:lnTo>
                    <a:pt x="7436" y="1351"/>
                  </a:lnTo>
                  <a:cubicBezTo>
                    <a:pt x="7549" y="1196"/>
                    <a:pt x="7648" y="1026"/>
                    <a:pt x="7704" y="842"/>
                  </a:cubicBezTo>
                  <a:lnTo>
                    <a:pt x="7704" y="0"/>
                  </a:lnTo>
                  <a:cubicBezTo>
                    <a:pt x="7641" y="177"/>
                    <a:pt x="7549" y="340"/>
                    <a:pt x="7436" y="481"/>
                  </a:cubicBezTo>
                  <a:close/>
                  <a:moveTo>
                    <a:pt x="6289" y="1330"/>
                  </a:moveTo>
                  <a:lnTo>
                    <a:pt x="6289" y="2193"/>
                  </a:lnTo>
                  <a:cubicBezTo>
                    <a:pt x="6389" y="2144"/>
                    <a:pt x="6481" y="2101"/>
                    <a:pt x="6565" y="2052"/>
                  </a:cubicBezTo>
                  <a:lnTo>
                    <a:pt x="6565" y="1196"/>
                  </a:lnTo>
                  <a:cubicBezTo>
                    <a:pt x="6481" y="1245"/>
                    <a:pt x="6381" y="1288"/>
                    <a:pt x="6289" y="1330"/>
                  </a:cubicBezTo>
                  <a:close/>
                  <a:moveTo>
                    <a:pt x="5716" y="1550"/>
                  </a:moveTo>
                  <a:lnTo>
                    <a:pt x="5724" y="2413"/>
                  </a:lnTo>
                  <a:cubicBezTo>
                    <a:pt x="5816" y="2384"/>
                    <a:pt x="5915" y="2356"/>
                    <a:pt x="5999" y="2321"/>
                  </a:cubicBezTo>
                  <a:lnTo>
                    <a:pt x="5999" y="1465"/>
                  </a:lnTo>
                  <a:cubicBezTo>
                    <a:pt x="5907" y="1500"/>
                    <a:pt x="5808" y="1521"/>
                    <a:pt x="5716" y="1550"/>
                  </a:cubicBezTo>
                  <a:close/>
                  <a:moveTo>
                    <a:pt x="5151" y="1705"/>
                  </a:moveTo>
                  <a:lnTo>
                    <a:pt x="5151" y="2575"/>
                  </a:lnTo>
                  <a:cubicBezTo>
                    <a:pt x="5242" y="2554"/>
                    <a:pt x="5334" y="2533"/>
                    <a:pt x="5426" y="2505"/>
                  </a:cubicBezTo>
                  <a:lnTo>
                    <a:pt x="5426" y="1642"/>
                  </a:lnTo>
                  <a:cubicBezTo>
                    <a:pt x="5334" y="1663"/>
                    <a:pt x="5242" y="1684"/>
                    <a:pt x="5151" y="169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1096;p38"/>
            <p:cNvSpPr/>
            <p:nvPr/>
          </p:nvSpPr>
          <p:spPr>
            <a:xfrm>
              <a:off x="1754175" y="2392050"/>
              <a:ext cx="216325" cy="113800"/>
            </a:xfrm>
            <a:custGeom>
              <a:rect l="l" t="t" r="r" b="b"/>
              <a:pathLst>
                <a:path w="8653" h="4552" extrusionOk="0">
                  <a:moveTo>
                    <a:pt x="4347" y="1"/>
                  </a:moveTo>
                  <a:cubicBezTo>
                    <a:pt x="3329" y="1"/>
                    <a:pt x="2311" y="227"/>
                    <a:pt x="1535" y="681"/>
                  </a:cubicBezTo>
                  <a:cubicBezTo>
                    <a:pt x="0" y="1572"/>
                    <a:pt x="7" y="3015"/>
                    <a:pt x="1550" y="3900"/>
                  </a:cubicBezTo>
                  <a:cubicBezTo>
                    <a:pt x="2313" y="4334"/>
                    <a:pt x="3309" y="4552"/>
                    <a:pt x="4306" y="4552"/>
                  </a:cubicBezTo>
                  <a:cubicBezTo>
                    <a:pt x="5323" y="4552"/>
                    <a:pt x="6342" y="4325"/>
                    <a:pt x="7117" y="3871"/>
                  </a:cubicBezTo>
                  <a:cubicBezTo>
                    <a:pt x="8652" y="2980"/>
                    <a:pt x="8645" y="1537"/>
                    <a:pt x="7103" y="653"/>
                  </a:cubicBezTo>
                  <a:cubicBezTo>
                    <a:pt x="6340" y="218"/>
                    <a:pt x="5344" y="1"/>
                    <a:pt x="4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1097;p38"/>
            <p:cNvSpPr/>
            <p:nvPr/>
          </p:nvSpPr>
          <p:spPr>
            <a:xfrm>
              <a:off x="1763725" y="2397150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65" y="0"/>
                  </a:moveTo>
                  <a:cubicBezTo>
                    <a:pt x="3036" y="0"/>
                    <a:pt x="2106" y="207"/>
                    <a:pt x="1401" y="618"/>
                  </a:cubicBezTo>
                  <a:cubicBezTo>
                    <a:pt x="0" y="1432"/>
                    <a:pt x="7" y="2741"/>
                    <a:pt x="1415" y="3547"/>
                  </a:cubicBezTo>
                  <a:cubicBezTo>
                    <a:pt x="2108" y="3946"/>
                    <a:pt x="3013" y="4144"/>
                    <a:pt x="3921" y="4144"/>
                  </a:cubicBezTo>
                  <a:cubicBezTo>
                    <a:pt x="4849" y="4144"/>
                    <a:pt x="5780" y="3937"/>
                    <a:pt x="6488" y="3526"/>
                  </a:cubicBezTo>
                  <a:cubicBezTo>
                    <a:pt x="7888" y="2712"/>
                    <a:pt x="7881" y="1397"/>
                    <a:pt x="6473" y="597"/>
                  </a:cubicBezTo>
                  <a:cubicBezTo>
                    <a:pt x="5781" y="198"/>
                    <a:pt x="4873" y="0"/>
                    <a:pt x="3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1098;p38"/>
            <p:cNvSpPr/>
            <p:nvPr/>
          </p:nvSpPr>
          <p:spPr>
            <a:xfrm>
              <a:off x="1765850" y="2397200"/>
              <a:ext cx="192975" cy="73250"/>
            </a:xfrm>
            <a:custGeom>
              <a:rect l="l" t="t" r="r" b="b"/>
              <a:pathLst>
                <a:path w="7718" h="2930" extrusionOk="0">
                  <a:moveTo>
                    <a:pt x="3874" y="1"/>
                  </a:moveTo>
                  <a:cubicBezTo>
                    <a:pt x="2947" y="1"/>
                    <a:pt x="2019" y="206"/>
                    <a:pt x="1316" y="616"/>
                  </a:cubicBezTo>
                  <a:cubicBezTo>
                    <a:pt x="234" y="1246"/>
                    <a:pt x="0" y="2173"/>
                    <a:pt x="587" y="2930"/>
                  </a:cubicBezTo>
                  <a:cubicBezTo>
                    <a:pt x="128" y="2215"/>
                    <a:pt x="396" y="1380"/>
                    <a:pt x="1387" y="807"/>
                  </a:cubicBezTo>
                  <a:cubicBezTo>
                    <a:pt x="2072" y="404"/>
                    <a:pt x="2973" y="203"/>
                    <a:pt x="3874" y="203"/>
                  </a:cubicBezTo>
                  <a:cubicBezTo>
                    <a:pt x="4760" y="203"/>
                    <a:pt x="5645" y="397"/>
                    <a:pt x="6325" y="786"/>
                  </a:cubicBezTo>
                  <a:cubicBezTo>
                    <a:pt x="7315" y="1352"/>
                    <a:pt x="7584" y="2180"/>
                    <a:pt x="7138" y="2894"/>
                  </a:cubicBezTo>
                  <a:cubicBezTo>
                    <a:pt x="7718" y="2137"/>
                    <a:pt x="7471" y="1218"/>
                    <a:pt x="6388" y="595"/>
                  </a:cubicBezTo>
                  <a:cubicBezTo>
                    <a:pt x="5694" y="199"/>
                    <a:pt x="4784" y="1"/>
                    <a:pt x="3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1099;p38"/>
            <p:cNvSpPr/>
            <p:nvPr/>
          </p:nvSpPr>
          <p:spPr>
            <a:xfrm>
              <a:off x="1804575" y="2413350"/>
              <a:ext cx="115700" cy="72750"/>
            </a:xfrm>
            <a:custGeom>
              <a:rect l="l" t="t" r="r" b="b"/>
              <a:pathLst>
                <a:path w="4628" h="2910" extrusionOk="0">
                  <a:moveTo>
                    <a:pt x="722" y="777"/>
                  </a:moveTo>
                  <a:lnTo>
                    <a:pt x="1437" y="1194"/>
                  </a:lnTo>
                  <a:cubicBezTo>
                    <a:pt x="1347" y="1212"/>
                    <a:pt x="1257" y="1222"/>
                    <a:pt x="1170" y="1222"/>
                  </a:cubicBezTo>
                  <a:cubicBezTo>
                    <a:pt x="1015" y="1222"/>
                    <a:pt x="868" y="1191"/>
                    <a:pt x="750" y="1124"/>
                  </a:cubicBezTo>
                  <a:cubicBezTo>
                    <a:pt x="673" y="1081"/>
                    <a:pt x="609" y="1017"/>
                    <a:pt x="574" y="947"/>
                  </a:cubicBezTo>
                  <a:cubicBezTo>
                    <a:pt x="602" y="876"/>
                    <a:pt x="658" y="819"/>
                    <a:pt x="722" y="777"/>
                  </a:cubicBezTo>
                  <a:close/>
                  <a:moveTo>
                    <a:pt x="3236" y="1593"/>
                  </a:moveTo>
                  <a:cubicBezTo>
                    <a:pt x="3453" y="1593"/>
                    <a:pt x="3666" y="1646"/>
                    <a:pt x="3856" y="1746"/>
                  </a:cubicBezTo>
                  <a:cubicBezTo>
                    <a:pt x="3941" y="1789"/>
                    <a:pt x="4005" y="1852"/>
                    <a:pt x="4054" y="1930"/>
                  </a:cubicBezTo>
                  <a:cubicBezTo>
                    <a:pt x="4012" y="2008"/>
                    <a:pt x="3948" y="2064"/>
                    <a:pt x="3870" y="2107"/>
                  </a:cubicBezTo>
                  <a:lnTo>
                    <a:pt x="3014" y="1612"/>
                  </a:lnTo>
                  <a:cubicBezTo>
                    <a:pt x="3088" y="1599"/>
                    <a:pt x="3162" y="1593"/>
                    <a:pt x="3236" y="1593"/>
                  </a:cubicBezTo>
                  <a:close/>
                  <a:moveTo>
                    <a:pt x="1874" y="1"/>
                  </a:moveTo>
                  <a:cubicBezTo>
                    <a:pt x="1583" y="1"/>
                    <a:pt x="1183" y="84"/>
                    <a:pt x="765" y="317"/>
                  </a:cubicBezTo>
                  <a:lnTo>
                    <a:pt x="368" y="84"/>
                  </a:lnTo>
                  <a:lnTo>
                    <a:pt x="93" y="246"/>
                  </a:lnTo>
                  <a:lnTo>
                    <a:pt x="93" y="416"/>
                  </a:lnTo>
                  <a:lnTo>
                    <a:pt x="354" y="565"/>
                  </a:lnTo>
                  <a:cubicBezTo>
                    <a:pt x="135" y="734"/>
                    <a:pt x="1" y="918"/>
                    <a:pt x="1" y="1109"/>
                  </a:cubicBezTo>
                  <a:lnTo>
                    <a:pt x="1" y="1272"/>
                  </a:lnTo>
                  <a:cubicBezTo>
                    <a:pt x="1" y="1449"/>
                    <a:pt x="128" y="1626"/>
                    <a:pt x="404" y="1796"/>
                  </a:cubicBezTo>
                  <a:cubicBezTo>
                    <a:pt x="641" y="1929"/>
                    <a:pt x="910" y="1983"/>
                    <a:pt x="1197" y="1983"/>
                  </a:cubicBezTo>
                  <a:cubicBezTo>
                    <a:pt x="1475" y="1983"/>
                    <a:pt x="1771" y="1932"/>
                    <a:pt x="2073" y="1852"/>
                  </a:cubicBezTo>
                  <a:lnTo>
                    <a:pt x="2427" y="1760"/>
                  </a:lnTo>
                  <a:lnTo>
                    <a:pt x="3375" y="2305"/>
                  </a:lnTo>
                  <a:cubicBezTo>
                    <a:pt x="3352" y="2306"/>
                    <a:pt x="3329" y="2306"/>
                    <a:pt x="3306" y="2306"/>
                  </a:cubicBezTo>
                  <a:cubicBezTo>
                    <a:pt x="3052" y="2306"/>
                    <a:pt x="2794" y="2270"/>
                    <a:pt x="2554" y="2199"/>
                  </a:cubicBezTo>
                  <a:cubicBezTo>
                    <a:pt x="2505" y="2183"/>
                    <a:pt x="2455" y="2175"/>
                    <a:pt x="2406" y="2175"/>
                  </a:cubicBezTo>
                  <a:cubicBezTo>
                    <a:pt x="2326" y="2175"/>
                    <a:pt x="2246" y="2195"/>
                    <a:pt x="2172" y="2234"/>
                  </a:cubicBezTo>
                  <a:cubicBezTo>
                    <a:pt x="2095" y="2284"/>
                    <a:pt x="2045" y="2376"/>
                    <a:pt x="2052" y="2468"/>
                  </a:cubicBezTo>
                  <a:lnTo>
                    <a:pt x="2052" y="2623"/>
                  </a:lnTo>
                  <a:cubicBezTo>
                    <a:pt x="2052" y="2708"/>
                    <a:pt x="2102" y="2786"/>
                    <a:pt x="2179" y="2821"/>
                  </a:cubicBezTo>
                  <a:cubicBezTo>
                    <a:pt x="2253" y="2864"/>
                    <a:pt x="2410" y="2910"/>
                    <a:pt x="2634" y="2910"/>
                  </a:cubicBezTo>
                  <a:cubicBezTo>
                    <a:pt x="2928" y="2910"/>
                    <a:pt x="3338" y="2832"/>
                    <a:pt x="3828" y="2567"/>
                  </a:cubicBezTo>
                  <a:lnTo>
                    <a:pt x="4351" y="2871"/>
                  </a:lnTo>
                  <a:lnTo>
                    <a:pt x="4627" y="2708"/>
                  </a:lnTo>
                  <a:lnTo>
                    <a:pt x="4627" y="2538"/>
                  </a:lnTo>
                  <a:lnTo>
                    <a:pt x="4238" y="2319"/>
                  </a:lnTo>
                  <a:cubicBezTo>
                    <a:pt x="4443" y="2163"/>
                    <a:pt x="4606" y="1965"/>
                    <a:pt x="4606" y="1746"/>
                  </a:cubicBezTo>
                  <a:lnTo>
                    <a:pt x="4606" y="1569"/>
                  </a:lnTo>
                  <a:cubicBezTo>
                    <a:pt x="4613" y="1407"/>
                    <a:pt x="4507" y="1208"/>
                    <a:pt x="4210" y="1039"/>
                  </a:cubicBezTo>
                  <a:cubicBezTo>
                    <a:pt x="3919" y="873"/>
                    <a:pt x="3620" y="805"/>
                    <a:pt x="3297" y="805"/>
                  </a:cubicBezTo>
                  <a:cubicBezTo>
                    <a:pt x="3001" y="805"/>
                    <a:pt x="2684" y="862"/>
                    <a:pt x="2335" y="954"/>
                  </a:cubicBezTo>
                  <a:lnTo>
                    <a:pt x="2024" y="1039"/>
                  </a:lnTo>
                  <a:lnTo>
                    <a:pt x="1217" y="572"/>
                  </a:lnTo>
                  <a:cubicBezTo>
                    <a:pt x="1444" y="572"/>
                    <a:pt x="1663" y="600"/>
                    <a:pt x="1882" y="671"/>
                  </a:cubicBezTo>
                  <a:cubicBezTo>
                    <a:pt x="1921" y="684"/>
                    <a:pt x="1962" y="690"/>
                    <a:pt x="2003" y="690"/>
                  </a:cubicBezTo>
                  <a:cubicBezTo>
                    <a:pt x="2074" y="690"/>
                    <a:pt x="2145" y="671"/>
                    <a:pt x="2208" y="635"/>
                  </a:cubicBezTo>
                  <a:cubicBezTo>
                    <a:pt x="2264" y="600"/>
                    <a:pt x="2378" y="508"/>
                    <a:pt x="2378" y="402"/>
                  </a:cubicBezTo>
                  <a:lnTo>
                    <a:pt x="2378" y="232"/>
                  </a:lnTo>
                  <a:cubicBezTo>
                    <a:pt x="2378" y="183"/>
                    <a:pt x="2349" y="126"/>
                    <a:pt x="2264" y="77"/>
                  </a:cubicBezTo>
                  <a:cubicBezTo>
                    <a:pt x="2187" y="31"/>
                    <a:pt x="2050" y="1"/>
                    <a:pt x="1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1100;p38"/>
            <p:cNvSpPr/>
            <p:nvPr/>
          </p:nvSpPr>
          <p:spPr>
            <a:xfrm>
              <a:off x="1798925" y="2413400"/>
              <a:ext cx="128600" cy="68475"/>
            </a:xfrm>
            <a:custGeom>
              <a:rect l="l" t="t" r="r" b="b"/>
              <a:pathLst>
                <a:path w="5144" h="2739" extrusionOk="0">
                  <a:moveTo>
                    <a:pt x="948" y="605"/>
                  </a:moveTo>
                  <a:lnTo>
                    <a:pt x="1868" y="1136"/>
                  </a:lnTo>
                  <a:cubicBezTo>
                    <a:pt x="1712" y="1189"/>
                    <a:pt x="1549" y="1219"/>
                    <a:pt x="1396" y="1219"/>
                  </a:cubicBezTo>
                  <a:cubicBezTo>
                    <a:pt x="1242" y="1219"/>
                    <a:pt x="1097" y="1189"/>
                    <a:pt x="976" y="1122"/>
                  </a:cubicBezTo>
                  <a:cubicBezTo>
                    <a:pt x="729" y="973"/>
                    <a:pt x="708" y="761"/>
                    <a:pt x="948" y="605"/>
                  </a:cubicBezTo>
                  <a:close/>
                  <a:moveTo>
                    <a:pt x="3472" y="1424"/>
                  </a:moveTo>
                  <a:cubicBezTo>
                    <a:pt x="3690" y="1424"/>
                    <a:pt x="3901" y="1469"/>
                    <a:pt x="4082" y="1574"/>
                  </a:cubicBezTo>
                  <a:cubicBezTo>
                    <a:pt x="4379" y="1744"/>
                    <a:pt x="4358" y="1949"/>
                    <a:pt x="4096" y="2105"/>
                  </a:cubicBezTo>
                  <a:lnTo>
                    <a:pt x="3021" y="1482"/>
                  </a:lnTo>
                  <a:cubicBezTo>
                    <a:pt x="3170" y="1445"/>
                    <a:pt x="3323" y="1424"/>
                    <a:pt x="3472" y="1424"/>
                  </a:cubicBezTo>
                  <a:close/>
                  <a:moveTo>
                    <a:pt x="2093" y="1"/>
                  </a:moveTo>
                  <a:cubicBezTo>
                    <a:pt x="1802" y="1"/>
                    <a:pt x="1408" y="84"/>
                    <a:pt x="998" y="315"/>
                  </a:cubicBezTo>
                  <a:lnTo>
                    <a:pt x="594" y="82"/>
                  </a:lnTo>
                  <a:lnTo>
                    <a:pt x="319" y="244"/>
                  </a:lnTo>
                  <a:lnTo>
                    <a:pt x="715" y="478"/>
                  </a:lnTo>
                  <a:cubicBezTo>
                    <a:pt x="170" y="817"/>
                    <a:pt x="0" y="1263"/>
                    <a:pt x="630" y="1624"/>
                  </a:cubicBezTo>
                  <a:cubicBezTo>
                    <a:pt x="864" y="1760"/>
                    <a:pt x="1130" y="1815"/>
                    <a:pt x="1417" y="1815"/>
                  </a:cubicBezTo>
                  <a:cubicBezTo>
                    <a:pt x="1694" y="1815"/>
                    <a:pt x="1990" y="1764"/>
                    <a:pt x="2292" y="1687"/>
                  </a:cubicBezTo>
                  <a:lnTo>
                    <a:pt x="2646" y="1588"/>
                  </a:lnTo>
                  <a:lnTo>
                    <a:pt x="3820" y="2268"/>
                  </a:lnTo>
                  <a:cubicBezTo>
                    <a:pt x="3761" y="2288"/>
                    <a:pt x="3665" y="2313"/>
                    <a:pt x="3504" y="2313"/>
                  </a:cubicBezTo>
                  <a:cubicBezTo>
                    <a:pt x="3338" y="2313"/>
                    <a:pt x="3104" y="2287"/>
                    <a:pt x="2773" y="2204"/>
                  </a:cubicBezTo>
                  <a:cubicBezTo>
                    <a:pt x="2727" y="2188"/>
                    <a:pt x="2678" y="2180"/>
                    <a:pt x="2628" y="2180"/>
                  </a:cubicBezTo>
                  <a:cubicBezTo>
                    <a:pt x="2548" y="2180"/>
                    <a:pt x="2468" y="2200"/>
                    <a:pt x="2398" y="2239"/>
                  </a:cubicBezTo>
                  <a:cubicBezTo>
                    <a:pt x="2271" y="2310"/>
                    <a:pt x="2186" y="2529"/>
                    <a:pt x="2398" y="2650"/>
                  </a:cubicBezTo>
                  <a:cubicBezTo>
                    <a:pt x="2472" y="2693"/>
                    <a:pt x="2631" y="2739"/>
                    <a:pt x="2857" y="2739"/>
                  </a:cubicBezTo>
                  <a:cubicBezTo>
                    <a:pt x="3151" y="2739"/>
                    <a:pt x="3559" y="2662"/>
                    <a:pt x="4047" y="2402"/>
                  </a:cubicBezTo>
                  <a:lnTo>
                    <a:pt x="4563" y="2699"/>
                  </a:lnTo>
                  <a:lnTo>
                    <a:pt x="4846" y="2536"/>
                  </a:lnTo>
                  <a:lnTo>
                    <a:pt x="4323" y="2232"/>
                  </a:lnTo>
                  <a:cubicBezTo>
                    <a:pt x="4782" y="1970"/>
                    <a:pt x="5143" y="1454"/>
                    <a:pt x="4436" y="1037"/>
                  </a:cubicBezTo>
                  <a:cubicBezTo>
                    <a:pt x="4145" y="871"/>
                    <a:pt x="3846" y="803"/>
                    <a:pt x="3523" y="803"/>
                  </a:cubicBezTo>
                  <a:cubicBezTo>
                    <a:pt x="3227" y="803"/>
                    <a:pt x="2910" y="860"/>
                    <a:pt x="2561" y="952"/>
                  </a:cubicBezTo>
                  <a:lnTo>
                    <a:pt x="2250" y="1037"/>
                  </a:lnTo>
                  <a:lnTo>
                    <a:pt x="1224" y="449"/>
                  </a:lnTo>
                  <a:cubicBezTo>
                    <a:pt x="1294" y="421"/>
                    <a:pt x="1384" y="402"/>
                    <a:pt x="1505" y="402"/>
                  </a:cubicBezTo>
                  <a:cubicBezTo>
                    <a:pt x="1652" y="402"/>
                    <a:pt x="1845" y="429"/>
                    <a:pt x="2108" y="499"/>
                  </a:cubicBezTo>
                  <a:cubicBezTo>
                    <a:pt x="2150" y="513"/>
                    <a:pt x="2193" y="520"/>
                    <a:pt x="2237" y="520"/>
                  </a:cubicBezTo>
                  <a:cubicBezTo>
                    <a:pt x="2305" y="520"/>
                    <a:pt x="2373" y="502"/>
                    <a:pt x="2434" y="464"/>
                  </a:cubicBezTo>
                  <a:cubicBezTo>
                    <a:pt x="2526" y="414"/>
                    <a:pt x="2731" y="216"/>
                    <a:pt x="2497" y="82"/>
                  </a:cubicBezTo>
                  <a:cubicBezTo>
                    <a:pt x="2416" y="33"/>
                    <a:pt x="2274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1101;p38"/>
            <p:cNvSpPr/>
            <p:nvPr/>
          </p:nvSpPr>
          <p:spPr>
            <a:xfrm>
              <a:off x="2177750" y="259265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7" y="842"/>
                  </a:moveTo>
                  <a:cubicBezTo>
                    <a:pt x="0" y="1146"/>
                    <a:pt x="0" y="1450"/>
                    <a:pt x="7" y="1755"/>
                  </a:cubicBezTo>
                  <a:cubicBezTo>
                    <a:pt x="29" y="2568"/>
                    <a:pt x="800" y="3368"/>
                    <a:pt x="2314" y="3792"/>
                  </a:cubicBezTo>
                  <a:cubicBezTo>
                    <a:pt x="3389" y="4089"/>
                    <a:pt x="4521" y="4089"/>
                    <a:pt x="5596" y="3778"/>
                  </a:cubicBezTo>
                  <a:cubicBezTo>
                    <a:pt x="7110" y="3346"/>
                    <a:pt x="7874" y="2533"/>
                    <a:pt x="7888" y="1719"/>
                  </a:cubicBezTo>
                  <a:cubicBezTo>
                    <a:pt x="7888" y="1415"/>
                    <a:pt x="7888" y="1118"/>
                    <a:pt x="7881" y="814"/>
                  </a:cubicBezTo>
                  <a:cubicBezTo>
                    <a:pt x="7867" y="0"/>
                    <a:pt x="22" y="36"/>
                    <a:pt x="7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1102;p38"/>
            <p:cNvSpPr/>
            <p:nvPr/>
          </p:nvSpPr>
          <p:spPr>
            <a:xfrm>
              <a:off x="2180225" y="2625175"/>
              <a:ext cx="192625" cy="67775"/>
            </a:xfrm>
            <a:custGeom>
              <a:rect l="l" t="t" r="r" b="b"/>
              <a:pathLst>
                <a:path w="7705" h="2711" extrusionOk="0">
                  <a:moveTo>
                    <a:pt x="283" y="517"/>
                  </a:moveTo>
                  <a:lnTo>
                    <a:pt x="283" y="1380"/>
                  </a:lnTo>
                  <a:cubicBezTo>
                    <a:pt x="163" y="1232"/>
                    <a:pt x="71" y="1069"/>
                    <a:pt x="0" y="892"/>
                  </a:cubicBezTo>
                  <a:lnTo>
                    <a:pt x="0" y="50"/>
                  </a:lnTo>
                  <a:cubicBezTo>
                    <a:pt x="71" y="220"/>
                    <a:pt x="163" y="376"/>
                    <a:pt x="283" y="517"/>
                  </a:cubicBezTo>
                  <a:close/>
                  <a:moveTo>
                    <a:pt x="2293" y="1649"/>
                  </a:moveTo>
                  <a:lnTo>
                    <a:pt x="2293" y="2512"/>
                  </a:lnTo>
                  <a:cubicBezTo>
                    <a:pt x="2384" y="2533"/>
                    <a:pt x="2476" y="2562"/>
                    <a:pt x="2576" y="2576"/>
                  </a:cubicBezTo>
                  <a:lnTo>
                    <a:pt x="2576" y="1706"/>
                  </a:lnTo>
                  <a:cubicBezTo>
                    <a:pt x="2476" y="1685"/>
                    <a:pt x="2384" y="1670"/>
                    <a:pt x="2293" y="1649"/>
                  </a:cubicBezTo>
                  <a:close/>
                  <a:moveTo>
                    <a:pt x="3439" y="1812"/>
                  </a:moveTo>
                  <a:lnTo>
                    <a:pt x="3439" y="2696"/>
                  </a:lnTo>
                  <a:cubicBezTo>
                    <a:pt x="3531" y="2703"/>
                    <a:pt x="3623" y="2703"/>
                    <a:pt x="3714" y="2710"/>
                  </a:cubicBezTo>
                  <a:lnTo>
                    <a:pt x="3714" y="1826"/>
                  </a:lnTo>
                  <a:cubicBezTo>
                    <a:pt x="3623" y="1819"/>
                    <a:pt x="3531" y="1812"/>
                    <a:pt x="3439" y="1812"/>
                  </a:cubicBezTo>
                  <a:close/>
                  <a:moveTo>
                    <a:pt x="2866" y="1755"/>
                  </a:moveTo>
                  <a:lnTo>
                    <a:pt x="2866" y="2632"/>
                  </a:lnTo>
                  <a:cubicBezTo>
                    <a:pt x="2958" y="2647"/>
                    <a:pt x="3049" y="2661"/>
                    <a:pt x="3141" y="2668"/>
                  </a:cubicBezTo>
                  <a:lnTo>
                    <a:pt x="3141" y="1798"/>
                  </a:lnTo>
                  <a:cubicBezTo>
                    <a:pt x="3049" y="1784"/>
                    <a:pt x="2958" y="1769"/>
                    <a:pt x="2866" y="1755"/>
                  </a:cubicBezTo>
                  <a:close/>
                  <a:moveTo>
                    <a:pt x="581" y="836"/>
                  </a:moveTo>
                  <a:lnTo>
                    <a:pt x="581" y="1677"/>
                  </a:lnTo>
                  <a:cubicBezTo>
                    <a:pt x="665" y="1755"/>
                    <a:pt x="757" y="1826"/>
                    <a:pt x="856" y="1897"/>
                  </a:cubicBezTo>
                  <a:lnTo>
                    <a:pt x="856" y="1027"/>
                  </a:lnTo>
                  <a:cubicBezTo>
                    <a:pt x="757" y="963"/>
                    <a:pt x="658" y="899"/>
                    <a:pt x="581" y="836"/>
                  </a:cubicBezTo>
                  <a:close/>
                  <a:moveTo>
                    <a:pt x="1727" y="1472"/>
                  </a:moveTo>
                  <a:lnTo>
                    <a:pt x="1727" y="2328"/>
                  </a:lnTo>
                  <a:cubicBezTo>
                    <a:pt x="1819" y="2364"/>
                    <a:pt x="1911" y="2392"/>
                    <a:pt x="2002" y="2420"/>
                  </a:cubicBezTo>
                  <a:lnTo>
                    <a:pt x="2002" y="1557"/>
                  </a:lnTo>
                  <a:cubicBezTo>
                    <a:pt x="1911" y="1529"/>
                    <a:pt x="1811" y="1508"/>
                    <a:pt x="1720" y="1479"/>
                  </a:cubicBezTo>
                  <a:close/>
                  <a:moveTo>
                    <a:pt x="1154" y="1211"/>
                  </a:moveTo>
                  <a:lnTo>
                    <a:pt x="1154" y="2067"/>
                  </a:lnTo>
                  <a:cubicBezTo>
                    <a:pt x="1246" y="2109"/>
                    <a:pt x="1337" y="2151"/>
                    <a:pt x="1429" y="2201"/>
                  </a:cubicBezTo>
                  <a:lnTo>
                    <a:pt x="1429" y="1338"/>
                  </a:lnTo>
                  <a:cubicBezTo>
                    <a:pt x="1337" y="1302"/>
                    <a:pt x="1238" y="1260"/>
                    <a:pt x="1154" y="1218"/>
                  </a:cubicBezTo>
                  <a:close/>
                  <a:moveTo>
                    <a:pt x="4012" y="1819"/>
                  </a:moveTo>
                  <a:lnTo>
                    <a:pt x="4012" y="2703"/>
                  </a:lnTo>
                  <a:cubicBezTo>
                    <a:pt x="4104" y="2703"/>
                    <a:pt x="4196" y="2703"/>
                    <a:pt x="4287" y="2689"/>
                  </a:cubicBezTo>
                  <a:lnTo>
                    <a:pt x="4287" y="1798"/>
                  </a:lnTo>
                  <a:cubicBezTo>
                    <a:pt x="4196" y="1812"/>
                    <a:pt x="4104" y="1819"/>
                    <a:pt x="4012" y="1819"/>
                  </a:cubicBezTo>
                  <a:close/>
                  <a:moveTo>
                    <a:pt x="6870" y="991"/>
                  </a:moveTo>
                  <a:lnTo>
                    <a:pt x="6870" y="1861"/>
                  </a:lnTo>
                  <a:cubicBezTo>
                    <a:pt x="6962" y="1791"/>
                    <a:pt x="7054" y="1720"/>
                    <a:pt x="7146" y="1642"/>
                  </a:cubicBezTo>
                  <a:lnTo>
                    <a:pt x="7146" y="793"/>
                  </a:lnTo>
                  <a:cubicBezTo>
                    <a:pt x="7054" y="864"/>
                    <a:pt x="6962" y="935"/>
                    <a:pt x="6863" y="998"/>
                  </a:cubicBezTo>
                  <a:close/>
                  <a:moveTo>
                    <a:pt x="4578" y="1791"/>
                  </a:moveTo>
                  <a:lnTo>
                    <a:pt x="4578" y="2668"/>
                  </a:lnTo>
                  <a:cubicBezTo>
                    <a:pt x="4670" y="2654"/>
                    <a:pt x="4761" y="2640"/>
                    <a:pt x="4853" y="2625"/>
                  </a:cubicBezTo>
                  <a:lnTo>
                    <a:pt x="4853" y="1748"/>
                  </a:lnTo>
                  <a:cubicBezTo>
                    <a:pt x="4761" y="1755"/>
                    <a:pt x="4677" y="1776"/>
                    <a:pt x="4578" y="1791"/>
                  </a:cubicBezTo>
                  <a:close/>
                  <a:moveTo>
                    <a:pt x="7429" y="482"/>
                  </a:moveTo>
                  <a:lnTo>
                    <a:pt x="7436" y="1345"/>
                  </a:lnTo>
                  <a:cubicBezTo>
                    <a:pt x="7556" y="1189"/>
                    <a:pt x="7648" y="1020"/>
                    <a:pt x="7704" y="836"/>
                  </a:cubicBezTo>
                  <a:lnTo>
                    <a:pt x="7704" y="1"/>
                  </a:lnTo>
                  <a:cubicBezTo>
                    <a:pt x="7641" y="171"/>
                    <a:pt x="7549" y="333"/>
                    <a:pt x="7429" y="475"/>
                  </a:cubicBezTo>
                  <a:close/>
                  <a:moveTo>
                    <a:pt x="6290" y="1324"/>
                  </a:moveTo>
                  <a:lnTo>
                    <a:pt x="6290" y="2180"/>
                  </a:lnTo>
                  <a:cubicBezTo>
                    <a:pt x="6389" y="2137"/>
                    <a:pt x="6481" y="2095"/>
                    <a:pt x="6565" y="2045"/>
                  </a:cubicBezTo>
                  <a:lnTo>
                    <a:pt x="6565" y="1189"/>
                  </a:lnTo>
                  <a:cubicBezTo>
                    <a:pt x="6481" y="1239"/>
                    <a:pt x="6389" y="1274"/>
                    <a:pt x="6290" y="1317"/>
                  </a:cubicBezTo>
                  <a:close/>
                  <a:moveTo>
                    <a:pt x="5717" y="1543"/>
                  </a:moveTo>
                  <a:lnTo>
                    <a:pt x="5717" y="2406"/>
                  </a:lnTo>
                  <a:cubicBezTo>
                    <a:pt x="5816" y="2378"/>
                    <a:pt x="5908" y="2342"/>
                    <a:pt x="5999" y="2314"/>
                  </a:cubicBezTo>
                  <a:lnTo>
                    <a:pt x="5999" y="1458"/>
                  </a:lnTo>
                  <a:cubicBezTo>
                    <a:pt x="5908" y="1486"/>
                    <a:pt x="5816" y="1508"/>
                    <a:pt x="5724" y="1543"/>
                  </a:cubicBezTo>
                  <a:close/>
                  <a:moveTo>
                    <a:pt x="5151" y="1692"/>
                  </a:moveTo>
                  <a:lnTo>
                    <a:pt x="5151" y="2569"/>
                  </a:lnTo>
                  <a:cubicBezTo>
                    <a:pt x="5243" y="2548"/>
                    <a:pt x="5334" y="2526"/>
                    <a:pt x="5426" y="2498"/>
                  </a:cubicBezTo>
                  <a:lnTo>
                    <a:pt x="5426" y="1635"/>
                  </a:lnTo>
                  <a:cubicBezTo>
                    <a:pt x="5334" y="1656"/>
                    <a:pt x="5243" y="1670"/>
                    <a:pt x="5151" y="1692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1103;p38"/>
            <p:cNvSpPr/>
            <p:nvPr/>
          </p:nvSpPr>
          <p:spPr>
            <a:xfrm>
              <a:off x="2168200" y="2557250"/>
              <a:ext cx="216325" cy="113700"/>
            </a:xfrm>
            <a:custGeom>
              <a:rect l="l" t="t" r="r" b="b"/>
              <a:pathLst>
                <a:path w="8653" h="4548" extrusionOk="0">
                  <a:moveTo>
                    <a:pt x="4350" y="0"/>
                  </a:moveTo>
                  <a:cubicBezTo>
                    <a:pt x="3331" y="0"/>
                    <a:pt x="2311" y="227"/>
                    <a:pt x="1536" y="680"/>
                  </a:cubicBezTo>
                  <a:cubicBezTo>
                    <a:pt x="0" y="1572"/>
                    <a:pt x="7" y="3015"/>
                    <a:pt x="1550" y="3892"/>
                  </a:cubicBezTo>
                  <a:cubicBezTo>
                    <a:pt x="2313" y="4330"/>
                    <a:pt x="3309" y="4547"/>
                    <a:pt x="4306" y="4547"/>
                  </a:cubicBezTo>
                  <a:cubicBezTo>
                    <a:pt x="5323" y="4547"/>
                    <a:pt x="6342" y="4321"/>
                    <a:pt x="7117" y="3871"/>
                  </a:cubicBezTo>
                  <a:cubicBezTo>
                    <a:pt x="8652" y="2972"/>
                    <a:pt x="8652" y="1536"/>
                    <a:pt x="7110" y="652"/>
                  </a:cubicBezTo>
                  <a:cubicBezTo>
                    <a:pt x="6347" y="218"/>
                    <a:pt x="5349" y="0"/>
                    <a:pt x="4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1104;p38"/>
            <p:cNvSpPr/>
            <p:nvPr/>
          </p:nvSpPr>
          <p:spPr>
            <a:xfrm>
              <a:off x="2177925" y="2562400"/>
              <a:ext cx="197225" cy="103475"/>
            </a:xfrm>
            <a:custGeom>
              <a:rect l="l" t="t" r="r" b="b"/>
              <a:pathLst>
                <a:path w="7889" h="4139" extrusionOk="0">
                  <a:moveTo>
                    <a:pt x="3955" y="0"/>
                  </a:moveTo>
                  <a:cubicBezTo>
                    <a:pt x="3028" y="0"/>
                    <a:pt x="2101" y="206"/>
                    <a:pt x="1394" y="616"/>
                  </a:cubicBezTo>
                  <a:cubicBezTo>
                    <a:pt x="0" y="1429"/>
                    <a:pt x="8" y="2738"/>
                    <a:pt x="1408" y="3545"/>
                  </a:cubicBezTo>
                  <a:cubicBezTo>
                    <a:pt x="2106" y="3941"/>
                    <a:pt x="3014" y="4139"/>
                    <a:pt x="3923" y="4139"/>
                  </a:cubicBezTo>
                  <a:cubicBezTo>
                    <a:pt x="4848" y="4139"/>
                    <a:pt x="5774" y="3934"/>
                    <a:pt x="6481" y="3523"/>
                  </a:cubicBezTo>
                  <a:cubicBezTo>
                    <a:pt x="7888" y="2710"/>
                    <a:pt x="7874" y="1394"/>
                    <a:pt x="6473" y="595"/>
                  </a:cubicBezTo>
                  <a:cubicBezTo>
                    <a:pt x="5776" y="198"/>
                    <a:pt x="4866" y="0"/>
                    <a:pt x="3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1105;p38"/>
            <p:cNvSpPr/>
            <p:nvPr/>
          </p:nvSpPr>
          <p:spPr>
            <a:xfrm>
              <a:off x="2179875" y="2562400"/>
              <a:ext cx="193150" cy="73250"/>
            </a:xfrm>
            <a:custGeom>
              <a:rect l="l" t="t" r="r" b="b"/>
              <a:pathLst>
                <a:path w="7726" h="2930" extrusionOk="0">
                  <a:moveTo>
                    <a:pt x="3877" y="0"/>
                  </a:moveTo>
                  <a:cubicBezTo>
                    <a:pt x="2950" y="0"/>
                    <a:pt x="2023" y="206"/>
                    <a:pt x="1316" y="616"/>
                  </a:cubicBezTo>
                  <a:cubicBezTo>
                    <a:pt x="241" y="1246"/>
                    <a:pt x="0" y="2165"/>
                    <a:pt x="587" y="2929"/>
                  </a:cubicBezTo>
                  <a:cubicBezTo>
                    <a:pt x="135" y="2208"/>
                    <a:pt x="396" y="1387"/>
                    <a:pt x="1387" y="800"/>
                  </a:cubicBezTo>
                  <a:cubicBezTo>
                    <a:pt x="2072" y="400"/>
                    <a:pt x="2975" y="200"/>
                    <a:pt x="3877" y="200"/>
                  </a:cubicBezTo>
                  <a:cubicBezTo>
                    <a:pt x="4763" y="200"/>
                    <a:pt x="5648" y="393"/>
                    <a:pt x="6325" y="779"/>
                  </a:cubicBezTo>
                  <a:cubicBezTo>
                    <a:pt x="7322" y="1352"/>
                    <a:pt x="7591" y="2179"/>
                    <a:pt x="7138" y="2894"/>
                  </a:cubicBezTo>
                  <a:cubicBezTo>
                    <a:pt x="7725" y="2130"/>
                    <a:pt x="7478" y="1217"/>
                    <a:pt x="6395" y="595"/>
                  </a:cubicBezTo>
                  <a:cubicBezTo>
                    <a:pt x="5698" y="198"/>
                    <a:pt x="4788" y="0"/>
                    <a:pt x="3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1106;p38"/>
            <p:cNvSpPr/>
            <p:nvPr/>
          </p:nvSpPr>
          <p:spPr>
            <a:xfrm>
              <a:off x="2218775" y="2578550"/>
              <a:ext cx="115525" cy="72750"/>
            </a:xfrm>
            <a:custGeom>
              <a:rect l="l" t="t" r="r" b="b"/>
              <a:pathLst>
                <a:path w="4621" h="2910" extrusionOk="0">
                  <a:moveTo>
                    <a:pt x="715" y="776"/>
                  </a:moveTo>
                  <a:lnTo>
                    <a:pt x="1430" y="1194"/>
                  </a:lnTo>
                  <a:cubicBezTo>
                    <a:pt x="1340" y="1209"/>
                    <a:pt x="1250" y="1218"/>
                    <a:pt x="1163" y="1218"/>
                  </a:cubicBezTo>
                  <a:cubicBezTo>
                    <a:pt x="1010" y="1218"/>
                    <a:pt x="865" y="1191"/>
                    <a:pt x="743" y="1123"/>
                  </a:cubicBezTo>
                  <a:cubicBezTo>
                    <a:pt x="666" y="1081"/>
                    <a:pt x="609" y="1017"/>
                    <a:pt x="567" y="946"/>
                  </a:cubicBezTo>
                  <a:cubicBezTo>
                    <a:pt x="602" y="875"/>
                    <a:pt x="651" y="819"/>
                    <a:pt x="715" y="776"/>
                  </a:cubicBezTo>
                  <a:close/>
                  <a:moveTo>
                    <a:pt x="3232" y="1592"/>
                  </a:moveTo>
                  <a:cubicBezTo>
                    <a:pt x="3446" y="1592"/>
                    <a:pt x="3659" y="1645"/>
                    <a:pt x="3849" y="1746"/>
                  </a:cubicBezTo>
                  <a:cubicBezTo>
                    <a:pt x="3934" y="1781"/>
                    <a:pt x="4005" y="1852"/>
                    <a:pt x="4047" y="1929"/>
                  </a:cubicBezTo>
                  <a:cubicBezTo>
                    <a:pt x="4005" y="2000"/>
                    <a:pt x="3941" y="2064"/>
                    <a:pt x="3863" y="2099"/>
                  </a:cubicBezTo>
                  <a:lnTo>
                    <a:pt x="3014" y="1611"/>
                  </a:lnTo>
                  <a:cubicBezTo>
                    <a:pt x="3086" y="1599"/>
                    <a:pt x="3159" y="1592"/>
                    <a:pt x="3232" y="1592"/>
                  </a:cubicBezTo>
                  <a:close/>
                  <a:moveTo>
                    <a:pt x="1871" y="0"/>
                  </a:moveTo>
                  <a:cubicBezTo>
                    <a:pt x="1580" y="0"/>
                    <a:pt x="1182" y="81"/>
                    <a:pt x="765" y="309"/>
                  </a:cubicBezTo>
                  <a:lnTo>
                    <a:pt x="361" y="83"/>
                  </a:lnTo>
                  <a:lnTo>
                    <a:pt x="86" y="239"/>
                  </a:lnTo>
                  <a:lnTo>
                    <a:pt x="86" y="416"/>
                  </a:lnTo>
                  <a:lnTo>
                    <a:pt x="354" y="564"/>
                  </a:lnTo>
                  <a:cubicBezTo>
                    <a:pt x="128" y="734"/>
                    <a:pt x="1" y="918"/>
                    <a:pt x="1" y="1109"/>
                  </a:cubicBezTo>
                  <a:lnTo>
                    <a:pt x="1" y="1272"/>
                  </a:lnTo>
                  <a:cubicBezTo>
                    <a:pt x="1" y="1448"/>
                    <a:pt x="121" y="1625"/>
                    <a:pt x="404" y="1795"/>
                  </a:cubicBezTo>
                  <a:cubicBezTo>
                    <a:pt x="638" y="1928"/>
                    <a:pt x="904" y="1983"/>
                    <a:pt x="1191" y="1983"/>
                  </a:cubicBezTo>
                  <a:cubicBezTo>
                    <a:pt x="1468" y="1983"/>
                    <a:pt x="1764" y="1932"/>
                    <a:pt x="2066" y="1852"/>
                  </a:cubicBezTo>
                  <a:lnTo>
                    <a:pt x="2420" y="1760"/>
                  </a:lnTo>
                  <a:lnTo>
                    <a:pt x="3368" y="2304"/>
                  </a:lnTo>
                  <a:cubicBezTo>
                    <a:pt x="3345" y="2305"/>
                    <a:pt x="3322" y="2305"/>
                    <a:pt x="3299" y="2305"/>
                  </a:cubicBezTo>
                  <a:cubicBezTo>
                    <a:pt x="3046" y="2305"/>
                    <a:pt x="2794" y="2270"/>
                    <a:pt x="2547" y="2198"/>
                  </a:cubicBezTo>
                  <a:cubicBezTo>
                    <a:pt x="2501" y="2182"/>
                    <a:pt x="2452" y="2174"/>
                    <a:pt x="2402" y="2174"/>
                  </a:cubicBezTo>
                  <a:cubicBezTo>
                    <a:pt x="2323" y="2174"/>
                    <a:pt x="2242" y="2194"/>
                    <a:pt x="2172" y="2234"/>
                  </a:cubicBezTo>
                  <a:cubicBezTo>
                    <a:pt x="2088" y="2283"/>
                    <a:pt x="2038" y="2375"/>
                    <a:pt x="2045" y="2467"/>
                  </a:cubicBezTo>
                  <a:lnTo>
                    <a:pt x="2045" y="2623"/>
                  </a:lnTo>
                  <a:cubicBezTo>
                    <a:pt x="2045" y="2708"/>
                    <a:pt x="2095" y="2785"/>
                    <a:pt x="2180" y="2821"/>
                  </a:cubicBezTo>
                  <a:cubicBezTo>
                    <a:pt x="2250" y="2864"/>
                    <a:pt x="2406" y="2909"/>
                    <a:pt x="2631" y="2909"/>
                  </a:cubicBezTo>
                  <a:cubicBezTo>
                    <a:pt x="2926" y="2909"/>
                    <a:pt x="3338" y="2831"/>
                    <a:pt x="3828" y="2566"/>
                  </a:cubicBezTo>
                  <a:lnTo>
                    <a:pt x="4344" y="2863"/>
                  </a:lnTo>
                  <a:lnTo>
                    <a:pt x="4620" y="2708"/>
                  </a:lnTo>
                  <a:lnTo>
                    <a:pt x="4620" y="2531"/>
                  </a:lnTo>
                  <a:lnTo>
                    <a:pt x="4231" y="2312"/>
                  </a:lnTo>
                  <a:cubicBezTo>
                    <a:pt x="4443" y="2163"/>
                    <a:pt x="4606" y="1958"/>
                    <a:pt x="4606" y="1738"/>
                  </a:cubicBezTo>
                  <a:lnTo>
                    <a:pt x="4606" y="1569"/>
                  </a:lnTo>
                  <a:cubicBezTo>
                    <a:pt x="4606" y="1399"/>
                    <a:pt x="4500" y="1208"/>
                    <a:pt x="4203" y="1031"/>
                  </a:cubicBezTo>
                  <a:cubicBezTo>
                    <a:pt x="3917" y="870"/>
                    <a:pt x="3620" y="804"/>
                    <a:pt x="3300" y="804"/>
                  </a:cubicBezTo>
                  <a:cubicBezTo>
                    <a:pt x="3002" y="804"/>
                    <a:pt x="2683" y="861"/>
                    <a:pt x="2335" y="953"/>
                  </a:cubicBezTo>
                  <a:lnTo>
                    <a:pt x="2024" y="1038"/>
                  </a:lnTo>
                  <a:lnTo>
                    <a:pt x="1217" y="571"/>
                  </a:lnTo>
                  <a:cubicBezTo>
                    <a:pt x="1236" y="571"/>
                    <a:pt x="1255" y="570"/>
                    <a:pt x="1273" y="570"/>
                  </a:cubicBezTo>
                  <a:cubicBezTo>
                    <a:pt x="1475" y="570"/>
                    <a:pt x="1681" y="605"/>
                    <a:pt x="1875" y="663"/>
                  </a:cubicBezTo>
                  <a:cubicBezTo>
                    <a:pt x="1917" y="680"/>
                    <a:pt x="1961" y="688"/>
                    <a:pt x="2005" y="688"/>
                  </a:cubicBezTo>
                  <a:cubicBezTo>
                    <a:pt x="2073" y="688"/>
                    <a:pt x="2141" y="669"/>
                    <a:pt x="2201" y="635"/>
                  </a:cubicBezTo>
                  <a:cubicBezTo>
                    <a:pt x="2264" y="600"/>
                    <a:pt x="2378" y="500"/>
                    <a:pt x="2378" y="401"/>
                  </a:cubicBezTo>
                  <a:lnTo>
                    <a:pt x="2378" y="232"/>
                  </a:lnTo>
                  <a:cubicBezTo>
                    <a:pt x="2378" y="182"/>
                    <a:pt x="2349" y="126"/>
                    <a:pt x="2264" y="76"/>
                  </a:cubicBezTo>
                  <a:cubicBezTo>
                    <a:pt x="2187" y="30"/>
                    <a:pt x="2049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1107;p38"/>
            <p:cNvSpPr/>
            <p:nvPr/>
          </p:nvSpPr>
          <p:spPr>
            <a:xfrm>
              <a:off x="2212950" y="2578550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48" y="607"/>
                  </a:moveTo>
                  <a:lnTo>
                    <a:pt x="1868" y="1137"/>
                  </a:lnTo>
                  <a:cubicBezTo>
                    <a:pt x="1710" y="1187"/>
                    <a:pt x="1545" y="1218"/>
                    <a:pt x="1389" y="1218"/>
                  </a:cubicBezTo>
                  <a:cubicBezTo>
                    <a:pt x="1237" y="1218"/>
                    <a:pt x="1095" y="1189"/>
                    <a:pt x="976" y="1123"/>
                  </a:cubicBezTo>
                  <a:cubicBezTo>
                    <a:pt x="729" y="974"/>
                    <a:pt x="715" y="762"/>
                    <a:pt x="948" y="607"/>
                  </a:cubicBezTo>
                  <a:close/>
                  <a:moveTo>
                    <a:pt x="3478" y="1422"/>
                  </a:moveTo>
                  <a:cubicBezTo>
                    <a:pt x="3697" y="1422"/>
                    <a:pt x="3906" y="1468"/>
                    <a:pt x="4082" y="1569"/>
                  </a:cubicBezTo>
                  <a:cubicBezTo>
                    <a:pt x="4385" y="1745"/>
                    <a:pt x="4365" y="1949"/>
                    <a:pt x="4100" y="2097"/>
                  </a:cubicBezTo>
                  <a:lnTo>
                    <a:pt x="4100" y="2097"/>
                  </a:lnTo>
                  <a:lnTo>
                    <a:pt x="3021" y="1484"/>
                  </a:lnTo>
                  <a:cubicBezTo>
                    <a:pt x="3173" y="1444"/>
                    <a:pt x="3328" y="1422"/>
                    <a:pt x="3478" y="1422"/>
                  </a:cubicBezTo>
                  <a:close/>
                  <a:moveTo>
                    <a:pt x="2101" y="0"/>
                  </a:moveTo>
                  <a:cubicBezTo>
                    <a:pt x="1810" y="0"/>
                    <a:pt x="1415" y="81"/>
                    <a:pt x="998" y="309"/>
                  </a:cubicBezTo>
                  <a:lnTo>
                    <a:pt x="594" y="83"/>
                  </a:lnTo>
                  <a:lnTo>
                    <a:pt x="319" y="239"/>
                  </a:lnTo>
                  <a:lnTo>
                    <a:pt x="715" y="472"/>
                  </a:lnTo>
                  <a:cubicBezTo>
                    <a:pt x="170" y="812"/>
                    <a:pt x="0" y="1257"/>
                    <a:pt x="630" y="1625"/>
                  </a:cubicBezTo>
                  <a:cubicBezTo>
                    <a:pt x="864" y="1758"/>
                    <a:pt x="1130" y="1813"/>
                    <a:pt x="1417" y="1813"/>
                  </a:cubicBezTo>
                  <a:cubicBezTo>
                    <a:pt x="1694" y="1813"/>
                    <a:pt x="1990" y="1762"/>
                    <a:pt x="2292" y="1682"/>
                  </a:cubicBezTo>
                  <a:lnTo>
                    <a:pt x="2646" y="1590"/>
                  </a:lnTo>
                  <a:lnTo>
                    <a:pt x="3820" y="2262"/>
                  </a:lnTo>
                  <a:cubicBezTo>
                    <a:pt x="3762" y="2286"/>
                    <a:pt x="3668" y="2310"/>
                    <a:pt x="3513" y="2310"/>
                  </a:cubicBezTo>
                  <a:cubicBezTo>
                    <a:pt x="3348" y="2310"/>
                    <a:pt x="3113" y="2282"/>
                    <a:pt x="2780" y="2198"/>
                  </a:cubicBezTo>
                  <a:cubicBezTo>
                    <a:pt x="2731" y="2182"/>
                    <a:pt x="2680" y="2174"/>
                    <a:pt x="2630" y="2174"/>
                  </a:cubicBezTo>
                  <a:cubicBezTo>
                    <a:pt x="2549" y="2174"/>
                    <a:pt x="2468" y="2194"/>
                    <a:pt x="2398" y="2234"/>
                  </a:cubicBezTo>
                  <a:cubicBezTo>
                    <a:pt x="2271" y="2312"/>
                    <a:pt x="2186" y="2524"/>
                    <a:pt x="2398" y="2651"/>
                  </a:cubicBezTo>
                  <a:cubicBezTo>
                    <a:pt x="2472" y="2694"/>
                    <a:pt x="2629" y="2739"/>
                    <a:pt x="2853" y="2739"/>
                  </a:cubicBezTo>
                  <a:cubicBezTo>
                    <a:pt x="3147" y="2739"/>
                    <a:pt x="3557" y="2661"/>
                    <a:pt x="4047" y="2396"/>
                  </a:cubicBezTo>
                  <a:lnTo>
                    <a:pt x="4570" y="2694"/>
                  </a:lnTo>
                  <a:lnTo>
                    <a:pt x="4846" y="2538"/>
                  </a:lnTo>
                  <a:lnTo>
                    <a:pt x="4330" y="2234"/>
                  </a:lnTo>
                  <a:cubicBezTo>
                    <a:pt x="4790" y="1972"/>
                    <a:pt x="5150" y="1448"/>
                    <a:pt x="4436" y="1031"/>
                  </a:cubicBezTo>
                  <a:cubicBezTo>
                    <a:pt x="4150" y="870"/>
                    <a:pt x="3853" y="804"/>
                    <a:pt x="3533" y="804"/>
                  </a:cubicBezTo>
                  <a:cubicBezTo>
                    <a:pt x="3235" y="804"/>
                    <a:pt x="2916" y="861"/>
                    <a:pt x="2568" y="953"/>
                  </a:cubicBezTo>
                  <a:lnTo>
                    <a:pt x="2257" y="1038"/>
                  </a:lnTo>
                  <a:lnTo>
                    <a:pt x="1231" y="444"/>
                  </a:lnTo>
                  <a:cubicBezTo>
                    <a:pt x="1298" y="415"/>
                    <a:pt x="1386" y="396"/>
                    <a:pt x="1507" y="396"/>
                  </a:cubicBezTo>
                  <a:cubicBezTo>
                    <a:pt x="1653" y="396"/>
                    <a:pt x="1848" y="424"/>
                    <a:pt x="2115" y="493"/>
                  </a:cubicBezTo>
                  <a:cubicBezTo>
                    <a:pt x="2157" y="510"/>
                    <a:pt x="2200" y="518"/>
                    <a:pt x="2243" y="518"/>
                  </a:cubicBezTo>
                  <a:cubicBezTo>
                    <a:pt x="2309" y="518"/>
                    <a:pt x="2374" y="499"/>
                    <a:pt x="2434" y="465"/>
                  </a:cubicBezTo>
                  <a:cubicBezTo>
                    <a:pt x="2533" y="408"/>
                    <a:pt x="2738" y="210"/>
                    <a:pt x="2497" y="76"/>
                  </a:cubicBezTo>
                  <a:cubicBezTo>
                    <a:pt x="2417" y="30"/>
                    <a:pt x="2278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1108;p38"/>
            <p:cNvSpPr/>
            <p:nvPr/>
          </p:nvSpPr>
          <p:spPr>
            <a:xfrm>
              <a:off x="2149275" y="2568225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3"/>
                  </a:moveTo>
                  <a:cubicBezTo>
                    <a:pt x="0" y="1147"/>
                    <a:pt x="0" y="1451"/>
                    <a:pt x="8" y="1755"/>
                  </a:cubicBezTo>
                  <a:cubicBezTo>
                    <a:pt x="29" y="2562"/>
                    <a:pt x="793" y="3368"/>
                    <a:pt x="2314" y="3793"/>
                  </a:cubicBezTo>
                  <a:cubicBezTo>
                    <a:pt x="3389" y="4090"/>
                    <a:pt x="4521" y="4083"/>
                    <a:pt x="5596" y="3779"/>
                  </a:cubicBezTo>
                  <a:cubicBezTo>
                    <a:pt x="7110" y="3340"/>
                    <a:pt x="7867" y="2533"/>
                    <a:pt x="7881" y="1720"/>
                  </a:cubicBezTo>
                  <a:cubicBezTo>
                    <a:pt x="7888" y="1416"/>
                    <a:pt x="7881" y="1112"/>
                    <a:pt x="7881" y="807"/>
                  </a:cubicBezTo>
                  <a:cubicBezTo>
                    <a:pt x="7860" y="1"/>
                    <a:pt x="22" y="29"/>
                    <a:pt x="8" y="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1109;p38"/>
            <p:cNvSpPr/>
            <p:nvPr/>
          </p:nvSpPr>
          <p:spPr>
            <a:xfrm>
              <a:off x="2151750" y="2600600"/>
              <a:ext cx="192625" cy="67750"/>
            </a:xfrm>
            <a:custGeom>
              <a:rect l="l" t="t" r="r" b="b"/>
              <a:pathLst>
                <a:path w="7705" h="2710" extrusionOk="0">
                  <a:moveTo>
                    <a:pt x="283" y="524"/>
                  </a:moveTo>
                  <a:lnTo>
                    <a:pt x="283" y="1387"/>
                  </a:lnTo>
                  <a:cubicBezTo>
                    <a:pt x="163" y="1238"/>
                    <a:pt x="64" y="1076"/>
                    <a:pt x="0" y="899"/>
                  </a:cubicBezTo>
                  <a:lnTo>
                    <a:pt x="0" y="50"/>
                  </a:lnTo>
                  <a:cubicBezTo>
                    <a:pt x="71" y="220"/>
                    <a:pt x="163" y="382"/>
                    <a:pt x="283" y="524"/>
                  </a:cubicBezTo>
                  <a:close/>
                  <a:moveTo>
                    <a:pt x="2293" y="1649"/>
                  </a:moveTo>
                  <a:lnTo>
                    <a:pt x="2293" y="2512"/>
                  </a:lnTo>
                  <a:cubicBezTo>
                    <a:pt x="2385" y="2540"/>
                    <a:pt x="2476" y="2561"/>
                    <a:pt x="2568" y="2583"/>
                  </a:cubicBezTo>
                  <a:lnTo>
                    <a:pt x="2568" y="1705"/>
                  </a:lnTo>
                  <a:cubicBezTo>
                    <a:pt x="2476" y="1691"/>
                    <a:pt x="2385" y="1670"/>
                    <a:pt x="2293" y="1649"/>
                  </a:cubicBezTo>
                  <a:close/>
                  <a:moveTo>
                    <a:pt x="3439" y="1812"/>
                  </a:moveTo>
                  <a:lnTo>
                    <a:pt x="3439" y="2703"/>
                  </a:lnTo>
                  <a:cubicBezTo>
                    <a:pt x="3523" y="2710"/>
                    <a:pt x="3623" y="2710"/>
                    <a:pt x="3715" y="2710"/>
                  </a:cubicBezTo>
                  <a:lnTo>
                    <a:pt x="3715" y="1826"/>
                  </a:lnTo>
                  <a:cubicBezTo>
                    <a:pt x="3623" y="1826"/>
                    <a:pt x="3531" y="1819"/>
                    <a:pt x="3439" y="1812"/>
                  </a:cubicBezTo>
                  <a:close/>
                  <a:moveTo>
                    <a:pt x="2866" y="1755"/>
                  </a:moveTo>
                  <a:lnTo>
                    <a:pt x="2866" y="2632"/>
                  </a:lnTo>
                  <a:cubicBezTo>
                    <a:pt x="2950" y="2646"/>
                    <a:pt x="3050" y="2660"/>
                    <a:pt x="3141" y="2675"/>
                  </a:cubicBezTo>
                  <a:lnTo>
                    <a:pt x="3141" y="1797"/>
                  </a:lnTo>
                  <a:cubicBezTo>
                    <a:pt x="3050" y="1790"/>
                    <a:pt x="2958" y="1769"/>
                    <a:pt x="2866" y="1755"/>
                  </a:cubicBezTo>
                  <a:close/>
                  <a:moveTo>
                    <a:pt x="573" y="835"/>
                  </a:moveTo>
                  <a:lnTo>
                    <a:pt x="573" y="1684"/>
                  </a:lnTo>
                  <a:cubicBezTo>
                    <a:pt x="665" y="1762"/>
                    <a:pt x="757" y="1833"/>
                    <a:pt x="849" y="1896"/>
                  </a:cubicBezTo>
                  <a:lnTo>
                    <a:pt x="849" y="1033"/>
                  </a:lnTo>
                  <a:cubicBezTo>
                    <a:pt x="757" y="970"/>
                    <a:pt x="658" y="906"/>
                    <a:pt x="573" y="835"/>
                  </a:cubicBezTo>
                  <a:close/>
                  <a:moveTo>
                    <a:pt x="1720" y="1479"/>
                  </a:moveTo>
                  <a:lnTo>
                    <a:pt x="1720" y="2335"/>
                  </a:lnTo>
                  <a:cubicBezTo>
                    <a:pt x="1812" y="2363"/>
                    <a:pt x="1903" y="2392"/>
                    <a:pt x="1995" y="2420"/>
                  </a:cubicBezTo>
                  <a:lnTo>
                    <a:pt x="1995" y="1557"/>
                  </a:lnTo>
                  <a:cubicBezTo>
                    <a:pt x="1903" y="1536"/>
                    <a:pt x="1812" y="1514"/>
                    <a:pt x="1720" y="1479"/>
                  </a:cubicBezTo>
                  <a:close/>
                  <a:moveTo>
                    <a:pt x="1147" y="1217"/>
                  </a:moveTo>
                  <a:lnTo>
                    <a:pt x="1147" y="2073"/>
                  </a:lnTo>
                  <a:cubicBezTo>
                    <a:pt x="1238" y="2123"/>
                    <a:pt x="1330" y="2158"/>
                    <a:pt x="1422" y="2208"/>
                  </a:cubicBezTo>
                  <a:lnTo>
                    <a:pt x="1422" y="1345"/>
                  </a:lnTo>
                  <a:cubicBezTo>
                    <a:pt x="1330" y="1309"/>
                    <a:pt x="1238" y="1274"/>
                    <a:pt x="1147" y="1217"/>
                  </a:cubicBezTo>
                  <a:close/>
                  <a:moveTo>
                    <a:pt x="4005" y="1826"/>
                  </a:moveTo>
                  <a:lnTo>
                    <a:pt x="4005" y="2710"/>
                  </a:lnTo>
                  <a:cubicBezTo>
                    <a:pt x="4097" y="2710"/>
                    <a:pt x="4196" y="2710"/>
                    <a:pt x="4288" y="2696"/>
                  </a:cubicBezTo>
                  <a:lnTo>
                    <a:pt x="4280" y="1812"/>
                  </a:lnTo>
                  <a:cubicBezTo>
                    <a:pt x="4196" y="1819"/>
                    <a:pt x="4104" y="1826"/>
                    <a:pt x="4005" y="1826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55" y="1797"/>
                    <a:pt x="7047" y="1727"/>
                    <a:pt x="7138" y="1649"/>
                  </a:cubicBezTo>
                  <a:lnTo>
                    <a:pt x="7138" y="800"/>
                  </a:lnTo>
                  <a:cubicBezTo>
                    <a:pt x="7047" y="871"/>
                    <a:pt x="6955" y="934"/>
                    <a:pt x="6863" y="998"/>
                  </a:cubicBezTo>
                  <a:close/>
                  <a:moveTo>
                    <a:pt x="4578" y="1790"/>
                  </a:moveTo>
                  <a:lnTo>
                    <a:pt x="4578" y="2668"/>
                  </a:lnTo>
                  <a:cubicBezTo>
                    <a:pt x="4670" y="2660"/>
                    <a:pt x="4762" y="2646"/>
                    <a:pt x="4853" y="2625"/>
                  </a:cubicBezTo>
                  <a:lnTo>
                    <a:pt x="4853" y="1748"/>
                  </a:lnTo>
                  <a:cubicBezTo>
                    <a:pt x="4762" y="1762"/>
                    <a:pt x="4670" y="1783"/>
                    <a:pt x="4578" y="1790"/>
                  </a:cubicBezTo>
                  <a:close/>
                  <a:moveTo>
                    <a:pt x="7429" y="482"/>
                  </a:moveTo>
                  <a:lnTo>
                    <a:pt x="7429" y="1345"/>
                  </a:lnTo>
                  <a:cubicBezTo>
                    <a:pt x="7549" y="1196"/>
                    <a:pt x="7641" y="1019"/>
                    <a:pt x="7704" y="835"/>
                  </a:cubicBezTo>
                  <a:lnTo>
                    <a:pt x="7704" y="0"/>
                  </a:lnTo>
                  <a:cubicBezTo>
                    <a:pt x="7641" y="177"/>
                    <a:pt x="7549" y="333"/>
                    <a:pt x="7429" y="482"/>
                  </a:cubicBezTo>
                  <a:close/>
                  <a:moveTo>
                    <a:pt x="6290" y="1323"/>
                  </a:moveTo>
                  <a:lnTo>
                    <a:pt x="6290" y="2186"/>
                  </a:lnTo>
                  <a:cubicBezTo>
                    <a:pt x="6389" y="2137"/>
                    <a:pt x="6481" y="2094"/>
                    <a:pt x="6565" y="2045"/>
                  </a:cubicBezTo>
                  <a:lnTo>
                    <a:pt x="6565" y="1196"/>
                  </a:lnTo>
                  <a:cubicBezTo>
                    <a:pt x="6481" y="1238"/>
                    <a:pt x="6382" y="1281"/>
                    <a:pt x="6290" y="1323"/>
                  </a:cubicBezTo>
                  <a:close/>
                  <a:moveTo>
                    <a:pt x="5724" y="1543"/>
                  </a:moveTo>
                  <a:lnTo>
                    <a:pt x="5724" y="2406"/>
                  </a:lnTo>
                  <a:cubicBezTo>
                    <a:pt x="5809" y="2377"/>
                    <a:pt x="5908" y="2349"/>
                    <a:pt x="6000" y="2314"/>
                  </a:cubicBezTo>
                  <a:lnTo>
                    <a:pt x="6000" y="1458"/>
                  </a:lnTo>
                  <a:cubicBezTo>
                    <a:pt x="5908" y="1493"/>
                    <a:pt x="5816" y="1514"/>
                    <a:pt x="5717" y="1543"/>
                  </a:cubicBezTo>
                  <a:close/>
                  <a:moveTo>
                    <a:pt x="5151" y="1698"/>
                  </a:moveTo>
                  <a:lnTo>
                    <a:pt x="5151" y="2568"/>
                  </a:lnTo>
                  <a:cubicBezTo>
                    <a:pt x="5235" y="2547"/>
                    <a:pt x="5335" y="2526"/>
                    <a:pt x="5426" y="2505"/>
                  </a:cubicBezTo>
                  <a:lnTo>
                    <a:pt x="5426" y="1635"/>
                  </a:lnTo>
                  <a:cubicBezTo>
                    <a:pt x="5335" y="1656"/>
                    <a:pt x="5243" y="1677"/>
                    <a:pt x="5151" y="169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1110;p38"/>
            <p:cNvSpPr/>
            <p:nvPr/>
          </p:nvSpPr>
          <p:spPr>
            <a:xfrm>
              <a:off x="2139725" y="2532675"/>
              <a:ext cx="216325" cy="113775"/>
            </a:xfrm>
            <a:custGeom>
              <a:rect l="l" t="t" r="r" b="b"/>
              <a:pathLst>
                <a:path w="8653" h="4551" extrusionOk="0">
                  <a:moveTo>
                    <a:pt x="4341" y="1"/>
                  </a:moveTo>
                  <a:cubicBezTo>
                    <a:pt x="3325" y="1"/>
                    <a:pt x="2309" y="227"/>
                    <a:pt x="1536" y="680"/>
                  </a:cubicBezTo>
                  <a:cubicBezTo>
                    <a:pt x="0" y="1579"/>
                    <a:pt x="7" y="3015"/>
                    <a:pt x="1550" y="3899"/>
                  </a:cubicBezTo>
                  <a:cubicBezTo>
                    <a:pt x="2313" y="4333"/>
                    <a:pt x="3309" y="4551"/>
                    <a:pt x="4306" y="4551"/>
                  </a:cubicBezTo>
                  <a:cubicBezTo>
                    <a:pt x="5323" y="4551"/>
                    <a:pt x="6342" y="4324"/>
                    <a:pt x="7117" y="3871"/>
                  </a:cubicBezTo>
                  <a:cubicBezTo>
                    <a:pt x="8652" y="2979"/>
                    <a:pt x="8645" y="1543"/>
                    <a:pt x="7103" y="659"/>
                  </a:cubicBezTo>
                  <a:cubicBezTo>
                    <a:pt x="6338" y="220"/>
                    <a:pt x="5340" y="1"/>
                    <a:pt x="4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1111;p38"/>
            <p:cNvSpPr/>
            <p:nvPr/>
          </p:nvSpPr>
          <p:spPr>
            <a:xfrm>
              <a:off x="2149275" y="2537850"/>
              <a:ext cx="197225" cy="103625"/>
            </a:xfrm>
            <a:custGeom>
              <a:rect l="l" t="t" r="r" b="b"/>
              <a:pathLst>
                <a:path w="7889" h="4145" extrusionOk="0">
                  <a:moveTo>
                    <a:pt x="3961" y="1"/>
                  </a:moveTo>
                  <a:cubicBezTo>
                    <a:pt x="3035" y="1"/>
                    <a:pt x="2108" y="208"/>
                    <a:pt x="1401" y="622"/>
                  </a:cubicBezTo>
                  <a:cubicBezTo>
                    <a:pt x="0" y="1435"/>
                    <a:pt x="8" y="2744"/>
                    <a:pt x="1415" y="3550"/>
                  </a:cubicBezTo>
                  <a:cubicBezTo>
                    <a:pt x="2110" y="3947"/>
                    <a:pt x="3017" y="4145"/>
                    <a:pt x="3927" y="4145"/>
                  </a:cubicBezTo>
                  <a:cubicBezTo>
                    <a:pt x="4853" y="4145"/>
                    <a:pt x="5781" y="3940"/>
                    <a:pt x="6488" y="3529"/>
                  </a:cubicBezTo>
                  <a:cubicBezTo>
                    <a:pt x="7888" y="2716"/>
                    <a:pt x="7881" y="1400"/>
                    <a:pt x="6473" y="600"/>
                  </a:cubicBezTo>
                  <a:cubicBezTo>
                    <a:pt x="5779" y="201"/>
                    <a:pt x="4871" y="1"/>
                    <a:pt x="3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1112;p38"/>
            <p:cNvSpPr/>
            <p:nvPr/>
          </p:nvSpPr>
          <p:spPr>
            <a:xfrm>
              <a:off x="2151400" y="2537850"/>
              <a:ext cx="192975" cy="73200"/>
            </a:xfrm>
            <a:custGeom>
              <a:rect l="l" t="t" r="r" b="b"/>
              <a:pathLst>
                <a:path w="7718" h="2928" extrusionOk="0">
                  <a:moveTo>
                    <a:pt x="3876" y="1"/>
                  </a:moveTo>
                  <a:cubicBezTo>
                    <a:pt x="2950" y="1"/>
                    <a:pt x="2023" y="208"/>
                    <a:pt x="1316" y="622"/>
                  </a:cubicBezTo>
                  <a:cubicBezTo>
                    <a:pt x="241" y="1244"/>
                    <a:pt x="0" y="2171"/>
                    <a:pt x="587" y="2928"/>
                  </a:cubicBezTo>
                  <a:cubicBezTo>
                    <a:pt x="135" y="2213"/>
                    <a:pt x="396" y="1379"/>
                    <a:pt x="1387" y="806"/>
                  </a:cubicBezTo>
                  <a:cubicBezTo>
                    <a:pt x="2071" y="403"/>
                    <a:pt x="2971" y="203"/>
                    <a:pt x="3871" y="203"/>
                  </a:cubicBezTo>
                  <a:cubicBezTo>
                    <a:pt x="4759" y="203"/>
                    <a:pt x="5647" y="398"/>
                    <a:pt x="6325" y="784"/>
                  </a:cubicBezTo>
                  <a:cubicBezTo>
                    <a:pt x="7315" y="1350"/>
                    <a:pt x="7584" y="2178"/>
                    <a:pt x="7138" y="2900"/>
                  </a:cubicBezTo>
                  <a:cubicBezTo>
                    <a:pt x="7718" y="2136"/>
                    <a:pt x="7471" y="1216"/>
                    <a:pt x="6388" y="600"/>
                  </a:cubicBezTo>
                  <a:cubicBezTo>
                    <a:pt x="5694" y="201"/>
                    <a:pt x="4786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1113;p38"/>
            <p:cNvSpPr/>
            <p:nvPr/>
          </p:nvSpPr>
          <p:spPr>
            <a:xfrm>
              <a:off x="2190300" y="2553950"/>
              <a:ext cx="115525" cy="72750"/>
            </a:xfrm>
            <a:custGeom>
              <a:rect l="l" t="t" r="r" b="b"/>
              <a:pathLst>
                <a:path w="4621" h="2910" extrusionOk="0">
                  <a:moveTo>
                    <a:pt x="715" y="784"/>
                  </a:moveTo>
                  <a:lnTo>
                    <a:pt x="1437" y="1194"/>
                  </a:lnTo>
                  <a:cubicBezTo>
                    <a:pt x="1345" y="1212"/>
                    <a:pt x="1254" y="1222"/>
                    <a:pt x="1167" y="1222"/>
                  </a:cubicBezTo>
                  <a:cubicBezTo>
                    <a:pt x="1011" y="1222"/>
                    <a:pt x="866" y="1192"/>
                    <a:pt x="743" y="1124"/>
                  </a:cubicBezTo>
                  <a:cubicBezTo>
                    <a:pt x="666" y="1088"/>
                    <a:pt x="602" y="1025"/>
                    <a:pt x="567" y="947"/>
                  </a:cubicBezTo>
                  <a:cubicBezTo>
                    <a:pt x="602" y="876"/>
                    <a:pt x="652" y="819"/>
                    <a:pt x="715" y="784"/>
                  </a:cubicBezTo>
                  <a:close/>
                  <a:moveTo>
                    <a:pt x="3232" y="1593"/>
                  </a:moveTo>
                  <a:cubicBezTo>
                    <a:pt x="3446" y="1593"/>
                    <a:pt x="3659" y="1646"/>
                    <a:pt x="3849" y="1746"/>
                  </a:cubicBezTo>
                  <a:cubicBezTo>
                    <a:pt x="3934" y="1789"/>
                    <a:pt x="3998" y="1852"/>
                    <a:pt x="4047" y="1930"/>
                  </a:cubicBezTo>
                  <a:cubicBezTo>
                    <a:pt x="4005" y="2008"/>
                    <a:pt x="3941" y="2065"/>
                    <a:pt x="3863" y="2107"/>
                  </a:cubicBezTo>
                  <a:lnTo>
                    <a:pt x="3014" y="1612"/>
                  </a:lnTo>
                  <a:cubicBezTo>
                    <a:pt x="3086" y="1599"/>
                    <a:pt x="3159" y="1593"/>
                    <a:pt x="3232" y="1593"/>
                  </a:cubicBezTo>
                  <a:close/>
                  <a:moveTo>
                    <a:pt x="1871" y="1"/>
                  </a:moveTo>
                  <a:cubicBezTo>
                    <a:pt x="1580" y="1"/>
                    <a:pt x="1182" y="82"/>
                    <a:pt x="765" y="310"/>
                  </a:cubicBezTo>
                  <a:lnTo>
                    <a:pt x="361" y="84"/>
                  </a:lnTo>
                  <a:lnTo>
                    <a:pt x="86" y="246"/>
                  </a:lnTo>
                  <a:lnTo>
                    <a:pt x="86" y="416"/>
                  </a:lnTo>
                  <a:lnTo>
                    <a:pt x="354" y="565"/>
                  </a:lnTo>
                  <a:cubicBezTo>
                    <a:pt x="128" y="735"/>
                    <a:pt x="1" y="919"/>
                    <a:pt x="1" y="1110"/>
                  </a:cubicBezTo>
                  <a:lnTo>
                    <a:pt x="1" y="1272"/>
                  </a:lnTo>
                  <a:cubicBezTo>
                    <a:pt x="1" y="1449"/>
                    <a:pt x="121" y="1626"/>
                    <a:pt x="397" y="1796"/>
                  </a:cubicBezTo>
                  <a:cubicBezTo>
                    <a:pt x="634" y="1929"/>
                    <a:pt x="903" y="1983"/>
                    <a:pt x="1190" y="1983"/>
                  </a:cubicBezTo>
                  <a:cubicBezTo>
                    <a:pt x="1468" y="1983"/>
                    <a:pt x="1764" y="1932"/>
                    <a:pt x="2066" y="1852"/>
                  </a:cubicBezTo>
                  <a:lnTo>
                    <a:pt x="2420" y="1760"/>
                  </a:lnTo>
                  <a:lnTo>
                    <a:pt x="3368" y="2305"/>
                  </a:lnTo>
                  <a:cubicBezTo>
                    <a:pt x="3345" y="2306"/>
                    <a:pt x="3322" y="2306"/>
                    <a:pt x="3299" y="2306"/>
                  </a:cubicBezTo>
                  <a:cubicBezTo>
                    <a:pt x="3046" y="2306"/>
                    <a:pt x="2794" y="2270"/>
                    <a:pt x="2547" y="2199"/>
                  </a:cubicBezTo>
                  <a:cubicBezTo>
                    <a:pt x="2499" y="2183"/>
                    <a:pt x="2449" y="2175"/>
                    <a:pt x="2399" y="2175"/>
                  </a:cubicBezTo>
                  <a:cubicBezTo>
                    <a:pt x="2320" y="2175"/>
                    <a:pt x="2242" y="2195"/>
                    <a:pt x="2173" y="2234"/>
                  </a:cubicBezTo>
                  <a:cubicBezTo>
                    <a:pt x="2088" y="2284"/>
                    <a:pt x="2038" y="2376"/>
                    <a:pt x="2045" y="2468"/>
                  </a:cubicBezTo>
                  <a:lnTo>
                    <a:pt x="2045" y="2623"/>
                  </a:lnTo>
                  <a:cubicBezTo>
                    <a:pt x="2045" y="2708"/>
                    <a:pt x="2095" y="2786"/>
                    <a:pt x="2173" y="2822"/>
                  </a:cubicBezTo>
                  <a:cubicBezTo>
                    <a:pt x="2246" y="2864"/>
                    <a:pt x="2403" y="2910"/>
                    <a:pt x="2627" y="2910"/>
                  </a:cubicBezTo>
                  <a:cubicBezTo>
                    <a:pt x="2921" y="2910"/>
                    <a:pt x="3331" y="2832"/>
                    <a:pt x="3821" y="2567"/>
                  </a:cubicBezTo>
                  <a:lnTo>
                    <a:pt x="4344" y="2871"/>
                  </a:lnTo>
                  <a:lnTo>
                    <a:pt x="4620" y="2708"/>
                  </a:lnTo>
                  <a:lnTo>
                    <a:pt x="4620" y="2539"/>
                  </a:lnTo>
                  <a:lnTo>
                    <a:pt x="4231" y="2319"/>
                  </a:lnTo>
                  <a:cubicBezTo>
                    <a:pt x="4443" y="2164"/>
                    <a:pt x="4599" y="1966"/>
                    <a:pt x="4606" y="1746"/>
                  </a:cubicBezTo>
                  <a:lnTo>
                    <a:pt x="4606" y="1576"/>
                  </a:lnTo>
                  <a:cubicBezTo>
                    <a:pt x="4606" y="1407"/>
                    <a:pt x="4500" y="1216"/>
                    <a:pt x="4203" y="1039"/>
                  </a:cubicBezTo>
                  <a:cubicBezTo>
                    <a:pt x="3915" y="876"/>
                    <a:pt x="3616" y="810"/>
                    <a:pt x="3292" y="810"/>
                  </a:cubicBezTo>
                  <a:cubicBezTo>
                    <a:pt x="2995" y="810"/>
                    <a:pt x="2677" y="866"/>
                    <a:pt x="2328" y="954"/>
                  </a:cubicBezTo>
                  <a:lnTo>
                    <a:pt x="2017" y="1039"/>
                  </a:lnTo>
                  <a:lnTo>
                    <a:pt x="1210" y="572"/>
                  </a:lnTo>
                  <a:cubicBezTo>
                    <a:pt x="1437" y="572"/>
                    <a:pt x="1663" y="600"/>
                    <a:pt x="1875" y="671"/>
                  </a:cubicBezTo>
                  <a:cubicBezTo>
                    <a:pt x="1914" y="684"/>
                    <a:pt x="1955" y="690"/>
                    <a:pt x="1996" y="690"/>
                  </a:cubicBezTo>
                  <a:cubicBezTo>
                    <a:pt x="2067" y="690"/>
                    <a:pt x="2138" y="671"/>
                    <a:pt x="2201" y="636"/>
                  </a:cubicBezTo>
                  <a:cubicBezTo>
                    <a:pt x="2264" y="600"/>
                    <a:pt x="2378" y="501"/>
                    <a:pt x="2378" y="402"/>
                  </a:cubicBezTo>
                  <a:lnTo>
                    <a:pt x="2378" y="232"/>
                  </a:lnTo>
                  <a:cubicBezTo>
                    <a:pt x="2371" y="162"/>
                    <a:pt x="2328" y="105"/>
                    <a:pt x="2264" y="77"/>
                  </a:cubicBezTo>
                  <a:cubicBezTo>
                    <a:pt x="2187" y="31"/>
                    <a:pt x="2049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1114;p38"/>
            <p:cNvSpPr/>
            <p:nvPr/>
          </p:nvSpPr>
          <p:spPr>
            <a:xfrm>
              <a:off x="2184475" y="2553975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48" y="606"/>
                  </a:moveTo>
                  <a:lnTo>
                    <a:pt x="1868" y="1137"/>
                  </a:lnTo>
                  <a:cubicBezTo>
                    <a:pt x="1710" y="1191"/>
                    <a:pt x="1545" y="1223"/>
                    <a:pt x="1389" y="1223"/>
                  </a:cubicBezTo>
                  <a:cubicBezTo>
                    <a:pt x="1238" y="1223"/>
                    <a:pt x="1095" y="1192"/>
                    <a:pt x="976" y="1123"/>
                  </a:cubicBezTo>
                  <a:cubicBezTo>
                    <a:pt x="729" y="981"/>
                    <a:pt x="715" y="762"/>
                    <a:pt x="948" y="606"/>
                  </a:cubicBezTo>
                  <a:close/>
                  <a:moveTo>
                    <a:pt x="3475" y="1425"/>
                  </a:moveTo>
                  <a:cubicBezTo>
                    <a:pt x="3693" y="1425"/>
                    <a:pt x="3901" y="1470"/>
                    <a:pt x="4082" y="1575"/>
                  </a:cubicBezTo>
                  <a:cubicBezTo>
                    <a:pt x="4379" y="1745"/>
                    <a:pt x="4358" y="1950"/>
                    <a:pt x="4096" y="2106"/>
                  </a:cubicBezTo>
                  <a:lnTo>
                    <a:pt x="3021" y="1483"/>
                  </a:lnTo>
                  <a:cubicBezTo>
                    <a:pt x="3173" y="1446"/>
                    <a:pt x="3326" y="1425"/>
                    <a:pt x="3475" y="1425"/>
                  </a:cubicBezTo>
                  <a:close/>
                  <a:moveTo>
                    <a:pt x="2102" y="0"/>
                  </a:moveTo>
                  <a:cubicBezTo>
                    <a:pt x="1809" y="0"/>
                    <a:pt x="1409" y="83"/>
                    <a:pt x="991" y="316"/>
                  </a:cubicBezTo>
                  <a:lnTo>
                    <a:pt x="594" y="83"/>
                  </a:lnTo>
                  <a:lnTo>
                    <a:pt x="311" y="245"/>
                  </a:lnTo>
                  <a:lnTo>
                    <a:pt x="715" y="472"/>
                  </a:lnTo>
                  <a:cubicBezTo>
                    <a:pt x="163" y="818"/>
                    <a:pt x="0" y="1264"/>
                    <a:pt x="623" y="1625"/>
                  </a:cubicBezTo>
                  <a:cubicBezTo>
                    <a:pt x="860" y="1758"/>
                    <a:pt x="1129" y="1812"/>
                    <a:pt x="1416" y="1812"/>
                  </a:cubicBezTo>
                  <a:cubicBezTo>
                    <a:pt x="1694" y="1812"/>
                    <a:pt x="1990" y="1762"/>
                    <a:pt x="2292" y="1682"/>
                  </a:cubicBezTo>
                  <a:lnTo>
                    <a:pt x="2646" y="1590"/>
                  </a:lnTo>
                  <a:lnTo>
                    <a:pt x="3813" y="2269"/>
                  </a:lnTo>
                  <a:cubicBezTo>
                    <a:pt x="3758" y="2290"/>
                    <a:pt x="3661" y="2314"/>
                    <a:pt x="3501" y="2314"/>
                  </a:cubicBezTo>
                  <a:cubicBezTo>
                    <a:pt x="3335" y="2314"/>
                    <a:pt x="3101" y="2288"/>
                    <a:pt x="2773" y="2205"/>
                  </a:cubicBezTo>
                  <a:cubicBezTo>
                    <a:pt x="2722" y="2188"/>
                    <a:pt x="2669" y="2179"/>
                    <a:pt x="2617" y="2179"/>
                  </a:cubicBezTo>
                  <a:cubicBezTo>
                    <a:pt x="2541" y="2179"/>
                    <a:pt x="2466" y="2198"/>
                    <a:pt x="2398" y="2240"/>
                  </a:cubicBezTo>
                  <a:cubicBezTo>
                    <a:pt x="2222" y="2325"/>
                    <a:pt x="2222" y="2566"/>
                    <a:pt x="2398" y="2651"/>
                  </a:cubicBezTo>
                  <a:cubicBezTo>
                    <a:pt x="2469" y="2694"/>
                    <a:pt x="2625" y="2739"/>
                    <a:pt x="2850" y="2739"/>
                  </a:cubicBezTo>
                  <a:cubicBezTo>
                    <a:pt x="3145" y="2739"/>
                    <a:pt x="3557" y="2661"/>
                    <a:pt x="4047" y="2396"/>
                  </a:cubicBezTo>
                  <a:lnTo>
                    <a:pt x="4563" y="2700"/>
                  </a:lnTo>
                  <a:lnTo>
                    <a:pt x="4839" y="2538"/>
                  </a:lnTo>
                  <a:lnTo>
                    <a:pt x="4330" y="2233"/>
                  </a:lnTo>
                  <a:cubicBezTo>
                    <a:pt x="4782" y="1972"/>
                    <a:pt x="5150" y="1455"/>
                    <a:pt x="4436" y="1038"/>
                  </a:cubicBezTo>
                  <a:cubicBezTo>
                    <a:pt x="4148" y="875"/>
                    <a:pt x="3849" y="809"/>
                    <a:pt x="3526" y="809"/>
                  </a:cubicBezTo>
                  <a:cubicBezTo>
                    <a:pt x="3229" y="809"/>
                    <a:pt x="2913" y="865"/>
                    <a:pt x="2568" y="953"/>
                  </a:cubicBezTo>
                  <a:lnTo>
                    <a:pt x="2250" y="1038"/>
                  </a:lnTo>
                  <a:lnTo>
                    <a:pt x="1224" y="444"/>
                  </a:lnTo>
                  <a:cubicBezTo>
                    <a:pt x="1294" y="418"/>
                    <a:pt x="1384" y="400"/>
                    <a:pt x="1505" y="400"/>
                  </a:cubicBezTo>
                  <a:cubicBezTo>
                    <a:pt x="1651" y="400"/>
                    <a:pt x="1845" y="427"/>
                    <a:pt x="2108" y="500"/>
                  </a:cubicBezTo>
                  <a:cubicBezTo>
                    <a:pt x="2147" y="513"/>
                    <a:pt x="2188" y="519"/>
                    <a:pt x="2229" y="519"/>
                  </a:cubicBezTo>
                  <a:cubicBezTo>
                    <a:pt x="2300" y="519"/>
                    <a:pt x="2371" y="501"/>
                    <a:pt x="2434" y="465"/>
                  </a:cubicBezTo>
                  <a:cubicBezTo>
                    <a:pt x="2526" y="415"/>
                    <a:pt x="2731" y="217"/>
                    <a:pt x="2497" y="76"/>
                  </a:cubicBezTo>
                  <a:cubicBezTo>
                    <a:pt x="2417" y="30"/>
                    <a:pt x="2279" y="0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1115;p38"/>
            <p:cNvSpPr/>
            <p:nvPr/>
          </p:nvSpPr>
          <p:spPr>
            <a:xfrm>
              <a:off x="1741250" y="2703350"/>
              <a:ext cx="197400" cy="102250"/>
            </a:xfrm>
            <a:custGeom>
              <a:rect l="l" t="t" r="r" b="b"/>
              <a:pathLst>
                <a:path w="7895" h="4090" extrusionOk="0">
                  <a:moveTo>
                    <a:pt x="8" y="843"/>
                  </a:moveTo>
                  <a:cubicBezTo>
                    <a:pt x="1" y="1147"/>
                    <a:pt x="8" y="1451"/>
                    <a:pt x="15" y="1755"/>
                  </a:cubicBezTo>
                  <a:cubicBezTo>
                    <a:pt x="36" y="2562"/>
                    <a:pt x="800" y="3368"/>
                    <a:pt x="2321" y="3793"/>
                  </a:cubicBezTo>
                  <a:cubicBezTo>
                    <a:pt x="3397" y="4090"/>
                    <a:pt x="4529" y="4083"/>
                    <a:pt x="5604" y="3778"/>
                  </a:cubicBezTo>
                  <a:cubicBezTo>
                    <a:pt x="7118" y="3340"/>
                    <a:pt x="7875" y="2533"/>
                    <a:pt x="7889" y="1720"/>
                  </a:cubicBezTo>
                  <a:cubicBezTo>
                    <a:pt x="7896" y="1416"/>
                    <a:pt x="7896" y="1111"/>
                    <a:pt x="7889" y="807"/>
                  </a:cubicBezTo>
                  <a:cubicBezTo>
                    <a:pt x="7868" y="1"/>
                    <a:pt x="22" y="29"/>
                    <a:pt x="8" y="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1116;p38"/>
            <p:cNvSpPr/>
            <p:nvPr/>
          </p:nvSpPr>
          <p:spPr>
            <a:xfrm>
              <a:off x="1743925" y="2735550"/>
              <a:ext cx="192600" cy="67925"/>
            </a:xfrm>
            <a:custGeom>
              <a:rect l="l" t="t" r="r" b="b"/>
              <a:pathLst>
                <a:path w="7704" h="2717" extrusionOk="0">
                  <a:moveTo>
                    <a:pt x="276" y="531"/>
                  </a:moveTo>
                  <a:lnTo>
                    <a:pt x="276" y="1394"/>
                  </a:lnTo>
                  <a:cubicBezTo>
                    <a:pt x="156" y="1245"/>
                    <a:pt x="64" y="1083"/>
                    <a:pt x="0" y="906"/>
                  </a:cubicBezTo>
                  <a:lnTo>
                    <a:pt x="0" y="57"/>
                  </a:lnTo>
                  <a:cubicBezTo>
                    <a:pt x="64" y="227"/>
                    <a:pt x="156" y="389"/>
                    <a:pt x="276" y="531"/>
                  </a:cubicBezTo>
                  <a:close/>
                  <a:moveTo>
                    <a:pt x="2292" y="1656"/>
                  </a:moveTo>
                  <a:lnTo>
                    <a:pt x="2292" y="2519"/>
                  </a:lnTo>
                  <a:cubicBezTo>
                    <a:pt x="2377" y="2547"/>
                    <a:pt x="2476" y="2568"/>
                    <a:pt x="2568" y="2589"/>
                  </a:cubicBezTo>
                  <a:lnTo>
                    <a:pt x="2568" y="1712"/>
                  </a:lnTo>
                  <a:cubicBezTo>
                    <a:pt x="2476" y="1698"/>
                    <a:pt x="2384" y="1677"/>
                    <a:pt x="2292" y="1656"/>
                  </a:cubicBezTo>
                  <a:close/>
                  <a:moveTo>
                    <a:pt x="3431" y="1818"/>
                  </a:moveTo>
                  <a:lnTo>
                    <a:pt x="3431" y="2710"/>
                  </a:lnTo>
                  <a:cubicBezTo>
                    <a:pt x="3523" y="2717"/>
                    <a:pt x="3615" y="2717"/>
                    <a:pt x="3707" y="2717"/>
                  </a:cubicBezTo>
                  <a:lnTo>
                    <a:pt x="3707" y="1832"/>
                  </a:lnTo>
                  <a:cubicBezTo>
                    <a:pt x="3615" y="1832"/>
                    <a:pt x="3523" y="1825"/>
                    <a:pt x="3431" y="1818"/>
                  </a:cubicBezTo>
                  <a:close/>
                  <a:moveTo>
                    <a:pt x="2858" y="1762"/>
                  </a:moveTo>
                  <a:lnTo>
                    <a:pt x="2858" y="2639"/>
                  </a:lnTo>
                  <a:cubicBezTo>
                    <a:pt x="2957" y="2660"/>
                    <a:pt x="3042" y="2667"/>
                    <a:pt x="3141" y="2681"/>
                  </a:cubicBezTo>
                  <a:lnTo>
                    <a:pt x="3141" y="1804"/>
                  </a:lnTo>
                  <a:cubicBezTo>
                    <a:pt x="3042" y="1797"/>
                    <a:pt x="2957" y="1776"/>
                    <a:pt x="2858" y="1762"/>
                  </a:cubicBezTo>
                  <a:close/>
                  <a:moveTo>
                    <a:pt x="573" y="842"/>
                  </a:moveTo>
                  <a:lnTo>
                    <a:pt x="573" y="1691"/>
                  </a:lnTo>
                  <a:cubicBezTo>
                    <a:pt x="658" y="1769"/>
                    <a:pt x="750" y="1840"/>
                    <a:pt x="849" y="1903"/>
                  </a:cubicBezTo>
                  <a:lnTo>
                    <a:pt x="849" y="1040"/>
                  </a:lnTo>
                  <a:cubicBezTo>
                    <a:pt x="757" y="976"/>
                    <a:pt x="658" y="913"/>
                    <a:pt x="573" y="842"/>
                  </a:cubicBezTo>
                  <a:close/>
                  <a:moveTo>
                    <a:pt x="1719" y="1486"/>
                  </a:moveTo>
                  <a:lnTo>
                    <a:pt x="1719" y="2342"/>
                  </a:lnTo>
                  <a:cubicBezTo>
                    <a:pt x="1804" y="2377"/>
                    <a:pt x="1903" y="2398"/>
                    <a:pt x="1995" y="2427"/>
                  </a:cubicBezTo>
                  <a:lnTo>
                    <a:pt x="1988" y="1564"/>
                  </a:lnTo>
                  <a:cubicBezTo>
                    <a:pt x="1903" y="1542"/>
                    <a:pt x="1804" y="1521"/>
                    <a:pt x="1719" y="1486"/>
                  </a:cubicBezTo>
                  <a:close/>
                  <a:moveTo>
                    <a:pt x="1146" y="1217"/>
                  </a:moveTo>
                  <a:lnTo>
                    <a:pt x="1146" y="2073"/>
                  </a:lnTo>
                  <a:cubicBezTo>
                    <a:pt x="1238" y="2123"/>
                    <a:pt x="1330" y="2165"/>
                    <a:pt x="1422" y="2207"/>
                  </a:cubicBezTo>
                  <a:lnTo>
                    <a:pt x="1422" y="1351"/>
                  </a:lnTo>
                  <a:cubicBezTo>
                    <a:pt x="1330" y="1316"/>
                    <a:pt x="1231" y="1274"/>
                    <a:pt x="1146" y="1224"/>
                  </a:cubicBezTo>
                  <a:close/>
                  <a:moveTo>
                    <a:pt x="4004" y="1825"/>
                  </a:moveTo>
                  <a:lnTo>
                    <a:pt x="4004" y="2710"/>
                  </a:lnTo>
                  <a:cubicBezTo>
                    <a:pt x="4096" y="2710"/>
                    <a:pt x="4188" y="2710"/>
                    <a:pt x="4280" y="2703"/>
                  </a:cubicBezTo>
                  <a:lnTo>
                    <a:pt x="4280" y="1811"/>
                  </a:lnTo>
                  <a:cubicBezTo>
                    <a:pt x="4188" y="1825"/>
                    <a:pt x="4096" y="1832"/>
                    <a:pt x="4004" y="1832"/>
                  </a:cubicBezTo>
                  <a:close/>
                  <a:moveTo>
                    <a:pt x="6855" y="998"/>
                  </a:moveTo>
                  <a:lnTo>
                    <a:pt x="6855" y="1868"/>
                  </a:lnTo>
                  <a:cubicBezTo>
                    <a:pt x="6954" y="1804"/>
                    <a:pt x="7046" y="1726"/>
                    <a:pt x="7131" y="1649"/>
                  </a:cubicBezTo>
                  <a:lnTo>
                    <a:pt x="7131" y="800"/>
                  </a:lnTo>
                  <a:cubicBezTo>
                    <a:pt x="7046" y="877"/>
                    <a:pt x="6954" y="941"/>
                    <a:pt x="6855" y="1005"/>
                  </a:cubicBezTo>
                  <a:close/>
                  <a:moveTo>
                    <a:pt x="4577" y="1797"/>
                  </a:moveTo>
                  <a:lnTo>
                    <a:pt x="4577" y="2674"/>
                  </a:lnTo>
                  <a:cubicBezTo>
                    <a:pt x="4662" y="2660"/>
                    <a:pt x="4761" y="2646"/>
                    <a:pt x="4853" y="2632"/>
                  </a:cubicBezTo>
                  <a:lnTo>
                    <a:pt x="4853" y="1748"/>
                  </a:lnTo>
                  <a:cubicBezTo>
                    <a:pt x="4761" y="1769"/>
                    <a:pt x="4669" y="1790"/>
                    <a:pt x="4577" y="1797"/>
                  </a:cubicBezTo>
                  <a:close/>
                  <a:moveTo>
                    <a:pt x="7428" y="481"/>
                  </a:moveTo>
                  <a:lnTo>
                    <a:pt x="7428" y="1344"/>
                  </a:lnTo>
                  <a:cubicBezTo>
                    <a:pt x="7548" y="1196"/>
                    <a:pt x="7640" y="1026"/>
                    <a:pt x="7704" y="842"/>
                  </a:cubicBezTo>
                  <a:lnTo>
                    <a:pt x="7704" y="0"/>
                  </a:lnTo>
                  <a:cubicBezTo>
                    <a:pt x="7633" y="177"/>
                    <a:pt x="7541" y="340"/>
                    <a:pt x="7428" y="488"/>
                  </a:cubicBezTo>
                  <a:close/>
                  <a:moveTo>
                    <a:pt x="6289" y="1330"/>
                  </a:moveTo>
                  <a:lnTo>
                    <a:pt x="6289" y="2186"/>
                  </a:lnTo>
                  <a:cubicBezTo>
                    <a:pt x="6388" y="2144"/>
                    <a:pt x="6480" y="2101"/>
                    <a:pt x="6565" y="2052"/>
                  </a:cubicBezTo>
                  <a:lnTo>
                    <a:pt x="6565" y="1196"/>
                  </a:lnTo>
                  <a:cubicBezTo>
                    <a:pt x="6473" y="1245"/>
                    <a:pt x="6381" y="1288"/>
                    <a:pt x="6289" y="1330"/>
                  </a:cubicBezTo>
                  <a:close/>
                  <a:moveTo>
                    <a:pt x="5716" y="1550"/>
                  </a:moveTo>
                  <a:lnTo>
                    <a:pt x="5716" y="2413"/>
                  </a:lnTo>
                  <a:cubicBezTo>
                    <a:pt x="5815" y="2384"/>
                    <a:pt x="5907" y="2356"/>
                    <a:pt x="5999" y="2321"/>
                  </a:cubicBezTo>
                  <a:lnTo>
                    <a:pt x="5999" y="1465"/>
                  </a:lnTo>
                  <a:cubicBezTo>
                    <a:pt x="5907" y="1500"/>
                    <a:pt x="5808" y="1521"/>
                    <a:pt x="5716" y="1550"/>
                  </a:cubicBezTo>
                  <a:close/>
                  <a:moveTo>
                    <a:pt x="5150" y="1705"/>
                  </a:moveTo>
                  <a:lnTo>
                    <a:pt x="5150" y="2575"/>
                  </a:lnTo>
                  <a:cubicBezTo>
                    <a:pt x="5242" y="2554"/>
                    <a:pt x="5334" y="2533"/>
                    <a:pt x="5426" y="2505"/>
                  </a:cubicBezTo>
                  <a:lnTo>
                    <a:pt x="5426" y="1641"/>
                  </a:lnTo>
                  <a:cubicBezTo>
                    <a:pt x="5334" y="1663"/>
                    <a:pt x="5242" y="1684"/>
                    <a:pt x="5143" y="1705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1117;p38"/>
            <p:cNvSpPr/>
            <p:nvPr/>
          </p:nvSpPr>
          <p:spPr>
            <a:xfrm>
              <a:off x="1731875" y="2667800"/>
              <a:ext cx="216325" cy="113775"/>
            </a:xfrm>
            <a:custGeom>
              <a:rect l="l" t="t" r="r" b="b"/>
              <a:pathLst>
                <a:path w="8653" h="4551" extrusionOk="0">
                  <a:moveTo>
                    <a:pt x="4341" y="1"/>
                  </a:moveTo>
                  <a:cubicBezTo>
                    <a:pt x="3326" y="1"/>
                    <a:pt x="2310" y="227"/>
                    <a:pt x="1536" y="680"/>
                  </a:cubicBezTo>
                  <a:cubicBezTo>
                    <a:pt x="1" y="1578"/>
                    <a:pt x="8" y="3014"/>
                    <a:pt x="1543" y="3899"/>
                  </a:cubicBezTo>
                  <a:cubicBezTo>
                    <a:pt x="2307" y="4333"/>
                    <a:pt x="3304" y="4551"/>
                    <a:pt x="4303" y="4551"/>
                  </a:cubicBezTo>
                  <a:cubicBezTo>
                    <a:pt x="5322" y="4551"/>
                    <a:pt x="6343" y="4324"/>
                    <a:pt x="7118" y="3870"/>
                  </a:cubicBezTo>
                  <a:cubicBezTo>
                    <a:pt x="8653" y="2979"/>
                    <a:pt x="8646" y="1543"/>
                    <a:pt x="7104" y="659"/>
                  </a:cubicBezTo>
                  <a:cubicBezTo>
                    <a:pt x="6339" y="220"/>
                    <a:pt x="5340" y="1"/>
                    <a:pt x="4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1118;p38"/>
            <p:cNvSpPr/>
            <p:nvPr/>
          </p:nvSpPr>
          <p:spPr>
            <a:xfrm>
              <a:off x="1741625" y="2672925"/>
              <a:ext cx="197025" cy="103575"/>
            </a:xfrm>
            <a:custGeom>
              <a:rect l="l" t="t" r="r" b="b"/>
              <a:pathLst>
                <a:path w="7881" h="4143" extrusionOk="0">
                  <a:moveTo>
                    <a:pt x="3952" y="1"/>
                  </a:moveTo>
                  <a:cubicBezTo>
                    <a:pt x="3026" y="1"/>
                    <a:pt x="2100" y="206"/>
                    <a:pt x="1394" y="616"/>
                  </a:cubicBezTo>
                  <a:cubicBezTo>
                    <a:pt x="0" y="1430"/>
                    <a:pt x="0" y="2746"/>
                    <a:pt x="1408" y="3545"/>
                  </a:cubicBezTo>
                  <a:cubicBezTo>
                    <a:pt x="2104" y="3944"/>
                    <a:pt x="3011" y="4142"/>
                    <a:pt x="3919" y="4142"/>
                  </a:cubicBezTo>
                  <a:cubicBezTo>
                    <a:pt x="4847" y="4142"/>
                    <a:pt x="5776" y="3935"/>
                    <a:pt x="6480" y="3524"/>
                  </a:cubicBezTo>
                  <a:cubicBezTo>
                    <a:pt x="7881" y="2710"/>
                    <a:pt x="7874" y="1402"/>
                    <a:pt x="6473" y="595"/>
                  </a:cubicBezTo>
                  <a:cubicBezTo>
                    <a:pt x="5772" y="199"/>
                    <a:pt x="4862" y="1"/>
                    <a:pt x="3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1119;p38"/>
            <p:cNvSpPr/>
            <p:nvPr/>
          </p:nvSpPr>
          <p:spPr>
            <a:xfrm>
              <a:off x="1743375" y="2672975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9" y="1"/>
                  </a:moveTo>
                  <a:cubicBezTo>
                    <a:pt x="2953" y="1"/>
                    <a:pt x="2027" y="208"/>
                    <a:pt x="1324" y="621"/>
                  </a:cubicBezTo>
                  <a:cubicBezTo>
                    <a:pt x="241" y="1244"/>
                    <a:pt x="1" y="2171"/>
                    <a:pt x="595" y="2928"/>
                  </a:cubicBezTo>
                  <a:cubicBezTo>
                    <a:pt x="135" y="2213"/>
                    <a:pt x="404" y="1385"/>
                    <a:pt x="1387" y="805"/>
                  </a:cubicBezTo>
                  <a:cubicBezTo>
                    <a:pt x="2075" y="403"/>
                    <a:pt x="2975" y="203"/>
                    <a:pt x="3874" y="203"/>
                  </a:cubicBezTo>
                  <a:cubicBezTo>
                    <a:pt x="4761" y="203"/>
                    <a:pt x="5647" y="398"/>
                    <a:pt x="6325" y="784"/>
                  </a:cubicBezTo>
                  <a:cubicBezTo>
                    <a:pt x="7323" y="1350"/>
                    <a:pt x="7592" y="2185"/>
                    <a:pt x="7146" y="2899"/>
                  </a:cubicBezTo>
                  <a:cubicBezTo>
                    <a:pt x="7726" y="2135"/>
                    <a:pt x="7478" y="1216"/>
                    <a:pt x="6396" y="600"/>
                  </a:cubicBezTo>
                  <a:cubicBezTo>
                    <a:pt x="5698" y="200"/>
                    <a:pt x="4788" y="1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1120;p38"/>
            <p:cNvSpPr/>
            <p:nvPr/>
          </p:nvSpPr>
          <p:spPr>
            <a:xfrm>
              <a:off x="1782475" y="2689250"/>
              <a:ext cx="115500" cy="72750"/>
            </a:xfrm>
            <a:custGeom>
              <a:rect l="l" t="t" r="r" b="b"/>
              <a:pathLst>
                <a:path w="4620" h="2910" extrusionOk="0">
                  <a:moveTo>
                    <a:pt x="715" y="777"/>
                  </a:moveTo>
                  <a:lnTo>
                    <a:pt x="1429" y="1187"/>
                  </a:lnTo>
                  <a:cubicBezTo>
                    <a:pt x="1338" y="1205"/>
                    <a:pt x="1247" y="1215"/>
                    <a:pt x="1160" y="1215"/>
                  </a:cubicBezTo>
                  <a:cubicBezTo>
                    <a:pt x="1005" y="1215"/>
                    <a:pt x="861" y="1184"/>
                    <a:pt x="743" y="1116"/>
                  </a:cubicBezTo>
                  <a:cubicBezTo>
                    <a:pt x="665" y="1074"/>
                    <a:pt x="602" y="1017"/>
                    <a:pt x="566" y="940"/>
                  </a:cubicBezTo>
                  <a:cubicBezTo>
                    <a:pt x="594" y="869"/>
                    <a:pt x="644" y="812"/>
                    <a:pt x="715" y="777"/>
                  </a:cubicBezTo>
                  <a:close/>
                  <a:moveTo>
                    <a:pt x="3228" y="1586"/>
                  </a:moveTo>
                  <a:cubicBezTo>
                    <a:pt x="3443" y="1586"/>
                    <a:pt x="3654" y="1639"/>
                    <a:pt x="3849" y="1739"/>
                  </a:cubicBezTo>
                  <a:cubicBezTo>
                    <a:pt x="3927" y="1781"/>
                    <a:pt x="3997" y="1845"/>
                    <a:pt x="4040" y="1923"/>
                  </a:cubicBezTo>
                  <a:cubicBezTo>
                    <a:pt x="3997" y="2001"/>
                    <a:pt x="3941" y="2057"/>
                    <a:pt x="3863" y="2100"/>
                  </a:cubicBezTo>
                  <a:lnTo>
                    <a:pt x="3007" y="1605"/>
                  </a:lnTo>
                  <a:cubicBezTo>
                    <a:pt x="3081" y="1592"/>
                    <a:pt x="3155" y="1586"/>
                    <a:pt x="3228" y="1586"/>
                  </a:cubicBezTo>
                  <a:close/>
                  <a:moveTo>
                    <a:pt x="1865" y="1"/>
                  </a:moveTo>
                  <a:cubicBezTo>
                    <a:pt x="1573" y="1"/>
                    <a:pt x="1177" y="82"/>
                    <a:pt x="764" y="310"/>
                  </a:cubicBezTo>
                  <a:lnTo>
                    <a:pt x="361" y="84"/>
                  </a:lnTo>
                  <a:lnTo>
                    <a:pt x="85" y="239"/>
                  </a:lnTo>
                  <a:lnTo>
                    <a:pt x="85" y="416"/>
                  </a:lnTo>
                  <a:lnTo>
                    <a:pt x="354" y="565"/>
                  </a:lnTo>
                  <a:cubicBezTo>
                    <a:pt x="128" y="734"/>
                    <a:pt x="0" y="918"/>
                    <a:pt x="0" y="1109"/>
                  </a:cubicBezTo>
                  <a:lnTo>
                    <a:pt x="0" y="1272"/>
                  </a:lnTo>
                  <a:cubicBezTo>
                    <a:pt x="0" y="1449"/>
                    <a:pt x="121" y="1626"/>
                    <a:pt x="403" y="1796"/>
                  </a:cubicBezTo>
                  <a:cubicBezTo>
                    <a:pt x="637" y="1929"/>
                    <a:pt x="904" y="1983"/>
                    <a:pt x="1190" y="1983"/>
                  </a:cubicBezTo>
                  <a:cubicBezTo>
                    <a:pt x="1468" y="1983"/>
                    <a:pt x="1763" y="1932"/>
                    <a:pt x="2066" y="1852"/>
                  </a:cubicBezTo>
                  <a:lnTo>
                    <a:pt x="2420" y="1760"/>
                  </a:lnTo>
                  <a:lnTo>
                    <a:pt x="3375" y="2305"/>
                  </a:lnTo>
                  <a:cubicBezTo>
                    <a:pt x="3351" y="2306"/>
                    <a:pt x="3328" y="2306"/>
                    <a:pt x="3304" y="2306"/>
                  </a:cubicBezTo>
                  <a:cubicBezTo>
                    <a:pt x="3046" y="2306"/>
                    <a:pt x="2793" y="2270"/>
                    <a:pt x="2547" y="2199"/>
                  </a:cubicBezTo>
                  <a:cubicBezTo>
                    <a:pt x="2501" y="2183"/>
                    <a:pt x="2451" y="2175"/>
                    <a:pt x="2402" y="2175"/>
                  </a:cubicBezTo>
                  <a:cubicBezTo>
                    <a:pt x="2322" y="2175"/>
                    <a:pt x="2242" y="2195"/>
                    <a:pt x="2172" y="2234"/>
                  </a:cubicBezTo>
                  <a:cubicBezTo>
                    <a:pt x="2087" y="2284"/>
                    <a:pt x="2038" y="2376"/>
                    <a:pt x="2045" y="2468"/>
                  </a:cubicBezTo>
                  <a:lnTo>
                    <a:pt x="2045" y="2623"/>
                  </a:lnTo>
                  <a:cubicBezTo>
                    <a:pt x="2052" y="2708"/>
                    <a:pt x="2101" y="2786"/>
                    <a:pt x="2179" y="2821"/>
                  </a:cubicBezTo>
                  <a:cubicBezTo>
                    <a:pt x="2253" y="2864"/>
                    <a:pt x="2410" y="2910"/>
                    <a:pt x="2634" y="2910"/>
                  </a:cubicBezTo>
                  <a:cubicBezTo>
                    <a:pt x="2928" y="2910"/>
                    <a:pt x="3338" y="2832"/>
                    <a:pt x="3827" y="2567"/>
                  </a:cubicBezTo>
                  <a:lnTo>
                    <a:pt x="4344" y="2871"/>
                  </a:lnTo>
                  <a:lnTo>
                    <a:pt x="4620" y="2708"/>
                  </a:lnTo>
                  <a:lnTo>
                    <a:pt x="4620" y="2538"/>
                  </a:lnTo>
                  <a:lnTo>
                    <a:pt x="4231" y="2312"/>
                  </a:lnTo>
                  <a:cubicBezTo>
                    <a:pt x="4436" y="2156"/>
                    <a:pt x="4599" y="1958"/>
                    <a:pt x="4599" y="1739"/>
                  </a:cubicBezTo>
                  <a:lnTo>
                    <a:pt x="4599" y="1569"/>
                  </a:lnTo>
                  <a:cubicBezTo>
                    <a:pt x="4606" y="1399"/>
                    <a:pt x="4500" y="1208"/>
                    <a:pt x="4195" y="1032"/>
                  </a:cubicBezTo>
                  <a:cubicBezTo>
                    <a:pt x="3910" y="867"/>
                    <a:pt x="3614" y="801"/>
                    <a:pt x="3295" y="801"/>
                  </a:cubicBezTo>
                  <a:cubicBezTo>
                    <a:pt x="2998" y="801"/>
                    <a:pt x="2679" y="858"/>
                    <a:pt x="2328" y="947"/>
                  </a:cubicBezTo>
                  <a:lnTo>
                    <a:pt x="2016" y="1039"/>
                  </a:lnTo>
                  <a:lnTo>
                    <a:pt x="1210" y="572"/>
                  </a:lnTo>
                  <a:cubicBezTo>
                    <a:pt x="1436" y="572"/>
                    <a:pt x="1656" y="600"/>
                    <a:pt x="1875" y="664"/>
                  </a:cubicBezTo>
                  <a:cubicBezTo>
                    <a:pt x="1917" y="680"/>
                    <a:pt x="1961" y="688"/>
                    <a:pt x="2005" y="688"/>
                  </a:cubicBezTo>
                  <a:cubicBezTo>
                    <a:pt x="2073" y="688"/>
                    <a:pt x="2140" y="670"/>
                    <a:pt x="2200" y="635"/>
                  </a:cubicBezTo>
                  <a:cubicBezTo>
                    <a:pt x="2257" y="600"/>
                    <a:pt x="2370" y="501"/>
                    <a:pt x="2377" y="402"/>
                  </a:cubicBezTo>
                  <a:lnTo>
                    <a:pt x="2377" y="232"/>
                  </a:lnTo>
                  <a:cubicBezTo>
                    <a:pt x="2377" y="183"/>
                    <a:pt x="2349" y="126"/>
                    <a:pt x="2264" y="77"/>
                  </a:cubicBezTo>
                  <a:cubicBezTo>
                    <a:pt x="2184" y="31"/>
                    <a:pt x="2044" y="1"/>
                    <a:pt x="1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1121;p38"/>
            <p:cNvSpPr/>
            <p:nvPr/>
          </p:nvSpPr>
          <p:spPr>
            <a:xfrm>
              <a:off x="1776625" y="2689250"/>
              <a:ext cx="128600" cy="68575"/>
            </a:xfrm>
            <a:custGeom>
              <a:rect l="l" t="t" r="r" b="b"/>
              <a:pathLst>
                <a:path w="5144" h="2743" extrusionOk="0">
                  <a:moveTo>
                    <a:pt x="949" y="607"/>
                  </a:moveTo>
                  <a:lnTo>
                    <a:pt x="1861" y="1138"/>
                  </a:lnTo>
                  <a:cubicBezTo>
                    <a:pt x="1709" y="1187"/>
                    <a:pt x="1547" y="1217"/>
                    <a:pt x="1393" y="1217"/>
                  </a:cubicBezTo>
                  <a:cubicBezTo>
                    <a:pt x="1239" y="1217"/>
                    <a:pt x="1094" y="1187"/>
                    <a:pt x="977" y="1116"/>
                  </a:cubicBezTo>
                  <a:lnTo>
                    <a:pt x="977" y="1124"/>
                  </a:lnTo>
                  <a:cubicBezTo>
                    <a:pt x="722" y="975"/>
                    <a:pt x="708" y="763"/>
                    <a:pt x="949" y="607"/>
                  </a:cubicBezTo>
                  <a:close/>
                  <a:moveTo>
                    <a:pt x="3472" y="1423"/>
                  </a:moveTo>
                  <a:cubicBezTo>
                    <a:pt x="3691" y="1423"/>
                    <a:pt x="3899" y="1468"/>
                    <a:pt x="4076" y="1569"/>
                  </a:cubicBezTo>
                  <a:cubicBezTo>
                    <a:pt x="4380" y="1746"/>
                    <a:pt x="4359" y="1944"/>
                    <a:pt x="4097" y="2100"/>
                  </a:cubicBezTo>
                  <a:lnTo>
                    <a:pt x="3014" y="1484"/>
                  </a:lnTo>
                  <a:cubicBezTo>
                    <a:pt x="3167" y="1444"/>
                    <a:pt x="3322" y="1423"/>
                    <a:pt x="3472" y="1423"/>
                  </a:cubicBezTo>
                  <a:close/>
                  <a:moveTo>
                    <a:pt x="2097" y="1"/>
                  </a:moveTo>
                  <a:cubicBezTo>
                    <a:pt x="1807" y="1"/>
                    <a:pt x="1410" y="84"/>
                    <a:pt x="991" y="317"/>
                  </a:cubicBezTo>
                  <a:lnTo>
                    <a:pt x="595" y="84"/>
                  </a:lnTo>
                  <a:lnTo>
                    <a:pt x="319" y="246"/>
                  </a:lnTo>
                  <a:lnTo>
                    <a:pt x="715" y="480"/>
                  </a:lnTo>
                  <a:cubicBezTo>
                    <a:pt x="164" y="819"/>
                    <a:pt x="1" y="1265"/>
                    <a:pt x="630" y="1626"/>
                  </a:cubicBezTo>
                  <a:cubicBezTo>
                    <a:pt x="864" y="1763"/>
                    <a:pt x="1131" y="1817"/>
                    <a:pt x="1417" y="1817"/>
                  </a:cubicBezTo>
                  <a:cubicBezTo>
                    <a:pt x="1695" y="1817"/>
                    <a:pt x="1990" y="1766"/>
                    <a:pt x="2293" y="1690"/>
                  </a:cubicBezTo>
                  <a:lnTo>
                    <a:pt x="2647" y="1590"/>
                  </a:lnTo>
                  <a:lnTo>
                    <a:pt x="3814" y="2270"/>
                  </a:lnTo>
                  <a:cubicBezTo>
                    <a:pt x="3755" y="2290"/>
                    <a:pt x="3658" y="2315"/>
                    <a:pt x="3499" y="2315"/>
                  </a:cubicBezTo>
                  <a:cubicBezTo>
                    <a:pt x="3334" y="2315"/>
                    <a:pt x="3101" y="2289"/>
                    <a:pt x="2774" y="2206"/>
                  </a:cubicBezTo>
                  <a:cubicBezTo>
                    <a:pt x="2725" y="2190"/>
                    <a:pt x="2675" y="2182"/>
                    <a:pt x="2626" y="2182"/>
                  </a:cubicBezTo>
                  <a:cubicBezTo>
                    <a:pt x="2546" y="2182"/>
                    <a:pt x="2469" y="2202"/>
                    <a:pt x="2399" y="2241"/>
                  </a:cubicBezTo>
                  <a:cubicBezTo>
                    <a:pt x="2265" y="2312"/>
                    <a:pt x="2187" y="2531"/>
                    <a:pt x="2399" y="2652"/>
                  </a:cubicBezTo>
                  <a:cubicBezTo>
                    <a:pt x="2471" y="2695"/>
                    <a:pt x="2631" y="2743"/>
                    <a:pt x="2862" y="2743"/>
                  </a:cubicBezTo>
                  <a:cubicBezTo>
                    <a:pt x="3156" y="2743"/>
                    <a:pt x="3564" y="2666"/>
                    <a:pt x="4047" y="2404"/>
                  </a:cubicBezTo>
                  <a:lnTo>
                    <a:pt x="4564" y="2701"/>
                  </a:lnTo>
                  <a:lnTo>
                    <a:pt x="4840" y="2538"/>
                  </a:lnTo>
                  <a:lnTo>
                    <a:pt x="4323" y="2234"/>
                  </a:lnTo>
                  <a:cubicBezTo>
                    <a:pt x="4783" y="1972"/>
                    <a:pt x="5144" y="1449"/>
                    <a:pt x="4429" y="1032"/>
                  </a:cubicBezTo>
                  <a:cubicBezTo>
                    <a:pt x="4144" y="870"/>
                    <a:pt x="3848" y="804"/>
                    <a:pt x="3529" y="804"/>
                  </a:cubicBezTo>
                  <a:cubicBezTo>
                    <a:pt x="3232" y="804"/>
                    <a:pt x="2913" y="862"/>
                    <a:pt x="2562" y="954"/>
                  </a:cubicBezTo>
                  <a:lnTo>
                    <a:pt x="2250" y="1039"/>
                  </a:lnTo>
                  <a:lnTo>
                    <a:pt x="1225" y="451"/>
                  </a:lnTo>
                  <a:cubicBezTo>
                    <a:pt x="1297" y="422"/>
                    <a:pt x="1389" y="402"/>
                    <a:pt x="1514" y="402"/>
                  </a:cubicBezTo>
                  <a:cubicBezTo>
                    <a:pt x="1660" y="402"/>
                    <a:pt x="1851" y="429"/>
                    <a:pt x="2109" y="501"/>
                  </a:cubicBezTo>
                  <a:cubicBezTo>
                    <a:pt x="2150" y="515"/>
                    <a:pt x="2194" y="522"/>
                    <a:pt x="2237" y="522"/>
                  </a:cubicBezTo>
                  <a:cubicBezTo>
                    <a:pt x="2305" y="522"/>
                    <a:pt x="2371" y="504"/>
                    <a:pt x="2427" y="466"/>
                  </a:cubicBezTo>
                  <a:cubicBezTo>
                    <a:pt x="2526" y="416"/>
                    <a:pt x="2731" y="218"/>
                    <a:pt x="2491" y="77"/>
                  </a:cubicBezTo>
                  <a:cubicBezTo>
                    <a:pt x="2411" y="31"/>
                    <a:pt x="2274" y="1"/>
                    <a:pt x="2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1122;p38"/>
            <p:cNvSpPr/>
            <p:nvPr/>
          </p:nvSpPr>
          <p:spPr>
            <a:xfrm>
              <a:off x="1939875" y="259140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0" y="842"/>
                  </a:moveTo>
                  <a:cubicBezTo>
                    <a:pt x="0" y="1147"/>
                    <a:pt x="0" y="1451"/>
                    <a:pt x="7" y="1755"/>
                  </a:cubicBezTo>
                  <a:cubicBezTo>
                    <a:pt x="29" y="2562"/>
                    <a:pt x="800" y="3368"/>
                    <a:pt x="2314" y="3792"/>
                  </a:cubicBezTo>
                  <a:cubicBezTo>
                    <a:pt x="3389" y="4090"/>
                    <a:pt x="4521" y="4083"/>
                    <a:pt x="5596" y="3778"/>
                  </a:cubicBezTo>
                  <a:cubicBezTo>
                    <a:pt x="7110" y="3340"/>
                    <a:pt x="7874" y="2533"/>
                    <a:pt x="7888" y="1720"/>
                  </a:cubicBezTo>
                  <a:cubicBezTo>
                    <a:pt x="7888" y="1415"/>
                    <a:pt x="7888" y="1111"/>
                    <a:pt x="7888" y="807"/>
                  </a:cubicBezTo>
                  <a:cubicBezTo>
                    <a:pt x="7860" y="1"/>
                    <a:pt x="15" y="29"/>
                    <a:pt x="0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1123;p38"/>
            <p:cNvSpPr/>
            <p:nvPr/>
          </p:nvSpPr>
          <p:spPr>
            <a:xfrm>
              <a:off x="1942350" y="2623775"/>
              <a:ext cx="192625" cy="67750"/>
            </a:xfrm>
            <a:custGeom>
              <a:rect l="l" t="t" r="r" b="b"/>
              <a:pathLst>
                <a:path w="7705" h="2710" extrusionOk="0">
                  <a:moveTo>
                    <a:pt x="276" y="524"/>
                  </a:moveTo>
                  <a:lnTo>
                    <a:pt x="276" y="1387"/>
                  </a:lnTo>
                  <a:cubicBezTo>
                    <a:pt x="156" y="1238"/>
                    <a:pt x="64" y="1076"/>
                    <a:pt x="0" y="899"/>
                  </a:cubicBezTo>
                  <a:lnTo>
                    <a:pt x="0" y="50"/>
                  </a:lnTo>
                  <a:cubicBezTo>
                    <a:pt x="64" y="220"/>
                    <a:pt x="163" y="382"/>
                    <a:pt x="276" y="524"/>
                  </a:cubicBezTo>
                  <a:close/>
                  <a:moveTo>
                    <a:pt x="2293" y="1649"/>
                  </a:moveTo>
                  <a:lnTo>
                    <a:pt x="2293" y="2519"/>
                  </a:lnTo>
                  <a:cubicBezTo>
                    <a:pt x="2377" y="2540"/>
                    <a:pt x="2476" y="2561"/>
                    <a:pt x="2568" y="2582"/>
                  </a:cubicBezTo>
                  <a:lnTo>
                    <a:pt x="2568" y="1705"/>
                  </a:lnTo>
                  <a:cubicBezTo>
                    <a:pt x="2476" y="1691"/>
                    <a:pt x="2385" y="1677"/>
                    <a:pt x="2293" y="1656"/>
                  </a:cubicBezTo>
                  <a:close/>
                  <a:moveTo>
                    <a:pt x="3432" y="1811"/>
                  </a:moveTo>
                  <a:lnTo>
                    <a:pt x="3432" y="2703"/>
                  </a:lnTo>
                  <a:cubicBezTo>
                    <a:pt x="3523" y="2710"/>
                    <a:pt x="3615" y="2710"/>
                    <a:pt x="3714" y="2710"/>
                  </a:cubicBezTo>
                  <a:lnTo>
                    <a:pt x="3714" y="1825"/>
                  </a:lnTo>
                  <a:cubicBezTo>
                    <a:pt x="3615" y="1825"/>
                    <a:pt x="3523" y="1818"/>
                    <a:pt x="3432" y="1818"/>
                  </a:cubicBezTo>
                  <a:close/>
                  <a:moveTo>
                    <a:pt x="2866" y="1762"/>
                  </a:moveTo>
                  <a:lnTo>
                    <a:pt x="2866" y="2639"/>
                  </a:lnTo>
                  <a:cubicBezTo>
                    <a:pt x="2950" y="2653"/>
                    <a:pt x="3049" y="2667"/>
                    <a:pt x="3141" y="2674"/>
                  </a:cubicBezTo>
                  <a:lnTo>
                    <a:pt x="3141" y="1797"/>
                  </a:lnTo>
                  <a:cubicBezTo>
                    <a:pt x="3042" y="1790"/>
                    <a:pt x="2958" y="1769"/>
                    <a:pt x="2866" y="1762"/>
                  </a:cubicBezTo>
                  <a:close/>
                  <a:moveTo>
                    <a:pt x="573" y="835"/>
                  </a:moveTo>
                  <a:lnTo>
                    <a:pt x="573" y="1684"/>
                  </a:lnTo>
                  <a:cubicBezTo>
                    <a:pt x="658" y="1762"/>
                    <a:pt x="757" y="1832"/>
                    <a:pt x="849" y="1896"/>
                  </a:cubicBezTo>
                  <a:lnTo>
                    <a:pt x="849" y="1033"/>
                  </a:lnTo>
                  <a:cubicBezTo>
                    <a:pt x="757" y="969"/>
                    <a:pt x="665" y="906"/>
                    <a:pt x="573" y="835"/>
                  </a:cubicBezTo>
                  <a:close/>
                  <a:moveTo>
                    <a:pt x="1720" y="1479"/>
                  </a:moveTo>
                  <a:lnTo>
                    <a:pt x="1720" y="2335"/>
                  </a:lnTo>
                  <a:cubicBezTo>
                    <a:pt x="1804" y="2370"/>
                    <a:pt x="1903" y="2398"/>
                    <a:pt x="1995" y="2427"/>
                  </a:cubicBezTo>
                  <a:lnTo>
                    <a:pt x="1995" y="1564"/>
                  </a:lnTo>
                  <a:cubicBezTo>
                    <a:pt x="1903" y="1535"/>
                    <a:pt x="1804" y="1514"/>
                    <a:pt x="1720" y="1479"/>
                  </a:cubicBezTo>
                  <a:close/>
                  <a:moveTo>
                    <a:pt x="1146" y="1217"/>
                  </a:moveTo>
                  <a:lnTo>
                    <a:pt x="1146" y="2073"/>
                  </a:lnTo>
                  <a:cubicBezTo>
                    <a:pt x="1238" y="2123"/>
                    <a:pt x="1330" y="2165"/>
                    <a:pt x="1422" y="2207"/>
                  </a:cubicBezTo>
                  <a:lnTo>
                    <a:pt x="1422" y="1351"/>
                  </a:lnTo>
                  <a:cubicBezTo>
                    <a:pt x="1330" y="1309"/>
                    <a:pt x="1231" y="1267"/>
                    <a:pt x="1146" y="1217"/>
                  </a:cubicBezTo>
                  <a:close/>
                  <a:moveTo>
                    <a:pt x="4005" y="1825"/>
                  </a:moveTo>
                  <a:lnTo>
                    <a:pt x="4005" y="2710"/>
                  </a:lnTo>
                  <a:cubicBezTo>
                    <a:pt x="4096" y="2710"/>
                    <a:pt x="4188" y="2703"/>
                    <a:pt x="4280" y="2703"/>
                  </a:cubicBezTo>
                  <a:lnTo>
                    <a:pt x="4280" y="1811"/>
                  </a:lnTo>
                  <a:cubicBezTo>
                    <a:pt x="4188" y="1818"/>
                    <a:pt x="4104" y="1825"/>
                    <a:pt x="4005" y="1825"/>
                  </a:cubicBezTo>
                  <a:close/>
                  <a:moveTo>
                    <a:pt x="6855" y="998"/>
                  </a:moveTo>
                  <a:lnTo>
                    <a:pt x="6855" y="1868"/>
                  </a:lnTo>
                  <a:cubicBezTo>
                    <a:pt x="6955" y="1804"/>
                    <a:pt x="7046" y="1726"/>
                    <a:pt x="7131" y="1649"/>
                  </a:cubicBezTo>
                  <a:lnTo>
                    <a:pt x="7131" y="800"/>
                  </a:lnTo>
                  <a:cubicBezTo>
                    <a:pt x="7054" y="877"/>
                    <a:pt x="6955" y="934"/>
                    <a:pt x="6855" y="998"/>
                  </a:cubicBezTo>
                  <a:close/>
                  <a:moveTo>
                    <a:pt x="4578" y="1797"/>
                  </a:moveTo>
                  <a:lnTo>
                    <a:pt x="4578" y="2674"/>
                  </a:lnTo>
                  <a:cubicBezTo>
                    <a:pt x="4670" y="2660"/>
                    <a:pt x="4761" y="2646"/>
                    <a:pt x="4853" y="2632"/>
                  </a:cubicBezTo>
                  <a:lnTo>
                    <a:pt x="4853" y="1748"/>
                  </a:lnTo>
                  <a:cubicBezTo>
                    <a:pt x="4761" y="1762"/>
                    <a:pt x="4670" y="1783"/>
                    <a:pt x="4578" y="1797"/>
                  </a:cubicBezTo>
                  <a:close/>
                  <a:moveTo>
                    <a:pt x="7429" y="481"/>
                  </a:moveTo>
                  <a:lnTo>
                    <a:pt x="7429" y="1344"/>
                  </a:lnTo>
                  <a:cubicBezTo>
                    <a:pt x="7549" y="1196"/>
                    <a:pt x="7641" y="1026"/>
                    <a:pt x="7704" y="842"/>
                  </a:cubicBezTo>
                  <a:lnTo>
                    <a:pt x="7704" y="0"/>
                  </a:lnTo>
                  <a:cubicBezTo>
                    <a:pt x="7634" y="177"/>
                    <a:pt x="7542" y="340"/>
                    <a:pt x="7429" y="481"/>
                  </a:cubicBezTo>
                  <a:close/>
                  <a:moveTo>
                    <a:pt x="6290" y="1323"/>
                  </a:moveTo>
                  <a:lnTo>
                    <a:pt x="6290" y="2186"/>
                  </a:lnTo>
                  <a:cubicBezTo>
                    <a:pt x="6382" y="2144"/>
                    <a:pt x="6481" y="2094"/>
                    <a:pt x="6565" y="2052"/>
                  </a:cubicBezTo>
                  <a:lnTo>
                    <a:pt x="6565" y="1196"/>
                  </a:lnTo>
                  <a:cubicBezTo>
                    <a:pt x="6481" y="1238"/>
                    <a:pt x="6382" y="1281"/>
                    <a:pt x="6290" y="1323"/>
                  </a:cubicBezTo>
                  <a:close/>
                  <a:moveTo>
                    <a:pt x="5717" y="1550"/>
                  </a:moveTo>
                  <a:lnTo>
                    <a:pt x="5717" y="2413"/>
                  </a:lnTo>
                  <a:cubicBezTo>
                    <a:pt x="5808" y="2377"/>
                    <a:pt x="5908" y="2349"/>
                    <a:pt x="5992" y="2321"/>
                  </a:cubicBezTo>
                  <a:lnTo>
                    <a:pt x="5992" y="1465"/>
                  </a:lnTo>
                  <a:cubicBezTo>
                    <a:pt x="5908" y="1493"/>
                    <a:pt x="5808" y="1514"/>
                    <a:pt x="5717" y="1542"/>
                  </a:cubicBezTo>
                  <a:close/>
                  <a:moveTo>
                    <a:pt x="5151" y="1698"/>
                  </a:moveTo>
                  <a:lnTo>
                    <a:pt x="5151" y="2575"/>
                  </a:lnTo>
                  <a:cubicBezTo>
                    <a:pt x="5243" y="2554"/>
                    <a:pt x="5335" y="2533"/>
                    <a:pt x="5426" y="2505"/>
                  </a:cubicBezTo>
                  <a:lnTo>
                    <a:pt x="5426" y="1641"/>
                  </a:lnTo>
                  <a:cubicBezTo>
                    <a:pt x="5335" y="1663"/>
                    <a:pt x="5243" y="1677"/>
                    <a:pt x="5151" y="169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1124;p38"/>
            <p:cNvSpPr/>
            <p:nvPr/>
          </p:nvSpPr>
          <p:spPr>
            <a:xfrm>
              <a:off x="1930325" y="2555925"/>
              <a:ext cx="216325" cy="113775"/>
            </a:xfrm>
            <a:custGeom>
              <a:rect l="l" t="t" r="r" b="b"/>
              <a:pathLst>
                <a:path w="8653" h="4551" extrusionOk="0">
                  <a:moveTo>
                    <a:pt x="4347" y="0"/>
                  </a:moveTo>
                  <a:cubicBezTo>
                    <a:pt x="3329" y="0"/>
                    <a:pt x="2311" y="227"/>
                    <a:pt x="1536" y="677"/>
                  </a:cubicBezTo>
                  <a:cubicBezTo>
                    <a:pt x="0" y="1575"/>
                    <a:pt x="7" y="3011"/>
                    <a:pt x="1550" y="3896"/>
                  </a:cubicBezTo>
                  <a:cubicBezTo>
                    <a:pt x="2310" y="4333"/>
                    <a:pt x="3305" y="4551"/>
                    <a:pt x="4303" y="4551"/>
                  </a:cubicBezTo>
                  <a:cubicBezTo>
                    <a:pt x="5321" y="4551"/>
                    <a:pt x="6342" y="4325"/>
                    <a:pt x="7117" y="3874"/>
                  </a:cubicBezTo>
                  <a:cubicBezTo>
                    <a:pt x="8652" y="2976"/>
                    <a:pt x="8645" y="1540"/>
                    <a:pt x="7103" y="656"/>
                  </a:cubicBezTo>
                  <a:cubicBezTo>
                    <a:pt x="6340" y="218"/>
                    <a:pt x="5344" y="0"/>
                    <a:pt x="4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1125;p38"/>
            <p:cNvSpPr/>
            <p:nvPr/>
          </p:nvSpPr>
          <p:spPr>
            <a:xfrm>
              <a:off x="1939700" y="2561000"/>
              <a:ext cx="197225" cy="103650"/>
            </a:xfrm>
            <a:custGeom>
              <a:rect l="l" t="t" r="r" b="b"/>
              <a:pathLst>
                <a:path w="7889" h="4146" extrusionOk="0">
                  <a:moveTo>
                    <a:pt x="3974" y="1"/>
                  </a:moveTo>
                  <a:cubicBezTo>
                    <a:pt x="3046" y="1"/>
                    <a:pt x="2116" y="208"/>
                    <a:pt x="1408" y="622"/>
                  </a:cubicBezTo>
                  <a:cubicBezTo>
                    <a:pt x="0" y="1436"/>
                    <a:pt x="14" y="2745"/>
                    <a:pt x="1415" y="3551"/>
                  </a:cubicBezTo>
                  <a:cubicBezTo>
                    <a:pt x="2113" y="3947"/>
                    <a:pt x="3023" y="4145"/>
                    <a:pt x="3933" y="4145"/>
                  </a:cubicBezTo>
                  <a:cubicBezTo>
                    <a:pt x="4860" y="4145"/>
                    <a:pt x="5788" y="3940"/>
                    <a:pt x="6495" y="3530"/>
                  </a:cubicBezTo>
                  <a:cubicBezTo>
                    <a:pt x="7888" y="2709"/>
                    <a:pt x="7888" y="1401"/>
                    <a:pt x="6480" y="594"/>
                  </a:cubicBezTo>
                  <a:cubicBezTo>
                    <a:pt x="5788" y="199"/>
                    <a:pt x="4882" y="1"/>
                    <a:pt x="3974" y="1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1126;p38"/>
            <p:cNvSpPr/>
            <p:nvPr/>
          </p:nvSpPr>
          <p:spPr>
            <a:xfrm>
              <a:off x="1941825" y="2561150"/>
              <a:ext cx="193150" cy="73075"/>
            </a:xfrm>
            <a:custGeom>
              <a:rect l="l" t="t" r="r" b="b"/>
              <a:pathLst>
                <a:path w="7726" h="2923" extrusionOk="0">
                  <a:moveTo>
                    <a:pt x="3881" y="1"/>
                  </a:moveTo>
                  <a:cubicBezTo>
                    <a:pt x="2954" y="1"/>
                    <a:pt x="2026" y="206"/>
                    <a:pt x="1323" y="616"/>
                  </a:cubicBezTo>
                  <a:cubicBezTo>
                    <a:pt x="241" y="1246"/>
                    <a:pt x="0" y="2166"/>
                    <a:pt x="594" y="2923"/>
                  </a:cubicBezTo>
                  <a:cubicBezTo>
                    <a:pt x="142" y="2208"/>
                    <a:pt x="403" y="1380"/>
                    <a:pt x="1394" y="800"/>
                  </a:cubicBezTo>
                  <a:cubicBezTo>
                    <a:pt x="2079" y="401"/>
                    <a:pt x="2980" y="201"/>
                    <a:pt x="3881" y="201"/>
                  </a:cubicBezTo>
                  <a:cubicBezTo>
                    <a:pt x="4765" y="201"/>
                    <a:pt x="5648" y="393"/>
                    <a:pt x="6325" y="779"/>
                  </a:cubicBezTo>
                  <a:cubicBezTo>
                    <a:pt x="7322" y="1352"/>
                    <a:pt x="7591" y="2180"/>
                    <a:pt x="7145" y="2894"/>
                  </a:cubicBezTo>
                  <a:cubicBezTo>
                    <a:pt x="7725" y="2130"/>
                    <a:pt x="7478" y="1218"/>
                    <a:pt x="6395" y="595"/>
                  </a:cubicBezTo>
                  <a:cubicBezTo>
                    <a:pt x="5701" y="199"/>
                    <a:pt x="4792" y="1"/>
                    <a:pt x="3881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1127;p38"/>
            <p:cNvSpPr/>
            <p:nvPr/>
          </p:nvSpPr>
          <p:spPr>
            <a:xfrm>
              <a:off x="1980900" y="2577300"/>
              <a:ext cx="115525" cy="72775"/>
            </a:xfrm>
            <a:custGeom>
              <a:rect l="l" t="t" r="r" b="b"/>
              <a:pathLst>
                <a:path w="4621" h="2911" extrusionOk="0">
                  <a:moveTo>
                    <a:pt x="715" y="777"/>
                  </a:moveTo>
                  <a:lnTo>
                    <a:pt x="1430" y="1187"/>
                  </a:lnTo>
                  <a:cubicBezTo>
                    <a:pt x="1337" y="1206"/>
                    <a:pt x="1243" y="1216"/>
                    <a:pt x="1152" y="1216"/>
                  </a:cubicBezTo>
                  <a:cubicBezTo>
                    <a:pt x="1001" y="1216"/>
                    <a:pt x="858" y="1187"/>
                    <a:pt x="743" y="1116"/>
                  </a:cubicBezTo>
                  <a:cubicBezTo>
                    <a:pt x="666" y="1081"/>
                    <a:pt x="602" y="1017"/>
                    <a:pt x="567" y="940"/>
                  </a:cubicBezTo>
                  <a:cubicBezTo>
                    <a:pt x="595" y="876"/>
                    <a:pt x="651" y="819"/>
                    <a:pt x="715" y="777"/>
                  </a:cubicBezTo>
                  <a:close/>
                  <a:moveTo>
                    <a:pt x="3240" y="1592"/>
                  </a:moveTo>
                  <a:cubicBezTo>
                    <a:pt x="3453" y="1592"/>
                    <a:pt x="3662" y="1642"/>
                    <a:pt x="3849" y="1746"/>
                  </a:cubicBezTo>
                  <a:cubicBezTo>
                    <a:pt x="3934" y="1781"/>
                    <a:pt x="3998" y="1845"/>
                    <a:pt x="4040" y="1930"/>
                  </a:cubicBezTo>
                  <a:cubicBezTo>
                    <a:pt x="3998" y="2001"/>
                    <a:pt x="3941" y="2064"/>
                    <a:pt x="3863" y="2100"/>
                  </a:cubicBezTo>
                  <a:lnTo>
                    <a:pt x="3007" y="1612"/>
                  </a:lnTo>
                  <a:cubicBezTo>
                    <a:pt x="3085" y="1598"/>
                    <a:pt x="3162" y="1592"/>
                    <a:pt x="3240" y="1592"/>
                  </a:cubicBezTo>
                  <a:close/>
                  <a:moveTo>
                    <a:pt x="1871" y="1"/>
                  </a:moveTo>
                  <a:cubicBezTo>
                    <a:pt x="1580" y="1"/>
                    <a:pt x="1183" y="83"/>
                    <a:pt x="765" y="317"/>
                  </a:cubicBezTo>
                  <a:lnTo>
                    <a:pt x="369" y="84"/>
                  </a:lnTo>
                  <a:lnTo>
                    <a:pt x="86" y="246"/>
                  </a:lnTo>
                  <a:lnTo>
                    <a:pt x="86" y="416"/>
                  </a:lnTo>
                  <a:lnTo>
                    <a:pt x="354" y="572"/>
                  </a:lnTo>
                  <a:cubicBezTo>
                    <a:pt x="128" y="741"/>
                    <a:pt x="1" y="925"/>
                    <a:pt x="1" y="1109"/>
                  </a:cubicBezTo>
                  <a:lnTo>
                    <a:pt x="1" y="1279"/>
                  </a:lnTo>
                  <a:cubicBezTo>
                    <a:pt x="1" y="1456"/>
                    <a:pt x="121" y="1633"/>
                    <a:pt x="404" y="1796"/>
                  </a:cubicBezTo>
                  <a:cubicBezTo>
                    <a:pt x="638" y="1932"/>
                    <a:pt x="904" y="1987"/>
                    <a:pt x="1191" y="1987"/>
                  </a:cubicBezTo>
                  <a:cubicBezTo>
                    <a:pt x="1468" y="1987"/>
                    <a:pt x="1764" y="1936"/>
                    <a:pt x="2066" y="1859"/>
                  </a:cubicBezTo>
                  <a:lnTo>
                    <a:pt x="2420" y="1760"/>
                  </a:lnTo>
                  <a:lnTo>
                    <a:pt x="3375" y="2312"/>
                  </a:lnTo>
                  <a:cubicBezTo>
                    <a:pt x="3352" y="2313"/>
                    <a:pt x="3328" y="2313"/>
                    <a:pt x="3305" y="2313"/>
                  </a:cubicBezTo>
                  <a:cubicBezTo>
                    <a:pt x="3046" y="2313"/>
                    <a:pt x="2794" y="2277"/>
                    <a:pt x="2547" y="2206"/>
                  </a:cubicBezTo>
                  <a:cubicBezTo>
                    <a:pt x="2500" y="2186"/>
                    <a:pt x="2448" y="2177"/>
                    <a:pt x="2397" y="2177"/>
                  </a:cubicBezTo>
                  <a:cubicBezTo>
                    <a:pt x="2319" y="2177"/>
                    <a:pt x="2241" y="2199"/>
                    <a:pt x="2172" y="2241"/>
                  </a:cubicBezTo>
                  <a:cubicBezTo>
                    <a:pt x="2088" y="2284"/>
                    <a:pt x="2038" y="2376"/>
                    <a:pt x="2045" y="2475"/>
                  </a:cubicBezTo>
                  <a:lnTo>
                    <a:pt x="2045" y="2623"/>
                  </a:lnTo>
                  <a:cubicBezTo>
                    <a:pt x="2052" y="2708"/>
                    <a:pt x="2102" y="2786"/>
                    <a:pt x="2180" y="2821"/>
                  </a:cubicBezTo>
                  <a:cubicBezTo>
                    <a:pt x="2253" y="2864"/>
                    <a:pt x="2412" y="2910"/>
                    <a:pt x="2639" y="2910"/>
                  </a:cubicBezTo>
                  <a:cubicBezTo>
                    <a:pt x="2932" y="2910"/>
                    <a:pt x="3341" y="2833"/>
                    <a:pt x="3828" y="2574"/>
                  </a:cubicBezTo>
                  <a:lnTo>
                    <a:pt x="4344" y="2871"/>
                  </a:lnTo>
                  <a:lnTo>
                    <a:pt x="4620" y="2708"/>
                  </a:lnTo>
                  <a:lnTo>
                    <a:pt x="4620" y="2538"/>
                  </a:lnTo>
                  <a:lnTo>
                    <a:pt x="4231" y="2312"/>
                  </a:lnTo>
                  <a:cubicBezTo>
                    <a:pt x="4436" y="2163"/>
                    <a:pt x="4599" y="1958"/>
                    <a:pt x="4599" y="1739"/>
                  </a:cubicBezTo>
                  <a:lnTo>
                    <a:pt x="4599" y="1569"/>
                  </a:lnTo>
                  <a:cubicBezTo>
                    <a:pt x="4606" y="1399"/>
                    <a:pt x="4500" y="1208"/>
                    <a:pt x="4196" y="1032"/>
                  </a:cubicBezTo>
                  <a:cubicBezTo>
                    <a:pt x="3910" y="870"/>
                    <a:pt x="3615" y="804"/>
                    <a:pt x="3296" y="804"/>
                  </a:cubicBezTo>
                  <a:cubicBezTo>
                    <a:pt x="2998" y="804"/>
                    <a:pt x="2680" y="862"/>
                    <a:pt x="2328" y="954"/>
                  </a:cubicBezTo>
                  <a:lnTo>
                    <a:pt x="2017" y="1039"/>
                  </a:lnTo>
                  <a:lnTo>
                    <a:pt x="1210" y="572"/>
                  </a:lnTo>
                  <a:cubicBezTo>
                    <a:pt x="1437" y="572"/>
                    <a:pt x="1656" y="607"/>
                    <a:pt x="1875" y="671"/>
                  </a:cubicBezTo>
                  <a:cubicBezTo>
                    <a:pt x="1918" y="685"/>
                    <a:pt x="1963" y="692"/>
                    <a:pt x="2008" y="692"/>
                  </a:cubicBezTo>
                  <a:cubicBezTo>
                    <a:pt x="2075" y="692"/>
                    <a:pt x="2142" y="676"/>
                    <a:pt x="2201" y="642"/>
                  </a:cubicBezTo>
                  <a:cubicBezTo>
                    <a:pt x="2257" y="600"/>
                    <a:pt x="2371" y="508"/>
                    <a:pt x="2378" y="402"/>
                  </a:cubicBezTo>
                  <a:lnTo>
                    <a:pt x="2378" y="232"/>
                  </a:lnTo>
                  <a:cubicBezTo>
                    <a:pt x="2378" y="183"/>
                    <a:pt x="2349" y="126"/>
                    <a:pt x="2264" y="76"/>
                  </a:cubicBezTo>
                  <a:cubicBezTo>
                    <a:pt x="2184" y="31"/>
                    <a:pt x="2047" y="1"/>
                    <a:pt x="1871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1128;p38"/>
            <p:cNvSpPr/>
            <p:nvPr/>
          </p:nvSpPr>
          <p:spPr>
            <a:xfrm>
              <a:off x="1975075" y="2577300"/>
              <a:ext cx="128600" cy="68500"/>
            </a:xfrm>
            <a:custGeom>
              <a:rect l="l" t="t" r="r" b="b"/>
              <a:pathLst>
                <a:path w="5144" h="2740" extrusionOk="0">
                  <a:moveTo>
                    <a:pt x="948" y="607"/>
                  </a:moveTo>
                  <a:lnTo>
                    <a:pt x="1861" y="1138"/>
                  </a:lnTo>
                  <a:cubicBezTo>
                    <a:pt x="1709" y="1187"/>
                    <a:pt x="1548" y="1217"/>
                    <a:pt x="1395" y="1217"/>
                  </a:cubicBezTo>
                  <a:cubicBezTo>
                    <a:pt x="1242" y="1217"/>
                    <a:pt x="1097" y="1187"/>
                    <a:pt x="976" y="1116"/>
                  </a:cubicBezTo>
                  <a:cubicBezTo>
                    <a:pt x="722" y="975"/>
                    <a:pt x="708" y="763"/>
                    <a:pt x="948" y="607"/>
                  </a:cubicBezTo>
                  <a:close/>
                  <a:moveTo>
                    <a:pt x="3473" y="1422"/>
                  </a:moveTo>
                  <a:cubicBezTo>
                    <a:pt x="3691" y="1422"/>
                    <a:pt x="3902" y="1468"/>
                    <a:pt x="4082" y="1569"/>
                  </a:cubicBezTo>
                  <a:cubicBezTo>
                    <a:pt x="4379" y="1739"/>
                    <a:pt x="4358" y="1951"/>
                    <a:pt x="4096" y="2100"/>
                  </a:cubicBezTo>
                  <a:lnTo>
                    <a:pt x="3021" y="1484"/>
                  </a:lnTo>
                  <a:cubicBezTo>
                    <a:pt x="3170" y="1444"/>
                    <a:pt x="3324" y="1422"/>
                    <a:pt x="3473" y="1422"/>
                  </a:cubicBezTo>
                  <a:close/>
                  <a:moveTo>
                    <a:pt x="2100" y="1"/>
                  </a:moveTo>
                  <a:cubicBezTo>
                    <a:pt x="1809" y="1"/>
                    <a:pt x="1409" y="83"/>
                    <a:pt x="991" y="317"/>
                  </a:cubicBezTo>
                  <a:lnTo>
                    <a:pt x="594" y="84"/>
                  </a:lnTo>
                  <a:lnTo>
                    <a:pt x="319" y="246"/>
                  </a:lnTo>
                  <a:lnTo>
                    <a:pt x="715" y="473"/>
                  </a:lnTo>
                  <a:cubicBezTo>
                    <a:pt x="163" y="819"/>
                    <a:pt x="0" y="1258"/>
                    <a:pt x="630" y="1626"/>
                  </a:cubicBezTo>
                  <a:cubicBezTo>
                    <a:pt x="864" y="1759"/>
                    <a:pt x="1130" y="1813"/>
                    <a:pt x="1417" y="1813"/>
                  </a:cubicBezTo>
                  <a:cubicBezTo>
                    <a:pt x="1694" y="1813"/>
                    <a:pt x="1990" y="1762"/>
                    <a:pt x="2292" y="1682"/>
                  </a:cubicBezTo>
                  <a:lnTo>
                    <a:pt x="2646" y="1590"/>
                  </a:lnTo>
                  <a:lnTo>
                    <a:pt x="3820" y="2270"/>
                  </a:lnTo>
                  <a:cubicBezTo>
                    <a:pt x="3762" y="2290"/>
                    <a:pt x="3667" y="2312"/>
                    <a:pt x="3511" y="2312"/>
                  </a:cubicBezTo>
                  <a:cubicBezTo>
                    <a:pt x="3344" y="2312"/>
                    <a:pt x="3107" y="2287"/>
                    <a:pt x="2773" y="2206"/>
                  </a:cubicBezTo>
                  <a:cubicBezTo>
                    <a:pt x="2723" y="2186"/>
                    <a:pt x="2671" y="2177"/>
                    <a:pt x="2620" y="2177"/>
                  </a:cubicBezTo>
                  <a:cubicBezTo>
                    <a:pt x="2542" y="2177"/>
                    <a:pt x="2467" y="2199"/>
                    <a:pt x="2398" y="2241"/>
                  </a:cubicBezTo>
                  <a:cubicBezTo>
                    <a:pt x="2264" y="2312"/>
                    <a:pt x="2186" y="2531"/>
                    <a:pt x="2398" y="2652"/>
                  </a:cubicBezTo>
                  <a:cubicBezTo>
                    <a:pt x="2472" y="2694"/>
                    <a:pt x="2629" y="2740"/>
                    <a:pt x="2853" y="2740"/>
                  </a:cubicBezTo>
                  <a:cubicBezTo>
                    <a:pt x="3147" y="2740"/>
                    <a:pt x="3557" y="2662"/>
                    <a:pt x="4047" y="2397"/>
                  </a:cubicBezTo>
                  <a:lnTo>
                    <a:pt x="4563" y="2701"/>
                  </a:lnTo>
                  <a:lnTo>
                    <a:pt x="4839" y="2538"/>
                  </a:lnTo>
                  <a:lnTo>
                    <a:pt x="4323" y="2234"/>
                  </a:lnTo>
                  <a:cubicBezTo>
                    <a:pt x="4782" y="1965"/>
                    <a:pt x="5143" y="1449"/>
                    <a:pt x="4436" y="1032"/>
                  </a:cubicBezTo>
                  <a:cubicBezTo>
                    <a:pt x="4146" y="870"/>
                    <a:pt x="3850" y="804"/>
                    <a:pt x="3529" y="804"/>
                  </a:cubicBezTo>
                  <a:cubicBezTo>
                    <a:pt x="3231" y="804"/>
                    <a:pt x="2913" y="862"/>
                    <a:pt x="2561" y="954"/>
                  </a:cubicBezTo>
                  <a:lnTo>
                    <a:pt x="2250" y="1039"/>
                  </a:lnTo>
                  <a:lnTo>
                    <a:pt x="1224" y="444"/>
                  </a:lnTo>
                  <a:cubicBezTo>
                    <a:pt x="1294" y="419"/>
                    <a:pt x="1384" y="400"/>
                    <a:pt x="1505" y="400"/>
                  </a:cubicBezTo>
                  <a:cubicBezTo>
                    <a:pt x="1651" y="400"/>
                    <a:pt x="1845" y="427"/>
                    <a:pt x="2108" y="501"/>
                  </a:cubicBezTo>
                  <a:cubicBezTo>
                    <a:pt x="2147" y="514"/>
                    <a:pt x="2188" y="520"/>
                    <a:pt x="2229" y="520"/>
                  </a:cubicBezTo>
                  <a:cubicBezTo>
                    <a:pt x="2300" y="520"/>
                    <a:pt x="2371" y="501"/>
                    <a:pt x="2434" y="466"/>
                  </a:cubicBezTo>
                  <a:cubicBezTo>
                    <a:pt x="2526" y="416"/>
                    <a:pt x="2731" y="218"/>
                    <a:pt x="2490" y="76"/>
                  </a:cubicBezTo>
                  <a:cubicBezTo>
                    <a:pt x="2413" y="31"/>
                    <a:pt x="2276" y="1"/>
                    <a:pt x="2100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1129;p38"/>
            <p:cNvSpPr/>
            <p:nvPr/>
          </p:nvSpPr>
          <p:spPr>
            <a:xfrm>
              <a:off x="1935800" y="256575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1" y="850"/>
                  </a:moveTo>
                  <a:cubicBezTo>
                    <a:pt x="1" y="1154"/>
                    <a:pt x="1" y="1451"/>
                    <a:pt x="8" y="1755"/>
                  </a:cubicBezTo>
                  <a:cubicBezTo>
                    <a:pt x="29" y="2569"/>
                    <a:pt x="793" y="3375"/>
                    <a:pt x="2314" y="3793"/>
                  </a:cubicBezTo>
                  <a:cubicBezTo>
                    <a:pt x="3389" y="4090"/>
                    <a:pt x="4521" y="4083"/>
                    <a:pt x="5597" y="3779"/>
                  </a:cubicBezTo>
                  <a:cubicBezTo>
                    <a:pt x="7110" y="3340"/>
                    <a:pt x="7867" y="2533"/>
                    <a:pt x="7882" y="1720"/>
                  </a:cubicBezTo>
                  <a:cubicBezTo>
                    <a:pt x="7889" y="1416"/>
                    <a:pt x="7889" y="1112"/>
                    <a:pt x="7882" y="807"/>
                  </a:cubicBezTo>
                  <a:cubicBezTo>
                    <a:pt x="7860" y="1"/>
                    <a:pt x="15" y="36"/>
                    <a:pt x="1" y="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1130;p38"/>
            <p:cNvSpPr/>
            <p:nvPr/>
          </p:nvSpPr>
          <p:spPr>
            <a:xfrm>
              <a:off x="1938275" y="2598300"/>
              <a:ext cx="192625" cy="67750"/>
            </a:xfrm>
            <a:custGeom>
              <a:rect l="l" t="t" r="r" b="b"/>
              <a:pathLst>
                <a:path w="7705" h="2710" extrusionOk="0">
                  <a:moveTo>
                    <a:pt x="277" y="517"/>
                  </a:moveTo>
                  <a:lnTo>
                    <a:pt x="277" y="1380"/>
                  </a:lnTo>
                  <a:cubicBezTo>
                    <a:pt x="156" y="1239"/>
                    <a:pt x="64" y="1069"/>
                    <a:pt x="1" y="892"/>
                  </a:cubicBezTo>
                  <a:lnTo>
                    <a:pt x="1" y="50"/>
                  </a:lnTo>
                  <a:cubicBezTo>
                    <a:pt x="64" y="220"/>
                    <a:pt x="156" y="375"/>
                    <a:pt x="277" y="517"/>
                  </a:cubicBezTo>
                  <a:close/>
                  <a:moveTo>
                    <a:pt x="2293" y="1649"/>
                  </a:moveTo>
                  <a:lnTo>
                    <a:pt x="2293" y="2512"/>
                  </a:lnTo>
                  <a:cubicBezTo>
                    <a:pt x="2378" y="2540"/>
                    <a:pt x="2477" y="2561"/>
                    <a:pt x="2569" y="2583"/>
                  </a:cubicBezTo>
                  <a:lnTo>
                    <a:pt x="2569" y="1705"/>
                  </a:lnTo>
                  <a:cubicBezTo>
                    <a:pt x="2477" y="1684"/>
                    <a:pt x="2378" y="1670"/>
                    <a:pt x="2293" y="1649"/>
                  </a:cubicBezTo>
                  <a:close/>
                  <a:moveTo>
                    <a:pt x="3432" y="1812"/>
                  </a:moveTo>
                  <a:lnTo>
                    <a:pt x="3432" y="2703"/>
                  </a:lnTo>
                  <a:cubicBezTo>
                    <a:pt x="3524" y="2703"/>
                    <a:pt x="3616" y="2710"/>
                    <a:pt x="3708" y="2710"/>
                  </a:cubicBezTo>
                  <a:lnTo>
                    <a:pt x="3708" y="1826"/>
                  </a:lnTo>
                  <a:cubicBezTo>
                    <a:pt x="3616" y="1826"/>
                    <a:pt x="3524" y="1819"/>
                    <a:pt x="3432" y="1812"/>
                  </a:cubicBezTo>
                  <a:close/>
                  <a:moveTo>
                    <a:pt x="2859" y="1755"/>
                  </a:moveTo>
                  <a:lnTo>
                    <a:pt x="2859" y="2632"/>
                  </a:lnTo>
                  <a:cubicBezTo>
                    <a:pt x="2951" y="2646"/>
                    <a:pt x="3043" y="2660"/>
                    <a:pt x="3142" y="2675"/>
                  </a:cubicBezTo>
                  <a:lnTo>
                    <a:pt x="3142" y="1797"/>
                  </a:lnTo>
                  <a:cubicBezTo>
                    <a:pt x="3043" y="1783"/>
                    <a:pt x="2951" y="1769"/>
                    <a:pt x="2859" y="1755"/>
                  </a:cubicBezTo>
                  <a:close/>
                  <a:moveTo>
                    <a:pt x="574" y="835"/>
                  </a:moveTo>
                  <a:lnTo>
                    <a:pt x="574" y="1677"/>
                  </a:lnTo>
                  <a:cubicBezTo>
                    <a:pt x="659" y="1755"/>
                    <a:pt x="751" y="1826"/>
                    <a:pt x="850" y="1896"/>
                  </a:cubicBezTo>
                  <a:lnTo>
                    <a:pt x="850" y="1026"/>
                  </a:lnTo>
                  <a:cubicBezTo>
                    <a:pt x="751" y="970"/>
                    <a:pt x="659" y="899"/>
                    <a:pt x="574" y="835"/>
                  </a:cubicBezTo>
                  <a:close/>
                  <a:moveTo>
                    <a:pt x="1720" y="1479"/>
                  </a:moveTo>
                  <a:lnTo>
                    <a:pt x="1720" y="2328"/>
                  </a:lnTo>
                  <a:cubicBezTo>
                    <a:pt x="1805" y="2363"/>
                    <a:pt x="1904" y="2392"/>
                    <a:pt x="1996" y="2420"/>
                  </a:cubicBezTo>
                  <a:lnTo>
                    <a:pt x="1996" y="1557"/>
                  </a:lnTo>
                  <a:cubicBezTo>
                    <a:pt x="1904" y="1536"/>
                    <a:pt x="1805" y="1507"/>
                    <a:pt x="1720" y="1479"/>
                  </a:cubicBezTo>
                  <a:close/>
                  <a:moveTo>
                    <a:pt x="1147" y="1210"/>
                  </a:moveTo>
                  <a:lnTo>
                    <a:pt x="1147" y="2066"/>
                  </a:lnTo>
                  <a:cubicBezTo>
                    <a:pt x="1232" y="2116"/>
                    <a:pt x="1324" y="2151"/>
                    <a:pt x="1423" y="2201"/>
                  </a:cubicBezTo>
                  <a:lnTo>
                    <a:pt x="1423" y="1338"/>
                  </a:lnTo>
                  <a:cubicBezTo>
                    <a:pt x="1331" y="1302"/>
                    <a:pt x="1232" y="1267"/>
                    <a:pt x="1147" y="1217"/>
                  </a:cubicBezTo>
                  <a:close/>
                  <a:moveTo>
                    <a:pt x="4005" y="1819"/>
                  </a:moveTo>
                  <a:lnTo>
                    <a:pt x="4005" y="2703"/>
                  </a:lnTo>
                  <a:cubicBezTo>
                    <a:pt x="4097" y="2703"/>
                    <a:pt x="4189" y="2696"/>
                    <a:pt x="4281" y="2689"/>
                  </a:cubicBezTo>
                  <a:lnTo>
                    <a:pt x="4281" y="1797"/>
                  </a:lnTo>
                  <a:cubicBezTo>
                    <a:pt x="4189" y="1812"/>
                    <a:pt x="4097" y="1819"/>
                    <a:pt x="4005" y="1826"/>
                  </a:cubicBezTo>
                  <a:close/>
                  <a:moveTo>
                    <a:pt x="6856" y="991"/>
                  </a:moveTo>
                  <a:lnTo>
                    <a:pt x="6856" y="1861"/>
                  </a:lnTo>
                  <a:cubicBezTo>
                    <a:pt x="6955" y="1790"/>
                    <a:pt x="7047" y="1720"/>
                    <a:pt x="7132" y="1642"/>
                  </a:cubicBezTo>
                  <a:lnTo>
                    <a:pt x="7132" y="793"/>
                  </a:lnTo>
                  <a:cubicBezTo>
                    <a:pt x="7047" y="864"/>
                    <a:pt x="6955" y="934"/>
                    <a:pt x="6856" y="998"/>
                  </a:cubicBezTo>
                  <a:close/>
                  <a:moveTo>
                    <a:pt x="4578" y="1783"/>
                  </a:moveTo>
                  <a:lnTo>
                    <a:pt x="4578" y="2660"/>
                  </a:lnTo>
                  <a:cubicBezTo>
                    <a:pt x="4670" y="2653"/>
                    <a:pt x="4762" y="2632"/>
                    <a:pt x="4854" y="2618"/>
                  </a:cubicBezTo>
                  <a:lnTo>
                    <a:pt x="4854" y="1741"/>
                  </a:lnTo>
                  <a:cubicBezTo>
                    <a:pt x="4762" y="1762"/>
                    <a:pt x="4670" y="1776"/>
                    <a:pt x="4578" y="1790"/>
                  </a:cubicBezTo>
                  <a:close/>
                  <a:moveTo>
                    <a:pt x="7429" y="482"/>
                  </a:moveTo>
                  <a:lnTo>
                    <a:pt x="7429" y="1345"/>
                  </a:lnTo>
                  <a:cubicBezTo>
                    <a:pt x="7549" y="1189"/>
                    <a:pt x="7641" y="1019"/>
                    <a:pt x="7705" y="835"/>
                  </a:cubicBezTo>
                  <a:lnTo>
                    <a:pt x="7705" y="1"/>
                  </a:lnTo>
                  <a:cubicBezTo>
                    <a:pt x="7634" y="170"/>
                    <a:pt x="7542" y="333"/>
                    <a:pt x="7429" y="482"/>
                  </a:cubicBezTo>
                  <a:close/>
                  <a:moveTo>
                    <a:pt x="6290" y="1323"/>
                  </a:moveTo>
                  <a:lnTo>
                    <a:pt x="6290" y="2179"/>
                  </a:lnTo>
                  <a:cubicBezTo>
                    <a:pt x="6382" y="2137"/>
                    <a:pt x="6481" y="2095"/>
                    <a:pt x="6566" y="2045"/>
                  </a:cubicBezTo>
                  <a:lnTo>
                    <a:pt x="6566" y="1189"/>
                  </a:lnTo>
                  <a:cubicBezTo>
                    <a:pt x="6474" y="1239"/>
                    <a:pt x="6382" y="1274"/>
                    <a:pt x="6290" y="1323"/>
                  </a:cubicBezTo>
                  <a:close/>
                  <a:moveTo>
                    <a:pt x="5717" y="1543"/>
                  </a:moveTo>
                  <a:lnTo>
                    <a:pt x="5717" y="2406"/>
                  </a:lnTo>
                  <a:cubicBezTo>
                    <a:pt x="5809" y="2377"/>
                    <a:pt x="5908" y="2342"/>
                    <a:pt x="5993" y="2314"/>
                  </a:cubicBezTo>
                  <a:lnTo>
                    <a:pt x="5993" y="1458"/>
                  </a:lnTo>
                  <a:cubicBezTo>
                    <a:pt x="5908" y="1493"/>
                    <a:pt x="5809" y="1514"/>
                    <a:pt x="5717" y="1543"/>
                  </a:cubicBezTo>
                  <a:close/>
                  <a:moveTo>
                    <a:pt x="5144" y="1691"/>
                  </a:moveTo>
                  <a:lnTo>
                    <a:pt x="5144" y="2569"/>
                  </a:lnTo>
                  <a:cubicBezTo>
                    <a:pt x="5243" y="2547"/>
                    <a:pt x="5335" y="2526"/>
                    <a:pt x="5427" y="2498"/>
                  </a:cubicBezTo>
                  <a:lnTo>
                    <a:pt x="5427" y="1635"/>
                  </a:lnTo>
                  <a:cubicBezTo>
                    <a:pt x="5335" y="1656"/>
                    <a:pt x="5236" y="1670"/>
                    <a:pt x="5151" y="169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1131;p38"/>
            <p:cNvSpPr/>
            <p:nvPr/>
          </p:nvSpPr>
          <p:spPr>
            <a:xfrm>
              <a:off x="1926075" y="2530375"/>
              <a:ext cx="216500" cy="113750"/>
            </a:xfrm>
            <a:custGeom>
              <a:rect l="l" t="t" r="r" b="b"/>
              <a:pathLst>
                <a:path w="8660" h="4550" extrusionOk="0">
                  <a:moveTo>
                    <a:pt x="4351" y="0"/>
                  </a:moveTo>
                  <a:cubicBezTo>
                    <a:pt x="3332" y="0"/>
                    <a:pt x="2311" y="226"/>
                    <a:pt x="1536" y="680"/>
                  </a:cubicBezTo>
                  <a:cubicBezTo>
                    <a:pt x="1" y="1571"/>
                    <a:pt x="8" y="3015"/>
                    <a:pt x="1550" y="3892"/>
                  </a:cubicBezTo>
                  <a:cubicBezTo>
                    <a:pt x="2315" y="4330"/>
                    <a:pt x="3315" y="4550"/>
                    <a:pt x="4316" y="4550"/>
                  </a:cubicBezTo>
                  <a:cubicBezTo>
                    <a:pt x="5333" y="4550"/>
                    <a:pt x="6351" y="4323"/>
                    <a:pt x="7124" y="3871"/>
                  </a:cubicBezTo>
                  <a:cubicBezTo>
                    <a:pt x="8660" y="2979"/>
                    <a:pt x="8653" y="1536"/>
                    <a:pt x="7110" y="652"/>
                  </a:cubicBezTo>
                  <a:cubicBezTo>
                    <a:pt x="6347" y="218"/>
                    <a:pt x="5349" y="0"/>
                    <a:pt x="4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1132;p38"/>
            <p:cNvSpPr/>
            <p:nvPr/>
          </p:nvSpPr>
          <p:spPr>
            <a:xfrm>
              <a:off x="1935800" y="2535450"/>
              <a:ext cx="197050" cy="103625"/>
            </a:xfrm>
            <a:custGeom>
              <a:rect l="l" t="t" r="r" b="b"/>
              <a:pathLst>
                <a:path w="7882" h="4145" extrusionOk="0">
                  <a:moveTo>
                    <a:pt x="3965" y="0"/>
                  </a:moveTo>
                  <a:cubicBezTo>
                    <a:pt x="3036" y="0"/>
                    <a:pt x="2106" y="207"/>
                    <a:pt x="1401" y="619"/>
                  </a:cubicBezTo>
                  <a:cubicBezTo>
                    <a:pt x="1" y="1432"/>
                    <a:pt x="8" y="2748"/>
                    <a:pt x="1408" y="3547"/>
                  </a:cubicBezTo>
                  <a:cubicBezTo>
                    <a:pt x="2105" y="3946"/>
                    <a:pt x="3012" y="4144"/>
                    <a:pt x="3921" y="4144"/>
                  </a:cubicBezTo>
                  <a:cubicBezTo>
                    <a:pt x="4850" y="4144"/>
                    <a:pt x="5780" y="3937"/>
                    <a:pt x="6488" y="3526"/>
                  </a:cubicBezTo>
                  <a:cubicBezTo>
                    <a:pt x="7882" y="2713"/>
                    <a:pt x="7874" y="1397"/>
                    <a:pt x="6474" y="597"/>
                  </a:cubicBezTo>
                  <a:cubicBezTo>
                    <a:pt x="5781" y="199"/>
                    <a:pt x="4874" y="0"/>
                    <a:pt x="3965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1133;p38"/>
            <p:cNvSpPr/>
            <p:nvPr/>
          </p:nvSpPr>
          <p:spPr>
            <a:xfrm>
              <a:off x="1937750" y="2535525"/>
              <a:ext cx="193150" cy="73225"/>
            </a:xfrm>
            <a:custGeom>
              <a:rect l="l" t="t" r="r" b="b"/>
              <a:pathLst>
                <a:path w="7726" h="2929" extrusionOk="0">
                  <a:moveTo>
                    <a:pt x="3878" y="0"/>
                  </a:moveTo>
                  <a:cubicBezTo>
                    <a:pt x="2952" y="0"/>
                    <a:pt x="2026" y="205"/>
                    <a:pt x="1323" y="616"/>
                  </a:cubicBezTo>
                  <a:cubicBezTo>
                    <a:pt x="241" y="1245"/>
                    <a:pt x="1" y="2172"/>
                    <a:pt x="588" y="2929"/>
                  </a:cubicBezTo>
                  <a:cubicBezTo>
                    <a:pt x="135" y="2214"/>
                    <a:pt x="404" y="1380"/>
                    <a:pt x="1387" y="807"/>
                  </a:cubicBezTo>
                  <a:cubicBezTo>
                    <a:pt x="2076" y="403"/>
                    <a:pt x="2979" y="202"/>
                    <a:pt x="3880" y="202"/>
                  </a:cubicBezTo>
                  <a:cubicBezTo>
                    <a:pt x="4765" y="202"/>
                    <a:pt x="5648" y="396"/>
                    <a:pt x="6325" y="785"/>
                  </a:cubicBezTo>
                  <a:cubicBezTo>
                    <a:pt x="7322" y="1351"/>
                    <a:pt x="7591" y="2179"/>
                    <a:pt x="7146" y="2894"/>
                  </a:cubicBezTo>
                  <a:cubicBezTo>
                    <a:pt x="7726" y="2137"/>
                    <a:pt x="7478" y="1217"/>
                    <a:pt x="6396" y="594"/>
                  </a:cubicBezTo>
                  <a:cubicBezTo>
                    <a:pt x="5698" y="198"/>
                    <a:pt x="4788" y="0"/>
                    <a:pt x="3878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1134;p38"/>
            <p:cNvSpPr/>
            <p:nvPr/>
          </p:nvSpPr>
          <p:spPr>
            <a:xfrm>
              <a:off x="1976825" y="2551750"/>
              <a:ext cx="115525" cy="72775"/>
            </a:xfrm>
            <a:custGeom>
              <a:rect l="l" t="t" r="r" b="b"/>
              <a:pathLst>
                <a:path w="4621" h="2911" extrusionOk="0">
                  <a:moveTo>
                    <a:pt x="715" y="780"/>
                  </a:moveTo>
                  <a:lnTo>
                    <a:pt x="1430" y="1190"/>
                  </a:lnTo>
                  <a:cubicBezTo>
                    <a:pt x="1346" y="1211"/>
                    <a:pt x="1262" y="1221"/>
                    <a:pt x="1178" y="1221"/>
                  </a:cubicBezTo>
                  <a:cubicBezTo>
                    <a:pt x="1028" y="1221"/>
                    <a:pt x="880" y="1188"/>
                    <a:pt x="744" y="1120"/>
                  </a:cubicBezTo>
                  <a:cubicBezTo>
                    <a:pt x="666" y="1077"/>
                    <a:pt x="602" y="1021"/>
                    <a:pt x="567" y="943"/>
                  </a:cubicBezTo>
                  <a:cubicBezTo>
                    <a:pt x="595" y="872"/>
                    <a:pt x="645" y="816"/>
                    <a:pt x="715" y="780"/>
                  </a:cubicBezTo>
                  <a:close/>
                  <a:moveTo>
                    <a:pt x="3229" y="1589"/>
                  </a:moveTo>
                  <a:cubicBezTo>
                    <a:pt x="3443" y="1589"/>
                    <a:pt x="3654" y="1642"/>
                    <a:pt x="3849" y="1742"/>
                  </a:cubicBezTo>
                  <a:cubicBezTo>
                    <a:pt x="3927" y="1785"/>
                    <a:pt x="3998" y="1848"/>
                    <a:pt x="4040" y="1926"/>
                  </a:cubicBezTo>
                  <a:cubicBezTo>
                    <a:pt x="3998" y="1997"/>
                    <a:pt x="3934" y="2061"/>
                    <a:pt x="3864" y="2103"/>
                  </a:cubicBezTo>
                  <a:lnTo>
                    <a:pt x="3008" y="1608"/>
                  </a:lnTo>
                  <a:cubicBezTo>
                    <a:pt x="3081" y="1595"/>
                    <a:pt x="3155" y="1589"/>
                    <a:pt x="3229" y="1589"/>
                  </a:cubicBezTo>
                  <a:close/>
                  <a:moveTo>
                    <a:pt x="1867" y="0"/>
                  </a:moveTo>
                  <a:cubicBezTo>
                    <a:pt x="1575" y="0"/>
                    <a:pt x="1178" y="80"/>
                    <a:pt x="765" y="313"/>
                  </a:cubicBezTo>
                  <a:lnTo>
                    <a:pt x="362" y="80"/>
                  </a:lnTo>
                  <a:lnTo>
                    <a:pt x="86" y="242"/>
                  </a:lnTo>
                  <a:lnTo>
                    <a:pt x="86" y="412"/>
                  </a:lnTo>
                  <a:lnTo>
                    <a:pt x="355" y="568"/>
                  </a:lnTo>
                  <a:cubicBezTo>
                    <a:pt x="128" y="738"/>
                    <a:pt x="1" y="922"/>
                    <a:pt x="1" y="1113"/>
                  </a:cubicBezTo>
                  <a:lnTo>
                    <a:pt x="1" y="1275"/>
                  </a:lnTo>
                  <a:cubicBezTo>
                    <a:pt x="1" y="1452"/>
                    <a:pt x="121" y="1629"/>
                    <a:pt x="404" y="1792"/>
                  </a:cubicBezTo>
                  <a:cubicBezTo>
                    <a:pt x="640" y="1930"/>
                    <a:pt x="909" y="1986"/>
                    <a:pt x="1198" y="1986"/>
                  </a:cubicBezTo>
                  <a:cubicBezTo>
                    <a:pt x="1473" y="1986"/>
                    <a:pt x="1767" y="1935"/>
                    <a:pt x="2067" y="1855"/>
                  </a:cubicBezTo>
                  <a:lnTo>
                    <a:pt x="2420" y="1756"/>
                  </a:lnTo>
                  <a:lnTo>
                    <a:pt x="3368" y="2308"/>
                  </a:lnTo>
                  <a:cubicBezTo>
                    <a:pt x="3345" y="2309"/>
                    <a:pt x="3322" y="2309"/>
                    <a:pt x="3299" y="2309"/>
                  </a:cubicBezTo>
                  <a:cubicBezTo>
                    <a:pt x="3047" y="2309"/>
                    <a:pt x="2794" y="2273"/>
                    <a:pt x="2548" y="2202"/>
                  </a:cubicBezTo>
                  <a:cubicBezTo>
                    <a:pt x="2499" y="2185"/>
                    <a:pt x="2447" y="2176"/>
                    <a:pt x="2394" y="2176"/>
                  </a:cubicBezTo>
                  <a:cubicBezTo>
                    <a:pt x="2317" y="2176"/>
                    <a:pt x="2240" y="2195"/>
                    <a:pt x="2173" y="2237"/>
                  </a:cubicBezTo>
                  <a:cubicBezTo>
                    <a:pt x="2088" y="2287"/>
                    <a:pt x="2038" y="2372"/>
                    <a:pt x="2045" y="2471"/>
                  </a:cubicBezTo>
                  <a:lnTo>
                    <a:pt x="2045" y="2619"/>
                  </a:lnTo>
                  <a:cubicBezTo>
                    <a:pt x="2045" y="2704"/>
                    <a:pt x="2095" y="2782"/>
                    <a:pt x="2173" y="2825"/>
                  </a:cubicBezTo>
                  <a:cubicBezTo>
                    <a:pt x="2247" y="2865"/>
                    <a:pt x="2406" y="2910"/>
                    <a:pt x="2634" y="2910"/>
                  </a:cubicBezTo>
                  <a:cubicBezTo>
                    <a:pt x="2930" y="2910"/>
                    <a:pt x="3341" y="2834"/>
                    <a:pt x="3828" y="2570"/>
                  </a:cubicBezTo>
                  <a:lnTo>
                    <a:pt x="4345" y="2867"/>
                  </a:lnTo>
                  <a:lnTo>
                    <a:pt x="4620" y="2704"/>
                  </a:lnTo>
                  <a:lnTo>
                    <a:pt x="4620" y="2535"/>
                  </a:lnTo>
                  <a:lnTo>
                    <a:pt x="4231" y="2315"/>
                  </a:lnTo>
                  <a:cubicBezTo>
                    <a:pt x="4437" y="2160"/>
                    <a:pt x="4599" y="1962"/>
                    <a:pt x="4599" y="1742"/>
                  </a:cubicBezTo>
                  <a:lnTo>
                    <a:pt x="4599" y="1565"/>
                  </a:lnTo>
                  <a:cubicBezTo>
                    <a:pt x="4606" y="1403"/>
                    <a:pt x="4500" y="1205"/>
                    <a:pt x="4196" y="1035"/>
                  </a:cubicBezTo>
                  <a:cubicBezTo>
                    <a:pt x="3909" y="869"/>
                    <a:pt x="3610" y="801"/>
                    <a:pt x="3287" y="801"/>
                  </a:cubicBezTo>
                  <a:cubicBezTo>
                    <a:pt x="2990" y="801"/>
                    <a:pt x="2674" y="858"/>
                    <a:pt x="2328" y="950"/>
                  </a:cubicBezTo>
                  <a:lnTo>
                    <a:pt x="2017" y="1035"/>
                  </a:lnTo>
                  <a:lnTo>
                    <a:pt x="1211" y="575"/>
                  </a:lnTo>
                  <a:cubicBezTo>
                    <a:pt x="1230" y="574"/>
                    <a:pt x="1249" y="574"/>
                    <a:pt x="1268" y="574"/>
                  </a:cubicBezTo>
                  <a:cubicBezTo>
                    <a:pt x="1474" y="574"/>
                    <a:pt x="1675" y="609"/>
                    <a:pt x="1876" y="667"/>
                  </a:cubicBezTo>
                  <a:cubicBezTo>
                    <a:pt x="1918" y="681"/>
                    <a:pt x="1964" y="689"/>
                    <a:pt x="2008" y="689"/>
                  </a:cubicBezTo>
                  <a:cubicBezTo>
                    <a:pt x="2074" y="689"/>
                    <a:pt x="2139" y="672"/>
                    <a:pt x="2194" y="639"/>
                  </a:cubicBezTo>
                  <a:cubicBezTo>
                    <a:pt x="2258" y="603"/>
                    <a:pt x="2371" y="504"/>
                    <a:pt x="2371" y="405"/>
                  </a:cubicBezTo>
                  <a:lnTo>
                    <a:pt x="2371" y="228"/>
                  </a:lnTo>
                  <a:cubicBezTo>
                    <a:pt x="2371" y="179"/>
                    <a:pt x="2350" y="122"/>
                    <a:pt x="2265" y="73"/>
                  </a:cubicBezTo>
                  <a:cubicBezTo>
                    <a:pt x="2184" y="30"/>
                    <a:pt x="2045" y="0"/>
                    <a:pt x="1867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1135;p38"/>
            <p:cNvSpPr/>
            <p:nvPr/>
          </p:nvSpPr>
          <p:spPr>
            <a:xfrm>
              <a:off x="1971000" y="2551650"/>
              <a:ext cx="128600" cy="68525"/>
            </a:xfrm>
            <a:custGeom>
              <a:rect l="l" t="t" r="r" b="b"/>
              <a:pathLst>
                <a:path w="5144" h="2741" extrusionOk="0">
                  <a:moveTo>
                    <a:pt x="948" y="607"/>
                  </a:moveTo>
                  <a:lnTo>
                    <a:pt x="1861" y="1138"/>
                  </a:lnTo>
                  <a:cubicBezTo>
                    <a:pt x="1707" y="1188"/>
                    <a:pt x="1541" y="1218"/>
                    <a:pt x="1385" y="1218"/>
                  </a:cubicBezTo>
                  <a:cubicBezTo>
                    <a:pt x="1234" y="1218"/>
                    <a:pt x="1092" y="1190"/>
                    <a:pt x="977" y="1124"/>
                  </a:cubicBezTo>
                  <a:cubicBezTo>
                    <a:pt x="722" y="975"/>
                    <a:pt x="708" y="763"/>
                    <a:pt x="948" y="607"/>
                  </a:cubicBezTo>
                  <a:close/>
                  <a:moveTo>
                    <a:pt x="3470" y="1426"/>
                  </a:moveTo>
                  <a:cubicBezTo>
                    <a:pt x="3690" y="1426"/>
                    <a:pt x="3899" y="1471"/>
                    <a:pt x="4075" y="1576"/>
                  </a:cubicBezTo>
                  <a:cubicBezTo>
                    <a:pt x="4380" y="1746"/>
                    <a:pt x="4358" y="1951"/>
                    <a:pt x="4097" y="2107"/>
                  </a:cubicBezTo>
                  <a:lnTo>
                    <a:pt x="3014" y="1484"/>
                  </a:lnTo>
                  <a:cubicBezTo>
                    <a:pt x="3166" y="1447"/>
                    <a:pt x="3321" y="1426"/>
                    <a:pt x="3470" y="1426"/>
                  </a:cubicBezTo>
                  <a:close/>
                  <a:moveTo>
                    <a:pt x="2097" y="1"/>
                  </a:moveTo>
                  <a:cubicBezTo>
                    <a:pt x="1806" y="1"/>
                    <a:pt x="1408" y="82"/>
                    <a:pt x="991" y="310"/>
                  </a:cubicBezTo>
                  <a:lnTo>
                    <a:pt x="595" y="84"/>
                  </a:lnTo>
                  <a:lnTo>
                    <a:pt x="319" y="246"/>
                  </a:lnTo>
                  <a:lnTo>
                    <a:pt x="715" y="473"/>
                  </a:lnTo>
                  <a:cubicBezTo>
                    <a:pt x="163" y="820"/>
                    <a:pt x="0" y="1258"/>
                    <a:pt x="630" y="1626"/>
                  </a:cubicBezTo>
                  <a:cubicBezTo>
                    <a:pt x="864" y="1759"/>
                    <a:pt x="1131" y="1813"/>
                    <a:pt x="1417" y="1813"/>
                  </a:cubicBezTo>
                  <a:cubicBezTo>
                    <a:pt x="1694" y="1813"/>
                    <a:pt x="1990" y="1763"/>
                    <a:pt x="2293" y="1683"/>
                  </a:cubicBezTo>
                  <a:lnTo>
                    <a:pt x="2646" y="1591"/>
                  </a:lnTo>
                  <a:lnTo>
                    <a:pt x="3821" y="2263"/>
                  </a:lnTo>
                  <a:cubicBezTo>
                    <a:pt x="3762" y="2287"/>
                    <a:pt x="3663" y="2311"/>
                    <a:pt x="3502" y="2311"/>
                  </a:cubicBezTo>
                  <a:cubicBezTo>
                    <a:pt x="3335" y="2311"/>
                    <a:pt x="3101" y="2285"/>
                    <a:pt x="2774" y="2206"/>
                  </a:cubicBezTo>
                  <a:cubicBezTo>
                    <a:pt x="2722" y="2186"/>
                    <a:pt x="2669" y="2176"/>
                    <a:pt x="2616" y="2176"/>
                  </a:cubicBezTo>
                  <a:cubicBezTo>
                    <a:pt x="2540" y="2176"/>
                    <a:pt x="2466" y="2197"/>
                    <a:pt x="2399" y="2234"/>
                  </a:cubicBezTo>
                  <a:cubicBezTo>
                    <a:pt x="2222" y="2319"/>
                    <a:pt x="2222" y="2567"/>
                    <a:pt x="2399" y="2652"/>
                  </a:cubicBezTo>
                  <a:cubicBezTo>
                    <a:pt x="2472" y="2695"/>
                    <a:pt x="2629" y="2740"/>
                    <a:pt x="2853" y="2740"/>
                  </a:cubicBezTo>
                  <a:cubicBezTo>
                    <a:pt x="3148" y="2740"/>
                    <a:pt x="3557" y="2662"/>
                    <a:pt x="4047" y="2397"/>
                  </a:cubicBezTo>
                  <a:lnTo>
                    <a:pt x="4563" y="2694"/>
                  </a:lnTo>
                  <a:lnTo>
                    <a:pt x="4839" y="2539"/>
                  </a:lnTo>
                  <a:lnTo>
                    <a:pt x="4323" y="2234"/>
                  </a:lnTo>
                  <a:cubicBezTo>
                    <a:pt x="4783" y="1973"/>
                    <a:pt x="5144" y="1456"/>
                    <a:pt x="4429" y="1039"/>
                  </a:cubicBezTo>
                  <a:cubicBezTo>
                    <a:pt x="4142" y="873"/>
                    <a:pt x="3844" y="805"/>
                    <a:pt x="3523" y="805"/>
                  </a:cubicBezTo>
                  <a:cubicBezTo>
                    <a:pt x="3227" y="805"/>
                    <a:pt x="2910" y="862"/>
                    <a:pt x="2561" y="954"/>
                  </a:cubicBezTo>
                  <a:lnTo>
                    <a:pt x="2250" y="1039"/>
                  </a:lnTo>
                  <a:lnTo>
                    <a:pt x="1224" y="445"/>
                  </a:lnTo>
                  <a:cubicBezTo>
                    <a:pt x="1293" y="418"/>
                    <a:pt x="1384" y="400"/>
                    <a:pt x="1509" y="400"/>
                  </a:cubicBezTo>
                  <a:cubicBezTo>
                    <a:pt x="1656" y="400"/>
                    <a:pt x="1849" y="425"/>
                    <a:pt x="2109" y="494"/>
                  </a:cubicBezTo>
                  <a:cubicBezTo>
                    <a:pt x="2151" y="511"/>
                    <a:pt x="2195" y="519"/>
                    <a:pt x="2238" y="519"/>
                  </a:cubicBezTo>
                  <a:cubicBezTo>
                    <a:pt x="2305" y="519"/>
                    <a:pt x="2371" y="500"/>
                    <a:pt x="2427" y="466"/>
                  </a:cubicBezTo>
                  <a:cubicBezTo>
                    <a:pt x="2526" y="409"/>
                    <a:pt x="2731" y="218"/>
                    <a:pt x="2491" y="77"/>
                  </a:cubicBezTo>
                  <a:cubicBezTo>
                    <a:pt x="2413" y="31"/>
                    <a:pt x="2275" y="1"/>
                    <a:pt x="2097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1136;p38"/>
            <p:cNvSpPr/>
            <p:nvPr/>
          </p:nvSpPr>
          <p:spPr>
            <a:xfrm>
              <a:off x="1939700" y="254295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7" y="842"/>
                  </a:moveTo>
                  <a:cubicBezTo>
                    <a:pt x="0" y="1146"/>
                    <a:pt x="0" y="1450"/>
                    <a:pt x="7" y="1755"/>
                  </a:cubicBezTo>
                  <a:cubicBezTo>
                    <a:pt x="29" y="2561"/>
                    <a:pt x="800" y="3368"/>
                    <a:pt x="2314" y="3792"/>
                  </a:cubicBezTo>
                  <a:cubicBezTo>
                    <a:pt x="3389" y="4089"/>
                    <a:pt x="4521" y="4082"/>
                    <a:pt x="5596" y="3778"/>
                  </a:cubicBezTo>
                  <a:cubicBezTo>
                    <a:pt x="7110" y="3339"/>
                    <a:pt x="7874" y="2533"/>
                    <a:pt x="7888" y="1719"/>
                  </a:cubicBezTo>
                  <a:cubicBezTo>
                    <a:pt x="7888" y="1415"/>
                    <a:pt x="7888" y="1111"/>
                    <a:pt x="7881" y="807"/>
                  </a:cubicBezTo>
                  <a:cubicBezTo>
                    <a:pt x="7867" y="0"/>
                    <a:pt x="22" y="29"/>
                    <a:pt x="7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1137;p38"/>
            <p:cNvSpPr/>
            <p:nvPr/>
          </p:nvSpPr>
          <p:spPr>
            <a:xfrm>
              <a:off x="1942175" y="2575125"/>
              <a:ext cx="192625" cy="67950"/>
            </a:xfrm>
            <a:custGeom>
              <a:rect l="l" t="t" r="r" b="b"/>
              <a:pathLst>
                <a:path w="7705" h="2718" extrusionOk="0">
                  <a:moveTo>
                    <a:pt x="283" y="531"/>
                  </a:moveTo>
                  <a:lnTo>
                    <a:pt x="283" y="1394"/>
                  </a:lnTo>
                  <a:cubicBezTo>
                    <a:pt x="163" y="1246"/>
                    <a:pt x="64" y="1083"/>
                    <a:pt x="0" y="906"/>
                  </a:cubicBezTo>
                  <a:lnTo>
                    <a:pt x="0" y="57"/>
                  </a:lnTo>
                  <a:cubicBezTo>
                    <a:pt x="71" y="227"/>
                    <a:pt x="163" y="390"/>
                    <a:pt x="283" y="531"/>
                  </a:cubicBezTo>
                  <a:close/>
                  <a:moveTo>
                    <a:pt x="2292" y="1656"/>
                  </a:moveTo>
                  <a:lnTo>
                    <a:pt x="2292" y="2519"/>
                  </a:lnTo>
                  <a:cubicBezTo>
                    <a:pt x="2384" y="2548"/>
                    <a:pt x="2476" y="2569"/>
                    <a:pt x="2568" y="2590"/>
                  </a:cubicBezTo>
                  <a:lnTo>
                    <a:pt x="2568" y="1713"/>
                  </a:lnTo>
                  <a:cubicBezTo>
                    <a:pt x="2476" y="1699"/>
                    <a:pt x="2384" y="1677"/>
                    <a:pt x="2292" y="1656"/>
                  </a:cubicBezTo>
                  <a:close/>
                  <a:moveTo>
                    <a:pt x="3439" y="1819"/>
                  </a:moveTo>
                  <a:lnTo>
                    <a:pt x="3439" y="2710"/>
                  </a:lnTo>
                  <a:cubicBezTo>
                    <a:pt x="3530" y="2717"/>
                    <a:pt x="3622" y="2717"/>
                    <a:pt x="3714" y="2717"/>
                  </a:cubicBezTo>
                  <a:lnTo>
                    <a:pt x="3707" y="1833"/>
                  </a:lnTo>
                  <a:cubicBezTo>
                    <a:pt x="3622" y="1833"/>
                    <a:pt x="3530" y="1826"/>
                    <a:pt x="3439" y="1819"/>
                  </a:cubicBezTo>
                  <a:close/>
                  <a:moveTo>
                    <a:pt x="2865" y="1762"/>
                  </a:moveTo>
                  <a:lnTo>
                    <a:pt x="2865" y="2640"/>
                  </a:lnTo>
                  <a:cubicBezTo>
                    <a:pt x="2957" y="2661"/>
                    <a:pt x="3049" y="2668"/>
                    <a:pt x="3141" y="2682"/>
                  </a:cubicBezTo>
                  <a:lnTo>
                    <a:pt x="3141" y="1805"/>
                  </a:lnTo>
                  <a:cubicBezTo>
                    <a:pt x="3049" y="1798"/>
                    <a:pt x="2957" y="1776"/>
                    <a:pt x="2873" y="1762"/>
                  </a:cubicBezTo>
                  <a:close/>
                  <a:moveTo>
                    <a:pt x="573" y="843"/>
                  </a:moveTo>
                  <a:lnTo>
                    <a:pt x="573" y="1692"/>
                  </a:lnTo>
                  <a:cubicBezTo>
                    <a:pt x="665" y="1769"/>
                    <a:pt x="757" y="1840"/>
                    <a:pt x="856" y="1904"/>
                  </a:cubicBezTo>
                  <a:lnTo>
                    <a:pt x="856" y="1041"/>
                  </a:lnTo>
                  <a:cubicBezTo>
                    <a:pt x="757" y="977"/>
                    <a:pt x="665" y="913"/>
                    <a:pt x="573" y="843"/>
                  </a:cubicBezTo>
                  <a:close/>
                  <a:moveTo>
                    <a:pt x="1719" y="1486"/>
                  </a:moveTo>
                  <a:lnTo>
                    <a:pt x="1719" y="2342"/>
                  </a:lnTo>
                  <a:cubicBezTo>
                    <a:pt x="1811" y="2371"/>
                    <a:pt x="1903" y="2399"/>
                    <a:pt x="2002" y="2427"/>
                  </a:cubicBezTo>
                  <a:lnTo>
                    <a:pt x="2002" y="1564"/>
                  </a:lnTo>
                  <a:cubicBezTo>
                    <a:pt x="1910" y="1543"/>
                    <a:pt x="1811" y="1522"/>
                    <a:pt x="1719" y="1486"/>
                  </a:cubicBezTo>
                  <a:close/>
                  <a:moveTo>
                    <a:pt x="1146" y="1225"/>
                  </a:moveTo>
                  <a:lnTo>
                    <a:pt x="1146" y="2074"/>
                  </a:lnTo>
                  <a:cubicBezTo>
                    <a:pt x="1238" y="2123"/>
                    <a:pt x="1330" y="2166"/>
                    <a:pt x="1429" y="2208"/>
                  </a:cubicBezTo>
                  <a:lnTo>
                    <a:pt x="1429" y="1352"/>
                  </a:lnTo>
                  <a:cubicBezTo>
                    <a:pt x="1330" y="1317"/>
                    <a:pt x="1238" y="1274"/>
                    <a:pt x="1146" y="1232"/>
                  </a:cubicBezTo>
                  <a:close/>
                  <a:moveTo>
                    <a:pt x="4012" y="1826"/>
                  </a:moveTo>
                  <a:lnTo>
                    <a:pt x="4012" y="2710"/>
                  </a:lnTo>
                  <a:cubicBezTo>
                    <a:pt x="4103" y="2710"/>
                    <a:pt x="4195" y="2710"/>
                    <a:pt x="4287" y="2703"/>
                  </a:cubicBezTo>
                  <a:lnTo>
                    <a:pt x="4280" y="1812"/>
                  </a:lnTo>
                  <a:cubicBezTo>
                    <a:pt x="4195" y="1826"/>
                    <a:pt x="4103" y="1833"/>
                    <a:pt x="4012" y="1833"/>
                  </a:cubicBezTo>
                  <a:close/>
                  <a:moveTo>
                    <a:pt x="6862" y="998"/>
                  </a:moveTo>
                  <a:lnTo>
                    <a:pt x="6862" y="1868"/>
                  </a:lnTo>
                  <a:cubicBezTo>
                    <a:pt x="6962" y="1805"/>
                    <a:pt x="7053" y="1727"/>
                    <a:pt x="7138" y="1649"/>
                  </a:cubicBezTo>
                  <a:lnTo>
                    <a:pt x="7138" y="807"/>
                  </a:lnTo>
                  <a:cubicBezTo>
                    <a:pt x="7046" y="878"/>
                    <a:pt x="6954" y="942"/>
                    <a:pt x="6862" y="1005"/>
                  </a:cubicBezTo>
                  <a:close/>
                  <a:moveTo>
                    <a:pt x="4577" y="1798"/>
                  </a:moveTo>
                  <a:lnTo>
                    <a:pt x="4577" y="2675"/>
                  </a:lnTo>
                  <a:cubicBezTo>
                    <a:pt x="4669" y="2661"/>
                    <a:pt x="4761" y="2647"/>
                    <a:pt x="4853" y="2632"/>
                  </a:cubicBezTo>
                  <a:lnTo>
                    <a:pt x="4853" y="1748"/>
                  </a:lnTo>
                  <a:cubicBezTo>
                    <a:pt x="4761" y="1769"/>
                    <a:pt x="4677" y="1791"/>
                    <a:pt x="4577" y="1798"/>
                  </a:cubicBezTo>
                  <a:close/>
                  <a:moveTo>
                    <a:pt x="7428" y="482"/>
                  </a:moveTo>
                  <a:lnTo>
                    <a:pt x="7428" y="1352"/>
                  </a:lnTo>
                  <a:cubicBezTo>
                    <a:pt x="7549" y="1196"/>
                    <a:pt x="7641" y="1027"/>
                    <a:pt x="7704" y="843"/>
                  </a:cubicBezTo>
                  <a:lnTo>
                    <a:pt x="7704" y="1"/>
                  </a:lnTo>
                  <a:cubicBezTo>
                    <a:pt x="7641" y="178"/>
                    <a:pt x="7549" y="340"/>
                    <a:pt x="7428" y="489"/>
                  </a:cubicBezTo>
                  <a:close/>
                  <a:moveTo>
                    <a:pt x="6289" y="1331"/>
                  </a:moveTo>
                  <a:lnTo>
                    <a:pt x="6289" y="2187"/>
                  </a:lnTo>
                  <a:cubicBezTo>
                    <a:pt x="6389" y="2144"/>
                    <a:pt x="6480" y="2102"/>
                    <a:pt x="6565" y="2052"/>
                  </a:cubicBezTo>
                  <a:lnTo>
                    <a:pt x="6565" y="1196"/>
                  </a:lnTo>
                  <a:cubicBezTo>
                    <a:pt x="6480" y="1246"/>
                    <a:pt x="6381" y="1288"/>
                    <a:pt x="6289" y="1331"/>
                  </a:cubicBezTo>
                  <a:close/>
                  <a:moveTo>
                    <a:pt x="5724" y="1550"/>
                  </a:moveTo>
                  <a:lnTo>
                    <a:pt x="5724" y="2413"/>
                  </a:lnTo>
                  <a:cubicBezTo>
                    <a:pt x="5808" y="2378"/>
                    <a:pt x="5915" y="2349"/>
                    <a:pt x="5999" y="2321"/>
                  </a:cubicBezTo>
                  <a:lnTo>
                    <a:pt x="5999" y="1465"/>
                  </a:lnTo>
                  <a:cubicBezTo>
                    <a:pt x="5907" y="1501"/>
                    <a:pt x="5815" y="1522"/>
                    <a:pt x="5724" y="1550"/>
                  </a:cubicBezTo>
                  <a:close/>
                  <a:moveTo>
                    <a:pt x="5150" y="1699"/>
                  </a:moveTo>
                  <a:lnTo>
                    <a:pt x="5150" y="2576"/>
                  </a:lnTo>
                  <a:cubicBezTo>
                    <a:pt x="5242" y="2555"/>
                    <a:pt x="5334" y="2533"/>
                    <a:pt x="5426" y="2505"/>
                  </a:cubicBezTo>
                  <a:lnTo>
                    <a:pt x="5426" y="1642"/>
                  </a:lnTo>
                  <a:cubicBezTo>
                    <a:pt x="5334" y="1663"/>
                    <a:pt x="5242" y="1684"/>
                    <a:pt x="5150" y="1699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1138;p38"/>
            <p:cNvSpPr/>
            <p:nvPr/>
          </p:nvSpPr>
          <p:spPr>
            <a:xfrm>
              <a:off x="1930150" y="2507450"/>
              <a:ext cx="216325" cy="113725"/>
            </a:xfrm>
            <a:custGeom>
              <a:rect l="l" t="t" r="r" b="b"/>
              <a:pathLst>
                <a:path w="8653" h="4549" extrusionOk="0">
                  <a:moveTo>
                    <a:pt x="4348" y="1"/>
                  </a:moveTo>
                  <a:cubicBezTo>
                    <a:pt x="3329" y="1"/>
                    <a:pt x="2311" y="227"/>
                    <a:pt x="1535" y="677"/>
                  </a:cubicBezTo>
                  <a:cubicBezTo>
                    <a:pt x="0" y="1576"/>
                    <a:pt x="7" y="3012"/>
                    <a:pt x="1550" y="3896"/>
                  </a:cubicBezTo>
                  <a:cubicBezTo>
                    <a:pt x="2315" y="4331"/>
                    <a:pt x="3313" y="4549"/>
                    <a:pt x="4312" y="4549"/>
                  </a:cubicBezTo>
                  <a:cubicBezTo>
                    <a:pt x="5327" y="4549"/>
                    <a:pt x="6343" y="4324"/>
                    <a:pt x="7117" y="3875"/>
                  </a:cubicBezTo>
                  <a:cubicBezTo>
                    <a:pt x="8652" y="2977"/>
                    <a:pt x="8652" y="1540"/>
                    <a:pt x="7110" y="656"/>
                  </a:cubicBezTo>
                  <a:cubicBezTo>
                    <a:pt x="6343" y="218"/>
                    <a:pt x="5346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1139;p38"/>
            <p:cNvSpPr/>
            <p:nvPr/>
          </p:nvSpPr>
          <p:spPr>
            <a:xfrm>
              <a:off x="1939875" y="2512525"/>
              <a:ext cx="197050" cy="103625"/>
            </a:xfrm>
            <a:custGeom>
              <a:rect l="l" t="t" r="r" b="b"/>
              <a:pathLst>
                <a:path w="7882" h="4145" extrusionOk="0">
                  <a:moveTo>
                    <a:pt x="3955" y="0"/>
                  </a:moveTo>
                  <a:cubicBezTo>
                    <a:pt x="3028" y="0"/>
                    <a:pt x="2101" y="206"/>
                    <a:pt x="1394" y="616"/>
                  </a:cubicBezTo>
                  <a:cubicBezTo>
                    <a:pt x="0" y="1429"/>
                    <a:pt x="0" y="2745"/>
                    <a:pt x="1408" y="3545"/>
                  </a:cubicBezTo>
                  <a:cubicBezTo>
                    <a:pt x="2102" y="3944"/>
                    <a:pt x="3012" y="4144"/>
                    <a:pt x="3923" y="4144"/>
                  </a:cubicBezTo>
                  <a:cubicBezTo>
                    <a:pt x="4850" y="4144"/>
                    <a:pt x="5778" y="3937"/>
                    <a:pt x="6481" y="3523"/>
                  </a:cubicBezTo>
                  <a:cubicBezTo>
                    <a:pt x="7881" y="2710"/>
                    <a:pt x="7874" y="1401"/>
                    <a:pt x="6473" y="595"/>
                  </a:cubicBezTo>
                  <a:cubicBezTo>
                    <a:pt x="5776" y="198"/>
                    <a:pt x="4866" y="0"/>
                    <a:pt x="3955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1140;p38"/>
            <p:cNvSpPr/>
            <p:nvPr/>
          </p:nvSpPr>
          <p:spPr>
            <a:xfrm>
              <a:off x="1941825" y="2512575"/>
              <a:ext cx="193150" cy="73200"/>
            </a:xfrm>
            <a:custGeom>
              <a:rect l="l" t="t" r="r" b="b"/>
              <a:pathLst>
                <a:path w="7726" h="2928" extrusionOk="0">
                  <a:moveTo>
                    <a:pt x="3877" y="0"/>
                  </a:moveTo>
                  <a:cubicBezTo>
                    <a:pt x="2950" y="0"/>
                    <a:pt x="2023" y="207"/>
                    <a:pt x="1316" y="621"/>
                  </a:cubicBezTo>
                  <a:cubicBezTo>
                    <a:pt x="241" y="1251"/>
                    <a:pt x="0" y="2170"/>
                    <a:pt x="587" y="2927"/>
                  </a:cubicBezTo>
                  <a:cubicBezTo>
                    <a:pt x="135" y="2213"/>
                    <a:pt x="396" y="1378"/>
                    <a:pt x="1387" y="805"/>
                  </a:cubicBezTo>
                  <a:cubicBezTo>
                    <a:pt x="2071" y="403"/>
                    <a:pt x="2971" y="203"/>
                    <a:pt x="3871" y="203"/>
                  </a:cubicBezTo>
                  <a:cubicBezTo>
                    <a:pt x="4759" y="203"/>
                    <a:pt x="5647" y="397"/>
                    <a:pt x="6325" y="784"/>
                  </a:cubicBezTo>
                  <a:cubicBezTo>
                    <a:pt x="7315" y="1350"/>
                    <a:pt x="7591" y="2184"/>
                    <a:pt x="7138" y="2899"/>
                  </a:cubicBezTo>
                  <a:cubicBezTo>
                    <a:pt x="7725" y="2135"/>
                    <a:pt x="7471" y="1215"/>
                    <a:pt x="6395" y="600"/>
                  </a:cubicBezTo>
                  <a:cubicBezTo>
                    <a:pt x="5698" y="200"/>
                    <a:pt x="4788" y="0"/>
                    <a:pt x="3877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1141;p38"/>
            <p:cNvSpPr/>
            <p:nvPr/>
          </p:nvSpPr>
          <p:spPr>
            <a:xfrm>
              <a:off x="1980725" y="2528675"/>
              <a:ext cx="115525" cy="72825"/>
            </a:xfrm>
            <a:custGeom>
              <a:rect l="l" t="t" r="r" b="b"/>
              <a:pathLst>
                <a:path w="4621" h="2913" extrusionOk="0">
                  <a:moveTo>
                    <a:pt x="715" y="783"/>
                  </a:moveTo>
                  <a:lnTo>
                    <a:pt x="1430" y="1194"/>
                  </a:lnTo>
                  <a:cubicBezTo>
                    <a:pt x="1349" y="1214"/>
                    <a:pt x="1265" y="1224"/>
                    <a:pt x="1181" y="1224"/>
                  </a:cubicBezTo>
                  <a:cubicBezTo>
                    <a:pt x="1031" y="1224"/>
                    <a:pt x="880" y="1191"/>
                    <a:pt x="743" y="1123"/>
                  </a:cubicBezTo>
                  <a:cubicBezTo>
                    <a:pt x="666" y="1088"/>
                    <a:pt x="609" y="1024"/>
                    <a:pt x="567" y="946"/>
                  </a:cubicBezTo>
                  <a:cubicBezTo>
                    <a:pt x="602" y="875"/>
                    <a:pt x="651" y="819"/>
                    <a:pt x="715" y="783"/>
                  </a:cubicBezTo>
                  <a:close/>
                  <a:moveTo>
                    <a:pt x="3232" y="1592"/>
                  </a:moveTo>
                  <a:cubicBezTo>
                    <a:pt x="3446" y="1592"/>
                    <a:pt x="3659" y="1645"/>
                    <a:pt x="3849" y="1746"/>
                  </a:cubicBezTo>
                  <a:cubicBezTo>
                    <a:pt x="3934" y="1788"/>
                    <a:pt x="3998" y="1852"/>
                    <a:pt x="4047" y="1930"/>
                  </a:cubicBezTo>
                  <a:cubicBezTo>
                    <a:pt x="4005" y="2007"/>
                    <a:pt x="3941" y="2064"/>
                    <a:pt x="3863" y="2106"/>
                  </a:cubicBezTo>
                  <a:lnTo>
                    <a:pt x="3014" y="1611"/>
                  </a:lnTo>
                  <a:cubicBezTo>
                    <a:pt x="3086" y="1599"/>
                    <a:pt x="3159" y="1592"/>
                    <a:pt x="3232" y="1592"/>
                  </a:cubicBezTo>
                  <a:close/>
                  <a:moveTo>
                    <a:pt x="1874" y="0"/>
                  </a:moveTo>
                  <a:cubicBezTo>
                    <a:pt x="1583" y="0"/>
                    <a:pt x="1183" y="83"/>
                    <a:pt x="765" y="317"/>
                  </a:cubicBezTo>
                  <a:lnTo>
                    <a:pt x="368" y="83"/>
                  </a:lnTo>
                  <a:lnTo>
                    <a:pt x="93" y="246"/>
                  </a:lnTo>
                  <a:lnTo>
                    <a:pt x="93" y="416"/>
                  </a:lnTo>
                  <a:lnTo>
                    <a:pt x="354" y="571"/>
                  </a:lnTo>
                  <a:cubicBezTo>
                    <a:pt x="128" y="741"/>
                    <a:pt x="1" y="925"/>
                    <a:pt x="1" y="1109"/>
                  </a:cubicBezTo>
                  <a:lnTo>
                    <a:pt x="1" y="1279"/>
                  </a:lnTo>
                  <a:cubicBezTo>
                    <a:pt x="1" y="1456"/>
                    <a:pt x="121" y="1632"/>
                    <a:pt x="404" y="1795"/>
                  </a:cubicBezTo>
                  <a:cubicBezTo>
                    <a:pt x="638" y="1932"/>
                    <a:pt x="904" y="1986"/>
                    <a:pt x="1191" y="1986"/>
                  </a:cubicBezTo>
                  <a:cubicBezTo>
                    <a:pt x="1468" y="1986"/>
                    <a:pt x="1764" y="1935"/>
                    <a:pt x="2066" y="1859"/>
                  </a:cubicBezTo>
                  <a:lnTo>
                    <a:pt x="2420" y="1760"/>
                  </a:lnTo>
                  <a:lnTo>
                    <a:pt x="3375" y="2312"/>
                  </a:lnTo>
                  <a:cubicBezTo>
                    <a:pt x="3355" y="2312"/>
                    <a:pt x="3334" y="2312"/>
                    <a:pt x="3314" y="2312"/>
                  </a:cubicBezTo>
                  <a:cubicBezTo>
                    <a:pt x="3052" y="2312"/>
                    <a:pt x="2797" y="2271"/>
                    <a:pt x="2554" y="2205"/>
                  </a:cubicBezTo>
                  <a:cubicBezTo>
                    <a:pt x="2504" y="2186"/>
                    <a:pt x="2451" y="2176"/>
                    <a:pt x="2398" y="2176"/>
                  </a:cubicBezTo>
                  <a:cubicBezTo>
                    <a:pt x="2319" y="2176"/>
                    <a:pt x="2241" y="2198"/>
                    <a:pt x="2172" y="2241"/>
                  </a:cubicBezTo>
                  <a:cubicBezTo>
                    <a:pt x="2095" y="2283"/>
                    <a:pt x="2045" y="2375"/>
                    <a:pt x="2045" y="2474"/>
                  </a:cubicBezTo>
                  <a:lnTo>
                    <a:pt x="2045" y="2623"/>
                  </a:lnTo>
                  <a:cubicBezTo>
                    <a:pt x="2052" y="2708"/>
                    <a:pt x="2102" y="2786"/>
                    <a:pt x="2179" y="2821"/>
                  </a:cubicBezTo>
                  <a:cubicBezTo>
                    <a:pt x="2254" y="2864"/>
                    <a:pt x="2415" y="2912"/>
                    <a:pt x="2645" y="2912"/>
                  </a:cubicBezTo>
                  <a:cubicBezTo>
                    <a:pt x="2939" y="2912"/>
                    <a:pt x="3344" y="2835"/>
                    <a:pt x="3828" y="2573"/>
                  </a:cubicBezTo>
                  <a:lnTo>
                    <a:pt x="4344" y="2870"/>
                  </a:lnTo>
                  <a:lnTo>
                    <a:pt x="4620" y="2708"/>
                  </a:lnTo>
                  <a:lnTo>
                    <a:pt x="4620" y="2538"/>
                  </a:lnTo>
                  <a:lnTo>
                    <a:pt x="4231" y="2319"/>
                  </a:lnTo>
                  <a:cubicBezTo>
                    <a:pt x="4443" y="2163"/>
                    <a:pt x="4606" y="1965"/>
                    <a:pt x="4606" y="1746"/>
                  </a:cubicBezTo>
                  <a:lnTo>
                    <a:pt x="4606" y="1576"/>
                  </a:lnTo>
                  <a:cubicBezTo>
                    <a:pt x="4606" y="1406"/>
                    <a:pt x="4500" y="1215"/>
                    <a:pt x="4203" y="1038"/>
                  </a:cubicBezTo>
                  <a:cubicBezTo>
                    <a:pt x="3915" y="876"/>
                    <a:pt x="3616" y="810"/>
                    <a:pt x="3293" y="810"/>
                  </a:cubicBezTo>
                  <a:cubicBezTo>
                    <a:pt x="2996" y="810"/>
                    <a:pt x="2680" y="865"/>
                    <a:pt x="2335" y="953"/>
                  </a:cubicBezTo>
                  <a:lnTo>
                    <a:pt x="2017" y="1038"/>
                  </a:lnTo>
                  <a:lnTo>
                    <a:pt x="1210" y="571"/>
                  </a:lnTo>
                  <a:cubicBezTo>
                    <a:pt x="1437" y="571"/>
                    <a:pt x="1663" y="607"/>
                    <a:pt x="1875" y="670"/>
                  </a:cubicBezTo>
                  <a:cubicBezTo>
                    <a:pt x="1918" y="685"/>
                    <a:pt x="1963" y="692"/>
                    <a:pt x="2008" y="692"/>
                  </a:cubicBezTo>
                  <a:cubicBezTo>
                    <a:pt x="2075" y="692"/>
                    <a:pt x="2142" y="676"/>
                    <a:pt x="2201" y="642"/>
                  </a:cubicBezTo>
                  <a:cubicBezTo>
                    <a:pt x="2264" y="600"/>
                    <a:pt x="2378" y="508"/>
                    <a:pt x="2378" y="401"/>
                  </a:cubicBezTo>
                  <a:lnTo>
                    <a:pt x="2378" y="232"/>
                  </a:lnTo>
                  <a:cubicBezTo>
                    <a:pt x="2378" y="182"/>
                    <a:pt x="2349" y="126"/>
                    <a:pt x="2264" y="76"/>
                  </a:cubicBezTo>
                  <a:cubicBezTo>
                    <a:pt x="2187" y="31"/>
                    <a:pt x="2050" y="0"/>
                    <a:pt x="1874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1142;p38"/>
            <p:cNvSpPr/>
            <p:nvPr/>
          </p:nvSpPr>
          <p:spPr>
            <a:xfrm>
              <a:off x="1974900" y="2528675"/>
              <a:ext cx="128775" cy="68525"/>
            </a:xfrm>
            <a:custGeom>
              <a:rect l="l" t="t" r="r" b="b"/>
              <a:pathLst>
                <a:path w="5151" h="2741" extrusionOk="0">
                  <a:moveTo>
                    <a:pt x="948" y="607"/>
                  </a:moveTo>
                  <a:lnTo>
                    <a:pt x="1868" y="1137"/>
                  </a:lnTo>
                  <a:cubicBezTo>
                    <a:pt x="1713" y="1191"/>
                    <a:pt x="1548" y="1223"/>
                    <a:pt x="1392" y="1223"/>
                  </a:cubicBezTo>
                  <a:cubicBezTo>
                    <a:pt x="1239" y="1223"/>
                    <a:pt x="1095" y="1193"/>
                    <a:pt x="976" y="1123"/>
                  </a:cubicBezTo>
                  <a:cubicBezTo>
                    <a:pt x="729" y="982"/>
                    <a:pt x="715" y="762"/>
                    <a:pt x="948" y="607"/>
                  </a:cubicBezTo>
                  <a:close/>
                  <a:moveTo>
                    <a:pt x="3462" y="1428"/>
                  </a:moveTo>
                  <a:cubicBezTo>
                    <a:pt x="3687" y="1428"/>
                    <a:pt x="3901" y="1475"/>
                    <a:pt x="4082" y="1583"/>
                  </a:cubicBezTo>
                  <a:cubicBezTo>
                    <a:pt x="4386" y="1753"/>
                    <a:pt x="4358" y="1951"/>
                    <a:pt x="4096" y="2106"/>
                  </a:cubicBezTo>
                  <a:lnTo>
                    <a:pt x="3021" y="1484"/>
                  </a:lnTo>
                  <a:cubicBezTo>
                    <a:pt x="3168" y="1448"/>
                    <a:pt x="3317" y="1428"/>
                    <a:pt x="3462" y="1428"/>
                  </a:cubicBezTo>
                  <a:close/>
                  <a:moveTo>
                    <a:pt x="2102" y="0"/>
                  </a:moveTo>
                  <a:cubicBezTo>
                    <a:pt x="1810" y="0"/>
                    <a:pt x="1412" y="83"/>
                    <a:pt x="998" y="317"/>
                  </a:cubicBezTo>
                  <a:lnTo>
                    <a:pt x="594" y="83"/>
                  </a:lnTo>
                  <a:lnTo>
                    <a:pt x="318" y="246"/>
                  </a:lnTo>
                  <a:lnTo>
                    <a:pt x="722" y="479"/>
                  </a:lnTo>
                  <a:cubicBezTo>
                    <a:pt x="170" y="819"/>
                    <a:pt x="0" y="1265"/>
                    <a:pt x="630" y="1625"/>
                  </a:cubicBezTo>
                  <a:cubicBezTo>
                    <a:pt x="867" y="1762"/>
                    <a:pt x="1136" y="1816"/>
                    <a:pt x="1423" y="1816"/>
                  </a:cubicBezTo>
                  <a:cubicBezTo>
                    <a:pt x="1701" y="1816"/>
                    <a:pt x="1997" y="1765"/>
                    <a:pt x="2299" y="1689"/>
                  </a:cubicBezTo>
                  <a:lnTo>
                    <a:pt x="2653" y="1590"/>
                  </a:lnTo>
                  <a:lnTo>
                    <a:pt x="3820" y="2269"/>
                  </a:lnTo>
                  <a:cubicBezTo>
                    <a:pt x="3761" y="2290"/>
                    <a:pt x="3665" y="2314"/>
                    <a:pt x="3505" y="2314"/>
                  </a:cubicBezTo>
                  <a:cubicBezTo>
                    <a:pt x="3340" y="2314"/>
                    <a:pt x="3108" y="2288"/>
                    <a:pt x="2780" y="2205"/>
                  </a:cubicBezTo>
                  <a:cubicBezTo>
                    <a:pt x="2729" y="2188"/>
                    <a:pt x="2676" y="2179"/>
                    <a:pt x="2624" y="2179"/>
                  </a:cubicBezTo>
                  <a:cubicBezTo>
                    <a:pt x="2546" y="2179"/>
                    <a:pt x="2470" y="2199"/>
                    <a:pt x="2398" y="2241"/>
                  </a:cubicBezTo>
                  <a:cubicBezTo>
                    <a:pt x="2229" y="2326"/>
                    <a:pt x="2229" y="2566"/>
                    <a:pt x="2398" y="2651"/>
                  </a:cubicBezTo>
                  <a:cubicBezTo>
                    <a:pt x="2472" y="2694"/>
                    <a:pt x="2631" y="2740"/>
                    <a:pt x="2857" y="2740"/>
                  </a:cubicBezTo>
                  <a:cubicBezTo>
                    <a:pt x="3151" y="2740"/>
                    <a:pt x="3559" y="2663"/>
                    <a:pt x="4047" y="2403"/>
                  </a:cubicBezTo>
                  <a:lnTo>
                    <a:pt x="4570" y="2701"/>
                  </a:lnTo>
                  <a:lnTo>
                    <a:pt x="4846" y="2538"/>
                  </a:lnTo>
                  <a:lnTo>
                    <a:pt x="4330" y="2241"/>
                  </a:lnTo>
                  <a:cubicBezTo>
                    <a:pt x="4782" y="1972"/>
                    <a:pt x="5150" y="1456"/>
                    <a:pt x="4436" y="1038"/>
                  </a:cubicBezTo>
                  <a:cubicBezTo>
                    <a:pt x="4150" y="877"/>
                    <a:pt x="3853" y="811"/>
                    <a:pt x="3533" y="811"/>
                  </a:cubicBezTo>
                  <a:cubicBezTo>
                    <a:pt x="3234" y="811"/>
                    <a:pt x="2916" y="868"/>
                    <a:pt x="2568" y="960"/>
                  </a:cubicBezTo>
                  <a:lnTo>
                    <a:pt x="2257" y="1038"/>
                  </a:lnTo>
                  <a:lnTo>
                    <a:pt x="1224" y="451"/>
                  </a:lnTo>
                  <a:cubicBezTo>
                    <a:pt x="1296" y="421"/>
                    <a:pt x="1388" y="401"/>
                    <a:pt x="1514" y="401"/>
                  </a:cubicBezTo>
                  <a:cubicBezTo>
                    <a:pt x="1659" y="401"/>
                    <a:pt x="1850" y="428"/>
                    <a:pt x="2108" y="500"/>
                  </a:cubicBezTo>
                  <a:cubicBezTo>
                    <a:pt x="2147" y="513"/>
                    <a:pt x="2188" y="520"/>
                    <a:pt x="2229" y="520"/>
                  </a:cubicBezTo>
                  <a:cubicBezTo>
                    <a:pt x="2300" y="520"/>
                    <a:pt x="2371" y="501"/>
                    <a:pt x="2434" y="465"/>
                  </a:cubicBezTo>
                  <a:cubicBezTo>
                    <a:pt x="2526" y="416"/>
                    <a:pt x="2738" y="218"/>
                    <a:pt x="2497" y="76"/>
                  </a:cubicBezTo>
                  <a:cubicBezTo>
                    <a:pt x="2417" y="31"/>
                    <a:pt x="2279" y="0"/>
                    <a:pt x="2102" y="0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1143;p38"/>
            <p:cNvSpPr/>
            <p:nvPr/>
          </p:nvSpPr>
          <p:spPr>
            <a:xfrm>
              <a:off x="1928550" y="2525975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2"/>
                  </a:moveTo>
                  <a:cubicBezTo>
                    <a:pt x="1" y="1146"/>
                    <a:pt x="1" y="1450"/>
                    <a:pt x="8" y="1755"/>
                  </a:cubicBezTo>
                  <a:cubicBezTo>
                    <a:pt x="29" y="2568"/>
                    <a:pt x="793" y="3367"/>
                    <a:pt x="2314" y="3785"/>
                  </a:cubicBezTo>
                  <a:cubicBezTo>
                    <a:pt x="3389" y="4089"/>
                    <a:pt x="4521" y="4082"/>
                    <a:pt x="5596" y="3778"/>
                  </a:cubicBezTo>
                  <a:cubicBezTo>
                    <a:pt x="7110" y="3339"/>
                    <a:pt x="7867" y="2526"/>
                    <a:pt x="7881" y="1719"/>
                  </a:cubicBezTo>
                  <a:cubicBezTo>
                    <a:pt x="7889" y="1415"/>
                    <a:pt x="7881" y="1111"/>
                    <a:pt x="7881" y="807"/>
                  </a:cubicBezTo>
                  <a:cubicBezTo>
                    <a:pt x="7867" y="0"/>
                    <a:pt x="22" y="35"/>
                    <a:pt x="8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1144;p38"/>
            <p:cNvSpPr/>
            <p:nvPr/>
          </p:nvSpPr>
          <p:spPr>
            <a:xfrm>
              <a:off x="1931025" y="2558500"/>
              <a:ext cx="192625" cy="67600"/>
            </a:xfrm>
            <a:custGeom>
              <a:rect l="l" t="t" r="r" b="b"/>
              <a:pathLst>
                <a:path w="7705" h="2704" extrusionOk="0">
                  <a:moveTo>
                    <a:pt x="284" y="517"/>
                  </a:moveTo>
                  <a:lnTo>
                    <a:pt x="284" y="1380"/>
                  </a:lnTo>
                  <a:cubicBezTo>
                    <a:pt x="163" y="1232"/>
                    <a:pt x="64" y="1069"/>
                    <a:pt x="1" y="892"/>
                  </a:cubicBezTo>
                  <a:lnTo>
                    <a:pt x="1" y="50"/>
                  </a:lnTo>
                  <a:cubicBezTo>
                    <a:pt x="71" y="220"/>
                    <a:pt x="163" y="376"/>
                    <a:pt x="284" y="517"/>
                  </a:cubicBezTo>
                  <a:close/>
                  <a:moveTo>
                    <a:pt x="2293" y="1649"/>
                  </a:moveTo>
                  <a:lnTo>
                    <a:pt x="2293" y="2512"/>
                  </a:lnTo>
                  <a:cubicBezTo>
                    <a:pt x="2385" y="2533"/>
                    <a:pt x="2477" y="2555"/>
                    <a:pt x="2569" y="2576"/>
                  </a:cubicBezTo>
                  <a:lnTo>
                    <a:pt x="2569" y="1699"/>
                  </a:lnTo>
                  <a:cubicBezTo>
                    <a:pt x="2477" y="1684"/>
                    <a:pt x="2385" y="1670"/>
                    <a:pt x="2293" y="1649"/>
                  </a:cubicBezTo>
                  <a:close/>
                  <a:moveTo>
                    <a:pt x="3439" y="1812"/>
                  </a:moveTo>
                  <a:lnTo>
                    <a:pt x="3439" y="2696"/>
                  </a:lnTo>
                  <a:cubicBezTo>
                    <a:pt x="3524" y="2703"/>
                    <a:pt x="3623" y="2703"/>
                    <a:pt x="3715" y="2703"/>
                  </a:cubicBezTo>
                  <a:lnTo>
                    <a:pt x="3715" y="1819"/>
                  </a:lnTo>
                  <a:cubicBezTo>
                    <a:pt x="3623" y="1819"/>
                    <a:pt x="3531" y="1812"/>
                    <a:pt x="3439" y="1805"/>
                  </a:cubicBezTo>
                  <a:close/>
                  <a:moveTo>
                    <a:pt x="2866" y="1748"/>
                  </a:moveTo>
                  <a:lnTo>
                    <a:pt x="2873" y="2632"/>
                  </a:lnTo>
                  <a:cubicBezTo>
                    <a:pt x="2958" y="2647"/>
                    <a:pt x="3057" y="2661"/>
                    <a:pt x="3149" y="2668"/>
                  </a:cubicBezTo>
                  <a:lnTo>
                    <a:pt x="3149" y="1791"/>
                  </a:lnTo>
                  <a:cubicBezTo>
                    <a:pt x="3050" y="1784"/>
                    <a:pt x="2965" y="1762"/>
                    <a:pt x="2866" y="1748"/>
                  </a:cubicBezTo>
                  <a:close/>
                  <a:moveTo>
                    <a:pt x="574" y="836"/>
                  </a:moveTo>
                  <a:lnTo>
                    <a:pt x="574" y="1677"/>
                  </a:lnTo>
                  <a:cubicBezTo>
                    <a:pt x="659" y="1755"/>
                    <a:pt x="758" y="1826"/>
                    <a:pt x="850" y="1897"/>
                  </a:cubicBezTo>
                  <a:lnTo>
                    <a:pt x="850" y="1027"/>
                  </a:lnTo>
                  <a:cubicBezTo>
                    <a:pt x="758" y="970"/>
                    <a:pt x="666" y="899"/>
                    <a:pt x="574" y="836"/>
                  </a:cubicBezTo>
                  <a:close/>
                  <a:moveTo>
                    <a:pt x="1720" y="1472"/>
                  </a:moveTo>
                  <a:lnTo>
                    <a:pt x="1720" y="2328"/>
                  </a:lnTo>
                  <a:cubicBezTo>
                    <a:pt x="1805" y="2364"/>
                    <a:pt x="1904" y="2392"/>
                    <a:pt x="1996" y="2420"/>
                  </a:cubicBezTo>
                  <a:lnTo>
                    <a:pt x="1996" y="1557"/>
                  </a:lnTo>
                  <a:cubicBezTo>
                    <a:pt x="1911" y="1529"/>
                    <a:pt x="1812" y="1508"/>
                    <a:pt x="1727" y="1472"/>
                  </a:cubicBezTo>
                  <a:close/>
                  <a:moveTo>
                    <a:pt x="1147" y="1210"/>
                  </a:moveTo>
                  <a:lnTo>
                    <a:pt x="1147" y="2066"/>
                  </a:lnTo>
                  <a:cubicBezTo>
                    <a:pt x="1232" y="2109"/>
                    <a:pt x="1331" y="2151"/>
                    <a:pt x="1423" y="2201"/>
                  </a:cubicBezTo>
                  <a:lnTo>
                    <a:pt x="1423" y="1338"/>
                  </a:lnTo>
                  <a:cubicBezTo>
                    <a:pt x="1338" y="1302"/>
                    <a:pt x="1239" y="1260"/>
                    <a:pt x="1154" y="1210"/>
                  </a:cubicBezTo>
                  <a:close/>
                  <a:moveTo>
                    <a:pt x="4005" y="1819"/>
                  </a:moveTo>
                  <a:lnTo>
                    <a:pt x="4005" y="2703"/>
                  </a:lnTo>
                  <a:cubicBezTo>
                    <a:pt x="4097" y="2703"/>
                    <a:pt x="4189" y="2703"/>
                    <a:pt x="4281" y="2689"/>
                  </a:cubicBezTo>
                  <a:lnTo>
                    <a:pt x="4281" y="1798"/>
                  </a:lnTo>
                  <a:cubicBezTo>
                    <a:pt x="4196" y="1812"/>
                    <a:pt x="4104" y="1819"/>
                    <a:pt x="4012" y="1819"/>
                  </a:cubicBezTo>
                  <a:close/>
                  <a:moveTo>
                    <a:pt x="6856" y="991"/>
                  </a:moveTo>
                  <a:lnTo>
                    <a:pt x="6856" y="1854"/>
                  </a:lnTo>
                  <a:cubicBezTo>
                    <a:pt x="6955" y="1791"/>
                    <a:pt x="7047" y="1720"/>
                    <a:pt x="7132" y="1642"/>
                  </a:cubicBezTo>
                  <a:lnTo>
                    <a:pt x="7132" y="793"/>
                  </a:lnTo>
                  <a:cubicBezTo>
                    <a:pt x="7047" y="864"/>
                    <a:pt x="6955" y="928"/>
                    <a:pt x="6863" y="991"/>
                  </a:cubicBezTo>
                  <a:close/>
                  <a:moveTo>
                    <a:pt x="4578" y="1784"/>
                  </a:moveTo>
                  <a:lnTo>
                    <a:pt x="4578" y="2661"/>
                  </a:lnTo>
                  <a:cubicBezTo>
                    <a:pt x="4663" y="2647"/>
                    <a:pt x="4762" y="2632"/>
                    <a:pt x="4854" y="2618"/>
                  </a:cubicBezTo>
                  <a:lnTo>
                    <a:pt x="4854" y="1741"/>
                  </a:lnTo>
                  <a:cubicBezTo>
                    <a:pt x="4762" y="1755"/>
                    <a:pt x="4677" y="1776"/>
                    <a:pt x="4578" y="1784"/>
                  </a:cubicBezTo>
                  <a:close/>
                  <a:moveTo>
                    <a:pt x="7429" y="482"/>
                  </a:moveTo>
                  <a:lnTo>
                    <a:pt x="7429" y="1345"/>
                  </a:lnTo>
                  <a:cubicBezTo>
                    <a:pt x="7549" y="1189"/>
                    <a:pt x="7641" y="1019"/>
                    <a:pt x="7705" y="836"/>
                  </a:cubicBezTo>
                  <a:lnTo>
                    <a:pt x="7705" y="1"/>
                  </a:lnTo>
                  <a:cubicBezTo>
                    <a:pt x="7641" y="171"/>
                    <a:pt x="7549" y="333"/>
                    <a:pt x="7429" y="482"/>
                  </a:cubicBezTo>
                  <a:close/>
                  <a:moveTo>
                    <a:pt x="6290" y="1324"/>
                  </a:moveTo>
                  <a:lnTo>
                    <a:pt x="6290" y="2180"/>
                  </a:lnTo>
                  <a:cubicBezTo>
                    <a:pt x="6389" y="2137"/>
                    <a:pt x="6481" y="2095"/>
                    <a:pt x="6566" y="2045"/>
                  </a:cubicBezTo>
                  <a:lnTo>
                    <a:pt x="6566" y="1189"/>
                  </a:lnTo>
                  <a:cubicBezTo>
                    <a:pt x="6481" y="1232"/>
                    <a:pt x="6389" y="1274"/>
                    <a:pt x="6290" y="1317"/>
                  </a:cubicBezTo>
                  <a:close/>
                  <a:moveTo>
                    <a:pt x="5724" y="1543"/>
                  </a:moveTo>
                  <a:lnTo>
                    <a:pt x="5724" y="2406"/>
                  </a:lnTo>
                  <a:cubicBezTo>
                    <a:pt x="5816" y="2378"/>
                    <a:pt x="5915" y="2342"/>
                    <a:pt x="6000" y="2314"/>
                  </a:cubicBezTo>
                  <a:lnTo>
                    <a:pt x="6000" y="1465"/>
                  </a:lnTo>
                  <a:cubicBezTo>
                    <a:pt x="5908" y="1486"/>
                    <a:pt x="5816" y="1508"/>
                    <a:pt x="5724" y="1543"/>
                  </a:cubicBezTo>
                  <a:close/>
                  <a:moveTo>
                    <a:pt x="5151" y="1692"/>
                  </a:moveTo>
                  <a:lnTo>
                    <a:pt x="5158" y="2569"/>
                  </a:lnTo>
                  <a:cubicBezTo>
                    <a:pt x="5243" y="2548"/>
                    <a:pt x="5342" y="2526"/>
                    <a:pt x="5434" y="2498"/>
                  </a:cubicBezTo>
                  <a:lnTo>
                    <a:pt x="5434" y="1635"/>
                  </a:lnTo>
                  <a:cubicBezTo>
                    <a:pt x="5335" y="1656"/>
                    <a:pt x="5243" y="1670"/>
                    <a:pt x="5151" y="1692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1145;p38"/>
            <p:cNvSpPr/>
            <p:nvPr/>
          </p:nvSpPr>
          <p:spPr>
            <a:xfrm>
              <a:off x="1919000" y="2490475"/>
              <a:ext cx="216325" cy="113800"/>
            </a:xfrm>
            <a:custGeom>
              <a:rect l="l" t="t" r="r" b="b"/>
              <a:pathLst>
                <a:path w="8653" h="4552" extrusionOk="0">
                  <a:moveTo>
                    <a:pt x="4351" y="1"/>
                  </a:moveTo>
                  <a:cubicBezTo>
                    <a:pt x="3332" y="1"/>
                    <a:pt x="2311" y="227"/>
                    <a:pt x="1536" y="677"/>
                  </a:cubicBezTo>
                  <a:cubicBezTo>
                    <a:pt x="1" y="1576"/>
                    <a:pt x="8" y="3012"/>
                    <a:pt x="1550" y="3896"/>
                  </a:cubicBezTo>
                  <a:cubicBezTo>
                    <a:pt x="2313" y="4334"/>
                    <a:pt x="3311" y="4551"/>
                    <a:pt x="4310" y="4551"/>
                  </a:cubicBezTo>
                  <a:cubicBezTo>
                    <a:pt x="5329" y="4551"/>
                    <a:pt x="6349" y="4325"/>
                    <a:pt x="7125" y="3875"/>
                  </a:cubicBezTo>
                  <a:cubicBezTo>
                    <a:pt x="8653" y="2976"/>
                    <a:pt x="8653" y="1540"/>
                    <a:pt x="7110" y="656"/>
                  </a:cubicBezTo>
                  <a:cubicBezTo>
                    <a:pt x="6347" y="218"/>
                    <a:pt x="534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1146;p38"/>
            <p:cNvSpPr/>
            <p:nvPr/>
          </p:nvSpPr>
          <p:spPr>
            <a:xfrm>
              <a:off x="1928725" y="2495550"/>
              <a:ext cx="197050" cy="103650"/>
            </a:xfrm>
            <a:custGeom>
              <a:rect l="l" t="t" r="r" b="b"/>
              <a:pathLst>
                <a:path w="7882" h="4146" extrusionOk="0">
                  <a:moveTo>
                    <a:pt x="3956" y="0"/>
                  </a:moveTo>
                  <a:cubicBezTo>
                    <a:pt x="3029" y="0"/>
                    <a:pt x="2101" y="205"/>
                    <a:pt x="1394" y="616"/>
                  </a:cubicBezTo>
                  <a:cubicBezTo>
                    <a:pt x="1" y="1436"/>
                    <a:pt x="1" y="2745"/>
                    <a:pt x="1409" y="3552"/>
                  </a:cubicBezTo>
                  <a:cubicBezTo>
                    <a:pt x="2106" y="3948"/>
                    <a:pt x="3016" y="4146"/>
                    <a:pt x="3926" y="4146"/>
                  </a:cubicBezTo>
                  <a:cubicBezTo>
                    <a:pt x="4852" y="4146"/>
                    <a:pt x="5778" y="3941"/>
                    <a:pt x="6481" y="3530"/>
                  </a:cubicBezTo>
                  <a:cubicBezTo>
                    <a:pt x="7882" y="2710"/>
                    <a:pt x="7874" y="1401"/>
                    <a:pt x="6474" y="595"/>
                  </a:cubicBezTo>
                  <a:cubicBezTo>
                    <a:pt x="5776" y="198"/>
                    <a:pt x="4866" y="0"/>
                    <a:pt x="3956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1147;p38"/>
            <p:cNvSpPr/>
            <p:nvPr/>
          </p:nvSpPr>
          <p:spPr>
            <a:xfrm>
              <a:off x="1930500" y="2495550"/>
              <a:ext cx="193150" cy="73250"/>
            </a:xfrm>
            <a:custGeom>
              <a:rect l="l" t="t" r="r" b="b"/>
              <a:pathLst>
                <a:path w="7726" h="2930" extrusionOk="0">
                  <a:moveTo>
                    <a:pt x="3881" y="0"/>
                  </a:moveTo>
                  <a:cubicBezTo>
                    <a:pt x="2954" y="0"/>
                    <a:pt x="2026" y="205"/>
                    <a:pt x="1323" y="616"/>
                  </a:cubicBezTo>
                  <a:cubicBezTo>
                    <a:pt x="241" y="1245"/>
                    <a:pt x="0" y="2172"/>
                    <a:pt x="595" y="2929"/>
                  </a:cubicBezTo>
                  <a:cubicBezTo>
                    <a:pt x="142" y="2215"/>
                    <a:pt x="404" y="1387"/>
                    <a:pt x="1394" y="807"/>
                  </a:cubicBezTo>
                  <a:cubicBezTo>
                    <a:pt x="2079" y="407"/>
                    <a:pt x="2981" y="207"/>
                    <a:pt x="3881" y="207"/>
                  </a:cubicBezTo>
                  <a:cubicBezTo>
                    <a:pt x="4765" y="207"/>
                    <a:pt x="5648" y="400"/>
                    <a:pt x="6325" y="786"/>
                  </a:cubicBezTo>
                  <a:cubicBezTo>
                    <a:pt x="7322" y="1359"/>
                    <a:pt x="7591" y="2186"/>
                    <a:pt x="7146" y="2901"/>
                  </a:cubicBezTo>
                  <a:cubicBezTo>
                    <a:pt x="7726" y="2137"/>
                    <a:pt x="7478" y="1217"/>
                    <a:pt x="6396" y="595"/>
                  </a:cubicBezTo>
                  <a:cubicBezTo>
                    <a:pt x="5701" y="198"/>
                    <a:pt x="4792" y="0"/>
                    <a:pt x="3881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1148;p38"/>
            <p:cNvSpPr/>
            <p:nvPr/>
          </p:nvSpPr>
          <p:spPr>
            <a:xfrm>
              <a:off x="1969575" y="2511850"/>
              <a:ext cx="115700" cy="72775"/>
            </a:xfrm>
            <a:custGeom>
              <a:rect l="l" t="t" r="r" b="b"/>
              <a:pathLst>
                <a:path w="4628" h="2911" extrusionOk="0">
                  <a:moveTo>
                    <a:pt x="715" y="777"/>
                  </a:moveTo>
                  <a:lnTo>
                    <a:pt x="1430" y="1188"/>
                  </a:lnTo>
                  <a:cubicBezTo>
                    <a:pt x="1349" y="1210"/>
                    <a:pt x="1266" y="1221"/>
                    <a:pt x="1183" y="1221"/>
                  </a:cubicBezTo>
                  <a:cubicBezTo>
                    <a:pt x="1032" y="1221"/>
                    <a:pt x="880" y="1185"/>
                    <a:pt x="744" y="1117"/>
                  </a:cubicBezTo>
                  <a:cubicBezTo>
                    <a:pt x="666" y="1082"/>
                    <a:pt x="609" y="1018"/>
                    <a:pt x="567" y="940"/>
                  </a:cubicBezTo>
                  <a:cubicBezTo>
                    <a:pt x="602" y="876"/>
                    <a:pt x="652" y="820"/>
                    <a:pt x="715" y="777"/>
                  </a:cubicBezTo>
                  <a:close/>
                  <a:moveTo>
                    <a:pt x="3224" y="1589"/>
                  </a:moveTo>
                  <a:cubicBezTo>
                    <a:pt x="3441" y="1589"/>
                    <a:pt x="3659" y="1640"/>
                    <a:pt x="3856" y="1747"/>
                  </a:cubicBezTo>
                  <a:cubicBezTo>
                    <a:pt x="3934" y="1782"/>
                    <a:pt x="4005" y="1846"/>
                    <a:pt x="4047" y="1930"/>
                  </a:cubicBezTo>
                  <a:cubicBezTo>
                    <a:pt x="4005" y="2001"/>
                    <a:pt x="3941" y="2065"/>
                    <a:pt x="3863" y="2100"/>
                  </a:cubicBezTo>
                  <a:lnTo>
                    <a:pt x="3015" y="1605"/>
                  </a:lnTo>
                  <a:cubicBezTo>
                    <a:pt x="3084" y="1595"/>
                    <a:pt x="3154" y="1589"/>
                    <a:pt x="3224" y="1589"/>
                  </a:cubicBezTo>
                  <a:close/>
                  <a:moveTo>
                    <a:pt x="1871" y="1"/>
                  </a:moveTo>
                  <a:cubicBezTo>
                    <a:pt x="1581" y="1"/>
                    <a:pt x="1185" y="82"/>
                    <a:pt x="772" y="310"/>
                  </a:cubicBezTo>
                  <a:lnTo>
                    <a:pt x="369" y="77"/>
                  </a:lnTo>
                  <a:lnTo>
                    <a:pt x="93" y="240"/>
                  </a:lnTo>
                  <a:lnTo>
                    <a:pt x="93" y="409"/>
                  </a:lnTo>
                  <a:lnTo>
                    <a:pt x="355" y="565"/>
                  </a:lnTo>
                  <a:cubicBezTo>
                    <a:pt x="135" y="735"/>
                    <a:pt x="1" y="919"/>
                    <a:pt x="1" y="1110"/>
                  </a:cubicBezTo>
                  <a:lnTo>
                    <a:pt x="1" y="1273"/>
                  </a:lnTo>
                  <a:cubicBezTo>
                    <a:pt x="1" y="1449"/>
                    <a:pt x="128" y="1626"/>
                    <a:pt x="404" y="1789"/>
                  </a:cubicBezTo>
                  <a:cubicBezTo>
                    <a:pt x="643" y="1927"/>
                    <a:pt x="914" y="1983"/>
                    <a:pt x="1204" y="1983"/>
                  </a:cubicBezTo>
                  <a:cubicBezTo>
                    <a:pt x="1480" y="1983"/>
                    <a:pt x="1774" y="1932"/>
                    <a:pt x="2074" y="1853"/>
                  </a:cubicBezTo>
                  <a:lnTo>
                    <a:pt x="2427" y="1761"/>
                  </a:lnTo>
                  <a:lnTo>
                    <a:pt x="3375" y="2305"/>
                  </a:lnTo>
                  <a:cubicBezTo>
                    <a:pt x="3352" y="2306"/>
                    <a:pt x="3329" y="2306"/>
                    <a:pt x="3306" y="2306"/>
                  </a:cubicBezTo>
                  <a:cubicBezTo>
                    <a:pt x="3054" y="2306"/>
                    <a:pt x="2801" y="2271"/>
                    <a:pt x="2555" y="2199"/>
                  </a:cubicBezTo>
                  <a:cubicBezTo>
                    <a:pt x="2506" y="2183"/>
                    <a:pt x="2456" y="2175"/>
                    <a:pt x="2406" y="2175"/>
                  </a:cubicBezTo>
                  <a:cubicBezTo>
                    <a:pt x="2327" y="2175"/>
                    <a:pt x="2249" y="2195"/>
                    <a:pt x="2180" y="2235"/>
                  </a:cubicBezTo>
                  <a:cubicBezTo>
                    <a:pt x="2095" y="2284"/>
                    <a:pt x="2045" y="2369"/>
                    <a:pt x="2052" y="2468"/>
                  </a:cubicBezTo>
                  <a:lnTo>
                    <a:pt x="2052" y="2624"/>
                  </a:lnTo>
                  <a:cubicBezTo>
                    <a:pt x="2052" y="2709"/>
                    <a:pt x="2102" y="2786"/>
                    <a:pt x="2180" y="2822"/>
                  </a:cubicBezTo>
                  <a:cubicBezTo>
                    <a:pt x="2253" y="2865"/>
                    <a:pt x="2412" y="2910"/>
                    <a:pt x="2637" y="2910"/>
                  </a:cubicBezTo>
                  <a:cubicBezTo>
                    <a:pt x="2932" y="2910"/>
                    <a:pt x="3343" y="2832"/>
                    <a:pt x="3828" y="2567"/>
                  </a:cubicBezTo>
                  <a:lnTo>
                    <a:pt x="4352" y="2864"/>
                  </a:lnTo>
                  <a:lnTo>
                    <a:pt x="4628" y="2702"/>
                  </a:lnTo>
                  <a:lnTo>
                    <a:pt x="4628" y="2532"/>
                  </a:lnTo>
                  <a:lnTo>
                    <a:pt x="4231" y="2312"/>
                  </a:lnTo>
                  <a:cubicBezTo>
                    <a:pt x="4444" y="2157"/>
                    <a:pt x="4606" y="1959"/>
                    <a:pt x="4606" y="1739"/>
                  </a:cubicBezTo>
                  <a:lnTo>
                    <a:pt x="4606" y="1570"/>
                  </a:lnTo>
                  <a:cubicBezTo>
                    <a:pt x="4613" y="1400"/>
                    <a:pt x="4500" y="1209"/>
                    <a:pt x="4203" y="1032"/>
                  </a:cubicBezTo>
                  <a:cubicBezTo>
                    <a:pt x="3917" y="871"/>
                    <a:pt x="3620" y="805"/>
                    <a:pt x="3300" y="805"/>
                  </a:cubicBezTo>
                  <a:cubicBezTo>
                    <a:pt x="3002" y="805"/>
                    <a:pt x="2683" y="862"/>
                    <a:pt x="2335" y="954"/>
                  </a:cubicBezTo>
                  <a:lnTo>
                    <a:pt x="2024" y="1039"/>
                  </a:lnTo>
                  <a:lnTo>
                    <a:pt x="1218" y="572"/>
                  </a:lnTo>
                  <a:cubicBezTo>
                    <a:pt x="1236" y="572"/>
                    <a:pt x="1255" y="571"/>
                    <a:pt x="1273" y="571"/>
                  </a:cubicBezTo>
                  <a:cubicBezTo>
                    <a:pt x="1475" y="571"/>
                    <a:pt x="1681" y="606"/>
                    <a:pt x="1876" y="664"/>
                  </a:cubicBezTo>
                  <a:cubicBezTo>
                    <a:pt x="1920" y="681"/>
                    <a:pt x="1965" y="689"/>
                    <a:pt x="2009" y="689"/>
                  </a:cubicBezTo>
                  <a:cubicBezTo>
                    <a:pt x="2076" y="689"/>
                    <a:pt x="2141" y="670"/>
                    <a:pt x="2201" y="636"/>
                  </a:cubicBezTo>
                  <a:cubicBezTo>
                    <a:pt x="2265" y="600"/>
                    <a:pt x="2378" y="501"/>
                    <a:pt x="2378" y="402"/>
                  </a:cubicBezTo>
                  <a:lnTo>
                    <a:pt x="2378" y="226"/>
                  </a:lnTo>
                  <a:cubicBezTo>
                    <a:pt x="2378" y="183"/>
                    <a:pt x="2350" y="126"/>
                    <a:pt x="2265" y="77"/>
                  </a:cubicBezTo>
                  <a:cubicBezTo>
                    <a:pt x="2187" y="31"/>
                    <a:pt x="2049" y="1"/>
                    <a:pt x="1871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1149;p38"/>
            <p:cNvSpPr/>
            <p:nvPr/>
          </p:nvSpPr>
          <p:spPr>
            <a:xfrm>
              <a:off x="1963750" y="2511850"/>
              <a:ext cx="128775" cy="68450"/>
            </a:xfrm>
            <a:custGeom>
              <a:rect l="l" t="t" r="r" b="b"/>
              <a:pathLst>
                <a:path w="5151" h="2738" extrusionOk="0">
                  <a:moveTo>
                    <a:pt x="948" y="608"/>
                  </a:moveTo>
                  <a:lnTo>
                    <a:pt x="1868" y="1138"/>
                  </a:lnTo>
                  <a:cubicBezTo>
                    <a:pt x="1716" y="1188"/>
                    <a:pt x="1553" y="1218"/>
                    <a:pt x="1399" y="1218"/>
                  </a:cubicBezTo>
                  <a:cubicBezTo>
                    <a:pt x="1244" y="1218"/>
                    <a:pt x="1097" y="1188"/>
                    <a:pt x="977" y="1117"/>
                  </a:cubicBezTo>
                  <a:cubicBezTo>
                    <a:pt x="729" y="975"/>
                    <a:pt x="715" y="763"/>
                    <a:pt x="948" y="608"/>
                  </a:cubicBezTo>
                  <a:close/>
                  <a:moveTo>
                    <a:pt x="3478" y="1423"/>
                  </a:moveTo>
                  <a:cubicBezTo>
                    <a:pt x="3697" y="1423"/>
                    <a:pt x="3906" y="1469"/>
                    <a:pt x="4082" y="1570"/>
                  </a:cubicBezTo>
                  <a:cubicBezTo>
                    <a:pt x="4387" y="1739"/>
                    <a:pt x="4358" y="1952"/>
                    <a:pt x="4096" y="2100"/>
                  </a:cubicBezTo>
                  <a:lnTo>
                    <a:pt x="3021" y="1485"/>
                  </a:lnTo>
                  <a:cubicBezTo>
                    <a:pt x="3174" y="1444"/>
                    <a:pt x="3328" y="1423"/>
                    <a:pt x="3478" y="1423"/>
                  </a:cubicBezTo>
                  <a:close/>
                  <a:moveTo>
                    <a:pt x="2099" y="1"/>
                  </a:moveTo>
                  <a:cubicBezTo>
                    <a:pt x="1807" y="1"/>
                    <a:pt x="1411" y="82"/>
                    <a:pt x="998" y="310"/>
                  </a:cubicBezTo>
                  <a:lnTo>
                    <a:pt x="595" y="77"/>
                  </a:lnTo>
                  <a:lnTo>
                    <a:pt x="319" y="240"/>
                  </a:lnTo>
                  <a:lnTo>
                    <a:pt x="722" y="473"/>
                  </a:lnTo>
                  <a:cubicBezTo>
                    <a:pt x="170" y="813"/>
                    <a:pt x="0" y="1258"/>
                    <a:pt x="630" y="1619"/>
                  </a:cubicBezTo>
                  <a:cubicBezTo>
                    <a:pt x="869" y="1757"/>
                    <a:pt x="1140" y="1813"/>
                    <a:pt x="1430" y="1813"/>
                  </a:cubicBezTo>
                  <a:cubicBezTo>
                    <a:pt x="1706" y="1813"/>
                    <a:pt x="1999" y="1762"/>
                    <a:pt x="2300" y="1683"/>
                  </a:cubicBezTo>
                  <a:lnTo>
                    <a:pt x="2653" y="1584"/>
                  </a:lnTo>
                  <a:lnTo>
                    <a:pt x="3821" y="2263"/>
                  </a:lnTo>
                  <a:cubicBezTo>
                    <a:pt x="3762" y="2287"/>
                    <a:pt x="3668" y="2311"/>
                    <a:pt x="3513" y="2311"/>
                  </a:cubicBezTo>
                  <a:cubicBezTo>
                    <a:pt x="3348" y="2311"/>
                    <a:pt x="3113" y="2283"/>
                    <a:pt x="2781" y="2199"/>
                  </a:cubicBezTo>
                  <a:cubicBezTo>
                    <a:pt x="2732" y="2183"/>
                    <a:pt x="2681" y="2175"/>
                    <a:pt x="2630" y="2175"/>
                  </a:cubicBezTo>
                  <a:cubicBezTo>
                    <a:pt x="2549" y="2175"/>
                    <a:pt x="2468" y="2195"/>
                    <a:pt x="2399" y="2235"/>
                  </a:cubicBezTo>
                  <a:cubicBezTo>
                    <a:pt x="2229" y="2320"/>
                    <a:pt x="2229" y="2567"/>
                    <a:pt x="2399" y="2652"/>
                  </a:cubicBezTo>
                  <a:cubicBezTo>
                    <a:pt x="2473" y="2692"/>
                    <a:pt x="2631" y="2737"/>
                    <a:pt x="2857" y="2737"/>
                  </a:cubicBezTo>
                  <a:cubicBezTo>
                    <a:pt x="3151" y="2737"/>
                    <a:pt x="3560" y="2661"/>
                    <a:pt x="4047" y="2397"/>
                  </a:cubicBezTo>
                  <a:lnTo>
                    <a:pt x="4570" y="2702"/>
                  </a:lnTo>
                  <a:lnTo>
                    <a:pt x="4846" y="2539"/>
                  </a:lnTo>
                  <a:lnTo>
                    <a:pt x="4330" y="2235"/>
                  </a:lnTo>
                  <a:cubicBezTo>
                    <a:pt x="4783" y="1966"/>
                    <a:pt x="5151" y="1449"/>
                    <a:pt x="4436" y="1032"/>
                  </a:cubicBezTo>
                  <a:cubicBezTo>
                    <a:pt x="4150" y="871"/>
                    <a:pt x="3853" y="805"/>
                    <a:pt x="3533" y="805"/>
                  </a:cubicBezTo>
                  <a:cubicBezTo>
                    <a:pt x="3235" y="805"/>
                    <a:pt x="2916" y="862"/>
                    <a:pt x="2568" y="954"/>
                  </a:cubicBezTo>
                  <a:lnTo>
                    <a:pt x="2257" y="1039"/>
                  </a:lnTo>
                  <a:lnTo>
                    <a:pt x="1224" y="445"/>
                  </a:lnTo>
                  <a:cubicBezTo>
                    <a:pt x="1295" y="416"/>
                    <a:pt x="1384" y="397"/>
                    <a:pt x="1505" y="397"/>
                  </a:cubicBezTo>
                  <a:cubicBezTo>
                    <a:pt x="1652" y="397"/>
                    <a:pt x="1845" y="425"/>
                    <a:pt x="2109" y="494"/>
                  </a:cubicBezTo>
                  <a:cubicBezTo>
                    <a:pt x="2154" y="509"/>
                    <a:pt x="2200" y="516"/>
                    <a:pt x="2245" y="516"/>
                  </a:cubicBezTo>
                  <a:cubicBezTo>
                    <a:pt x="2311" y="516"/>
                    <a:pt x="2375" y="500"/>
                    <a:pt x="2434" y="466"/>
                  </a:cubicBezTo>
                  <a:cubicBezTo>
                    <a:pt x="2526" y="409"/>
                    <a:pt x="2738" y="211"/>
                    <a:pt x="2498" y="77"/>
                  </a:cubicBezTo>
                  <a:cubicBezTo>
                    <a:pt x="2417" y="31"/>
                    <a:pt x="2278" y="1"/>
                    <a:pt x="2099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1150;p38"/>
            <p:cNvSpPr/>
            <p:nvPr/>
          </p:nvSpPr>
          <p:spPr>
            <a:xfrm>
              <a:off x="1933500" y="2504400"/>
              <a:ext cx="197225" cy="102225"/>
            </a:xfrm>
            <a:custGeom>
              <a:rect l="l" t="t" r="r" b="b"/>
              <a:pathLst>
                <a:path w="7889" h="4089" extrusionOk="0">
                  <a:moveTo>
                    <a:pt x="8" y="842"/>
                  </a:moveTo>
                  <a:cubicBezTo>
                    <a:pt x="1" y="1146"/>
                    <a:pt x="8" y="1450"/>
                    <a:pt x="8" y="1754"/>
                  </a:cubicBezTo>
                  <a:cubicBezTo>
                    <a:pt x="29" y="2568"/>
                    <a:pt x="793" y="3367"/>
                    <a:pt x="2314" y="3792"/>
                  </a:cubicBezTo>
                  <a:cubicBezTo>
                    <a:pt x="3382" y="4089"/>
                    <a:pt x="4521" y="4082"/>
                    <a:pt x="5597" y="3778"/>
                  </a:cubicBezTo>
                  <a:cubicBezTo>
                    <a:pt x="7110" y="3339"/>
                    <a:pt x="7867" y="2533"/>
                    <a:pt x="7882" y="1719"/>
                  </a:cubicBezTo>
                  <a:cubicBezTo>
                    <a:pt x="7889" y="1415"/>
                    <a:pt x="7889" y="1111"/>
                    <a:pt x="7882" y="814"/>
                  </a:cubicBezTo>
                  <a:cubicBezTo>
                    <a:pt x="7860" y="0"/>
                    <a:pt x="22" y="28"/>
                    <a:pt x="8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1151;p38"/>
            <p:cNvSpPr/>
            <p:nvPr/>
          </p:nvSpPr>
          <p:spPr>
            <a:xfrm>
              <a:off x="1935975" y="2536750"/>
              <a:ext cx="192625" cy="67775"/>
            </a:xfrm>
            <a:custGeom>
              <a:rect l="l" t="t" r="r" b="b"/>
              <a:pathLst>
                <a:path w="7705" h="2711" extrusionOk="0">
                  <a:moveTo>
                    <a:pt x="277" y="524"/>
                  </a:moveTo>
                  <a:lnTo>
                    <a:pt x="277" y="1387"/>
                  </a:lnTo>
                  <a:cubicBezTo>
                    <a:pt x="156" y="1239"/>
                    <a:pt x="64" y="1076"/>
                    <a:pt x="1" y="899"/>
                  </a:cubicBezTo>
                  <a:lnTo>
                    <a:pt x="1" y="50"/>
                  </a:lnTo>
                  <a:cubicBezTo>
                    <a:pt x="64" y="220"/>
                    <a:pt x="163" y="383"/>
                    <a:pt x="277" y="524"/>
                  </a:cubicBezTo>
                  <a:close/>
                  <a:moveTo>
                    <a:pt x="2293" y="1649"/>
                  </a:moveTo>
                  <a:lnTo>
                    <a:pt x="2293" y="2519"/>
                  </a:lnTo>
                  <a:cubicBezTo>
                    <a:pt x="2378" y="2540"/>
                    <a:pt x="2477" y="2562"/>
                    <a:pt x="2569" y="2583"/>
                  </a:cubicBezTo>
                  <a:lnTo>
                    <a:pt x="2569" y="1713"/>
                  </a:lnTo>
                  <a:cubicBezTo>
                    <a:pt x="2477" y="1691"/>
                    <a:pt x="2385" y="1677"/>
                    <a:pt x="2293" y="1649"/>
                  </a:cubicBezTo>
                  <a:close/>
                  <a:moveTo>
                    <a:pt x="3439" y="1812"/>
                  </a:moveTo>
                  <a:lnTo>
                    <a:pt x="3439" y="2703"/>
                  </a:lnTo>
                  <a:cubicBezTo>
                    <a:pt x="3524" y="2710"/>
                    <a:pt x="3623" y="2710"/>
                    <a:pt x="3715" y="2710"/>
                  </a:cubicBezTo>
                  <a:lnTo>
                    <a:pt x="3715" y="1826"/>
                  </a:lnTo>
                  <a:cubicBezTo>
                    <a:pt x="3623" y="1826"/>
                    <a:pt x="3531" y="1819"/>
                    <a:pt x="3439" y="1812"/>
                  </a:cubicBezTo>
                  <a:close/>
                  <a:moveTo>
                    <a:pt x="2866" y="1755"/>
                  </a:moveTo>
                  <a:lnTo>
                    <a:pt x="2866" y="2639"/>
                  </a:lnTo>
                  <a:cubicBezTo>
                    <a:pt x="2958" y="2654"/>
                    <a:pt x="3050" y="2668"/>
                    <a:pt x="3142" y="2675"/>
                  </a:cubicBezTo>
                  <a:lnTo>
                    <a:pt x="3142" y="1798"/>
                  </a:lnTo>
                  <a:cubicBezTo>
                    <a:pt x="3050" y="1790"/>
                    <a:pt x="2958" y="1769"/>
                    <a:pt x="2866" y="1755"/>
                  </a:cubicBezTo>
                  <a:close/>
                  <a:moveTo>
                    <a:pt x="574" y="835"/>
                  </a:moveTo>
                  <a:lnTo>
                    <a:pt x="574" y="1684"/>
                  </a:lnTo>
                  <a:cubicBezTo>
                    <a:pt x="666" y="1762"/>
                    <a:pt x="758" y="1833"/>
                    <a:pt x="850" y="1897"/>
                  </a:cubicBezTo>
                  <a:lnTo>
                    <a:pt x="850" y="1033"/>
                  </a:lnTo>
                  <a:cubicBezTo>
                    <a:pt x="758" y="970"/>
                    <a:pt x="666" y="906"/>
                    <a:pt x="574" y="835"/>
                  </a:cubicBezTo>
                  <a:close/>
                  <a:moveTo>
                    <a:pt x="1720" y="1479"/>
                  </a:moveTo>
                  <a:lnTo>
                    <a:pt x="1720" y="2335"/>
                  </a:lnTo>
                  <a:cubicBezTo>
                    <a:pt x="1805" y="2371"/>
                    <a:pt x="1904" y="2399"/>
                    <a:pt x="1996" y="2420"/>
                  </a:cubicBezTo>
                  <a:lnTo>
                    <a:pt x="1996" y="1564"/>
                  </a:lnTo>
                  <a:cubicBezTo>
                    <a:pt x="1904" y="1536"/>
                    <a:pt x="1812" y="1515"/>
                    <a:pt x="1720" y="1479"/>
                  </a:cubicBezTo>
                  <a:close/>
                  <a:moveTo>
                    <a:pt x="1147" y="1217"/>
                  </a:moveTo>
                  <a:lnTo>
                    <a:pt x="1147" y="2073"/>
                  </a:lnTo>
                  <a:cubicBezTo>
                    <a:pt x="1232" y="2116"/>
                    <a:pt x="1331" y="2158"/>
                    <a:pt x="1423" y="2208"/>
                  </a:cubicBezTo>
                  <a:lnTo>
                    <a:pt x="1423" y="1345"/>
                  </a:lnTo>
                  <a:cubicBezTo>
                    <a:pt x="1331" y="1309"/>
                    <a:pt x="1239" y="1267"/>
                    <a:pt x="1147" y="1217"/>
                  </a:cubicBezTo>
                  <a:close/>
                  <a:moveTo>
                    <a:pt x="4005" y="1826"/>
                  </a:moveTo>
                  <a:lnTo>
                    <a:pt x="4005" y="2710"/>
                  </a:lnTo>
                  <a:cubicBezTo>
                    <a:pt x="4097" y="2710"/>
                    <a:pt x="4189" y="2703"/>
                    <a:pt x="4281" y="2696"/>
                  </a:cubicBezTo>
                  <a:lnTo>
                    <a:pt x="4281" y="1812"/>
                  </a:lnTo>
                  <a:cubicBezTo>
                    <a:pt x="4189" y="1819"/>
                    <a:pt x="4097" y="1826"/>
                    <a:pt x="4005" y="1826"/>
                  </a:cubicBezTo>
                  <a:close/>
                  <a:moveTo>
                    <a:pt x="6856" y="998"/>
                  </a:moveTo>
                  <a:lnTo>
                    <a:pt x="6856" y="1861"/>
                  </a:lnTo>
                  <a:cubicBezTo>
                    <a:pt x="6955" y="1798"/>
                    <a:pt x="7047" y="1727"/>
                    <a:pt x="7132" y="1642"/>
                  </a:cubicBezTo>
                  <a:lnTo>
                    <a:pt x="7132" y="800"/>
                  </a:lnTo>
                  <a:cubicBezTo>
                    <a:pt x="7047" y="871"/>
                    <a:pt x="6955" y="934"/>
                    <a:pt x="6863" y="998"/>
                  </a:cubicBezTo>
                  <a:close/>
                  <a:moveTo>
                    <a:pt x="4578" y="1790"/>
                  </a:moveTo>
                  <a:lnTo>
                    <a:pt x="4578" y="2668"/>
                  </a:lnTo>
                  <a:cubicBezTo>
                    <a:pt x="4670" y="2654"/>
                    <a:pt x="4762" y="2639"/>
                    <a:pt x="4854" y="2625"/>
                  </a:cubicBezTo>
                  <a:lnTo>
                    <a:pt x="4854" y="1748"/>
                  </a:lnTo>
                  <a:cubicBezTo>
                    <a:pt x="4762" y="1762"/>
                    <a:pt x="4670" y="1783"/>
                    <a:pt x="4578" y="1790"/>
                  </a:cubicBezTo>
                  <a:close/>
                  <a:moveTo>
                    <a:pt x="7429" y="475"/>
                  </a:moveTo>
                  <a:lnTo>
                    <a:pt x="7429" y="1345"/>
                  </a:lnTo>
                  <a:cubicBezTo>
                    <a:pt x="7549" y="1189"/>
                    <a:pt x="7641" y="1019"/>
                    <a:pt x="7705" y="835"/>
                  </a:cubicBezTo>
                  <a:lnTo>
                    <a:pt x="7705" y="1"/>
                  </a:lnTo>
                  <a:cubicBezTo>
                    <a:pt x="7641" y="170"/>
                    <a:pt x="7549" y="333"/>
                    <a:pt x="7429" y="482"/>
                  </a:cubicBezTo>
                  <a:close/>
                  <a:moveTo>
                    <a:pt x="6290" y="1324"/>
                  </a:moveTo>
                  <a:lnTo>
                    <a:pt x="6290" y="2180"/>
                  </a:lnTo>
                  <a:cubicBezTo>
                    <a:pt x="6382" y="2137"/>
                    <a:pt x="6481" y="2095"/>
                    <a:pt x="6566" y="2045"/>
                  </a:cubicBezTo>
                  <a:lnTo>
                    <a:pt x="6566" y="1189"/>
                  </a:lnTo>
                  <a:cubicBezTo>
                    <a:pt x="6481" y="1239"/>
                    <a:pt x="6382" y="1281"/>
                    <a:pt x="6290" y="1324"/>
                  </a:cubicBezTo>
                  <a:close/>
                  <a:moveTo>
                    <a:pt x="5717" y="1543"/>
                  </a:moveTo>
                  <a:lnTo>
                    <a:pt x="5717" y="2406"/>
                  </a:lnTo>
                  <a:cubicBezTo>
                    <a:pt x="5809" y="2378"/>
                    <a:pt x="5908" y="2342"/>
                    <a:pt x="5993" y="2314"/>
                  </a:cubicBezTo>
                  <a:lnTo>
                    <a:pt x="5993" y="1458"/>
                  </a:lnTo>
                  <a:cubicBezTo>
                    <a:pt x="5908" y="1493"/>
                    <a:pt x="5809" y="1515"/>
                    <a:pt x="5717" y="1543"/>
                  </a:cubicBezTo>
                  <a:close/>
                  <a:moveTo>
                    <a:pt x="5151" y="1691"/>
                  </a:moveTo>
                  <a:lnTo>
                    <a:pt x="5151" y="2569"/>
                  </a:lnTo>
                  <a:cubicBezTo>
                    <a:pt x="5243" y="2547"/>
                    <a:pt x="5335" y="2526"/>
                    <a:pt x="5427" y="2498"/>
                  </a:cubicBezTo>
                  <a:lnTo>
                    <a:pt x="5427" y="1635"/>
                  </a:lnTo>
                  <a:cubicBezTo>
                    <a:pt x="5335" y="1656"/>
                    <a:pt x="5243" y="1677"/>
                    <a:pt x="5151" y="1698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1152;p38"/>
            <p:cNvSpPr/>
            <p:nvPr/>
          </p:nvSpPr>
          <p:spPr>
            <a:xfrm>
              <a:off x="1923950" y="2468900"/>
              <a:ext cx="216325" cy="113800"/>
            </a:xfrm>
            <a:custGeom>
              <a:rect l="l" t="t" r="r" b="b"/>
              <a:pathLst>
                <a:path w="8653" h="4552" extrusionOk="0">
                  <a:moveTo>
                    <a:pt x="4347" y="1"/>
                  </a:moveTo>
                  <a:cubicBezTo>
                    <a:pt x="3330" y="1"/>
                    <a:pt x="2311" y="227"/>
                    <a:pt x="1536" y="677"/>
                  </a:cubicBezTo>
                  <a:cubicBezTo>
                    <a:pt x="1" y="1576"/>
                    <a:pt x="8" y="3012"/>
                    <a:pt x="1550" y="3896"/>
                  </a:cubicBezTo>
                  <a:cubicBezTo>
                    <a:pt x="2313" y="4334"/>
                    <a:pt x="3309" y="4551"/>
                    <a:pt x="4306" y="4551"/>
                  </a:cubicBezTo>
                  <a:cubicBezTo>
                    <a:pt x="5324" y="4551"/>
                    <a:pt x="6342" y="4325"/>
                    <a:pt x="7118" y="3875"/>
                  </a:cubicBezTo>
                  <a:cubicBezTo>
                    <a:pt x="8653" y="2976"/>
                    <a:pt x="8646" y="1540"/>
                    <a:pt x="7103" y="656"/>
                  </a:cubicBezTo>
                  <a:cubicBezTo>
                    <a:pt x="6340" y="218"/>
                    <a:pt x="5344" y="1"/>
                    <a:pt x="4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1153;p38"/>
            <p:cNvSpPr/>
            <p:nvPr/>
          </p:nvSpPr>
          <p:spPr>
            <a:xfrm>
              <a:off x="1933500" y="2473975"/>
              <a:ext cx="197225" cy="103650"/>
            </a:xfrm>
            <a:custGeom>
              <a:rect l="l" t="t" r="r" b="b"/>
              <a:pathLst>
                <a:path w="7889" h="4146" extrusionOk="0">
                  <a:moveTo>
                    <a:pt x="3962" y="0"/>
                  </a:moveTo>
                  <a:cubicBezTo>
                    <a:pt x="3036" y="0"/>
                    <a:pt x="2108" y="205"/>
                    <a:pt x="1401" y="616"/>
                  </a:cubicBezTo>
                  <a:cubicBezTo>
                    <a:pt x="1" y="1436"/>
                    <a:pt x="8" y="2745"/>
                    <a:pt x="1416" y="3552"/>
                  </a:cubicBezTo>
                  <a:cubicBezTo>
                    <a:pt x="2110" y="3948"/>
                    <a:pt x="3018" y="4146"/>
                    <a:pt x="3928" y="4146"/>
                  </a:cubicBezTo>
                  <a:cubicBezTo>
                    <a:pt x="4854" y="4146"/>
                    <a:pt x="5781" y="3941"/>
                    <a:pt x="6488" y="3530"/>
                  </a:cubicBezTo>
                  <a:cubicBezTo>
                    <a:pt x="7889" y="2710"/>
                    <a:pt x="7882" y="1401"/>
                    <a:pt x="6474" y="594"/>
                  </a:cubicBezTo>
                  <a:cubicBezTo>
                    <a:pt x="5780" y="198"/>
                    <a:pt x="4872" y="0"/>
                    <a:pt x="3962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1154;p38"/>
            <p:cNvSpPr/>
            <p:nvPr/>
          </p:nvSpPr>
          <p:spPr>
            <a:xfrm>
              <a:off x="1935625" y="2473975"/>
              <a:ext cx="192975" cy="73250"/>
            </a:xfrm>
            <a:custGeom>
              <a:rect l="l" t="t" r="r" b="b"/>
              <a:pathLst>
                <a:path w="7718" h="2930" extrusionOk="0">
                  <a:moveTo>
                    <a:pt x="3874" y="0"/>
                  </a:moveTo>
                  <a:cubicBezTo>
                    <a:pt x="2947" y="0"/>
                    <a:pt x="2019" y="205"/>
                    <a:pt x="1316" y="616"/>
                  </a:cubicBezTo>
                  <a:cubicBezTo>
                    <a:pt x="234" y="1245"/>
                    <a:pt x="1" y="2172"/>
                    <a:pt x="588" y="2929"/>
                  </a:cubicBezTo>
                  <a:cubicBezTo>
                    <a:pt x="135" y="2215"/>
                    <a:pt x="397" y="1387"/>
                    <a:pt x="1387" y="807"/>
                  </a:cubicBezTo>
                  <a:cubicBezTo>
                    <a:pt x="2072" y="407"/>
                    <a:pt x="2974" y="207"/>
                    <a:pt x="3875" y="207"/>
                  </a:cubicBezTo>
                  <a:cubicBezTo>
                    <a:pt x="4760" y="207"/>
                    <a:pt x="5645" y="400"/>
                    <a:pt x="6325" y="785"/>
                  </a:cubicBezTo>
                  <a:cubicBezTo>
                    <a:pt x="7315" y="1359"/>
                    <a:pt x="7584" y="2186"/>
                    <a:pt x="7139" y="2901"/>
                  </a:cubicBezTo>
                  <a:cubicBezTo>
                    <a:pt x="7719" y="2137"/>
                    <a:pt x="7471" y="1217"/>
                    <a:pt x="6389" y="594"/>
                  </a:cubicBezTo>
                  <a:cubicBezTo>
                    <a:pt x="5695" y="198"/>
                    <a:pt x="4785" y="0"/>
                    <a:pt x="3874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1155;p38"/>
            <p:cNvSpPr/>
            <p:nvPr/>
          </p:nvSpPr>
          <p:spPr>
            <a:xfrm>
              <a:off x="1974525" y="2490300"/>
              <a:ext cx="115525" cy="72750"/>
            </a:xfrm>
            <a:custGeom>
              <a:rect l="l" t="t" r="r" b="b"/>
              <a:pathLst>
                <a:path w="4621" h="2910" extrusionOk="0">
                  <a:moveTo>
                    <a:pt x="715" y="776"/>
                  </a:moveTo>
                  <a:lnTo>
                    <a:pt x="1430" y="1187"/>
                  </a:lnTo>
                  <a:cubicBezTo>
                    <a:pt x="1346" y="1207"/>
                    <a:pt x="1262" y="1217"/>
                    <a:pt x="1178" y="1217"/>
                  </a:cubicBezTo>
                  <a:cubicBezTo>
                    <a:pt x="1028" y="1217"/>
                    <a:pt x="880" y="1184"/>
                    <a:pt x="744" y="1116"/>
                  </a:cubicBezTo>
                  <a:lnTo>
                    <a:pt x="737" y="1116"/>
                  </a:lnTo>
                  <a:cubicBezTo>
                    <a:pt x="666" y="1080"/>
                    <a:pt x="602" y="1017"/>
                    <a:pt x="560" y="939"/>
                  </a:cubicBezTo>
                  <a:cubicBezTo>
                    <a:pt x="595" y="875"/>
                    <a:pt x="645" y="812"/>
                    <a:pt x="715" y="776"/>
                  </a:cubicBezTo>
                  <a:close/>
                  <a:moveTo>
                    <a:pt x="3229" y="1585"/>
                  </a:moveTo>
                  <a:cubicBezTo>
                    <a:pt x="3444" y="1585"/>
                    <a:pt x="3654" y="1638"/>
                    <a:pt x="3849" y="1738"/>
                  </a:cubicBezTo>
                  <a:cubicBezTo>
                    <a:pt x="3927" y="1781"/>
                    <a:pt x="3998" y="1844"/>
                    <a:pt x="4040" y="1929"/>
                  </a:cubicBezTo>
                  <a:cubicBezTo>
                    <a:pt x="3998" y="2000"/>
                    <a:pt x="3934" y="2057"/>
                    <a:pt x="3864" y="2099"/>
                  </a:cubicBezTo>
                  <a:lnTo>
                    <a:pt x="3008" y="1604"/>
                  </a:lnTo>
                  <a:cubicBezTo>
                    <a:pt x="3081" y="1591"/>
                    <a:pt x="3155" y="1585"/>
                    <a:pt x="3229" y="1585"/>
                  </a:cubicBezTo>
                  <a:close/>
                  <a:moveTo>
                    <a:pt x="1869" y="0"/>
                  </a:moveTo>
                  <a:cubicBezTo>
                    <a:pt x="1577" y="0"/>
                    <a:pt x="1179" y="83"/>
                    <a:pt x="765" y="316"/>
                  </a:cubicBezTo>
                  <a:lnTo>
                    <a:pt x="362" y="83"/>
                  </a:lnTo>
                  <a:lnTo>
                    <a:pt x="86" y="246"/>
                  </a:lnTo>
                  <a:lnTo>
                    <a:pt x="86" y="415"/>
                  </a:lnTo>
                  <a:lnTo>
                    <a:pt x="355" y="571"/>
                  </a:lnTo>
                  <a:cubicBezTo>
                    <a:pt x="128" y="734"/>
                    <a:pt x="1" y="925"/>
                    <a:pt x="1" y="1109"/>
                  </a:cubicBezTo>
                  <a:lnTo>
                    <a:pt x="1" y="1279"/>
                  </a:lnTo>
                  <a:cubicBezTo>
                    <a:pt x="1" y="1455"/>
                    <a:pt x="121" y="1632"/>
                    <a:pt x="404" y="1795"/>
                  </a:cubicBezTo>
                  <a:cubicBezTo>
                    <a:pt x="638" y="1932"/>
                    <a:pt x="905" y="1986"/>
                    <a:pt x="1191" y="1986"/>
                  </a:cubicBezTo>
                  <a:cubicBezTo>
                    <a:pt x="1468" y="1986"/>
                    <a:pt x="1764" y="1935"/>
                    <a:pt x="2067" y="1859"/>
                  </a:cubicBezTo>
                  <a:lnTo>
                    <a:pt x="2420" y="1760"/>
                  </a:lnTo>
                  <a:lnTo>
                    <a:pt x="3368" y="2311"/>
                  </a:lnTo>
                  <a:cubicBezTo>
                    <a:pt x="3092" y="2311"/>
                    <a:pt x="2817" y="2276"/>
                    <a:pt x="2548" y="2205"/>
                  </a:cubicBezTo>
                  <a:cubicBezTo>
                    <a:pt x="2499" y="2185"/>
                    <a:pt x="2446" y="2175"/>
                    <a:pt x="2394" y="2175"/>
                  </a:cubicBezTo>
                  <a:cubicBezTo>
                    <a:pt x="2317" y="2175"/>
                    <a:pt x="2240" y="2196"/>
                    <a:pt x="2173" y="2234"/>
                  </a:cubicBezTo>
                  <a:cubicBezTo>
                    <a:pt x="2088" y="2283"/>
                    <a:pt x="2038" y="2375"/>
                    <a:pt x="2045" y="2467"/>
                  </a:cubicBezTo>
                  <a:lnTo>
                    <a:pt x="2045" y="2623"/>
                  </a:lnTo>
                  <a:cubicBezTo>
                    <a:pt x="2045" y="2708"/>
                    <a:pt x="2102" y="2785"/>
                    <a:pt x="2180" y="2821"/>
                  </a:cubicBezTo>
                  <a:cubicBezTo>
                    <a:pt x="2253" y="2864"/>
                    <a:pt x="2410" y="2909"/>
                    <a:pt x="2635" y="2909"/>
                  </a:cubicBezTo>
                  <a:cubicBezTo>
                    <a:pt x="2929" y="2909"/>
                    <a:pt x="3339" y="2831"/>
                    <a:pt x="3828" y="2566"/>
                  </a:cubicBezTo>
                  <a:lnTo>
                    <a:pt x="4345" y="2870"/>
                  </a:lnTo>
                  <a:lnTo>
                    <a:pt x="4621" y="2708"/>
                  </a:lnTo>
                  <a:lnTo>
                    <a:pt x="4621" y="2538"/>
                  </a:lnTo>
                  <a:lnTo>
                    <a:pt x="4231" y="2311"/>
                  </a:lnTo>
                  <a:cubicBezTo>
                    <a:pt x="4437" y="2156"/>
                    <a:pt x="4599" y="1958"/>
                    <a:pt x="4599" y="1738"/>
                  </a:cubicBezTo>
                  <a:lnTo>
                    <a:pt x="4599" y="1569"/>
                  </a:lnTo>
                  <a:cubicBezTo>
                    <a:pt x="4606" y="1399"/>
                    <a:pt x="4500" y="1208"/>
                    <a:pt x="4196" y="1031"/>
                  </a:cubicBezTo>
                  <a:cubicBezTo>
                    <a:pt x="3910" y="870"/>
                    <a:pt x="3615" y="803"/>
                    <a:pt x="3296" y="803"/>
                  </a:cubicBezTo>
                  <a:cubicBezTo>
                    <a:pt x="2998" y="803"/>
                    <a:pt x="2680" y="861"/>
                    <a:pt x="2328" y="953"/>
                  </a:cubicBezTo>
                  <a:lnTo>
                    <a:pt x="2017" y="1038"/>
                  </a:lnTo>
                  <a:lnTo>
                    <a:pt x="1211" y="571"/>
                  </a:lnTo>
                  <a:cubicBezTo>
                    <a:pt x="1437" y="571"/>
                    <a:pt x="1656" y="599"/>
                    <a:pt x="1876" y="670"/>
                  </a:cubicBezTo>
                  <a:cubicBezTo>
                    <a:pt x="1915" y="683"/>
                    <a:pt x="1955" y="689"/>
                    <a:pt x="1996" y="689"/>
                  </a:cubicBezTo>
                  <a:cubicBezTo>
                    <a:pt x="2066" y="689"/>
                    <a:pt x="2136" y="671"/>
                    <a:pt x="2194" y="635"/>
                  </a:cubicBezTo>
                  <a:cubicBezTo>
                    <a:pt x="2258" y="599"/>
                    <a:pt x="2371" y="507"/>
                    <a:pt x="2371" y="401"/>
                  </a:cubicBezTo>
                  <a:lnTo>
                    <a:pt x="2371" y="232"/>
                  </a:lnTo>
                  <a:cubicBezTo>
                    <a:pt x="2371" y="182"/>
                    <a:pt x="2350" y="125"/>
                    <a:pt x="2265" y="76"/>
                  </a:cubicBezTo>
                  <a:cubicBezTo>
                    <a:pt x="2185" y="31"/>
                    <a:pt x="2046" y="0"/>
                    <a:pt x="1869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1156;p38"/>
            <p:cNvSpPr/>
            <p:nvPr/>
          </p:nvSpPr>
          <p:spPr>
            <a:xfrm>
              <a:off x="1968700" y="2490325"/>
              <a:ext cx="128600" cy="68475"/>
            </a:xfrm>
            <a:custGeom>
              <a:rect l="l" t="t" r="r" b="b"/>
              <a:pathLst>
                <a:path w="5144" h="2739" extrusionOk="0">
                  <a:moveTo>
                    <a:pt x="948" y="605"/>
                  </a:moveTo>
                  <a:lnTo>
                    <a:pt x="1868" y="1136"/>
                  </a:lnTo>
                  <a:cubicBezTo>
                    <a:pt x="1713" y="1186"/>
                    <a:pt x="1550" y="1216"/>
                    <a:pt x="1396" y="1216"/>
                  </a:cubicBezTo>
                  <a:cubicBezTo>
                    <a:pt x="1242" y="1216"/>
                    <a:pt x="1097" y="1186"/>
                    <a:pt x="977" y="1115"/>
                  </a:cubicBezTo>
                  <a:lnTo>
                    <a:pt x="977" y="1122"/>
                  </a:lnTo>
                  <a:cubicBezTo>
                    <a:pt x="729" y="973"/>
                    <a:pt x="708" y="761"/>
                    <a:pt x="948" y="605"/>
                  </a:cubicBezTo>
                  <a:close/>
                  <a:moveTo>
                    <a:pt x="3473" y="1421"/>
                  </a:moveTo>
                  <a:cubicBezTo>
                    <a:pt x="3691" y="1421"/>
                    <a:pt x="3902" y="1467"/>
                    <a:pt x="4082" y="1568"/>
                  </a:cubicBezTo>
                  <a:cubicBezTo>
                    <a:pt x="4380" y="1744"/>
                    <a:pt x="4358" y="1950"/>
                    <a:pt x="4097" y="2098"/>
                  </a:cubicBezTo>
                  <a:lnTo>
                    <a:pt x="3021" y="1483"/>
                  </a:lnTo>
                  <a:cubicBezTo>
                    <a:pt x="3171" y="1442"/>
                    <a:pt x="3324" y="1421"/>
                    <a:pt x="3473" y="1421"/>
                  </a:cubicBezTo>
                  <a:close/>
                  <a:moveTo>
                    <a:pt x="2093" y="1"/>
                  </a:moveTo>
                  <a:cubicBezTo>
                    <a:pt x="1802" y="1"/>
                    <a:pt x="1408" y="84"/>
                    <a:pt x="998" y="315"/>
                  </a:cubicBezTo>
                  <a:lnTo>
                    <a:pt x="595" y="82"/>
                  </a:lnTo>
                  <a:lnTo>
                    <a:pt x="319" y="245"/>
                  </a:lnTo>
                  <a:lnTo>
                    <a:pt x="715" y="471"/>
                  </a:lnTo>
                  <a:cubicBezTo>
                    <a:pt x="170" y="818"/>
                    <a:pt x="1" y="1263"/>
                    <a:pt x="630" y="1624"/>
                  </a:cubicBezTo>
                  <a:cubicBezTo>
                    <a:pt x="866" y="1758"/>
                    <a:pt x="1135" y="1813"/>
                    <a:pt x="1425" y="1813"/>
                  </a:cubicBezTo>
                  <a:cubicBezTo>
                    <a:pt x="1700" y="1813"/>
                    <a:pt x="1993" y="1764"/>
                    <a:pt x="2293" y="1688"/>
                  </a:cubicBezTo>
                  <a:lnTo>
                    <a:pt x="2646" y="1589"/>
                  </a:lnTo>
                  <a:lnTo>
                    <a:pt x="3821" y="2268"/>
                  </a:lnTo>
                  <a:cubicBezTo>
                    <a:pt x="3762" y="2289"/>
                    <a:pt x="3665" y="2313"/>
                    <a:pt x="3505" y="2313"/>
                  </a:cubicBezTo>
                  <a:cubicBezTo>
                    <a:pt x="3339" y="2313"/>
                    <a:pt x="3105" y="2287"/>
                    <a:pt x="2774" y="2204"/>
                  </a:cubicBezTo>
                  <a:cubicBezTo>
                    <a:pt x="2725" y="2187"/>
                    <a:pt x="2673" y="2178"/>
                    <a:pt x="2620" y="2178"/>
                  </a:cubicBezTo>
                  <a:cubicBezTo>
                    <a:pt x="2543" y="2178"/>
                    <a:pt x="2466" y="2198"/>
                    <a:pt x="2399" y="2240"/>
                  </a:cubicBezTo>
                  <a:cubicBezTo>
                    <a:pt x="2271" y="2310"/>
                    <a:pt x="2186" y="2530"/>
                    <a:pt x="2399" y="2650"/>
                  </a:cubicBezTo>
                  <a:cubicBezTo>
                    <a:pt x="2472" y="2693"/>
                    <a:pt x="2629" y="2738"/>
                    <a:pt x="2853" y="2738"/>
                  </a:cubicBezTo>
                  <a:cubicBezTo>
                    <a:pt x="3148" y="2738"/>
                    <a:pt x="3557" y="2660"/>
                    <a:pt x="4047" y="2395"/>
                  </a:cubicBezTo>
                  <a:lnTo>
                    <a:pt x="4563" y="2699"/>
                  </a:lnTo>
                  <a:lnTo>
                    <a:pt x="4839" y="2537"/>
                  </a:lnTo>
                  <a:lnTo>
                    <a:pt x="4323" y="2233"/>
                  </a:lnTo>
                  <a:cubicBezTo>
                    <a:pt x="4783" y="1971"/>
                    <a:pt x="5144" y="1447"/>
                    <a:pt x="4436" y="1030"/>
                  </a:cubicBezTo>
                  <a:cubicBezTo>
                    <a:pt x="4147" y="869"/>
                    <a:pt x="3850" y="802"/>
                    <a:pt x="3530" y="802"/>
                  </a:cubicBezTo>
                  <a:cubicBezTo>
                    <a:pt x="3231" y="802"/>
                    <a:pt x="2913" y="860"/>
                    <a:pt x="2561" y="952"/>
                  </a:cubicBezTo>
                  <a:lnTo>
                    <a:pt x="2250" y="1037"/>
                  </a:lnTo>
                  <a:lnTo>
                    <a:pt x="1224" y="450"/>
                  </a:lnTo>
                  <a:cubicBezTo>
                    <a:pt x="1295" y="421"/>
                    <a:pt x="1384" y="402"/>
                    <a:pt x="1505" y="402"/>
                  </a:cubicBezTo>
                  <a:cubicBezTo>
                    <a:pt x="1652" y="402"/>
                    <a:pt x="1845" y="430"/>
                    <a:pt x="2109" y="499"/>
                  </a:cubicBezTo>
                  <a:cubicBezTo>
                    <a:pt x="2148" y="512"/>
                    <a:pt x="2188" y="519"/>
                    <a:pt x="2229" y="519"/>
                  </a:cubicBezTo>
                  <a:cubicBezTo>
                    <a:pt x="2300" y="519"/>
                    <a:pt x="2371" y="500"/>
                    <a:pt x="2434" y="464"/>
                  </a:cubicBezTo>
                  <a:cubicBezTo>
                    <a:pt x="2526" y="414"/>
                    <a:pt x="2731" y="216"/>
                    <a:pt x="2498" y="82"/>
                  </a:cubicBezTo>
                  <a:cubicBezTo>
                    <a:pt x="2416" y="33"/>
                    <a:pt x="2275" y="1"/>
                    <a:pt x="2093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1157;p38"/>
            <p:cNvSpPr/>
            <p:nvPr/>
          </p:nvSpPr>
          <p:spPr>
            <a:xfrm>
              <a:off x="1929450" y="2478750"/>
              <a:ext cx="197200" cy="102250"/>
            </a:xfrm>
            <a:custGeom>
              <a:rect l="l" t="t" r="r" b="b"/>
              <a:pathLst>
                <a:path w="7887" h="4090" extrusionOk="0">
                  <a:moveTo>
                    <a:pt x="0" y="849"/>
                  </a:moveTo>
                  <a:cubicBezTo>
                    <a:pt x="0" y="1146"/>
                    <a:pt x="0" y="1450"/>
                    <a:pt x="7" y="1755"/>
                  </a:cubicBezTo>
                  <a:cubicBezTo>
                    <a:pt x="28" y="2568"/>
                    <a:pt x="799" y="3375"/>
                    <a:pt x="2313" y="3792"/>
                  </a:cubicBezTo>
                  <a:cubicBezTo>
                    <a:pt x="3389" y="4089"/>
                    <a:pt x="4521" y="4089"/>
                    <a:pt x="5596" y="3778"/>
                  </a:cubicBezTo>
                  <a:cubicBezTo>
                    <a:pt x="7110" y="3346"/>
                    <a:pt x="7874" y="2533"/>
                    <a:pt x="7881" y="1719"/>
                  </a:cubicBezTo>
                  <a:cubicBezTo>
                    <a:pt x="7888" y="1422"/>
                    <a:pt x="7888" y="1118"/>
                    <a:pt x="7881" y="814"/>
                  </a:cubicBezTo>
                  <a:cubicBezTo>
                    <a:pt x="7860" y="0"/>
                    <a:pt x="21" y="36"/>
                    <a:pt x="0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1158;p38"/>
            <p:cNvSpPr/>
            <p:nvPr/>
          </p:nvSpPr>
          <p:spPr>
            <a:xfrm>
              <a:off x="1931725" y="2511100"/>
              <a:ext cx="192625" cy="67950"/>
            </a:xfrm>
            <a:custGeom>
              <a:rect l="l" t="t" r="r" b="b"/>
              <a:pathLst>
                <a:path w="7705" h="2718" extrusionOk="0">
                  <a:moveTo>
                    <a:pt x="284" y="524"/>
                  </a:moveTo>
                  <a:lnTo>
                    <a:pt x="284" y="1387"/>
                  </a:lnTo>
                  <a:cubicBezTo>
                    <a:pt x="164" y="1246"/>
                    <a:pt x="65" y="1076"/>
                    <a:pt x="1" y="899"/>
                  </a:cubicBezTo>
                  <a:lnTo>
                    <a:pt x="1" y="57"/>
                  </a:lnTo>
                  <a:cubicBezTo>
                    <a:pt x="72" y="227"/>
                    <a:pt x="164" y="383"/>
                    <a:pt x="284" y="524"/>
                  </a:cubicBezTo>
                  <a:close/>
                  <a:moveTo>
                    <a:pt x="2293" y="1656"/>
                  </a:moveTo>
                  <a:lnTo>
                    <a:pt x="2293" y="2519"/>
                  </a:lnTo>
                  <a:cubicBezTo>
                    <a:pt x="2385" y="2541"/>
                    <a:pt x="2477" y="2569"/>
                    <a:pt x="2569" y="2583"/>
                  </a:cubicBezTo>
                  <a:lnTo>
                    <a:pt x="2569" y="1713"/>
                  </a:lnTo>
                  <a:cubicBezTo>
                    <a:pt x="2484" y="1692"/>
                    <a:pt x="2392" y="1677"/>
                    <a:pt x="2300" y="1656"/>
                  </a:cubicBezTo>
                  <a:close/>
                  <a:moveTo>
                    <a:pt x="3439" y="1819"/>
                  </a:moveTo>
                  <a:lnTo>
                    <a:pt x="3439" y="2710"/>
                  </a:lnTo>
                  <a:cubicBezTo>
                    <a:pt x="3524" y="2710"/>
                    <a:pt x="3623" y="2710"/>
                    <a:pt x="3715" y="2717"/>
                  </a:cubicBezTo>
                  <a:lnTo>
                    <a:pt x="3715" y="1833"/>
                  </a:lnTo>
                  <a:cubicBezTo>
                    <a:pt x="3623" y="1826"/>
                    <a:pt x="3531" y="1826"/>
                    <a:pt x="3439" y="1819"/>
                  </a:cubicBezTo>
                  <a:close/>
                  <a:moveTo>
                    <a:pt x="2866" y="1762"/>
                  </a:moveTo>
                  <a:lnTo>
                    <a:pt x="2866" y="2640"/>
                  </a:lnTo>
                  <a:cubicBezTo>
                    <a:pt x="2958" y="2654"/>
                    <a:pt x="3050" y="2668"/>
                    <a:pt x="3142" y="2675"/>
                  </a:cubicBezTo>
                  <a:lnTo>
                    <a:pt x="3142" y="1805"/>
                  </a:lnTo>
                  <a:cubicBezTo>
                    <a:pt x="3050" y="1791"/>
                    <a:pt x="2965" y="1777"/>
                    <a:pt x="2873" y="1762"/>
                  </a:cubicBezTo>
                  <a:close/>
                  <a:moveTo>
                    <a:pt x="574" y="843"/>
                  </a:moveTo>
                  <a:lnTo>
                    <a:pt x="574" y="1685"/>
                  </a:lnTo>
                  <a:cubicBezTo>
                    <a:pt x="666" y="1762"/>
                    <a:pt x="758" y="1833"/>
                    <a:pt x="857" y="1904"/>
                  </a:cubicBezTo>
                  <a:lnTo>
                    <a:pt x="857" y="1034"/>
                  </a:lnTo>
                  <a:cubicBezTo>
                    <a:pt x="758" y="977"/>
                    <a:pt x="666" y="906"/>
                    <a:pt x="581" y="843"/>
                  </a:cubicBezTo>
                  <a:close/>
                  <a:moveTo>
                    <a:pt x="1720" y="1486"/>
                  </a:moveTo>
                  <a:lnTo>
                    <a:pt x="1720" y="2335"/>
                  </a:lnTo>
                  <a:cubicBezTo>
                    <a:pt x="1812" y="2371"/>
                    <a:pt x="1904" y="2399"/>
                    <a:pt x="2003" y="2427"/>
                  </a:cubicBezTo>
                  <a:lnTo>
                    <a:pt x="2003" y="1564"/>
                  </a:lnTo>
                  <a:cubicBezTo>
                    <a:pt x="1911" y="1536"/>
                    <a:pt x="1812" y="1515"/>
                    <a:pt x="1727" y="1486"/>
                  </a:cubicBezTo>
                  <a:close/>
                  <a:moveTo>
                    <a:pt x="1147" y="1218"/>
                  </a:moveTo>
                  <a:lnTo>
                    <a:pt x="1147" y="2074"/>
                  </a:lnTo>
                  <a:cubicBezTo>
                    <a:pt x="1239" y="2123"/>
                    <a:pt x="1324" y="2159"/>
                    <a:pt x="1430" y="2208"/>
                  </a:cubicBezTo>
                  <a:lnTo>
                    <a:pt x="1430" y="1345"/>
                  </a:lnTo>
                  <a:cubicBezTo>
                    <a:pt x="1345" y="1317"/>
                    <a:pt x="1239" y="1267"/>
                    <a:pt x="1154" y="1225"/>
                  </a:cubicBezTo>
                  <a:close/>
                  <a:moveTo>
                    <a:pt x="4012" y="1826"/>
                  </a:moveTo>
                  <a:lnTo>
                    <a:pt x="4012" y="2710"/>
                  </a:lnTo>
                  <a:cubicBezTo>
                    <a:pt x="4104" y="2710"/>
                    <a:pt x="4196" y="2710"/>
                    <a:pt x="4288" y="2696"/>
                  </a:cubicBezTo>
                  <a:lnTo>
                    <a:pt x="4288" y="1812"/>
                  </a:lnTo>
                  <a:cubicBezTo>
                    <a:pt x="4196" y="1819"/>
                    <a:pt x="4104" y="1826"/>
                    <a:pt x="4012" y="1826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62" y="1798"/>
                    <a:pt x="7054" y="1727"/>
                    <a:pt x="7139" y="1649"/>
                  </a:cubicBezTo>
                  <a:lnTo>
                    <a:pt x="7139" y="800"/>
                  </a:lnTo>
                  <a:cubicBezTo>
                    <a:pt x="7054" y="871"/>
                    <a:pt x="6962" y="942"/>
                    <a:pt x="6863" y="1005"/>
                  </a:cubicBezTo>
                  <a:close/>
                  <a:moveTo>
                    <a:pt x="4578" y="1791"/>
                  </a:moveTo>
                  <a:lnTo>
                    <a:pt x="4578" y="2668"/>
                  </a:lnTo>
                  <a:cubicBezTo>
                    <a:pt x="4670" y="2661"/>
                    <a:pt x="4762" y="2640"/>
                    <a:pt x="4854" y="2625"/>
                  </a:cubicBezTo>
                  <a:lnTo>
                    <a:pt x="4854" y="1748"/>
                  </a:lnTo>
                  <a:cubicBezTo>
                    <a:pt x="4769" y="1762"/>
                    <a:pt x="4677" y="1784"/>
                    <a:pt x="4585" y="1798"/>
                  </a:cubicBezTo>
                  <a:close/>
                  <a:moveTo>
                    <a:pt x="7429" y="482"/>
                  </a:moveTo>
                  <a:lnTo>
                    <a:pt x="7429" y="1345"/>
                  </a:lnTo>
                  <a:cubicBezTo>
                    <a:pt x="7549" y="1196"/>
                    <a:pt x="7641" y="1020"/>
                    <a:pt x="7705" y="836"/>
                  </a:cubicBezTo>
                  <a:lnTo>
                    <a:pt x="7705" y="1"/>
                  </a:lnTo>
                  <a:cubicBezTo>
                    <a:pt x="7641" y="178"/>
                    <a:pt x="7549" y="340"/>
                    <a:pt x="7436" y="482"/>
                  </a:cubicBezTo>
                  <a:close/>
                  <a:moveTo>
                    <a:pt x="6297" y="1324"/>
                  </a:moveTo>
                  <a:lnTo>
                    <a:pt x="6297" y="2187"/>
                  </a:lnTo>
                  <a:cubicBezTo>
                    <a:pt x="6389" y="2144"/>
                    <a:pt x="6481" y="2095"/>
                    <a:pt x="6573" y="2045"/>
                  </a:cubicBezTo>
                  <a:lnTo>
                    <a:pt x="6566" y="1196"/>
                  </a:lnTo>
                  <a:cubicBezTo>
                    <a:pt x="6481" y="1246"/>
                    <a:pt x="6389" y="1281"/>
                    <a:pt x="6297" y="1324"/>
                  </a:cubicBezTo>
                  <a:close/>
                  <a:moveTo>
                    <a:pt x="5724" y="1550"/>
                  </a:moveTo>
                  <a:lnTo>
                    <a:pt x="5724" y="2413"/>
                  </a:lnTo>
                  <a:cubicBezTo>
                    <a:pt x="5816" y="2378"/>
                    <a:pt x="5915" y="2350"/>
                    <a:pt x="6000" y="2314"/>
                  </a:cubicBezTo>
                  <a:lnTo>
                    <a:pt x="6000" y="1465"/>
                  </a:lnTo>
                  <a:cubicBezTo>
                    <a:pt x="5915" y="1494"/>
                    <a:pt x="5816" y="1522"/>
                    <a:pt x="5724" y="1550"/>
                  </a:cubicBezTo>
                  <a:close/>
                  <a:moveTo>
                    <a:pt x="5151" y="1699"/>
                  </a:moveTo>
                  <a:lnTo>
                    <a:pt x="5151" y="2576"/>
                  </a:lnTo>
                  <a:cubicBezTo>
                    <a:pt x="5243" y="2555"/>
                    <a:pt x="5335" y="2526"/>
                    <a:pt x="5427" y="2505"/>
                  </a:cubicBezTo>
                  <a:lnTo>
                    <a:pt x="5427" y="1642"/>
                  </a:lnTo>
                  <a:cubicBezTo>
                    <a:pt x="5342" y="1663"/>
                    <a:pt x="5250" y="1677"/>
                    <a:pt x="5158" y="1699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1159;p38"/>
            <p:cNvSpPr/>
            <p:nvPr/>
          </p:nvSpPr>
          <p:spPr>
            <a:xfrm>
              <a:off x="1919900" y="2443350"/>
              <a:ext cx="216300" cy="113700"/>
            </a:xfrm>
            <a:custGeom>
              <a:rect l="l" t="t" r="r" b="b"/>
              <a:pathLst>
                <a:path w="8652" h="4548" extrusionOk="0">
                  <a:moveTo>
                    <a:pt x="4346" y="0"/>
                  </a:moveTo>
                  <a:cubicBezTo>
                    <a:pt x="3329" y="0"/>
                    <a:pt x="2310" y="227"/>
                    <a:pt x="1535" y="680"/>
                  </a:cubicBezTo>
                  <a:cubicBezTo>
                    <a:pt x="0" y="1572"/>
                    <a:pt x="7" y="3015"/>
                    <a:pt x="1542" y="3892"/>
                  </a:cubicBezTo>
                  <a:cubicBezTo>
                    <a:pt x="2306" y="4330"/>
                    <a:pt x="3303" y="4548"/>
                    <a:pt x="4302" y="4548"/>
                  </a:cubicBezTo>
                  <a:cubicBezTo>
                    <a:pt x="5321" y="4548"/>
                    <a:pt x="6342" y="4321"/>
                    <a:pt x="7117" y="3871"/>
                  </a:cubicBezTo>
                  <a:cubicBezTo>
                    <a:pt x="8652" y="2980"/>
                    <a:pt x="8645" y="1536"/>
                    <a:pt x="7103" y="652"/>
                  </a:cubicBezTo>
                  <a:cubicBezTo>
                    <a:pt x="6339" y="218"/>
                    <a:pt x="5344" y="0"/>
                    <a:pt x="4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1160;p38"/>
            <p:cNvSpPr/>
            <p:nvPr/>
          </p:nvSpPr>
          <p:spPr>
            <a:xfrm>
              <a:off x="1929450" y="2448375"/>
              <a:ext cx="197025" cy="103625"/>
            </a:xfrm>
            <a:custGeom>
              <a:rect l="l" t="t" r="r" b="b"/>
              <a:pathLst>
                <a:path w="7881" h="4145" extrusionOk="0">
                  <a:moveTo>
                    <a:pt x="3956" y="0"/>
                  </a:moveTo>
                  <a:cubicBezTo>
                    <a:pt x="3030" y="0"/>
                    <a:pt x="2104" y="207"/>
                    <a:pt x="1401" y="621"/>
                  </a:cubicBezTo>
                  <a:cubicBezTo>
                    <a:pt x="0" y="1435"/>
                    <a:pt x="7" y="2743"/>
                    <a:pt x="1408" y="3550"/>
                  </a:cubicBezTo>
                  <a:cubicBezTo>
                    <a:pt x="2106" y="3946"/>
                    <a:pt x="3015" y="4144"/>
                    <a:pt x="3926" y="4144"/>
                  </a:cubicBezTo>
                  <a:cubicBezTo>
                    <a:pt x="4853" y="4144"/>
                    <a:pt x="5781" y="3939"/>
                    <a:pt x="6487" y="3529"/>
                  </a:cubicBezTo>
                  <a:cubicBezTo>
                    <a:pt x="7881" y="2715"/>
                    <a:pt x="7881" y="1399"/>
                    <a:pt x="6473" y="600"/>
                  </a:cubicBezTo>
                  <a:cubicBezTo>
                    <a:pt x="5775" y="200"/>
                    <a:pt x="4865" y="0"/>
                    <a:pt x="3956" y="0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1161;p38"/>
            <p:cNvSpPr/>
            <p:nvPr/>
          </p:nvSpPr>
          <p:spPr>
            <a:xfrm>
              <a:off x="1931375" y="2448500"/>
              <a:ext cx="193175" cy="73250"/>
            </a:xfrm>
            <a:custGeom>
              <a:rect l="l" t="t" r="r" b="b"/>
              <a:pathLst>
                <a:path w="7726" h="2930" extrusionOk="0">
                  <a:moveTo>
                    <a:pt x="3879" y="0"/>
                  </a:moveTo>
                  <a:cubicBezTo>
                    <a:pt x="2953" y="0"/>
                    <a:pt x="2027" y="206"/>
                    <a:pt x="1324" y="616"/>
                  </a:cubicBezTo>
                  <a:cubicBezTo>
                    <a:pt x="241" y="1246"/>
                    <a:pt x="1" y="2165"/>
                    <a:pt x="588" y="2929"/>
                  </a:cubicBezTo>
                  <a:cubicBezTo>
                    <a:pt x="135" y="2208"/>
                    <a:pt x="404" y="1380"/>
                    <a:pt x="1387" y="800"/>
                  </a:cubicBezTo>
                  <a:cubicBezTo>
                    <a:pt x="2075" y="401"/>
                    <a:pt x="2975" y="201"/>
                    <a:pt x="3874" y="201"/>
                  </a:cubicBezTo>
                  <a:cubicBezTo>
                    <a:pt x="4761" y="201"/>
                    <a:pt x="5647" y="396"/>
                    <a:pt x="6325" y="786"/>
                  </a:cubicBezTo>
                  <a:cubicBezTo>
                    <a:pt x="7323" y="1352"/>
                    <a:pt x="7592" y="2179"/>
                    <a:pt x="7146" y="2894"/>
                  </a:cubicBezTo>
                  <a:cubicBezTo>
                    <a:pt x="7726" y="2130"/>
                    <a:pt x="7478" y="1217"/>
                    <a:pt x="6396" y="595"/>
                  </a:cubicBezTo>
                  <a:cubicBezTo>
                    <a:pt x="5698" y="199"/>
                    <a:pt x="4789" y="0"/>
                    <a:pt x="3879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1162;p38"/>
            <p:cNvSpPr/>
            <p:nvPr/>
          </p:nvSpPr>
          <p:spPr>
            <a:xfrm>
              <a:off x="1970475" y="2464650"/>
              <a:ext cx="115500" cy="72750"/>
            </a:xfrm>
            <a:custGeom>
              <a:rect l="l" t="t" r="r" b="b"/>
              <a:pathLst>
                <a:path w="4620" h="2910" extrusionOk="0">
                  <a:moveTo>
                    <a:pt x="715" y="776"/>
                  </a:moveTo>
                  <a:lnTo>
                    <a:pt x="1429" y="1194"/>
                  </a:lnTo>
                  <a:cubicBezTo>
                    <a:pt x="1349" y="1213"/>
                    <a:pt x="1268" y="1223"/>
                    <a:pt x="1188" y="1223"/>
                  </a:cubicBezTo>
                  <a:cubicBezTo>
                    <a:pt x="1034" y="1223"/>
                    <a:pt x="882" y="1188"/>
                    <a:pt x="743" y="1123"/>
                  </a:cubicBezTo>
                  <a:cubicBezTo>
                    <a:pt x="665" y="1081"/>
                    <a:pt x="602" y="1017"/>
                    <a:pt x="566" y="946"/>
                  </a:cubicBezTo>
                  <a:cubicBezTo>
                    <a:pt x="595" y="876"/>
                    <a:pt x="644" y="819"/>
                    <a:pt x="715" y="776"/>
                  </a:cubicBezTo>
                  <a:close/>
                  <a:moveTo>
                    <a:pt x="3228" y="1592"/>
                  </a:moveTo>
                  <a:cubicBezTo>
                    <a:pt x="3443" y="1592"/>
                    <a:pt x="3654" y="1645"/>
                    <a:pt x="3849" y="1746"/>
                  </a:cubicBezTo>
                  <a:cubicBezTo>
                    <a:pt x="3927" y="1788"/>
                    <a:pt x="3997" y="1852"/>
                    <a:pt x="4040" y="1930"/>
                  </a:cubicBezTo>
                  <a:cubicBezTo>
                    <a:pt x="3997" y="2000"/>
                    <a:pt x="3934" y="2064"/>
                    <a:pt x="3863" y="2099"/>
                  </a:cubicBezTo>
                  <a:lnTo>
                    <a:pt x="3007" y="1611"/>
                  </a:lnTo>
                  <a:cubicBezTo>
                    <a:pt x="3081" y="1599"/>
                    <a:pt x="3155" y="1592"/>
                    <a:pt x="3228" y="1592"/>
                  </a:cubicBezTo>
                  <a:close/>
                  <a:moveTo>
                    <a:pt x="1867" y="0"/>
                  </a:moveTo>
                  <a:cubicBezTo>
                    <a:pt x="1577" y="0"/>
                    <a:pt x="1181" y="81"/>
                    <a:pt x="764" y="310"/>
                  </a:cubicBezTo>
                  <a:lnTo>
                    <a:pt x="368" y="83"/>
                  </a:lnTo>
                  <a:lnTo>
                    <a:pt x="85" y="239"/>
                  </a:lnTo>
                  <a:lnTo>
                    <a:pt x="85" y="416"/>
                  </a:lnTo>
                  <a:lnTo>
                    <a:pt x="354" y="564"/>
                  </a:lnTo>
                  <a:cubicBezTo>
                    <a:pt x="128" y="734"/>
                    <a:pt x="0" y="918"/>
                    <a:pt x="0" y="1109"/>
                  </a:cubicBezTo>
                  <a:lnTo>
                    <a:pt x="0" y="1272"/>
                  </a:lnTo>
                  <a:cubicBezTo>
                    <a:pt x="0" y="1449"/>
                    <a:pt x="121" y="1625"/>
                    <a:pt x="404" y="1795"/>
                  </a:cubicBezTo>
                  <a:cubicBezTo>
                    <a:pt x="637" y="1928"/>
                    <a:pt x="904" y="1983"/>
                    <a:pt x="1191" y="1983"/>
                  </a:cubicBezTo>
                  <a:cubicBezTo>
                    <a:pt x="1468" y="1983"/>
                    <a:pt x="1763" y="1932"/>
                    <a:pt x="2066" y="1852"/>
                  </a:cubicBezTo>
                  <a:lnTo>
                    <a:pt x="2420" y="1760"/>
                  </a:lnTo>
                  <a:lnTo>
                    <a:pt x="3368" y="2305"/>
                  </a:lnTo>
                  <a:cubicBezTo>
                    <a:pt x="3345" y="2305"/>
                    <a:pt x="3322" y="2305"/>
                    <a:pt x="3299" y="2305"/>
                  </a:cubicBezTo>
                  <a:cubicBezTo>
                    <a:pt x="3046" y="2305"/>
                    <a:pt x="2793" y="2270"/>
                    <a:pt x="2547" y="2198"/>
                  </a:cubicBezTo>
                  <a:cubicBezTo>
                    <a:pt x="2501" y="2182"/>
                    <a:pt x="2451" y="2174"/>
                    <a:pt x="2402" y="2174"/>
                  </a:cubicBezTo>
                  <a:cubicBezTo>
                    <a:pt x="2322" y="2174"/>
                    <a:pt x="2242" y="2195"/>
                    <a:pt x="2172" y="2234"/>
                  </a:cubicBezTo>
                  <a:cubicBezTo>
                    <a:pt x="2087" y="2283"/>
                    <a:pt x="2038" y="2375"/>
                    <a:pt x="2045" y="2467"/>
                  </a:cubicBezTo>
                  <a:lnTo>
                    <a:pt x="2045" y="2623"/>
                  </a:lnTo>
                  <a:cubicBezTo>
                    <a:pt x="2045" y="2708"/>
                    <a:pt x="2101" y="2786"/>
                    <a:pt x="2179" y="2821"/>
                  </a:cubicBezTo>
                  <a:cubicBezTo>
                    <a:pt x="2250" y="2864"/>
                    <a:pt x="2406" y="2909"/>
                    <a:pt x="2631" y="2909"/>
                  </a:cubicBezTo>
                  <a:cubicBezTo>
                    <a:pt x="2926" y="2909"/>
                    <a:pt x="3338" y="2831"/>
                    <a:pt x="3827" y="2566"/>
                  </a:cubicBezTo>
                  <a:lnTo>
                    <a:pt x="4344" y="2863"/>
                  </a:lnTo>
                  <a:lnTo>
                    <a:pt x="4620" y="2708"/>
                  </a:lnTo>
                  <a:lnTo>
                    <a:pt x="4620" y="2531"/>
                  </a:lnTo>
                  <a:lnTo>
                    <a:pt x="4231" y="2312"/>
                  </a:lnTo>
                  <a:cubicBezTo>
                    <a:pt x="4436" y="2163"/>
                    <a:pt x="4599" y="1958"/>
                    <a:pt x="4599" y="1739"/>
                  </a:cubicBezTo>
                  <a:lnTo>
                    <a:pt x="4599" y="1569"/>
                  </a:lnTo>
                  <a:cubicBezTo>
                    <a:pt x="4606" y="1399"/>
                    <a:pt x="4500" y="1208"/>
                    <a:pt x="4195" y="1031"/>
                  </a:cubicBezTo>
                  <a:cubicBezTo>
                    <a:pt x="3910" y="870"/>
                    <a:pt x="3615" y="804"/>
                    <a:pt x="3295" y="804"/>
                  </a:cubicBezTo>
                  <a:cubicBezTo>
                    <a:pt x="2998" y="804"/>
                    <a:pt x="2679" y="861"/>
                    <a:pt x="2328" y="953"/>
                  </a:cubicBezTo>
                  <a:lnTo>
                    <a:pt x="2016" y="1038"/>
                  </a:lnTo>
                  <a:lnTo>
                    <a:pt x="1210" y="571"/>
                  </a:lnTo>
                  <a:cubicBezTo>
                    <a:pt x="1436" y="571"/>
                    <a:pt x="1656" y="600"/>
                    <a:pt x="1875" y="670"/>
                  </a:cubicBezTo>
                  <a:cubicBezTo>
                    <a:pt x="1914" y="683"/>
                    <a:pt x="1955" y="690"/>
                    <a:pt x="1996" y="690"/>
                  </a:cubicBezTo>
                  <a:cubicBezTo>
                    <a:pt x="2066" y="690"/>
                    <a:pt x="2138" y="671"/>
                    <a:pt x="2200" y="635"/>
                  </a:cubicBezTo>
                  <a:cubicBezTo>
                    <a:pt x="2257" y="600"/>
                    <a:pt x="2370" y="501"/>
                    <a:pt x="2377" y="402"/>
                  </a:cubicBezTo>
                  <a:lnTo>
                    <a:pt x="2377" y="232"/>
                  </a:lnTo>
                  <a:cubicBezTo>
                    <a:pt x="2377" y="182"/>
                    <a:pt x="2349" y="126"/>
                    <a:pt x="2264" y="76"/>
                  </a:cubicBezTo>
                  <a:cubicBezTo>
                    <a:pt x="2184" y="30"/>
                    <a:pt x="2045" y="0"/>
                    <a:pt x="1867" y="0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1163;p38"/>
            <p:cNvSpPr/>
            <p:nvPr/>
          </p:nvSpPr>
          <p:spPr>
            <a:xfrm>
              <a:off x="1964625" y="2464650"/>
              <a:ext cx="128600" cy="68500"/>
            </a:xfrm>
            <a:custGeom>
              <a:rect l="l" t="t" r="r" b="b"/>
              <a:pathLst>
                <a:path w="5144" h="2740" extrusionOk="0">
                  <a:moveTo>
                    <a:pt x="949" y="607"/>
                  </a:moveTo>
                  <a:lnTo>
                    <a:pt x="1861" y="1137"/>
                  </a:lnTo>
                  <a:cubicBezTo>
                    <a:pt x="1707" y="1188"/>
                    <a:pt x="1542" y="1218"/>
                    <a:pt x="1386" y="1218"/>
                  </a:cubicBezTo>
                  <a:cubicBezTo>
                    <a:pt x="1234" y="1218"/>
                    <a:pt x="1092" y="1189"/>
                    <a:pt x="977" y="1123"/>
                  </a:cubicBezTo>
                  <a:cubicBezTo>
                    <a:pt x="722" y="975"/>
                    <a:pt x="708" y="762"/>
                    <a:pt x="949" y="607"/>
                  </a:cubicBezTo>
                  <a:close/>
                  <a:moveTo>
                    <a:pt x="3473" y="1426"/>
                  </a:moveTo>
                  <a:cubicBezTo>
                    <a:pt x="3691" y="1426"/>
                    <a:pt x="3902" y="1471"/>
                    <a:pt x="4083" y="1576"/>
                  </a:cubicBezTo>
                  <a:cubicBezTo>
                    <a:pt x="4380" y="1753"/>
                    <a:pt x="4359" y="1951"/>
                    <a:pt x="4097" y="2099"/>
                  </a:cubicBezTo>
                  <a:lnTo>
                    <a:pt x="3022" y="1484"/>
                  </a:lnTo>
                  <a:cubicBezTo>
                    <a:pt x="3171" y="1447"/>
                    <a:pt x="3323" y="1426"/>
                    <a:pt x="3473" y="1426"/>
                  </a:cubicBezTo>
                  <a:close/>
                  <a:moveTo>
                    <a:pt x="2097" y="0"/>
                  </a:moveTo>
                  <a:cubicBezTo>
                    <a:pt x="1806" y="0"/>
                    <a:pt x="1408" y="81"/>
                    <a:pt x="991" y="310"/>
                  </a:cubicBezTo>
                  <a:lnTo>
                    <a:pt x="595" y="83"/>
                  </a:lnTo>
                  <a:lnTo>
                    <a:pt x="319" y="246"/>
                  </a:lnTo>
                  <a:lnTo>
                    <a:pt x="715" y="472"/>
                  </a:lnTo>
                  <a:cubicBezTo>
                    <a:pt x="164" y="819"/>
                    <a:pt x="1" y="1258"/>
                    <a:pt x="630" y="1625"/>
                  </a:cubicBezTo>
                  <a:cubicBezTo>
                    <a:pt x="864" y="1758"/>
                    <a:pt x="1131" y="1813"/>
                    <a:pt x="1417" y="1813"/>
                  </a:cubicBezTo>
                  <a:cubicBezTo>
                    <a:pt x="1695" y="1813"/>
                    <a:pt x="1990" y="1762"/>
                    <a:pt x="2293" y="1682"/>
                  </a:cubicBezTo>
                  <a:lnTo>
                    <a:pt x="2647" y="1590"/>
                  </a:lnTo>
                  <a:lnTo>
                    <a:pt x="3821" y="2262"/>
                  </a:lnTo>
                  <a:cubicBezTo>
                    <a:pt x="3763" y="2286"/>
                    <a:pt x="3667" y="2310"/>
                    <a:pt x="3510" y="2310"/>
                  </a:cubicBezTo>
                  <a:cubicBezTo>
                    <a:pt x="3343" y="2310"/>
                    <a:pt x="3107" y="2283"/>
                    <a:pt x="2774" y="2198"/>
                  </a:cubicBezTo>
                  <a:cubicBezTo>
                    <a:pt x="2725" y="2182"/>
                    <a:pt x="2675" y="2174"/>
                    <a:pt x="2626" y="2174"/>
                  </a:cubicBezTo>
                  <a:cubicBezTo>
                    <a:pt x="2546" y="2174"/>
                    <a:pt x="2469" y="2195"/>
                    <a:pt x="2399" y="2234"/>
                  </a:cubicBezTo>
                  <a:cubicBezTo>
                    <a:pt x="2222" y="2319"/>
                    <a:pt x="2222" y="2566"/>
                    <a:pt x="2399" y="2651"/>
                  </a:cubicBezTo>
                  <a:cubicBezTo>
                    <a:pt x="2472" y="2694"/>
                    <a:pt x="2629" y="2740"/>
                    <a:pt x="2854" y="2740"/>
                  </a:cubicBezTo>
                  <a:cubicBezTo>
                    <a:pt x="3148" y="2740"/>
                    <a:pt x="3558" y="2661"/>
                    <a:pt x="4047" y="2396"/>
                  </a:cubicBezTo>
                  <a:lnTo>
                    <a:pt x="4564" y="2694"/>
                  </a:lnTo>
                  <a:lnTo>
                    <a:pt x="4840" y="2538"/>
                  </a:lnTo>
                  <a:lnTo>
                    <a:pt x="4323" y="2234"/>
                  </a:lnTo>
                  <a:cubicBezTo>
                    <a:pt x="4783" y="1972"/>
                    <a:pt x="5144" y="1449"/>
                    <a:pt x="4429" y="1031"/>
                  </a:cubicBezTo>
                  <a:cubicBezTo>
                    <a:pt x="4144" y="870"/>
                    <a:pt x="3849" y="804"/>
                    <a:pt x="3529" y="804"/>
                  </a:cubicBezTo>
                  <a:cubicBezTo>
                    <a:pt x="3232" y="804"/>
                    <a:pt x="2913" y="861"/>
                    <a:pt x="2562" y="953"/>
                  </a:cubicBezTo>
                  <a:lnTo>
                    <a:pt x="2250" y="1038"/>
                  </a:lnTo>
                  <a:lnTo>
                    <a:pt x="1225" y="444"/>
                  </a:lnTo>
                  <a:cubicBezTo>
                    <a:pt x="1296" y="418"/>
                    <a:pt x="1388" y="399"/>
                    <a:pt x="1512" y="399"/>
                  </a:cubicBezTo>
                  <a:cubicBezTo>
                    <a:pt x="1658" y="399"/>
                    <a:pt x="1849" y="425"/>
                    <a:pt x="2109" y="493"/>
                  </a:cubicBezTo>
                  <a:cubicBezTo>
                    <a:pt x="2151" y="510"/>
                    <a:pt x="2195" y="518"/>
                    <a:pt x="2239" y="518"/>
                  </a:cubicBezTo>
                  <a:cubicBezTo>
                    <a:pt x="2307" y="518"/>
                    <a:pt x="2374" y="499"/>
                    <a:pt x="2434" y="465"/>
                  </a:cubicBezTo>
                  <a:cubicBezTo>
                    <a:pt x="2526" y="409"/>
                    <a:pt x="2732" y="218"/>
                    <a:pt x="2491" y="76"/>
                  </a:cubicBezTo>
                  <a:cubicBezTo>
                    <a:pt x="2413" y="30"/>
                    <a:pt x="2275" y="0"/>
                    <a:pt x="2097" y="0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1164;p38"/>
            <p:cNvSpPr/>
            <p:nvPr/>
          </p:nvSpPr>
          <p:spPr>
            <a:xfrm>
              <a:off x="1933325" y="2455925"/>
              <a:ext cx="197400" cy="102075"/>
            </a:xfrm>
            <a:custGeom>
              <a:rect l="l" t="t" r="r" b="b"/>
              <a:pathLst>
                <a:path w="7895" h="4082" extrusionOk="0">
                  <a:moveTo>
                    <a:pt x="8" y="842"/>
                  </a:moveTo>
                  <a:cubicBezTo>
                    <a:pt x="1" y="1147"/>
                    <a:pt x="8" y="1451"/>
                    <a:pt x="15" y="1755"/>
                  </a:cubicBezTo>
                  <a:cubicBezTo>
                    <a:pt x="29" y="2562"/>
                    <a:pt x="800" y="3368"/>
                    <a:pt x="2321" y="3785"/>
                  </a:cubicBezTo>
                  <a:cubicBezTo>
                    <a:pt x="3389" y="4083"/>
                    <a:pt x="4528" y="4075"/>
                    <a:pt x="5596" y="3771"/>
                  </a:cubicBezTo>
                  <a:cubicBezTo>
                    <a:pt x="7110" y="3340"/>
                    <a:pt x="7874" y="2526"/>
                    <a:pt x="7889" y="1713"/>
                  </a:cubicBezTo>
                  <a:cubicBezTo>
                    <a:pt x="7896" y="1408"/>
                    <a:pt x="7896" y="1104"/>
                    <a:pt x="7889" y="807"/>
                  </a:cubicBezTo>
                  <a:cubicBezTo>
                    <a:pt x="7867" y="1"/>
                    <a:pt x="22" y="29"/>
                    <a:pt x="8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1165;p38"/>
            <p:cNvSpPr/>
            <p:nvPr/>
          </p:nvSpPr>
          <p:spPr>
            <a:xfrm>
              <a:off x="1935800" y="2488125"/>
              <a:ext cx="192625" cy="67925"/>
            </a:xfrm>
            <a:custGeom>
              <a:rect l="l" t="t" r="r" b="b"/>
              <a:pathLst>
                <a:path w="7705" h="2717" extrusionOk="0">
                  <a:moveTo>
                    <a:pt x="284" y="524"/>
                  </a:moveTo>
                  <a:lnTo>
                    <a:pt x="284" y="1394"/>
                  </a:lnTo>
                  <a:cubicBezTo>
                    <a:pt x="163" y="1245"/>
                    <a:pt x="64" y="1083"/>
                    <a:pt x="1" y="906"/>
                  </a:cubicBezTo>
                  <a:lnTo>
                    <a:pt x="1" y="57"/>
                  </a:lnTo>
                  <a:cubicBezTo>
                    <a:pt x="71" y="227"/>
                    <a:pt x="163" y="389"/>
                    <a:pt x="284" y="524"/>
                  </a:cubicBezTo>
                  <a:close/>
                  <a:moveTo>
                    <a:pt x="2293" y="1656"/>
                  </a:moveTo>
                  <a:lnTo>
                    <a:pt x="2293" y="2519"/>
                  </a:lnTo>
                  <a:cubicBezTo>
                    <a:pt x="2385" y="2547"/>
                    <a:pt x="2477" y="2568"/>
                    <a:pt x="2576" y="2589"/>
                  </a:cubicBezTo>
                  <a:lnTo>
                    <a:pt x="2569" y="1712"/>
                  </a:lnTo>
                  <a:cubicBezTo>
                    <a:pt x="2477" y="1698"/>
                    <a:pt x="2385" y="1677"/>
                    <a:pt x="2293" y="1656"/>
                  </a:cubicBezTo>
                  <a:close/>
                  <a:moveTo>
                    <a:pt x="3439" y="1818"/>
                  </a:moveTo>
                  <a:lnTo>
                    <a:pt x="3439" y="2710"/>
                  </a:lnTo>
                  <a:cubicBezTo>
                    <a:pt x="3524" y="2717"/>
                    <a:pt x="3623" y="2717"/>
                    <a:pt x="3715" y="2717"/>
                  </a:cubicBezTo>
                  <a:lnTo>
                    <a:pt x="3715" y="1832"/>
                  </a:lnTo>
                  <a:cubicBezTo>
                    <a:pt x="3623" y="1832"/>
                    <a:pt x="3531" y="1825"/>
                    <a:pt x="3439" y="1818"/>
                  </a:cubicBezTo>
                  <a:close/>
                  <a:moveTo>
                    <a:pt x="2866" y="1762"/>
                  </a:moveTo>
                  <a:lnTo>
                    <a:pt x="2866" y="2639"/>
                  </a:lnTo>
                  <a:cubicBezTo>
                    <a:pt x="2958" y="2660"/>
                    <a:pt x="3050" y="2667"/>
                    <a:pt x="3142" y="2681"/>
                  </a:cubicBezTo>
                  <a:lnTo>
                    <a:pt x="3142" y="1804"/>
                  </a:lnTo>
                  <a:cubicBezTo>
                    <a:pt x="3050" y="1797"/>
                    <a:pt x="2958" y="1776"/>
                    <a:pt x="2866" y="1762"/>
                  </a:cubicBezTo>
                  <a:close/>
                  <a:moveTo>
                    <a:pt x="581" y="842"/>
                  </a:moveTo>
                  <a:lnTo>
                    <a:pt x="581" y="1691"/>
                  </a:lnTo>
                  <a:cubicBezTo>
                    <a:pt x="666" y="1769"/>
                    <a:pt x="758" y="1840"/>
                    <a:pt x="857" y="1903"/>
                  </a:cubicBezTo>
                  <a:lnTo>
                    <a:pt x="857" y="1033"/>
                  </a:lnTo>
                  <a:cubicBezTo>
                    <a:pt x="758" y="976"/>
                    <a:pt x="666" y="913"/>
                    <a:pt x="581" y="842"/>
                  </a:cubicBezTo>
                  <a:close/>
                  <a:moveTo>
                    <a:pt x="1720" y="1486"/>
                  </a:moveTo>
                  <a:lnTo>
                    <a:pt x="1720" y="2342"/>
                  </a:lnTo>
                  <a:cubicBezTo>
                    <a:pt x="1812" y="2370"/>
                    <a:pt x="1904" y="2398"/>
                    <a:pt x="2003" y="2427"/>
                  </a:cubicBezTo>
                  <a:lnTo>
                    <a:pt x="2003" y="1564"/>
                  </a:lnTo>
                  <a:cubicBezTo>
                    <a:pt x="1911" y="1542"/>
                    <a:pt x="1812" y="1521"/>
                    <a:pt x="1720" y="1486"/>
                  </a:cubicBezTo>
                  <a:close/>
                  <a:moveTo>
                    <a:pt x="1154" y="1217"/>
                  </a:moveTo>
                  <a:lnTo>
                    <a:pt x="1154" y="2073"/>
                  </a:lnTo>
                  <a:cubicBezTo>
                    <a:pt x="1239" y="2122"/>
                    <a:pt x="1331" y="2165"/>
                    <a:pt x="1430" y="2207"/>
                  </a:cubicBezTo>
                  <a:lnTo>
                    <a:pt x="1430" y="1351"/>
                  </a:lnTo>
                  <a:cubicBezTo>
                    <a:pt x="1338" y="1309"/>
                    <a:pt x="1239" y="1274"/>
                    <a:pt x="1154" y="1224"/>
                  </a:cubicBezTo>
                  <a:close/>
                  <a:moveTo>
                    <a:pt x="4012" y="1825"/>
                  </a:moveTo>
                  <a:lnTo>
                    <a:pt x="4012" y="2710"/>
                  </a:lnTo>
                  <a:cubicBezTo>
                    <a:pt x="4104" y="2710"/>
                    <a:pt x="4196" y="2710"/>
                    <a:pt x="4288" y="2703"/>
                  </a:cubicBezTo>
                  <a:lnTo>
                    <a:pt x="4288" y="1811"/>
                  </a:lnTo>
                  <a:cubicBezTo>
                    <a:pt x="4196" y="1818"/>
                    <a:pt x="4104" y="1832"/>
                    <a:pt x="4012" y="1832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62" y="1804"/>
                    <a:pt x="7054" y="1726"/>
                    <a:pt x="7139" y="1649"/>
                  </a:cubicBezTo>
                  <a:lnTo>
                    <a:pt x="7139" y="807"/>
                  </a:lnTo>
                  <a:cubicBezTo>
                    <a:pt x="7047" y="877"/>
                    <a:pt x="6955" y="941"/>
                    <a:pt x="6863" y="1005"/>
                  </a:cubicBezTo>
                  <a:close/>
                  <a:moveTo>
                    <a:pt x="4578" y="1797"/>
                  </a:moveTo>
                  <a:lnTo>
                    <a:pt x="4578" y="2674"/>
                  </a:lnTo>
                  <a:cubicBezTo>
                    <a:pt x="4677" y="2660"/>
                    <a:pt x="4762" y="2646"/>
                    <a:pt x="4861" y="2632"/>
                  </a:cubicBezTo>
                  <a:lnTo>
                    <a:pt x="4861" y="1748"/>
                  </a:lnTo>
                  <a:cubicBezTo>
                    <a:pt x="4762" y="1769"/>
                    <a:pt x="4677" y="1790"/>
                    <a:pt x="4578" y="1797"/>
                  </a:cubicBezTo>
                  <a:close/>
                  <a:moveTo>
                    <a:pt x="7429" y="481"/>
                  </a:moveTo>
                  <a:lnTo>
                    <a:pt x="7429" y="1344"/>
                  </a:lnTo>
                  <a:cubicBezTo>
                    <a:pt x="7549" y="1196"/>
                    <a:pt x="7648" y="1026"/>
                    <a:pt x="7705" y="842"/>
                  </a:cubicBezTo>
                  <a:lnTo>
                    <a:pt x="7705" y="0"/>
                  </a:lnTo>
                  <a:cubicBezTo>
                    <a:pt x="7641" y="177"/>
                    <a:pt x="7549" y="340"/>
                    <a:pt x="7429" y="488"/>
                  </a:cubicBezTo>
                  <a:close/>
                  <a:moveTo>
                    <a:pt x="6290" y="1323"/>
                  </a:moveTo>
                  <a:lnTo>
                    <a:pt x="6290" y="2186"/>
                  </a:lnTo>
                  <a:cubicBezTo>
                    <a:pt x="6389" y="2144"/>
                    <a:pt x="6481" y="2094"/>
                    <a:pt x="6573" y="2045"/>
                  </a:cubicBezTo>
                  <a:lnTo>
                    <a:pt x="6573" y="1196"/>
                  </a:lnTo>
                  <a:cubicBezTo>
                    <a:pt x="6488" y="1245"/>
                    <a:pt x="6389" y="1288"/>
                    <a:pt x="6290" y="1330"/>
                  </a:cubicBezTo>
                  <a:close/>
                  <a:moveTo>
                    <a:pt x="5724" y="1549"/>
                  </a:moveTo>
                  <a:lnTo>
                    <a:pt x="5724" y="2413"/>
                  </a:lnTo>
                  <a:cubicBezTo>
                    <a:pt x="5816" y="2377"/>
                    <a:pt x="5915" y="2349"/>
                    <a:pt x="6000" y="2313"/>
                  </a:cubicBezTo>
                  <a:lnTo>
                    <a:pt x="6000" y="1465"/>
                  </a:lnTo>
                  <a:cubicBezTo>
                    <a:pt x="5908" y="1500"/>
                    <a:pt x="5816" y="1528"/>
                    <a:pt x="5724" y="1549"/>
                  </a:cubicBezTo>
                  <a:close/>
                  <a:moveTo>
                    <a:pt x="5151" y="1698"/>
                  </a:moveTo>
                  <a:lnTo>
                    <a:pt x="5151" y="2575"/>
                  </a:lnTo>
                  <a:cubicBezTo>
                    <a:pt x="5243" y="2554"/>
                    <a:pt x="5335" y="2526"/>
                    <a:pt x="5427" y="2505"/>
                  </a:cubicBezTo>
                  <a:lnTo>
                    <a:pt x="5427" y="1641"/>
                  </a:lnTo>
                  <a:cubicBezTo>
                    <a:pt x="5335" y="1663"/>
                    <a:pt x="5250" y="1684"/>
                    <a:pt x="5151" y="1705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1166;p38"/>
            <p:cNvSpPr/>
            <p:nvPr/>
          </p:nvSpPr>
          <p:spPr>
            <a:xfrm>
              <a:off x="1923775" y="2420375"/>
              <a:ext cx="216500" cy="113775"/>
            </a:xfrm>
            <a:custGeom>
              <a:rect l="l" t="t" r="r" b="b"/>
              <a:pathLst>
                <a:path w="8660" h="4551" extrusionOk="0">
                  <a:moveTo>
                    <a:pt x="4344" y="1"/>
                  </a:moveTo>
                  <a:cubicBezTo>
                    <a:pt x="3327" y="1"/>
                    <a:pt x="2309" y="227"/>
                    <a:pt x="1536" y="680"/>
                  </a:cubicBezTo>
                  <a:cubicBezTo>
                    <a:pt x="1" y="1571"/>
                    <a:pt x="8" y="3014"/>
                    <a:pt x="1550" y="3899"/>
                  </a:cubicBezTo>
                  <a:cubicBezTo>
                    <a:pt x="2313" y="4333"/>
                    <a:pt x="3311" y="4550"/>
                    <a:pt x="4310" y="4550"/>
                  </a:cubicBezTo>
                  <a:cubicBezTo>
                    <a:pt x="5329" y="4550"/>
                    <a:pt x="6349" y="4324"/>
                    <a:pt x="7125" y="3870"/>
                  </a:cubicBezTo>
                  <a:cubicBezTo>
                    <a:pt x="8660" y="2979"/>
                    <a:pt x="8653" y="1543"/>
                    <a:pt x="7110" y="659"/>
                  </a:cubicBezTo>
                  <a:cubicBezTo>
                    <a:pt x="6345" y="220"/>
                    <a:pt x="5345" y="1"/>
                    <a:pt x="4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1167;p38"/>
            <p:cNvSpPr/>
            <p:nvPr/>
          </p:nvSpPr>
          <p:spPr>
            <a:xfrm>
              <a:off x="1933500" y="2425500"/>
              <a:ext cx="197050" cy="103625"/>
            </a:xfrm>
            <a:custGeom>
              <a:rect l="l" t="t" r="r" b="b"/>
              <a:pathLst>
                <a:path w="7882" h="4145" extrusionOk="0">
                  <a:moveTo>
                    <a:pt x="3956" y="1"/>
                  </a:moveTo>
                  <a:cubicBezTo>
                    <a:pt x="3029" y="1"/>
                    <a:pt x="2101" y="206"/>
                    <a:pt x="1394" y="616"/>
                  </a:cubicBezTo>
                  <a:cubicBezTo>
                    <a:pt x="1" y="1430"/>
                    <a:pt x="1" y="2746"/>
                    <a:pt x="1409" y="3545"/>
                  </a:cubicBezTo>
                  <a:cubicBezTo>
                    <a:pt x="2106" y="3945"/>
                    <a:pt x="3016" y="4145"/>
                    <a:pt x="3926" y="4145"/>
                  </a:cubicBezTo>
                  <a:cubicBezTo>
                    <a:pt x="4852" y="4145"/>
                    <a:pt x="5778" y="3938"/>
                    <a:pt x="6481" y="3524"/>
                  </a:cubicBezTo>
                  <a:cubicBezTo>
                    <a:pt x="7882" y="2710"/>
                    <a:pt x="7874" y="1402"/>
                    <a:pt x="6474" y="595"/>
                  </a:cubicBezTo>
                  <a:cubicBezTo>
                    <a:pt x="5776" y="199"/>
                    <a:pt x="4866" y="1"/>
                    <a:pt x="3956" y="1"/>
                  </a:cubicBezTo>
                  <a:close/>
                </a:path>
              </a:pathLst>
            </a:custGeom>
            <a:solidFill>
              <a:srgbClr val="FFB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1168;p38"/>
            <p:cNvSpPr/>
            <p:nvPr/>
          </p:nvSpPr>
          <p:spPr>
            <a:xfrm>
              <a:off x="1935450" y="2425500"/>
              <a:ext cx="193150" cy="73250"/>
            </a:xfrm>
            <a:custGeom>
              <a:rect l="l" t="t" r="r" b="b"/>
              <a:pathLst>
                <a:path w="7726" h="2930" extrusionOk="0">
                  <a:moveTo>
                    <a:pt x="3877" y="1"/>
                  </a:moveTo>
                  <a:cubicBezTo>
                    <a:pt x="2951" y="1"/>
                    <a:pt x="2023" y="206"/>
                    <a:pt x="1316" y="616"/>
                  </a:cubicBezTo>
                  <a:cubicBezTo>
                    <a:pt x="241" y="1246"/>
                    <a:pt x="1" y="2166"/>
                    <a:pt x="588" y="2930"/>
                  </a:cubicBezTo>
                  <a:cubicBezTo>
                    <a:pt x="135" y="2215"/>
                    <a:pt x="397" y="1380"/>
                    <a:pt x="1387" y="807"/>
                  </a:cubicBezTo>
                  <a:cubicBezTo>
                    <a:pt x="2072" y="404"/>
                    <a:pt x="2975" y="202"/>
                    <a:pt x="3877" y="202"/>
                  </a:cubicBezTo>
                  <a:cubicBezTo>
                    <a:pt x="4763" y="202"/>
                    <a:pt x="5648" y="397"/>
                    <a:pt x="6325" y="786"/>
                  </a:cubicBezTo>
                  <a:cubicBezTo>
                    <a:pt x="7322" y="1352"/>
                    <a:pt x="7591" y="2180"/>
                    <a:pt x="7139" y="2901"/>
                  </a:cubicBezTo>
                  <a:cubicBezTo>
                    <a:pt x="7726" y="2137"/>
                    <a:pt x="7478" y="1218"/>
                    <a:pt x="6389" y="595"/>
                  </a:cubicBezTo>
                  <a:cubicBezTo>
                    <a:pt x="5694" y="199"/>
                    <a:pt x="4787" y="1"/>
                    <a:pt x="3877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1169;p38"/>
            <p:cNvSpPr/>
            <p:nvPr/>
          </p:nvSpPr>
          <p:spPr>
            <a:xfrm>
              <a:off x="1974350" y="2441825"/>
              <a:ext cx="115700" cy="72750"/>
            </a:xfrm>
            <a:custGeom>
              <a:rect l="l" t="t" r="r" b="b"/>
              <a:pathLst>
                <a:path w="4628" h="2910" extrusionOk="0">
                  <a:moveTo>
                    <a:pt x="715" y="777"/>
                  </a:moveTo>
                  <a:lnTo>
                    <a:pt x="1430" y="1187"/>
                  </a:lnTo>
                  <a:cubicBezTo>
                    <a:pt x="1349" y="1207"/>
                    <a:pt x="1265" y="1218"/>
                    <a:pt x="1181" y="1218"/>
                  </a:cubicBezTo>
                  <a:cubicBezTo>
                    <a:pt x="1031" y="1218"/>
                    <a:pt x="880" y="1185"/>
                    <a:pt x="744" y="1116"/>
                  </a:cubicBezTo>
                  <a:cubicBezTo>
                    <a:pt x="673" y="1081"/>
                    <a:pt x="609" y="1017"/>
                    <a:pt x="567" y="940"/>
                  </a:cubicBezTo>
                  <a:cubicBezTo>
                    <a:pt x="602" y="869"/>
                    <a:pt x="652" y="812"/>
                    <a:pt x="715" y="777"/>
                  </a:cubicBezTo>
                  <a:close/>
                  <a:moveTo>
                    <a:pt x="3233" y="1586"/>
                  </a:moveTo>
                  <a:cubicBezTo>
                    <a:pt x="3447" y="1586"/>
                    <a:pt x="3661" y="1639"/>
                    <a:pt x="3856" y="1739"/>
                  </a:cubicBezTo>
                  <a:cubicBezTo>
                    <a:pt x="3934" y="1781"/>
                    <a:pt x="4005" y="1845"/>
                    <a:pt x="4047" y="1923"/>
                  </a:cubicBezTo>
                  <a:cubicBezTo>
                    <a:pt x="4006" y="2000"/>
                    <a:pt x="3943" y="2056"/>
                    <a:pt x="3867" y="2098"/>
                  </a:cubicBezTo>
                  <a:lnTo>
                    <a:pt x="3867" y="2098"/>
                  </a:lnTo>
                  <a:lnTo>
                    <a:pt x="3015" y="1605"/>
                  </a:lnTo>
                  <a:cubicBezTo>
                    <a:pt x="3087" y="1592"/>
                    <a:pt x="3160" y="1586"/>
                    <a:pt x="3233" y="1586"/>
                  </a:cubicBezTo>
                  <a:close/>
                  <a:moveTo>
                    <a:pt x="1871" y="1"/>
                  </a:moveTo>
                  <a:cubicBezTo>
                    <a:pt x="1580" y="1"/>
                    <a:pt x="1182" y="82"/>
                    <a:pt x="765" y="310"/>
                  </a:cubicBezTo>
                  <a:lnTo>
                    <a:pt x="369" y="84"/>
                  </a:lnTo>
                  <a:lnTo>
                    <a:pt x="93" y="246"/>
                  </a:lnTo>
                  <a:lnTo>
                    <a:pt x="93" y="416"/>
                  </a:lnTo>
                  <a:lnTo>
                    <a:pt x="355" y="565"/>
                  </a:lnTo>
                  <a:cubicBezTo>
                    <a:pt x="135" y="734"/>
                    <a:pt x="1" y="918"/>
                    <a:pt x="1" y="1109"/>
                  </a:cubicBezTo>
                  <a:lnTo>
                    <a:pt x="1" y="1272"/>
                  </a:lnTo>
                  <a:cubicBezTo>
                    <a:pt x="1" y="1449"/>
                    <a:pt x="121" y="1633"/>
                    <a:pt x="404" y="1796"/>
                  </a:cubicBezTo>
                  <a:cubicBezTo>
                    <a:pt x="642" y="1929"/>
                    <a:pt x="910" y="1983"/>
                    <a:pt x="1197" y="1983"/>
                  </a:cubicBezTo>
                  <a:cubicBezTo>
                    <a:pt x="1475" y="1983"/>
                    <a:pt x="1771" y="1932"/>
                    <a:pt x="2074" y="1852"/>
                  </a:cubicBezTo>
                  <a:lnTo>
                    <a:pt x="2427" y="1760"/>
                  </a:lnTo>
                  <a:lnTo>
                    <a:pt x="3375" y="2305"/>
                  </a:lnTo>
                  <a:cubicBezTo>
                    <a:pt x="3352" y="2306"/>
                    <a:pt x="3329" y="2306"/>
                    <a:pt x="3306" y="2306"/>
                  </a:cubicBezTo>
                  <a:cubicBezTo>
                    <a:pt x="3054" y="2306"/>
                    <a:pt x="2801" y="2270"/>
                    <a:pt x="2555" y="2199"/>
                  </a:cubicBezTo>
                  <a:cubicBezTo>
                    <a:pt x="2506" y="2183"/>
                    <a:pt x="2456" y="2175"/>
                    <a:pt x="2406" y="2175"/>
                  </a:cubicBezTo>
                  <a:cubicBezTo>
                    <a:pt x="2326" y="2175"/>
                    <a:pt x="2247" y="2195"/>
                    <a:pt x="2173" y="2234"/>
                  </a:cubicBezTo>
                  <a:cubicBezTo>
                    <a:pt x="2095" y="2284"/>
                    <a:pt x="2045" y="2376"/>
                    <a:pt x="2052" y="2468"/>
                  </a:cubicBezTo>
                  <a:lnTo>
                    <a:pt x="2052" y="2623"/>
                  </a:lnTo>
                  <a:cubicBezTo>
                    <a:pt x="2052" y="2708"/>
                    <a:pt x="2102" y="2786"/>
                    <a:pt x="2180" y="2821"/>
                  </a:cubicBezTo>
                  <a:cubicBezTo>
                    <a:pt x="2253" y="2864"/>
                    <a:pt x="2410" y="2910"/>
                    <a:pt x="2635" y="2910"/>
                  </a:cubicBezTo>
                  <a:cubicBezTo>
                    <a:pt x="2929" y="2910"/>
                    <a:pt x="3339" y="2832"/>
                    <a:pt x="3828" y="2567"/>
                  </a:cubicBezTo>
                  <a:lnTo>
                    <a:pt x="4345" y="2864"/>
                  </a:lnTo>
                  <a:lnTo>
                    <a:pt x="4628" y="2708"/>
                  </a:lnTo>
                  <a:lnTo>
                    <a:pt x="4628" y="2531"/>
                  </a:lnTo>
                  <a:lnTo>
                    <a:pt x="4238" y="2312"/>
                  </a:lnTo>
                  <a:cubicBezTo>
                    <a:pt x="4444" y="2156"/>
                    <a:pt x="4606" y="1958"/>
                    <a:pt x="4606" y="1739"/>
                  </a:cubicBezTo>
                  <a:lnTo>
                    <a:pt x="4606" y="1569"/>
                  </a:lnTo>
                  <a:cubicBezTo>
                    <a:pt x="4613" y="1399"/>
                    <a:pt x="4507" y="1208"/>
                    <a:pt x="4203" y="1032"/>
                  </a:cubicBezTo>
                  <a:cubicBezTo>
                    <a:pt x="3917" y="867"/>
                    <a:pt x="3620" y="801"/>
                    <a:pt x="3300" y="801"/>
                  </a:cubicBezTo>
                  <a:cubicBezTo>
                    <a:pt x="3002" y="801"/>
                    <a:pt x="2683" y="858"/>
                    <a:pt x="2335" y="947"/>
                  </a:cubicBezTo>
                  <a:lnTo>
                    <a:pt x="2024" y="1032"/>
                  </a:lnTo>
                  <a:lnTo>
                    <a:pt x="1218" y="565"/>
                  </a:lnTo>
                  <a:cubicBezTo>
                    <a:pt x="1437" y="565"/>
                    <a:pt x="1663" y="600"/>
                    <a:pt x="1883" y="664"/>
                  </a:cubicBezTo>
                  <a:cubicBezTo>
                    <a:pt x="1923" y="678"/>
                    <a:pt x="1966" y="685"/>
                    <a:pt x="2010" y="685"/>
                  </a:cubicBezTo>
                  <a:cubicBezTo>
                    <a:pt x="2075" y="685"/>
                    <a:pt x="2142" y="669"/>
                    <a:pt x="2201" y="635"/>
                  </a:cubicBezTo>
                  <a:cubicBezTo>
                    <a:pt x="2265" y="600"/>
                    <a:pt x="2378" y="501"/>
                    <a:pt x="2378" y="402"/>
                  </a:cubicBezTo>
                  <a:lnTo>
                    <a:pt x="2378" y="232"/>
                  </a:lnTo>
                  <a:cubicBezTo>
                    <a:pt x="2378" y="183"/>
                    <a:pt x="2350" y="126"/>
                    <a:pt x="2265" y="77"/>
                  </a:cubicBezTo>
                  <a:cubicBezTo>
                    <a:pt x="2187" y="31"/>
                    <a:pt x="2049" y="1"/>
                    <a:pt x="1871" y="1"/>
                  </a:cubicBezTo>
                  <a:close/>
                </a:path>
              </a:pathLst>
            </a:custGeom>
            <a:solidFill>
              <a:srgbClr val="F7A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1170;p38"/>
            <p:cNvSpPr/>
            <p:nvPr/>
          </p:nvSpPr>
          <p:spPr>
            <a:xfrm>
              <a:off x="1968525" y="2441650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48" y="607"/>
                  </a:moveTo>
                  <a:lnTo>
                    <a:pt x="1868" y="1138"/>
                  </a:lnTo>
                  <a:cubicBezTo>
                    <a:pt x="1710" y="1191"/>
                    <a:pt x="1545" y="1223"/>
                    <a:pt x="1389" y="1223"/>
                  </a:cubicBezTo>
                  <a:cubicBezTo>
                    <a:pt x="1238" y="1223"/>
                    <a:pt x="1095" y="1193"/>
                    <a:pt x="977" y="1123"/>
                  </a:cubicBezTo>
                  <a:cubicBezTo>
                    <a:pt x="729" y="975"/>
                    <a:pt x="715" y="763"/>
                    <a:pt x="948" y="607"/>
                  </a:cubicBezTo>
                  <a:close/>
                  <a:moveTo>
                    <a:pt x="3478" y="1422"/>
                  </a:moveTo>
                  <a:cubicBezTo>
                    <a:pt x="3697" y="1422"/>
                    <a:pt x="3906" y="1468"/>
                    <a:pt x="4082" y="1569"/>
                  </a:cubicBezTo>
                  <a:cubicBezTo>
                    <a:pt x="4387" y="1746"/>
                    <a:pt x="4358" y="1951"/>
                    <a:pt x="4096" y="2107"/>
                  </a:cubicBezTo>
                  <a:lnTo>
                    <a:pt x="4096" y="2100"/>
                  </a:lnTo>
                  <a:lnTo>
                    <a:pt x="3021" y="1484"/>
                  </a:lnTo>
                  <a:cubicBezTo>
                    <a:pt x="3174" y="1444"/>
                    <a:pt x="3328" y="1422"/>
                    <a:pt x="3478" y="1422"/>
                  </a:cubicBezTo>
                  <a:close/>
                  <a:moveTo>
                    <a:pt x="2102" y="1"/>
                  </a:moveTo>
                  <a:cubicBezTo>
                    <a:pt x="1810" y="1"/>
                    <a:pt x="1412" y="83"/>
                    <a:pt x="998" y="317"/>
                  </a:cubicBezTo>
                  <a:lnTo>
                    <a:pt x="595" y="84"/>
                  </a:lnTo>
                  <a:lnTo>
                    <a:pt x="319" y="246"/>
                  </a:lnTo>
                  <a:lnTo>
                    <a:pt x="722" y="473"/>
                  </a:lnTo>
                  <a:cubicBezTo>
                    <a:pt x="170" y="819"/>
                    <a:pt x="0" y="1258"/>
                    <a:pt x="630" y="1626"/>
                  </a:cubicBezTo>
                  <a:cubicBezTo>
                    <a:pt x="867" y="1759"/>
                    <a:pt x="1136" y="1813"/>
                    <a:pt x="1423" y="1813"/>
                  </a:cubicBezTo>
                  <a:cubicBezTo>
                    <a:pt x="1701" y="1813"/>
                    <a:pt x="1997" y="1762"/>
                    <a:pt x="2300" y="1682"/>
                  </a:cubicBezTo>
                  <a:lnTo>
                    <a:pt x="2653" y="1590"/>
                  </a:lnTo>
                  <a:lnTo>
                    <a:pt x="3821" y="2262"/>
                  </a:lnTo>
                  <a:cubicBezTo>
                    <a:pt x="3762" y="2287"/>
                    <a:pt x="3665" y="2311"/>
                    <a:pt x="3505" y="2311"/>
                  </a:cubicBezTo>
                  <a:cubicBezTo>
                    <a:pt x="3340" y="2311"/>
                    <a:pt x="3108" y="2285"/>
                    <a:pt x="2781" y="2206"/>
                  </a:cubicBezTo>
                  <a:cubicBezTo>
                    <a:pt x="2729" y="2186"/>
                    <a:pt x="2675" y="2176"/>
                    <a:pt x="2621" y="2176"/>
                  </a:cubicBezTo>
                  <a:cubicBezTo>
                    <a:pt x="2543" y="2176"/>
                    <a:pt x="2466" y="2196"/>
                    <a:pt x="2399" y="2234"/>
                  </a:cubicBezTo>
                  <a:cubicBezTo>
                    <a:pt x="2229" y="2319"/>
                    <a:pt x="2229" y="2567"/>
                    <a:pt x="2399" y="2652"/>
                  </a:cubicBezTo>
                  <a:cubicBezTo>
                    <a:pt x="2472" y="2694"/>
                    <a:pt x="2629" y="2740"/>
                    <a:pt x="2853" y="2740"/>
                  </a:cubicBezTo>
                  <a:cubicBezTo>
                    <a:pt x="3147" y="2740"/>
                    <a:pt x="3557" y="2662"/>
                    <a:pt x="4047" y="2397"/>
                  </a:cubicBezTo>
                  <a:lnTo>
                    <a:pt x="4570" y="2694"/>
                  </a:lnTo>
                  <a:lnTo>
                    <a:pt x="4846" y="2538"/>
                  </a:lnTo>
                  <a:lnTo>
                    <a:pt x="4330" y="2234"/>
                  </a:lnTo>
                  <a:cubicBezTo>
                    <a:pt x="4783" y="1972"/>
                    <a:pt x="5151" y="1449"/>
                    <a:pt x="4436" y="1031"/>
                  </a:cubicBezTo>
                  <a:cubicBezTo>
                    <a:pt x="4150" y="870"/>
                    <a:pt x="3853" y="804"/>
                    <a:pt x="3533" y="804"/>
                  </a:cubicBezTo>
                  <a:cubicBezTo>
                    <a:pt x="3235" y="804"/>
                    <a:pt x="2916" y="862"/>
                    <a:pt x="2568" y="954"/>
                  </a:cubicBezTo>
                  <a:lnTo>
                    <a:pt x="2257" y="1039"/>
                  </a:lnTo>
                  <a:lnTo>
                    <a:pt x="1224" y="444"/>
                  </a:lnTo>
                  <a:cubicBezTo>
                    <a:pt x="1295" y="415"/>
                    <a:pt x="1384" y="397"/>
                    <a:pt x="1505" y="397"/>
                  </a:cubicBezTo>
                  <a:cubicBezTo>
                    <a:pt x="1652" y="397"/>
                    <a:pt x="1845" y="424"/>
                    <a:pt x="2109" y="494"/>
                  </a:cubicBezTo>
                  <a:cubicBezTo>
                    <a:pt x="2150" y="511"/>
                    <a:pt x="2195" y="519"/>
                    <a:pt x="2239" y="519"/>
                  </a:cubicBezTo>
                  <a:cubicBezTo>
                    <a:pt x="2306" y="519"/>
                    <a:pt x="2374" y="500"/>
                    <a:pt x="2434" y="466"/>
                  </a:cubicBezTo>
                  <a:cubicBezTo>
                    <a:pt x="2526" y="409"/>
                    <a:pt x="2738" y="218"/>
                    <a:pt x="2498" y="76"/>
                  </a:cubicBezTo>
                  <a:cubicBezTo>
                    <a:pt x="2418" y="31"/>
                    <a:pt x="2279" y="1"/>
                    <a:pt x="2102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1171;p38"/>
            <p:cNvSpPr/>
            <p:nvPr/>
          </p:nvSpPr>
          <p:spPr>
            <a:xfrm>
              <a:off x="1943225" y="2440550"/>
              <a:ext cx="197225" cy="102250"/>
            </a:xfrm>
            <a:custGeom>
              <a:rect l="l" t="t" r="r" b="b"/>
              <a:pathLst>
                <a:path w="7889" h="4090" extrusionOk="0">
                  <a:moveTo>
                    <a:pt x="8" y="849"/>
                  </a:moveTo>
                  <a:cubicBezTo>
                    <a:pt x="1" y="1146"/>
                    <a:pt x="8" y="1450"/>
                    <a:pt x="8" y="1755"/>
                  </a:cubicBezTo>
                  <a:cubicBezTo>
                    <a:pt x="29" y="2568"/>
                    <a:pt x="800" y="3368"/>
                    <a:pt x="2314" y="3792"/>
                  </a:cubicBezTo>
                  <a:cubicBezTo>
                    <a:pt x="3389" y="4089"/>
                    <a:pt x="4528" y="4089"/>
                    <a:pt x="5597" y="3778"/>
                  </a:cubicBezTo>
                  <a:cubicBezTo>
                    <a:pt x="7111" y="3346"/>
                    <a:pt x="7875" y="2533"/>
                    <a:pt x="7889" y="1719"/>
                  </a:cubicBezTo>
                  <a:cubicBezTo>
                    <a:pt x="7889" y="1415"/>
                    <a:pt x="7889" y="1118"/>
                    <a:pt x="7889" y="814"/>
                  </a:cubicBezTo>
                  <a:cubicBezTo>
                    <a:pt x="7860" y="0"/>
                    <a:pt x="22" y="36"/>
                    <a:pt x="8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1172;p38"/>
            <p:cNvSpPr/>
            <p:nvPr/>
          </p:nvSpPr>
          <p:spPr>
            <a:xfrm>
              <a:off x="1945700" y="2472900"/>
              <a:ext cx="192625" cy="67950"/>
            </a:xfrm>
            <a:custGeom>
              <a:rect l="l" t="t" r="r" b="b"/>
              <a:pathLst>
                <a:path w="7705" h="2718" extrusionOk="0">
                  <a:moveTo>
                    <a:pt x="277" y="524"/>
                  </a:moveTo>
                  <a:lnTo>
                    <a:pt x="277" y="1387"/>
                  </a:lnTo>
                  <a:cubicBezTo>
                    <a:pt x="156" y="1239"/>
                    <a:pt x="65" y="1076"/>
                    <a:pt x="1" y="899"/>
                  </a:cubicBezTo>
                  <a:lnTo>
                    <a:pt x="1" y="57"/>
                  </a:lnTo>
                  <a:cubicBezTo>
                    <a:pt x="72" y="227"/>
                    <a:pt x="164" y="383"/>
                    <a:pt x="277" y="524"/>
                  </a:cubicBezTo>
                  <a:close/>
                  <a:moveTo>
                    <a:pt x="2293" y="1656"/>
                  </a:moveTo>
                  <a:lnTo>
                    <a:pt x="2293" y="2519"/>
                  </a:lnTo>
                  <a:cubicBezTo>
                    <a:pt x="2385" y="2540"/>
                    <a:pt x="2477" y="2569"/>
                    <a:pt x="2569" y="2583"/>
                  </a:cubicBezTo>
                  <a:lnTo>
                    <a:pt x="2569" y="1713"/>
                  </a:lnTo>
                  <a:cubicBezTo>
                    <a:pt x="2477" y="1692"/>
                    <a:pt x="2385" y="1677"/>
                    <a:pt x="2293" y="1656"/>
                  </a:cubicBezTo>
                  <a:close/>
                  <a:moveTo>
                    <a:pt x="3439" y="1819"/>
                  </a:moveTo>
                  <a:lnTo>
                    <a:pt x="3439" y="2703"/>
                  </a:lnTo>
                  <a:cubicBezTo>
                    <a:pt x="3524" y="2710"/>
                    <a:pt x="3623" y="2710"/>
                    <a:pt x="3715" y="2717"/>
                  </a:cubicBezTo>
                  <a:lnTo>
                    <a:pt x="3715" y="1833"/>
                  </a:lnTo>
                  <a:cubicBezTo>
                    <a:pt x="3623" y="1833"/>
                    <a:pt x="3531" y="1819"/>
                    <a:pt x="3439" y="1819"/>
                  </a:cubicBezTo>
                  <a:close/>
                  <a:moveTo>
                    <a:pt x="2866" y="1762"/>
                  </a:moveTo>
                  <a:lnTo>
                    <a:pt x="2866" y="2640"/>
                  </a:lnTo>
                  <a:cubicBezTo>
                    <a:pt x="2951" y="2654"/>
                    <a:pt x="3050" y="2668"/>
                    <a:pt x="3142" y="2675"/>
                  </a:cubicBezTo>
                  <a:lnTo>
                    <a:pt x="3142" y="1805"/>
                  </a:lnTo>
                  <a:cubicBezTo>
                    <a:pt x="3050" y="1791"/>
                    <a:pt x="2958" y="1776"/>
                    <a:pt x="2866" y="1762"/>
                  </a:cubicBezTo>
                  <a:close/>
                  <a:moveTo>
                    <a:pt x="574" y="843"/>
                  </a:moveTo>
                  <a:lnTo>
                    <a:pt x="574" y="1684"/>
                  </a:lnTo>
                  <a:cubicBezTo>
                    <a:pt x="666" y="1762"/>
                    <a:pt x="758" y="1833"/>
                    <a:pt x="850" y="1904"/>
                  </a:cubicBezTo>
                  <a:lnTo>
                    <a:pt x="850" y="1034"/>
                  </a:lnTo>
                  <a:cubicBezTo>
                    <a:pt x="758" y="977"/>
                    <a:pt x="666" y="906"/>
                    <a:pt x="574" y="843"/>
                  </a:cubicBezTo>
                  <a:close/>
                  <a:moveTo>
                    <a:pt x="1720" y="1479"/>
                  </a:moveTo>
                  <a:lnTo>
                    <a:pt x="1720" y="2335"/>
                  </a:lnTo>
                  <a:cubicBezTo>
                    <a:pt x="1812" y="2371"/>
                    <a:pt x="1904" y="2399"/>
                    <a:pt x="1996" y="2427"/>
                  </a:cubicBezTo>
                  <a:lnTo>
                    <a:pt x="1996" y="1564"/>
                  </a:lnTo>
                  <a:cubicBezTo>
                    <a:pt x="1904" y="1536"/>
                    <a:pt x="1812" y="1515"/>
                    <a:pt x="1720" y="1479"/>
                  </a:cubicBezTo>
                  <a:close/>
                  <a:moveTo>
                    <a:pt x="1147" y="1218"/>
                  </a:moveTo>
                  <a:lnTo>
                    <a:pt x="1147" y="2074"/>
                  </a:lnTo>
                  <a:cubicBezTo>
                    <a:pt x="1239" y="2116"/>
                    <a:pt x="1331" y="2158"/>
                    <a:pt x="1423" y="2208"/>
                  </a:cubicBezTo>
                  <a:lnTo>
                    <a:pt x="1423" y="1345"/>
                  </a:lnTo>
                  <a:cubicBezTo>
                    <a:pt x="1331" y="1310"/>
                    <a:pt x="1239" y="1267"/>
                    <a:pt x="1147" y="1225"/>
                  </a:cubicBezTo>
                  <a:close/>
                  <a:moveTo>
                    <a:pt x="4005" y="1826"/>
                  </a:moveTo>
                  <a:lnTo>
                    <a:pt x="4005" y="2710"/>
                  </a:lnTo>
                  <a:cubicBezTo>
                    <a:pt x="4097" y="2710"/>
                    <a:pt x="4189" y="2710"/>
                    <a:pt x="4281" y="2696"/>
                  </a:cubicBezTo>
                  <a:lnTo>
                    <a:pt x="4281" y="1805"/>
                  </a:lnTo>
                  <a:cubicBezTo>
                    <a:pt x="4196" y="1819"/>
                    <a:pt x="4104" y="1826"/>
                    <a:pt x="4005" y="1833"/>
                  </a:cubicBezTo>
                  <a:close/>
                  <a:moveTo>
                    <a:pt x="6863" y="998"/>
                  </a:moveTo>
                  <a:lnTo>
                    <a:pt x="6863" y="1868"/>
                  </a:lnTo>
                  <a:cubicBezTo>
                    <a:pt x="6955" y="1798"/>
                    <a:pt x="7047" y="1727"/>
                    <a:pt x="7139" y="1649"/>
                  </a:cubicBezTo>
                  <a:lnTo>
                    <a:pt x="7139" y="800"/>
                  </a:lnTo>
                  <a:cubicBezTo>
                    <a:pt x="7047" y="871"/>
                    <a:pt x="6955" y="942"/>
                    <a:pt x="6863" y="1005"/>
                  </a:cubicBezTo>
                  <a:close/>
                  <a:moveTo>
                    <a:pt x="4578" y="1791"/>
                  </a:moveTo>
                  <a:lnTo>
                    <a:pt x="4578" y="2668"/>
                  </a:lnTo>
                  <a:cubicBezTo>
                    <a:pt x="4670" y="2654"/>
                    <a:pt x="4762" y="2640"/>
                    <a:pt x="4854" y="2625"/>
                  </a:cubicBezTo>
                  <a:lnTo>
                    <a:pt x="4854" y="1748"/>
                  </a:lnTo>
                  <a:cubicBezTo>
                    <a:pt x="4762" y="1762"/>
                    <a:pt x="4677" y="1784"/>
                    <a:pt x="4578" y="1798"/>
                  </a:cubicBezTo>
                  <a:close/>
                  <a:moveTo>
                    <a:pt x="7429" y="482"/>
                  </a:moveTo>
                  <a:lnTo>
                    <a:pt x="7429" y="1345"/>
                  </a:lnTo>
                  <a:cubicBezTo>
                    <a:pt x="7549" y="1189"/>
                    <a:pt x="7641" y="1019"/>
                    <a:pt x="7705" y="836"/>
                  </a:cubicBezTo>
                  <a:lnTo>
                    <a:pt x="7705" y="1"/>
                  </a:lnTo>
                  <a:cubicBezTo>
                    <a:pt x="7641" y="178"/>
                    <a:pt x="7549" y="340"/>
                    <a:pt x="7429" y="482"/>
                  </a:cubicBezTo>
                  <a:close/>
                  <a:moveTo>
                    <a:pt x="6290" y="1324"/>
                  </a:moveTo>
                  <a:lnTo>
                    <a:pt x="6290" y="2187"/>
                  </a:lnTo>
                  <a:cubicBezTo>
                    <a:pt x="6389" y="2137"/>
                    <a:pt x="6481" y="2095"/>
                    <a:pt x="6566" y="2045"/>
                  </a:cubicBezTo>
                  <a:lnTo>
                    <a:pt x="6566" y="1189"/>
                  </a:lnTo>
                  <a:cubicBezTo>
                    <a:pt x="6481" y="1246"/>
                    <a:pt x="6382" y="1281"/>
                    <a:pt x="6290" y="1324"/>
                  </a:cubicBezTo>
                  <a:close/>
                  <a:moveTo>
                    <a:pt x="5717" y="1543"/>
                  </a:moveTo>
                  <a:lnTo>
                    <a:pt x="5717" y="2406"/>
                  </a:lnTo>
                  <a:cubicBezTo>
                    <a:pt x="5816" y="2378"/>
                    <a:pt x="5908" y="2349"/>
                    <a:pt x="6000" y="2314"/>
                  </a:cubicBezTo>
                  <a:lnTo>
                    <a:pt x="6000" y="1458"/>
                  </a:lnTo>
                  <a:cubicBezTo>
                    <a:pt x="5915" y="1493"/>
                    <a:pt x="5816" y="1515"/>
                    <a:pt x="5724" y="1550"/>
                  </a:cubicBezTo>
                  <a:close/>
                  <a:moveTo>
                    <a:pt x="5151" y="1699"/>
                  </a:moveTo>
                  <a:lnTo>
                    <a:pt x="5151" y="2569"/>
                  </a:lnTo>
                  <a:cubicBezTo>
                    <a:pt x="5243" y="2548"/>
                    <a:pt x="5335" y="2526"/>
                    <a:pt x="5427" y="2498"/>
                  </a:cubicBezTo>
                  <a:lnTo>
                    <a:pt x="5427" y="1635"/>
                  </a:lnTo>
                  <a:cubicBezTo>
                    <a:pt x="5335" y="1663"/>
                    <a:pt x="5243" y="1677"/>
                    <a:pt x="5151" y="1699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1173;p38"/>
            <p:cNvSpPr/>
            <p:nvPr/>
          </p:nvSpPr>
          <p:spPr>
            <a:xfrm>
              <a:off x="1933675" y="2405150"/>
              <a:ext cx="216325" cy="113700"/>
            </a:xfrm>
            <a:custGeom>
              <a:rect l="l" t="t" r="r" b="b"/>
              <a:pathLst>
                <a:path w="8653" h="4548" extrusionOk="0">
                  <a:moveTo>
                    <a:pt x="4347" y="0"/>
                  </a:moveTo>
                  <a:cubicBezTo>
                    <a:pt x="3330" y="0"/>
                    <a:pt x="2311" y="227"/>
                    <a:pt x="1536" y="680"/>
                  </a:cubicBezTo>
                  <a:cubicBezTo>
                    <a:pt x="1" y="1572"/>
                    <a:pt x="8" y="3015"/>
                    <a:pt x="1550" y="3892"/>
                  </a:cubicBezTo>
                  <a:cubicBezTo>
                    <a:pt x="2314" y="4330"/>
                    <a:pt x="3309" y="4548"/>
                    <a:pt x="4306" y="4548"/>
                  </a:cubicBezTo>
                  <a:cubicBezTo>
                    <a:pt x="5324" y="4548"/>
                    <a:pt x="6342" y="4321"/>
                    <a:pt x="7118" y="3871"/>
                  </a:cubicBezTo>
                  <a:cubicBezTo>
                    <a:pt x="8653" y="2973"/>
                    <a:pt x="8646" y="1536"/>
                    <a:pt x="7103" y="652"/>
                  </a:cubicBezTo>
                  <a:cubicBezTo>
                    <a:pt x="6340" y="218"/>
                    <a:pt x="5344" y="0"/>
                    <a:pt x="4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1174;p38"/>
            <p:cNvSpPr/>
            <p:nvPr/>
          </p:nvSpPr>
          <p:spPr>
            <a:xfrm>
              <a:off x="1943225" y="2410225"/>
              <a:ext cx="197225" cy="103550"/>
            </a:xfrm>
            <a:custGeom>
              <a:rect l="l" t="t" r="r" b="b"/>
              <a:pathLst>
                <a:path w="7889" h="4142" extrusionOk="0">
                  <a:moveTo>
                    <a:pt x="3968" y="1"/>
                  </a:moveTo>
                  <a:cubicBezTo>
                    <a:pt x="3040" y="1"/>
                    <a:pt x="2110" y="208"/>
                    <a:pt x="1402" y="619"/>
                  </a:cubicBezTo>
                  <a:cubicBezTo>
                    <a:pt x="1" y="1432"/>
                    <a:pt x="8" y="2741"/>
                    <a:pt x="1416" y="3548"/>
                  </a:cubicBezTo>
                  <a:cubicBezTo>
                    <a:pt x="2110" y="3944"/>
                    <a:pt x="3018" y="4142"/>
                    <a:pt x="3928" y="4142"/>
                  </a:cubicBezTo>
                  <a:cubicBezTo>
                    <a:pt x="4854" y="4142"/>
                    <a:pt x="5781" y="3937"/>
                    <a:pt x="6488" y="3526"/>
                  </a:cubicBezTo>
                  <a:cubicBezTo>
                    <a:pt x="7889" y="2713"/>
                    <a:pt x="7882" y="1397"/>
                    <a:pt x="6474" y="598"/>
                  </a:cubicBezTo>
                  <a:cubicBezTo>
                    <a:pt x="5781" y="199"/>
                    <a:pt x="4876" y="1"/>
                    <a:pt x="3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1175;p38"/>
            <p:cNvSpPr/>
            <p:nvPr/>
          </p:nvSpPr>
          <p:spPr>
            <a:xfrm>
              <a:off x="1945350" y="2410300"/>
              <a:ext cx="192975" cy="73250"/>
            </a:xfrm>
            <a:custGeom>
              <a:rect l="l" t="t" r="r" b="b"/>
              <a:pathLst>
                <a:path w="7718" h="2930" extrusionOk="0">
                  <a:moveTo>
                    <a:pt x="3877" y="0"/>
                  </a:moveTo>
                  <a:cubicBezTo>
                    <a:pt x="2951" y="0"/>
                    <a:pt x="2023" y="206"/>
                    <a:pt x="1317" y="616"/>
                  </a:cubicBezTo>
                  <a:cubicBezTo>
                    <a:pt x="241" y="1246"/>
                    <a:pt x="1" y="2165"/>
                    <a:pt x="588" y="2929"/>
                  </a:cubicBezTo>
                  <a:cubicBezTo>
                    <a:pt x="135" y="2215"/>
                    <a:pt x="397" y="1380"/>
                    <a:pt x="1387" y="800"/>
                  </a:cubicBezTo>
                  <a:cubicBezTo>
                    <a:pt x="2073" y="400"/>
                    <a:pt x="2976" y="200"/>
                    <a:pt x="3878" y="200"/>
                  </a:cubicBezTo>
                  <a:cubicBezTo>
                    <a:pt x="4764" y="200"/>
                    <a:pt x="5649" y="393"/>
                    <a:pt x="6325" y="779"/>
                  </a:cubicBezTo>
                  <a:cubicBezTo>
                    <a:pt x="7316" y="1352"/>
                    <a:pt x="7584" y="2179"/>
                    <a:pt x="7139" y="2894"/>
                  </a:cubicBezTo>
                  <a:cubicBezTo>
                    <a:pt x="7719" y="2130"/>
                    <a:pt x="7471" y="1217"/>
                    <a:pt x="6389" y="595"/>
                  </a:cubicBezTo>
                  <a:cubicBezTo>
                    <a:pt x="5695" y="199"/>
                    <a:pt x="4787" y="0"/>
                    <a:pt x="3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1176;p38"/>
            <p:cNvSpPr/>
            <p:nvPr/>
          </p:nvSpPr>
          <p:spPr>
            <a:xfrm>
              <a:off x="1984275" y="2426450"/>
              <a:ext cx="115675" cy="72675"/>
            </a:xfrm>
            <a:custGeom>
              <a:rect l="l" t="t" r="r" b="b"/>
              <a:pathLst>
                <a:path w="4627" h="2907" extrusionOk="0">
                  <a:moveTo>
                    <a:pt x="715" y="776"/>
                  </a:moveTo>
                  <a:lnTo>
                    <a:pt x="1429" y="1194"/>
                  </a:lnTo>
                  <a:cubicBezTo>
                    <a:pt x="1339" y="1209"/>
                    <a:pt x="1249" y="1218"/>
                    <a:pt x="1161" y="1218"/>
                  </a:cubicBezTo>
                  <a:cubicBezTo>
                    <a:pt x="1006" y="1218"/>
                    <a:pt x="860" y="1191"/>
                    <a:pt x="743" y="1123"/>
                  </a:cubicBezTo>
                  <a:cubicBezTo>
                    <a:pt x="665" y="1081"/>
                    <a:pt x="608" y="1017"/>
                    <a:pt x="566" y="946"/>
                  </a:cubicBezTo>
                  <a:cubicBezTo>
                    <a:pt x="601" y="875"/>
                    <a:pt x="651" y="819"/>
                    <a:pt x="715" y="776"/>
                  </a:cubicBezTo>
                  <a:close/>
                  <a:moveTo>
                    <a:pt x="3232" y="1592"/>
                  </a:moveTo>
                  <a:cubicBezTo>
                    <a:pt x="3445" y="1592"/>
                    <a:pt x="3659" y="1645"/>
                    <a:pt x="3849" y="1746"/>
                  </a:cubicBezTo>
                  <a:cubicBezTo>
                    <a:pt x="3933" y="1781"/>
                    <a:pt x="3997" y="1852"/>
                    <a:pt x="4047" y="1930"/>
                  </a:cubicBezTo>
                  <a:cubicBezTo>
                    <a:pt x="4004" y="2000"/>
                    <a:pt x="3940" y="2064"/>
                    <a:pt x="3863" y="2099"/>
                  </a:cubicBezTo>
                  <a:lnTo>
                    <a:pt x="3014" y="1611"/>
                  </a:lnTo>
                  <a:cubicBezTo>
                    <a:pt x="3086" y="1599"/>
                    <a:pt x="3159" y="1592"/>
                    <a:pt x="3232" y="1592"/>
                  </a:cubicBezTo>
                  <a:close/>
                  <a:moveTo>
                    <a:pt x="2108" y="2602"/>
                  </a:moveTo>
                  <a:cubicBezTo>
                    <a:pt x="2122" y="2616"/>
                    <a:pt x="2144" y="2637"/>
                    <a:pt x="2172" y="2651"/>
                  </a:cubicBezTo>
                  <a:cubicBezTo>
                    <a:pt x="2144" y="2637"/>
                    <a:pt x="2122" y="2616"/>
                    <a:pt x="2101" y="2602"/>
                  </a:cubicBezTo>
                  <a:close/>
                  <a:moveTo>
                    <a:pt x="1870" y="0"/>
                  </a:moveTo>
                  <a:cubicBezTo>
                    <a:pt x="1579" y="0"/>
                    <a:pt x="1181" y="81"/>
                    <a:pt x="764" y="309"/>
                  </a:cubicBezTo>
                  <a:lnTo>
                    <a:pt x="368" y="76"/>
                  </a:lnTo>
                  <a:lnTo>
                    <a:pt x="92" y="239"/>
                  </a:lnTo>
                  <a:lnTo>
                    <a:pt x="92" y="409"/>
                  </a:lnTo>
                  <a:lnTo>
                    <a:pt x="354" y="564"/>
                  </a:lnTo>
                  <a:cubicBezTo>
                    <a:pt x="127" y="734"/>
                    <a:pt x="0" y="918"/>
                    <a:pt x="0" y="1109"/>
                  </a:cubicBezTo>
                  <a:lnTo>
                    <a:pt x="0" y="1272"/>
                  </a:lnTo>
                  <a:cubicBezTo>
                    <a:pt x="0" y="1448"/>
                    <a:pt x="120" y="1625"/>
                    <a:pt x="403" y="1788"/>
                  </a:cubicBezTo>
                  <a:cubicBezTo>
                    <a:pt x="643" y="1926"/>
                    <a:pt x="911" y="1982"/>
                    <a:pt x="1201" y="1982"/>
                  </a:cubicBezTo>
                  <a:cubicBezTo>
                    <a:pt x="1476" y="1982"/>
                    <a:pt x="1769" y="1931"/>
                    <a:pt x="2073" y="1852"/>
                  </a:cubicBezTo>
                  <a:lnTo>
                    <a:pt x="2427" y="1760"/>
                  </a:lnTo>
                  <a:lnTo>
                    <a:pt x="3375" y="2304"/>
                  </a:lnTo>
                  <a:cubicBezTo>
                    <a:pt x="3352" y="2305"/>
                    <a:pt x="3328" y="2305"/>
                    <a:pt x="3305" y="2305"/>
                  </a:cubicBezTo>
                  <a:cubicBezTo>
                    <a:pt x="3052" y="2305"/>
                    <a:pt x="2794" y="2270"/>
                    <a:pt x="2554" y="2198"/>
                  </a:cubicBezTo>
                  <a:cubicBezTo>
                    <a:pt x="2505" y="2182"/>
                    <a:pt x="2455" y="2174"/>
                    <a:pt x="2405" y="2174"/>
                  </a:cubicBezTo>
                  <a:cubicBezTo>
                    <a:pt x="2325" y="2174"/>
                    <a:pt x="2246" y="2195"/>
                    <a:pt x="2172" y="2234"/>
                  </a:cubicBezTo>
                  <a:cubicBezTo>
                    <a:pt x="2094" y="2283"/>
                    <a:pt x="2045" y="2368"/>
                    <a:pt x="2045" y="2467"/>
                  </a:cubicBezTo>
                  <a:lnTo>
                    <a:pt x="2045" y="2623"/>
                  </a:lnTo>
                  <a:cubicBezTo>
                    <a:pt x="2052" y="2708"/>
                    <a:pt x="2101" y="2786"/>
                    <a:pt x="2179" y="2821"/>
                  </a:cubicBezTo>
                  <a:cubicBezTo>
                    <a:pt x="2253" y="2861"/>
                    <a:pt x="2411" y="2906"/>
                    <a:pt x="2638" y="2906"/>
                  </a:cubicBezTo>
                  <a:cubicBezTo>
                    <a:pt x="2931" y="2906"/>
                    <a:pt x="3340" y="2830"/>
                    <a:pt x="3827" y="2566"/>
                  </a:cubicBezTo>
                  <a:lnTo>
                    <a:pt x="4344" y="2863"/>
                  </a:lnTo>
                  <a:lnTo>
                    <a:pt x="4627" y="2701"/>
                  </a:lnTo>
                  <a:lnTo>
                    <a:pt x="4627" y="2531"/>
                  </a:lnTo>
                  <a:lnTo>
                    <a:pt x="4231" y="2312"/>
                  </a:lnTo>
                  <a:cubicBezTo>
                    <a:pt x="4443" y="2156"/>
                    <a:pt x="4598" y="1958"/>
                    <a:pt x="4605" y="1739"/>
                  </a:cubicBezTo>
                  <a:lnTo>
                    <a:pt x="4605" y="1569"/>
                  </a:lnTo>
                  <a:cubicBezTo>
                    <a:pt x="4605" y="1399"/>
                    <a:pt x="4499" y="1208"/>
                    <a:pt x="4202" y="1031"/>
                  </a:cubicBezTo>
                  <a:cubicBezTo>
                    <a:pt x="3917" y="870"/>
                    <a:pt x="3619" y="804"/>
                    <a:pt x="3299" y="804"/>
                  </a:cubicBezTo>
                  <a:cubicBezTo>
                    <a:pt x="3001" y="804"/>
                    <a:pt x="2683" y="861"/>
                    <a:pt x="2335" y="953"/>
                  </a:cubicBezTo>
                  <a:lnTo>
                    <a:pt x="2016" y="1038"/>
                  </a:lnTo>
                  <a:lnTo>
                    <a:pt x="1210" y="571"/>
                  </a:lnTo>
                  <a:cubicBezTo>
                    <a:pt x="1229" y="571"/>
                    <a:pt x="1248" y="570"/>
                    <a:pt x="1267" y="570"/>
                  </a:cubicBezTo>
                  <a:cubicBezTo>
                    <a:pt x="1474" y="570"/>
                    <a:pt x="1680" y="605"/>
                    <a:pt x="1875" y="663"/>
                  </a:cubicBezTo>
                  <a:cubicBezTo>
                    <a:pt x="1917" y="680"/>
                    <a:pt x="1961" y="688"/>
                    <a:pt x="2005" y="688"/>
                  </a:cubicBezTo>
                  <a:cubicBezTo>
                    <a:pt x="2072" y="688"/>
                    <a:pt x="2140" y="669"/>
                    <a:pt x="2200" y="635"/>
                  </a:cubicBezTo>
                  <a:cubicBezTo>
                    <a:pt x="2264" y="600"/>
                    <a:pt x="2370" y="501"/>
                    <a:pt x="2377" y="401"/>
                  </a:cubicBezTo>
                  <a:lnTo>
                    <a:pt x="2377" y="225"/>
                  </a:lnTo>
                  <a:cubicBezTo>
                    <a:pt x="2377" y="182"/>
                    <a:pt x="2349" y="126"/>
                    <a:pt x="2264" y="76"/>
                  </a:cubicBezTo>
                  <a:cubicBezTo>
                    <a:pt x="2186" y="30"/>
                    <a:pt x="2048" y="0"/>
                    <a:pt x="1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1177;p38"/>
            <p:cNvSpPr/>
            <p:nvPr/>
          </p:nvSpPr>
          <p:spPr>
            <a:xfrm>
              <a:off x="1978425" y="2426450"/>
              <a:ext cx="128775" cy="68500"/>
            </a:xfrm>
            <a:custGeom>
              <a:rect l="l" t="t" r="r" b="b"/>
              <a:pathLst>
                <a:path w="5151" h="2740" extrusionOk="0">
                  <a:moveTo>
                    <a:pt x="949" y="607"/>
                  </a:moveTo>
                  <a:lnTo>
                    <a:pt x="1868" y="1137"/>
                  </a:lnTo>
                  <a:cubicBezTo>
                    <a:pt x="1710" y="1187"/>
                    <a:pt x="1545" y="1218"/>
                    <a:pt x="1389" y="1218"/>
                  </a:cubicBezTo>
                  <a:cubicBezTo>
                    <a:pt x="1238" y="1218"/>
                    <a:pt x="1095" y="1189"/>
                    <a:pt x="977" y="1123"/>
                  </a:cubicBezTo>
                  <a:cubicBezTo>
                    <a:pt x="729" y="974"/>
                    <a:pt x="708" y="762"/>
                    <a:pt x="949" y="607"/>
                  </a:cubicBezTo>
                  <a:close/>
                  <a:moveTo>
                    <a:pt x="3476" y="1422"/>
                  </a:moveTo>
                  <a:cubicBezTo>
                    <a:pt x="3694" y="1422"/>
                    <a:pt x="3902" y="1468"/>
                    <a:pt x="4083" y="1569"/>
                  </a:cubicBezTo>
                  <a:cubicBezTo>
                    <a:pt x="4387" y="1746"/>
                    <a:pt x="4358" y="1951"/>
                    <a:pt x="4097" y="2099"/>
                  </a:cubicBezTo>
                  <a:lnTo>
                    <a:pt x="3021" y="1484"/>
                  </a:lnTo>
                  <a:cubicBezTo>
                    <a:pt x="3174" y="1444"/>
                    <a:pt x="3327" y="1422"/>
                    <a:pt x="3476" y="1422"/>
                  </a:cubicBezTo>
                  <a:close/>
                  <a:moveTo>
                    <a:pt x="2099" y="0"/>
                  </a:moveTo>
                  <a:cubicBezTo>
                    <a:pt x="1807" y="0"/>
                    <a:pt x="1411" y="81"/>
                    <a:pt x="998" y="309"/>
                  </a:cubicBezTo>
                  <a:lnTo>
                    <a:pt x="595" y="83"/>
                  </a:lnTo>
                  <a:lnTo>
                    <a:pt x="319" y="239"/>
                  </a:lnTo>
                  <a:lnTo>
                    <a:pt x="715" y="472"/>
                  </a:lnTo>
                  <a:cubicBezTo>
                    <a:pt x="170" y="812"/>
                    <a:pt x="1" y="1257"/>
                    <a:pt x="630" y="1625"/>
                  </a:cubicBezTo>
                  <a:cubicBezTo>
                    <a:pt x="864" y="1758"/>
                    <a:pt x="1131" y="1813"/>
                    <a:pt x="1417" y="1813"/>
                  </a:cubicBezTo>
                  <a:cubicBezTo>
                    <a:pt x="1694" y="1813"/>
                    <a:pt x="1990" y="1762"/>
                    <a:pt x="2293" y="1682"/>
                  </a:cubicBezTo>
                  <a:lnTo>
                    <a:pt x="2646" y="1590"/>
                  </a:lnTo>
                  <a:lnTo>
                    <a:pt x="3821" y="2262"/>
                  </a:lnTo>
                  <a:cubicBezTo>
                    <a:pt x="3763" y="2286"/>
                    <a:pt x="3668" y="2310"/>
                    <a:pt x="3513" y="2310"/>
                  </a:cubicBezTo>
                  <a:cubicBezTo>
                    <a:pt x="3346" y="2310"/>
                    <a:pt x="3110" y="2282"/>
                    <a:pt x="2774" y="2198"/>
                  </a:cubicBezTo>
                  <a:cubicBezTo>
                    <a:pt x="2728" y="2182"/>
                    <a:pt x="2678" y="2174"/>
                    <a:pt x="2629" y="2174"/>
                  </a:cubicBezTo>
                  <a:cubicBezTo>
                    <a:pt x="2549" y="2174"/>
                    <a:pt x="2469" y="2195"/>
                    <a:pt x="2399" y="2234"/>
                  </a:cubicBezTo>
                  <a:cubicBezTo>
                    <a:pt x="2222" y="2319"/>
                    <a:pt x="2222" y="2566"/>
                    <a:pt x="2399" y="2651"/>
                  </a:cubicBezTo>
                  <a:cubicBezTo>
                    <a:pt x="2472" y="2694"/>
                    <a:pt x="2629" y="2739"/>
                    <a:pt x="2854" y="2739"/>
                  </a:cubicBezTo>
                  <a:cubicBezTo>
                    <a:pt x="3148" y="2739"/>
                    <a:pt x="3558" y="2661"/>
                    <a:pt x="4047" y="2396"/>
                  </a:cubicBezTo>
                  <a:lnTo>
                    <a:pt x="4564" y="2694"/>
                  </a:lnTo>
                  <a:lnTo>
                    <a:pt x="4839" y="2531"/>
                  </a:lnTo>
                  <a:lnTo>
                    <a:pt x="4330" y="2234"/>
                  </a:lnTo>
                  <a:cubicBezTo>
                    <a:pt x="4783" y="1972"/>
                    <a:pt x="5151" y="1448"/>
                    <a:pt x="4436" y="1031"/>
                  </a:cubicBezTo>
                  <a:cubicBezTo>
                    <a:pt x="4151" y="870"/>
                    <a:pt x="3853" y="804"/>
                    <a:pt x="3533" y="804"/>
                  </a:cubicBezTo>
                  <a:cubicBezTo>
                    <a:pt x="3235" y="804"/>
                    <a:pt x="2917" y="861"/>
                    <a:pt x="2569" y="953"/>
                  </a:cubicBezTo>
                  <a:lnTo>
                    <a:pt x="2250" y="1038"/>
                  </a:lnTo>
                  <a:lnTo>
                    <a:pt x="1224" y="444"/>
                  </a:lnTo>
                  <a:cubicBezTo>
                    <a:pt x="1295" y="415"/>
                    <a:pt x="1384" y="396"/>
                    <a:pt x="1505" y="396"/>
                  </a:cubicBezTo>
                  <a:cubicBezTo>
                    <a:pt x="1652" y="396"/>
                    <a:pt x="1845" y="424"/>
                    <a:pt x="2109" y="493"/>
                  </a:cubicBezTo>
                  <a:cubicBezTo>
                    <a:pt x="2151" y="510"/>
                    <a:pt x="2195" y="518"/>
                    <a:pt x="2239" y="518"/>
                  </a:cubicBezTo>
                  <a:cubicBezTo>
                    <a:pt x="2306" y="518"/>
                    <a:pt x="2374" y="499"/>
                    <a:pt x="2434" y="465"/>
                  </a:cubicBezTo>
                  <a:cubicBezTo>
                    <a:pt x="2526" y="409"/>
                    <a:pt x="2731" y="210"/>
                    <a:pt x="2498" y="76"/>
                  </a:cubicBezTo>
                  <a:cubicBezTo>
                    <a:pt x="2417" y="30"/>
                    <a:pt x="2278" y="0"/>
                    <a:pt x="2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1178;p38"/>
            <p:cNvSpPr/>
            <p:nvPr/>
          </p:nvSpPr>
          <p:spPr>
            <a:xfrm>
              <a:off x="2047575" y="2097975"/>
              <a:ext cx="51675" cy="29900"/>
            </a:xfrm>
            <a:custGeom>
              <a:rect l="l" t="t" r="r" b="b"/>
              <a:pathLst>
                <a:path w="2067" h="1196" extrusionOk="0">
                  <a:moveTo>
                    <a:pt x="1" y="0"/>
                  </a:moveTo>
                  <a:lnTo>
                    <a:pt x="1925" y="1118"/>
                  </a:lnTo>
                  <a:lnTo>
                    <a:pt x="2066" y="1196"/>
                  </a:lnTo>
                  <a:lnTo>
                    <a:pt x="142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4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1179;p38"/>
            <p:cNvSpPr/>
            <p:nvPr/>
          </p:nvSpPr>
          <p:spPr>
            <a:xfrm>
              <a:off x="1857275" y="2258375"/>
              <a:ext cx="107725" cy="132850"/>
            </a:xfrm>
            <a:custGeom>
              <a:rect l="l" t="t" r="r" b="b"/>
              <a:pathLst>
                <a:path w="4309" h="5314" extrusionOk="0">
                  <a:moveTo>
                    <a:pt x="2385" y="1"/>
                  </a:moveTo>
                  <a:lnTo>
                    <a:pt x="1" y="4189"/>
                  </a:lnTo>
                  <a:lnTo>
                    <a:pt x="1925" y="5313"/>
                  </a:lnTo>
                  <a:lnTo>
                    <a:pt x="4309" y="1118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1180;p38"/>
            <p:cNvSpPr/>
            <p:nvPr/>
          </p:nvSpPr>
          <p:spPr>
            <a:xfrm>
              <a:off x="1916875" y="2224950"/>
              <a:ext cx="106150" cy="61400"/>
            </a:xfrm>
            <a:custGeom>
              <a:rect l="l" t="t" r="r" b="b"/>
              <a:pathLst>
                <a:path w="4246" h="2456" extrusionOk="0">
                  <a:moveTo>
                    <a:pt x="2314" y="1"/>
                  </a:moveTo>
                  <a:lnTo>
                    <a:pt x="1" y="1338"/>
                  </a:lnTo>
                  <a:lnTo>
                    <a:pt x="1925" y="2455"/>
                  </a:lnTo>
                  <a:lnTo>
                    <a:pt x="4245" y="1118"/>
                  </a:lnTo>
                  <a:lnTo>
                    <a:pt x="2314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1181;p38"/>
            <p:cNvSpPr/>
            <p:nvPr/>
          </p:nvSpPr>
          <p:spPr>
            <a:xfrm>
              <a:off x="1731875" y="2406750"/>
              <a:ext cx="97850" cy="113925"/>
            </a:xfrm>
            <a:custGeom>
              <a:rect l="l" t="t" r="r" b="b"/>
              <a:pathLst>
                <a:path w="3914" h="4557" extrusionOk="0">
                  <a:moveTo>
                    <a:pt x="1989" y="1"/>
                  </a:moveTo>
                  <a:lnTo>
                    <a:pt x="1" y="3439"/>
                  </a:lnTo>
                  <a:lnTo>
                    <a:pt x="1925" y="4557"/>
                  </a:lnTo>
                  <a:lnTo>
                    <a:pt x="3913" y="1119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1182;p38"/>
            <p:cNvSpPr/>
            <p:nvPr/>
          </p:nvSpPr>
          <p:spPr>
            <a:xfrm>
              <a:off x="1781575" y="236307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3029" y="1"/>
                  </a:moveTo>
                  <a:lnTo>
                    <a:pt x="1" y="1748"/>
                  </a:lnTo>
                  <a:lnTo>
                    <a:pt x="1925" y="2866"/>
                  </a:lnTo>
                  <a:lnTo>
                    <a:pt x="4953" y="1125"/>
                  </a:lnTo>
                  <a:lnTo>
                    <a:pt x="3029" y="1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1183;p38"/>
            <p:cNvSpPr/>
            <p:nvPr/>
          </p:nvSpPr>
          <p:spPr>
            <a:xfrm>
              <a:off x="1648575" y="2492725"/>
              <a:ext cx="131450" cy="75900"/>
            </a:xfrm>
            <a:custGeom>
              <a:rect l="l" t="t" r="r" b="b"/>
              <a:pathLst>
                <a:path w="5258" h="3036" extrusionOk="0">
                  <a:moveTo>
                    <a:pt x="3333" y="0"/>
                  </a:moveTo>
                  <a:lnTo>
                    <a:pt x="1" y="1917"/>
                  </a:lnTo>
                  <a:lnTo>
                    <a:pt x="1932" y="3035"/>
                  </a:lnTo>
                  <a:lnTo>
                    <a:pt x="5257" y="1118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1184;p38"/>
            <p:cNvSpPr/>
            <p:nvPr/>
          </p:nvSpPr>
          <p:spPr>
            <a:xfrm>
              <a:off x="1613050" y="2540650"/>
              <a:ext cx="83850" cy="89500"/>
            </a:xfrm>
            <a:custGeom>
              <a:rect l="l" t="t" r="r" b="b"/>
              <a:pathLst>
                <a:path w="3353" h="3580" extrusionOk="0">
                  <a:moveTo>
                    <a:pt x="1422" y="0"/>
                  </a:moveTo>
                  <a:lnTo>
                    <a:pt x="0" y="2462"/>
                  </a:lnTo>
                  <a:lnTo>
                    <a:pt x="1924" y="3580"/>
                  </a:lnTo>
                  <a:lnTo>
                    <a:pt x="3353" y="111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1185;p38"/>
            <p:cNvSpPr/>
            <p:nvPr/>
          </p:nvSpPr>
          <p:spPr>
            <a:xfrm>
              <a:off x="1452800" y="2788250"/>
              <a:ext cx="51675" cy="29900"/>
            </a:xfrm>
            <a:custGeom>
              <a:rect l="l" t="t" r="r" b="b"/>
              <a:pathLst>
                <a:path w="2067" h="1196" extrusionOk="0">
                  <a:moveTo>
                    <a:pt x="1" y="0"/>
                  </a:moveTo>
                  <a:lnTo>
                    <a:pt x="1925" y="1118"/>
                  </a:lnTo>
                  <a:lnTo>
                    <a:pt x="2066" y="1196"/>
                  </a:lnTo>
                  <a:lnTo>
                    <a:pt x="142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A3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1186;p38"/>
            <p:cNvSpPr/>
            <p:nvPr/>
          </p:nvSpPr>
          <p:spPr>
            <a:xfrm>
              <a:off x="1452800" y="2647825"/>
              <a:ext cx="129325" cy="168400"/>
            </a:xfrm>
            <a:custGeom>
              <a:rect l="l" t="t" r="r" b="b"/>
              <a:pathLst>
                <a:path w="5173" h="6736" extrusionOk="0">
                  <a:moveTo>
                    <a:pt x="3241" y="0"/>
                  </a:moveTo>
                  <a:lnTo>
                    <a:pt x="1" y="5617"/>
                  </a:lnTo>
                  <a:lnTo>
                    <a:pt x="1925" y="6735"/>
                  </a:lnTo>
                  <a:lnTo>
                    <a:pt x="5172" y="1118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1187;p38"/>
            <p:cNvSpPr/>
            <p:nvPr/>
          </p:nvSpPr>
          <p:spPr>
            <a:xfrm>
              <a:off x="1500900" y="2125900"/>
              <a:ext cx="598350" cy="692250"/>
            </a:xfrm>
            <a:custGeom>
              <a:rect l="l" t="t" r="r" b="b"/>
              <a:pathLst>
                <a:path w="23934" h="27690" extrusionOk="0">
                  <a:moveTo>
                    <a:pt x="23792" y="1"/>
                  </a:moveTo>
                  <a:lnTo>
                    <a:pt x="20884" y="5080"/>
                  </a:lnTo>
                  <a:lnTo>
                    <a:pt x="18564" y="6417"/>
                  </a:lnTo>
                  <a:lnTo>
                    <a:pt x="16180" y="10612"/>
                  </a:lnTo>
                  <a:lnTo>
                    <a:pt x="13152" y="12353"/>
                  </a:lnTo>
                  <a:lnTo>
                    <a:pt x="11164" y="15791"/>
                  </a:lnTo>
                  <a:lnTo>
                    <a:pt x="7839" y="17708"/>
                  </a:lnTo>
                  <a:lnTo>
                    <a:pt x="6410" y="20170"/>
                  </a:lnTo>
                  <a:lnTo>
                    <a:pt x="3248" y="21995"/>
                  </a:lnTo>
                  <a:lnTo>
                    <a:pt x="1" y="27612"/>
                  </a:lnTo>
                  <a:lnTo>
                    <a:pt x="142" y="27690"/>
                  </a:lnTo>
                  <a:lnTo>
                    <a:pt x="3326" y="22179"/>
                  </a:lnTo>
                  <a:lnTo>
                    <a:pt x="6495" y="20347"/>
                  </a:lnTo>
                  <a:lnTo>
                    <a:pt x="7917" y="17885"/>
                  </a:lnTo>
                  <a:lnTo>
                    <a:pt x="11242" y="15968"/>
                  </a:lnTo>
                  <a:lnTo>
                    <a:pt x="13237" y="12530"/>
                  </a:lnTo>
                  <a:lnTo>
                    <a:pt x="16258" y="10782"/>
                  </a:lnTo>
                  <a:lnTo>
                    <a:pt x="18642" y="6594"/>
                  </a:lnTo>
                  <a:lnTo>
                    <a:pt x="20962" y="5257"/>
                  </a:lnTo>
                  <a:lnTo>
                    <a:pt x="23933" y="79"/>
                  </a:lnTo>
                  <a:lnTo>
                    <a:pt x="237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188;p38"/>
            <p:cNvSpPr/>
            <p:nvPr/>
          </p:nvSpPr>
          <p:spPr>
            <a:xfrm>
              <a:off x="1533800" y="2602200"/>
              <a:ext cx="127375" cy="73600"/>
            </a:xfrm>
            <a:custGeom>
              <a:rect l="l" t="t" r="r" b="b"/>
              <a:pathLst>
                <a:path w="5095" h="2944" extrusionOk="0">
                  <a:moveTo>
                    <a:pt x="3170" y="0"/>
                  </a:moveTo>
                  <a:lnTo>
                    <a:pt x="1" y="1825"/>
                  </a:lnTo>
                  <a:lnTo>
                    <a:pt x="1932" y="2943"/>
                  </a:lnTo>
                  <a:lnTo>
                    <a:pt x="5094" y="1118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7607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189;p38"/>
            <p:cNvSpPr/>
            <p:nvPr/>
          </p:nvSpPr>
          <p:spPr>
            <a:xfrm>
              <a:off x="1974725" y="2003875"/>
              <a:ext cx="160600" cy="249050"/>
            </a:xfrm>
            <a:custGeom>
              <a:rect l="l" t="t" r="r" b="b"/>
              <a:pathLst>
                <a:path w="6424" h="9962" extrusionOk="0">
                  <a:moveTo>
                    <a:pt x="6424" y="1"/>
                  </a:moveTo>
                  <a:lnTo>
                    <a:pt x="1606" y="3078"/>
                  </a:lnTo>
                  <a:lnTo>
                    <a:pt x="2886" y="3814"/>
                  </a:lnTo>
                  <a:lnTo>
                    <a:pt x="0" y="8844"/>
                  </a:lnTo>
                  <a:lnTo>
                    <a:pt x="1931" y="9961"/>
                  </a:lnTo>
                  <a:lnTo>
                    <a:pt x="4818" y="4931"/>
                  </a:lnTo>
                  <a:lnTo>
                    <a:pt x="6416" y="5851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93539" y="4764809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Calibri (Body)"/>
              </a:rPr>
              <a:t>ADD</a:t>
            </a:r>
            <a:r>
              <a:rPr lang="en-US" b="1">
                <a:solidFill>
                  <a:schemeClr val="bg1"/>
                </a:solidFill>
                <a:latin typeface="Calibri (Body)"/>
              </a:rPr>
              <a:t> </a:t>
            </a:r>
            <a:r>
              <a:rPr lang="en-US" b="1" smtClean="0">
                <a:solidFill>
                  <a:schemeClr val="bg1"/>
                </a:solidFill>
                <a:latin typeface="Calibri (Body)"/>
              </a:rPr>
              <a:t>PEARLINFO PVT.LTD</a:t>
            </a:r>
            <a:endParaRPr lang="en-IN" b="1">
              <a:solidFill>
                <a:schemeClr val="bg1"/>
              </a:solidFill>
              <a:latin typeface="Calibri (Body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762788"/>
            <a:ext cx="2867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>
                <a:solidFill>
                  <a:schemeClr val="bg1"/>
                </a:solidFill>
              </a:rPr>
              <a:t>DESIGNED &amp; DEVELOPED BY </a:t>
            </a:r>
          </a:p>
        </p:txBody>
      </p:sp>
      <p:pic>
        <p:nvPicPr>
          <p:cNvPr id="1026" name="Picture 2" descr="https://pearlinfo.in/wp-content/uploads/2022/12/cropped-cropped-logo-info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4727142"/>
            <a:ext cx="407228" cy="3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1" name="Google Shape;1952;p42"/>
          <p:cNvCxnSpPr/>
          <p:nvPr/>
        </p:nvCxnSpPr>
        <p:spPr>
          <a:xfrm>
            <a:off x="0" y="0"/>
            <a:ext cx="611560" cy="542521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6" name="Google Shape;1952;p42"/>
          <p:cNvCxnSpPr/>
          <p:nvPr/>
        </p:nvCxnSpPr>
        <p:spPr>
          <a:xfrm flipH="1">
            <a:off x="-7183" y="566707"/>
            <a:ext cx="618743" cy="3229179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879857510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</a:xfrm>
      </p:grpSpPr>
      <p:pic>
        <p:nvPicPr>
          <p:cNvPr id="6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 b="5785"/>
          <a:stretch>
            <a:fillRect/>
          </a:stretch>
        </p:blipFill>
        <p:spPr bwMode="auto">
          <a:xfrm>
            <a:off x="795496" y="987574"/>
            <a:ext cx="7904916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010" y="195486"/>
            <a:ext cx="403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smtClean="0">
                <a:solidFill>
                  <a:schemeClr val="bg2"/>
                </a:solidFill>
                <a:latin typeface="Asap Black"/>
              </a:rPr>
              <a:t>PREVIEW OF SPRO</a:t>
            </a:r>
            <a:endParaRPr lang="en-IN" sz="3200" b="1">
              <a:solidFill>
                <a:schemeClr val="bg2"/>
              </a:solidFill>
              <a:latin typeface="Asap Black"/>
            </a:endParaRPr>
          </a:p>
        </p:txBody>
      </p:sp>
    </p:spTree>
    <p:extLst>
      <p:ext uri="{BB962C8B-B14F-4D97-AF65-F5344CB8AC3E}">
        <p14:creationId xmlns:p14="http://schemas.microsoft.com/office/powerpoint/2010/main" val="39196355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</a:xfrm>
      </p:grpSpPr>
      <p:sp>
        <p:nvSpPr>
          <p:cNvPr id="1722" name="Google Shape;1722;p42"/>
          <p:cNvSpPr/>
          <p:nvPr/>
        </p:nvSpPr>
        <p:spPr>
          <a:xfrm>
            <a:off x="-276225" y="1466850"/>
            <a:ext cx="2362200" cy="3409950"/>
          </a:xfrm>
          <a:custGeom>
            <a:rect l="l" t="t" r="r" b="b"/>
            <a:pathLst>
              <a:path w="94488" h="136398" extrusionOk="0">
                <a:moveTo>
                  <a:pt x="94488" y="0"/>
                </a:moveTo>
                <a:lnTo>
                  <a:pt x="0" y="54102"/>
                </a:lnTo>
                <a:lnTo>
                  <a:pt x="74295" y="96774"/>
                </a:lnTo>
                <a:lnTo>
                  <a:pt x="6096" y="136398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23" name="Google Shape;1723;p42"/>
          <p:cNvSpPr/>
          <p:nvPr/>
        </p:nvSpPr>
        <p:spPr>
          <a:xfrm>
            <a:off x="7381875" y="342900"/>
            <a:ext cx="1952625" cy="3800475"/>
          </a:xfrm>
          <a:custGeom>
            <a:rect l="l" t="t" r="r" b="b"/>
            <a:pathLst>
              <a:path w="78105" h="152019" extrusionOk="0">
                <a:moveTo>
                  <a:pt x="74295" y="0"/>
                </a:moveTo>
                <a:lnTo>
                  <a:pt x="0" y="41910"/>
                </a:lnTo>
                <a:lnTo>
                  <a:pt x="67818" y="80772"/>
                </a:lnTo>
                <a:lnTo>
                  <a:pt x="11049" y="113157"/>
                </a:lnTo>
                <a:lnTo>
                  <a:pt x="78105" y="152019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24" name="Google Shape;1724;p42"/>
          <p:cNvSpPr txBox="1">
            <a:spLocks noGrp="1"/>
          </p:cNvSpPr>
          <p:nvPr>
            <p:ph type="title"/>
          </p:nvPr>
        </p:nvSpPr>
        <p:spPr>
          <a:xfrm>
            <a:off x="1926595" y="2332045"/>
            <a:ext cx="5724000" cy="13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Tx/>
              <a:buSzTx/>
              <a:defRPr/>
            </a:pPr>
            <a:r>
              <a:rPr lang="en-IN" sz="4000" b="1">
                <a:solidFill>
                  <a:srgbClr val="F7607F"/>
                </a:solidFill>
              </a:rPr>
              <a:t>Pearlinfo</a:t>
            </a:r>
            <a:r>
              <a:rPr lang="en-IN" sz="4000" kern="1200">
                <a:solidFill>
                  <a:srgbClr val="F7607F"/>
                </a:solidFill>
              </a:rPr>
              <a:t> </a:t>
            </a:r>
            <a:br>
              <a:rPr lang="en-IN" sz="4000" kern="1200" smtClean="0">
                <a:solidFill>
                  <a:srgbClr val="F7607F"/>
                </a:solidFill>
              </a:rPr>
            </a:br>
            <a:r>
              <a:rPr lang="en-IN" sz="4800" b="1" kern="1200" err="1" smtClean="0">
                <a:solidFill>
                  <a:schemeClr val="bg2"/>
                </a:solidFill>
              </a:rPr>
              <a:t>Softwares</a:t>
            </a:r>
            <a:endParaRPr lang="en-IN" sz="4800" b="1" kern="1200">
              <a:solidFill>
                <a:schemeClr val="bg2"/>
              </a:solidFill>
            </a:endParaRPr>
          </a:p>
        </p:txBody>
      </p:sp>
      <p:grpSp>
        <p:nvGrpSpPr>
          <p:cNvPr id="1727" name="Google Shape;1727;p42"/>
          <p:cNvGrpSpPr/>
          <p:nvPr/>
        </p:nvGrpSpPr>
        <p:grpSpPr>
          <a:xfrm>
            <a:off x="6485365" y="801325"/>
            <a:ext cx="1806296" cy="1165158"/>
            <a:chOff x="2380950" y="3401075"/>
            <a:chExt cx="1235750" cy="797125"/>
          </a:xfrm>
        </p:grpSpPr>
        <p:sp>
          <p:nvSpPr>
            <p:cNvPr id="1728" name="Google Shape;1728;p42"/>
            <p:cNvSpPr/>
            <p:nvPr/>
          </p:nvSpPr>
          <p:spPr>
            <a:xfrm>
              <a:off x="2380950" y="3681575"/>
              <a:ext cx="746900" cy="463925"/>
            </a:xfrm>
            <a:custGeom>
              <a:rect l="l" t="t" r="r" b="b"/>
              <a:pathLst>
                <a:path w="29876" h="18557" extrusionOk="0">
                  <a:moveTo>
                    <a:pt x="5193" y="0"/>
                  </a:moveTo>
                  <a:lnTo>
                    <a:pt x="1" y="3000"/>
                  </a:lnTo>
                  <a:lnTo>
                    <a:pt x="26954" y="18556"/>
                  </a:lnTo>
                  <a:lnTo>
                    <a:pt x="29876" y="18556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2440375" y="3682450"/>
              <a:ext cx="689250" cy="463050"/>
            </a:xfrm>
            <a:custGeom>
              <a:rect l="l" t="t" r="r" b="b"/>
              <a:pathLst>
                <a:path w="27570" h="18522" extrusionOk="0">
                  <a:moveTo>
                    <a:pt x="27570" y="18521"/>
                  </a:moveTo>
                  <a:lnTo>
                    <a:pt x="1" y="2611"/>
                  </a:lnTo>
                  <a:lnTo>
                    <a:pt x="8" y="0"/>
                  </a:lnTo>
                  <a:lnTo>
                    <a:pt x="27570" y="54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3129600" y="3798825"/>
              <a:ext cx="487100" cy="346675"/>
            </a:xfrm>
            <a:custGeom>
              <a:rect l="l" t="t" r="r" b="b"/>
              <a:pathLst>
                <a:path w="19484" h="13867" extrusionOk="0">
                  <a:moveTo>
                    <a:pt x="19483" y="2618"/>
                  </a:moveTo>
                  <a:lnTo>
                    <a:pt x="1" y="13866"/>
                  </a:lnTo>
                  <a:lnTo>
                    <a:pt x="1" y="771"/>
                  </a:lnTo>
                  <a:lnTo>
                    <a:pt x="19483" y="0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2440550" y="3401075"/>
              <a:ext cx="1176150" cy="679150"/>
            </a:xfrm>
            <a:custGeom>
              <a:rect l="l" t="t" r="r" b="b"/>
              <a:pathLst>
                <a:path w="47046" h="27166" extrusionOk="0">
                  <a:moveTo>
                    <a:pt x="47045" y="15910"/>
                  </a:moveTo>
                  <a:lnTo>
                    <a:pt x="27555" y="27166"/>
                  </a:lnTo>
                  <a:lnTo>
                    <a:pt x="1" y="11255"/>
                  </a:lnTo>
                  <a:lnTo>
                    <a:pt x="19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2544900" y="3693225"/>
              <a:ext cx="40350" cy="23200"/>
            </a:xfrm>
            <a:custGeom>
              <a:rect l="l" t="t" r="r" b="b"/>
              <a:pathLst>
                <a:path w="1613" h="927" extrusionOk="0">
                  <a:moveTo>
                    <a:pt x="1614" y="829"/>
                  </a:moveTo>
                  <a:lnTo>
                    <a:pt x="1430" y="928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555175" y="3693950"/>
              <a:ext cx="34675" cy="20000"/>
            </a:xfrm>
            <a:custGeom>
              <a:rect l="l" t="t" r="r" b="b"/>
              <a:pathLst>
                <a:path w="1387" h="800" extrusionOk="0">
                  <a:moveTo>
                    <a:pt x="1387" y="686"/>
                  </a:moveTo>
                  <a:lnTo>
                    <a:pt x="1196" y="800"/>
                  </a:lnTo>
                  <a:lnTo>
                    <a:pt x="0" y="10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2565950" y="3684575"/>
              <a:ext cx="37350" cy="21425"/>
            </a:xfrm>
            <a:custGeom>
              <a:rect l="l" t="t" r="r" b="b"/>
              <a:pathLst>
                <a:path w="1494" h="857" extrusionOk="0">
                  <a:moveTo>
                    <a:pt x="1493" y="757"/>
                  </a:moveTo>
                  <a:lnTo>
                    <a:pt x="1309" y="856"/>
                  </a:lnTo>
                  <a:lnTo>
                    <a:pt x="1" y="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2565775" y="3679100"/>
              <a:ext cx="42125" cy="24425"/>
            </a:xfrm>
            <a:custGeom>
              <a:rect l="l" t="t" r="r" b="b"/>
              <a:pathLst>
                <a:path w="1685" h="977" extrusionOk="0">
                  <a:moveTo>
                    <a:pt x="1684" y="863"/>
                  </a:moveTo>
                  <a:lnTo>
                    <a:pt x="1493" y="976"/>
                  </a:lnTo>
                  <a:lnTo>
                    <a:pt x="1" y="1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570200" y="3666000"/>
              <a:ext cx="51125" cy="29550"/>
            </a:xfrm>
            <a:custGeom>
              <a:rect l="l" t="t" r="r" b="b"/>
              <a:pathLst>
                <a:path w="2045" h="1182" extrusionOk="0">
                  <a:moveTo>
                    <a:pt x="2045" y="1076"/>
                  </a:moveTo>
                  <a:lnTo>
                    <a:pt x="1868" y="1182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587350" y="3670600"/>
              <a:ext cx="38750" cy="22475"/>
            </a:xfrm>
            <a:custGeom>
              <a:rect l="l" t="t" r="r" b="b"/>
              <a:pathLst>
                <a:path w="1550" h="899" extrusionOk="0">
                  <a:moveTo>
                    <a:pt x="1550" y="786"/>
                  </a:moveTo>
                  <a:lnTo>
                    <a:pt x="1359" y="899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2593550" y="3658575"/>
              <a:ext cx="45825" cy="26550"/>
            </a:xfrm>
            <a:custGeom>
              <a:rect l="l" t="t" r="r" b="b"/>
              <a:pathLst>
                <a:path w="1832" h="1062" extrusionOk="0">
                  <a:moveTo>
                    <a:pt x="1832" y="955"/>
                  </a:moveTo>
                  <a:lnTo>
                    <a:pt x="1656" y="1062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2603100" y="3658925"/>
              <a:ext cx="41050" cy="23725"/>
            </a:xfrm>
            <a:custGeom>
              <a:rect l="l" t="t" r="r" b="b"/>
              <a:pathLst>
                <a:path w="1642" h="949" extrusionOk="0">
                  <a:moveTo>
                    <a:pt x="1641" y="835"/>
                  </a:moveTo>
                  <a:lnTo>
                    <a:pt x="1450" y="948"/>
                  </a:lnTo>
                  <a:lnTo>
                    <a:pt x="0" y="114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2646600" y="3626725"/>
              <a:ext cx="47075" cy="27100"/>
            </a:xfrm>
            <a:custGeom>
              <a:rect l="l" t="t" r="r" b="b"/>
              <a:pathLst>
                <a:path w="1883" h="1084" extrusionOk="0">
                  <a:moveTo>
                    <a:pt x="1882" y="977"/>
                  </a:moveTo>
                  <a:lnTo>
                    <a:pt x="1705" y="1083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2654375" y="3625850"/>
              <a:ext cx="44075" cy="25500"/>
            </a:xfrm>
            <a:custGeom>
              <a:rect l="l" t="t" r="r" b="b"/>
              <a:pathLst>
                <a:path w="1763" h="1020" extrusionOk="0">
                  <a:moveTo>
                    <a:pt x="1762" y="906"/>
                  </a:moveTo>
                  <a:lnTo>
                    <a:pt x="1571" y="1019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2676675" y="3623200"/>
              <a:ext cx="35025" cy="20175"/>
            </a:xfrm>
            <a:custGeom>
              <a:rect l="l" t="t" r="r" b="b"/>
              <a:pathLst>
                <a:path w="1401" h="806" extrusionOk="0">
                  <a:moveTo>
                    <a:pt x="1401" y="701"/>
                  </a:moveTo>
                  <a:lnTo>
                    <a:pt x="1224" y="807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669775" y="3613825"/>
              <a:ext cx="46700" cy="27075"/>
            </a:xfrm>
            <a:custGeom>
              <a:rect l="l" t="t" r="r" b="b"/>
              <a:pathLst>
                <a:path w="1868" h="1083" extrusionOk="0">
                  <a:moveTo>
                    <a:pt x="1868" y="970"/>
                  </a:moveTo>
                  <a:lnTo>
                    <a:pt x="1677" y="1083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2667650" y="3597025"/>
              <a:ext cx="62275" cy="35925"/>
            </a:xfrm>
            <a:custGeom>
              <a:rect l="l" t="t" r="r" b="b"/>
              <a:pathLst>
                <a:path w="2491" h="1437" extrusionOk="0">
                  <a:moveTo>
                    <a:pt x="2490" y="1330"/>
                  </a:moveTo>
                  <a:lnTo>
                    <a:pt x="2307" y="1437"/>
                  </a:lnTo>
                  <a:lnTo>
                    <a:pt x="0" y="10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2681625" y="3599850"/>
              <a:ext cx="53075" cy="30625"/>
            </a:xfrm>
            <a:custGeom>
              <a:rect l="l" t="t" r="r" b="b"/>
              <a:pathLst>
                <a:path w="2123" h="1225" extrusionOk="0">
                  <a:moveTo>
                    <a:pt x="2123" y="1111"/>
                  </a:moveTo>
                  <a:lnTo>
                    <a:pt x="1924" y="1225"/>
                  </a:lnTo>
                  <a:lnTo>
                    <a:pt x="0" y="10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2693125" y="3590825"/>
              <a:ext cx="54850" cy="31700"/>
            </a:xfrm>
            <a:custGeom>
              <a:rect l="l" t="t" r="r" b="b"/>
              <a:pathLst>
                <a:path w="2194" h="1268" extrusionOk="0">
                  <a:moveTo>
                    <a:pt x="2193" y="1161"/>
                  </a:moveTo>
                  <a:lnTo>
                    <a:pt x="2009" y="1267"/>
                  </a:lnTo>
                  <a:lnTo>
                    <a:pt x="0" y="10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2706375" y="3593125"/>
              <a:ext cx="46375" cy="26750"/>
            </a:xfrm>
            <a:custGeom>
              <a:rect l="l" t="t" r="r" b="b"/>
              <a:pathLst>
                <a:path w="1855" h="1070" extrusionOk="0">
                  <a:moveTo>
                    <a:pt x="1854" y="963"/>
                  </a:moveTo>
                  <a:lnTo>
                    <a:pt x="1656" y="1069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2730775" y="3591725"/>
              <a:ext cx="35225" cy="20350"/>
            </a:xfrm>
            <a:custGeom>
              <a:rect l="l" t="t" r="r" b="b"/>
              <a:pathLst>
                <a:path w="1409" h="814" extrusionOk="0">
                  <a:moveTo>
                    <a:pt x="1409" y="708"/>
                  </a:moveTo>
                  <a:lnTo>
                    <a:pt x="1232" y="814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2728475" y="3585000"/>
              <a:ext cx="42300" cy="24425"/>
            </a:xfrm>
            <a:custGeom>
              <a:rect l="l" t="t" r="r" b="b"/>
              <a:pathLst>
                <a:path w="1691" h="977" extrusionOk="0">
                  <a:moveTo>
                    <a:pt x="1692" y="871"/>
                  </a:moveTo>
                  <a:lnTo>
                    <a:pt x="1501" y="977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631025" y="3659450"/>
              <a:ext cx="26575" cy="15250"/>
            </a:xfrm>
            <a:custGeom>
              <a:rect l="l" t="t" r="r" b="b"/>
              <a:pathLst>
                <a:path w="1063" h="610" extrusionOk="0">
                  <a:moveTo>
                    <a:pt x="1062" y="503"/>
                  </a:moveTo>
                  <a:lnTo>
                    <a:pt x="878" y="609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619000" y="3647250"/>
              <a:ext cx="43200" cy="24975"/>
            </a:xfrm>
            <a:custGeom>
              <a:rect l="l" t="t" r="r" b="b"/>
              <a:pathLst>
                <a:path w="1728" h="999" extrusionOk="0">
                  <a:moveTo>
                    <a:pt x="1727" y="885"/>
                  </a:moveTo>
                  <a:lnTo>
                    <a:pt x="1536" y="998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649250" y="36490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1055" y="503"/>
                  </a:moveTo>
                  <a:lnTo>
                    <a:pt x="871" y="609"/>
                  </a:lnTo>
                  <a:lnTo>
                    <a:pt x="1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2659675" y="3649725"/>
              <a:ext cx="20725" cy="12050"/>
            </a:xfrm>
            <a:custGeom>
              <a:rect l="l" t="t" r="r" b="b"/>
              <a:pathLst>
                <a:path w="829" h="482" extrusionOk="0">
                  <a:moveTo>
                    <a:pt x="829" y="369"/>
                  </a:moveTo>
                  <a:lnTo>
                    <a:pt x="631" y="482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2574275" y="3603575"/>
              <a:ext cx="205350" cy="118700"/>
            </a:xfrm>
            <a:custGeom>
              <a:rect l="l" t="t" r="r" b="b"/>
              <a:pathLst>
                <a:path w="8214" h="4748" extrusionOk="0">
                  <a:moveTo>
                    <a:pt x="8213" y="99"/>
                  </a:moveTo>
                  <a:lnTo>
                    <a:pt x="163" y="4747"/>
                  </a:lnTo>
                  <a:lnTo>
                    <a:pt x="0" y="4648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2772525" y="3567850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708"/>
                  </a:moveTo>
                  <a:lnTo>
                    <a:pt x="1217" y="814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2782775" y="3568550"/>
              <a:ext cx="29400" cy="17000"/>
            </a:xfrm>
            <a:custGeom>
              <a:rect l="l" t="t" r="r" b="b"/>
              <a:pathLst>
                <a:path w="1176" h="680" extrusionOk="0">
                  <a:moveTo>
                    <a:pt x="1175" y="566"/>
                  </a:moveTo>
                  <a:lnTo>
                    <a:pt x="984" y="680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809475" y="3568375"/>
              <a:ext cx="16125" cy="9400"/>
            </a:xfrm>
            <a:custGeom>
              <a:rect l="l" t="t" r="r" b="b"/>
              <a:pathLst>
                <a:path w="645" h="376" extrusionOk="0">
                  <a:moveTo>
                    <a:pt x="645" y="269"/>
                  </a:moveTo>
                  <a:lnTo>
                    <a:pt x="461" y="375"/>
                  </a:lnTo>
                  <a:lnTo>
                    <a:pt x="1" y="10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2809300" y="3563075"/>
              <a:ext cx="20900" cy="12050"/>
            </a:xfrm>
            <a:custGeom>
              <a:rect l="l" t="t" r="r" b="b"/>
              <a:pathLst>
                <a:path w="836" h="482" extrusionOk="0">
                  <a:moveTo>
                    <a:pt x="836" y="368"/>
                  </a:moveTo>
                  <a:lnTo>
                    <a:pt x="645" y="481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803825" y="3544325"/>
              <a:ext cx="39825" cy="23000"/>
            </a:xfrm>
            <a:custGeom>
              <a:rect l="l" t="t" r="r" b="b"/>
              <a:pathLst>
                <a:path w="1592" h="920" extrusionOk="0">
                  <a:moveTo>
                    <a:pt x="1592" y="814"/>
                  </a:moveTo>
                  <a:lnTo>
                    <a:pt x="1408" y="920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2826475" y="3551925"/>
              <a:ext cx="21950" cy="12750"/>
            </a:xfrm>
            <a:custGeom>
              <a:rect l="l" t="t" r="r" b="b"/>
              <a:pathLst>
                <a:path w="878" h="510" extrusionOk="0">
                  <a:moveTo>
                    <a:pt x="877" y="397"/>
                  </a:moveTo>
                  <a:lnTo>
                    <a:pt x="679" y="510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2845025" y="3547150"/>
              <a:ext cx="16650" cy="9750"/>
            </a:xfrm>
            <a:custGeom>
              <a:rect l="l" t="t" r="r" b="b"/>
              <a:pathLst>
                <a:path w="666" h="390" extrusionOk="0">
                  <a:moveTo>
                    <a:pt x="666" y="283"/>
                  </a:moveTo>
                  <a:lnTo>
                    <a:pt x="489" y="390"/>
                  </a:lnTo>
                  <a:lnTo>
                    <a:pt x="1" y="107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2841675" y="3539900"/>
              <a:ext cx="24775" cy="14350"/>
            </a:xfrm>
            <a:custGeom>
              <a:rect l="l" t="t" r="r" b="b"/>
              <a:pathLst>
                <a:path w="991" h="574" extrusionOk="0">
                  <a:moveTo>
                    <a:pt x="991" y="460"/>
                  </a:moveTo>
                  <a:lnTo>
                    <a:pt x="800" y="573"/>
                  </a:lnTo>
                  <a:lnTo>
                    <a:pt x="0" y="11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866975" y="3497100"/>
              <a:ext cx="49000" cy="28325"/>
            </a:xfrm>
            <a:custGeom>
              <a:rect l="l" t="t" r="r" b="b"/>
              <a:pathLst>
                <a:path w="1960" h="1133" extrusionOk="0">
                  <a:moveTo>
                    <a:pt x="1960" y="1033"/>
                  </a:moveTo>
                  <a:lnTo>
                    <a:pt x="1776" y="1132"/>
                  </a:lnTo>
                  <a:lnTo>
                    <a:pt x="0" y="10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877400" y="3497975"/>
              <a:ext cx="43350" cy="24975"/>
            </a:xfrm>
            <a:custGeom>
              <a:rect l="l" t="t" r="r" b="b"/>
              <a:pathLst>
                <a:path w="1733" h="999" extrusionOk="0">
                  <a:moveTo>
                    <a:pt x="1734" y="885"/>
                  </a:moveTo>
                  <a:lnTo>
                    <a:pt x="1536" y="998"/>
                  </a:lnTo>
                  <a:lnTo>
                    <a:pt x="0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867500" y="3476575"/>
              <a:ext cx="66525" cy="38400"/>
            </a:xfrm>
            <a:custGeom>
              <a:rect l="l" t="t" r="r" b="b"/>
              <a:pathLst>
                <a:path w="2661" h="1536" extrusionOk="0">
                  <a:moveTo>
                    <a:pt x="2660" y="1437"/>
                  </a:moveTo>
                  <a:lnTo>
                    <a:pt x="2483" y="1536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2875800" y="3476225"/>
              <a:ext cx="63000" cy="36275"/>
            </a:xfrm>
            <a:custGeom>
              <a:rect l="l" t="t" r="r" b="b"/>
              <a:pathLst>
                <a:path w="2520" h="1451" extrusionOk="0">
                  <a:moveTo>
                    <a:pt x="2519" y="1338"/>
                  </a:moveTo>
                  <a:lnTo>
                    <a:pt x="2328" y="1451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2907475" y="3478700"/>
              <a:ext cx="44750" cy="25850"/>
            </a:xfrm>
            <a:custGeom>
              <a:rect l="l" t="t" r="r" b="b"/>
              <a:pathLst>
                <a:path w="1790" h="1034" extrusionOk="0">
                  <a:moveTo>
                    <a:pt x="1790" y="935"/>
                  </a:moveTo>
                  <a:lnTo>
                    <a:pt x="1606" y="1034"/>
                  </a:lnTo>
                  <a:lnTo>
                    <a:pt x="0" y="10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2919325" y="3480300"/>
              <a:ext cx="37500" cy="21775"/>
            </a:xfrm>
            <a:custGeom>
              <a:rect l="l" t="t" r="r" b="b"/>
              <a:pathLst>
                <a:path w="1500" h="871" extrusionOk="0">
                  <a:moveTo>
                    <a:pt x="1500" y="757"/>
                  </a:moveTo>
                  <a:lnTo>
                    <a:pt x="1309" y="871"/>
                  </a:lnTo>
                  <a:lnTo>
                    <a:pt x="0" y="1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2919325" y="3464725"/>
              <a:ext cx="50950" cy="29400"/>
            </a:xfrm>
            <a:custGeom>
              <a:rect l="l" t="t" r="r" b="b"/>
              <a:pathLst>
                <a:path w="2038" h="1176" extrusionOk="0">
                  <a:moveTo>
                    <a:pt x="2038" y="1069"/>
                  </a:moveTo>
                  <a:lnTo>
                    <a:pt x="1854" y="1175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2932575" y="3467200"/>
              <a:ext cx="42475" cy="24450"/>
            </a:xfrm>
            <a:custGeom>
              <a:rect l="l" t="t" r="r" b="b"/>
              <a:pathLst>
                <a:path w="1699" h="978" extrusionOk="0">
                  <a:moveTo>
                    <a:pt x="1699" y="864"/>
                  </a:moveTo>
                  <a:lnTo>
                    <a:pt x="1500" y="977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2960700" y="3467750"/>
              <a:ext cx="27625" cy="15925"/>
            </a:xfrm>
            <a:custGeom>
              <a:rect l="l" t="t" r="r" b="b"/>
              <a:pathLst>
                <a:path w="1105" h="637" extrusionOk="0">
                  <a:moveTo>
                    <a:pt x="1104" y="531"/>
                  </a:moveTo>
                  <a:lnTo>
                    <a:pt x="927" y="637"/>
                  </a:lnTo>
                  <a:lnTo>
                    <a:pt x="1" y="10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2967950" y="3466675"/>
              <a:ext cx="25150" cy="14525"/>
            </a:xfrm>
            <a:custGeom>
              <a:rect l="l" t="t" r="r" b="b"/>
              <a:pathLst>
                <a:path w="1005" h="581" extrusionOk="0">
                  <a:moveTo>
                    <a:pt x="1005" y="468"/>
                  </a:moveTo>
                  <a:lnTo>
                    <a:pt x="814" y="581"/>
                  </a:lnTo>
                  <a:lnTo>
                    <a:pt x="1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2836900" y="3521675"/>
              <a:ext cx="42825" cy="24800"/>
            </a:xfrm>
            <a:custGeom>
              <a:rect l="l" t="t" r="r" b="b"/>
              <a:pathLst>
                <a:path w="1712" h="992" extrusionOk="0">
                  <a:moveTo>
                    <a:pt x="1712" y="885"/>
                  </a:moveTo>
                  <a:lnTo>
                    <a:pt x="1536" y="991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2835125" y="3515325"/>
              <a:ext cx="49375" cy="28500"/>
            </a:xfrm>
            <a:custGeom>
              <a:rect l="l" t="t" r="r" b="b"/>
              <a:pathLst>
                <a:path w="1975" h="1140" extrusionOk="0">
                  <a:moveTo>
                    <a:pt x="1974" y="1026"/>
                  </a:moveTo>
                  <a:lnTo>
                    <a:pt x="1783" y="1139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2856350" y="3511950"/>
              <a:ext cx="41600" cy="24075"/>
            </a:xfrm>
            <a:custGeom>
              <a:rect l="l" t="t" r="r" b="b"/>
              <a:pathLst>
                <a:path w="1664" h="963" extrusionOk="0">
                  <a:moveTo>
                    <a:pt x="1663" y="857"/>
                  </a:moveTo>
                  <a:lnTo>
                    <a:pt x="1479" y="963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2866800" y="3512675"/>
              <a:ext cx="35750" cy="20700"/>
            </a:xfrm>
            <a:custGeom>
              <a:rect l="l" t="t" r="r" b="b"/>
              <a:pathLst>
                <a:path w="1430" h="827" extrusionOk="0">
                  <a:moveTo>
                    <a:pt x="1429" y="715"/>
                  </a:moveTo>
                  <a:lnTo>
                    <a:pt x="1238" y="828"/>
                  </a:lnTo>
                  <a:lnTo>
                    <a:pt x="0" y="1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2796575" y="3475350"/>
              <a:ext cx="205350" cy="118525"/>
            </a:xfrm>
            <a:custGeom>
              <a:rect l="l" t="t" r="r" b="b"/>
              <a:pathLst>
                <a:path w="8214" h="4741" extrusionOk="0">
                  <a:moveTo>
                    <a:pt x="8214" y="92"/>
                  </a:moveTo>
                  <a:lnTo>
                    <a:pt x="163" y="4740"/>
                  </a:lnTo>
                  <a:lnTo>
                    <a:pt x="1" y="4648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2597075" y="36469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7" y="489"/>
                  </a:moveTo>
                  <a:lnTo>
                    <a:pt x="850" y="3941"/>
                  </a:lnTo>
                  <a:lnTo>
                    <a:pt x="1" y="3446"/>
                  </a:lnTo>
                  <a:lnTo>
                    <a:pt x="59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2597075" y="37250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496"/>
                  </a:moveTo>
                  <a:lnTo>
                    <a:pt x="850" y="814"/>
                  </a:lnTo>
                  <a:lnTo>
                    <a:pt x="1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2733250" y="35682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8" y="489"/>
                  </a:moveTo>
                  <a:lnTo>
                    <a:pt x="850" y="3941"/>
                  </a:lnTo>
                  <a:lnTo>
                    <a:pt x="1" y="3453"/>
                  </a:lnTo>
                  <a:lnTo>
                    <a:pt x="5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2733250" y="36463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2" y="495"/>
                  </a:moveTo>
                  <a:lnTo>
                    <a:pt x="850" y="814"/>
                  </a:lnTo>
                  <a:lnTo>
                    <a:pt x="1" y="32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2869450" y="3489500"/>
              <a:ext cx="170675" cy="98525"/>
            </a:xfrm>
            <a:custGeom>
              <a:rect l="l" t="t" r="r" b="b"/>
              <a:pathLst>
                <a:path w="6826" h="3941" extrusionOk="0">
                  <a:moveTo>
                    <a:pt x="6827" y="495"/>
                  </a:moveTo>
                  <a:lnTo>
                    <a:pt x="856" y="3941"/>
                  </a:lnTo>
                  <a:lnTo>
                    <a:pt x="0" y="3453"/>
                  </a:lnTo>
                  <a:lnTo>
                    <a:pt x="5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2869450" y="3567850"/>
              <a:ext cx="35200" cy="20175"/>
            </a:xfrm>
            <a:custGeom>
              <a:rect l="l" t="t" r="r" b="b"/>
              <a:pathLst>
                <a:path w="1408" h="806" extrusionOk="0">
                  <a:moveTo>
                    <a:pt x="1408" y="488"/>
                  </a:moveTo>
                  <a:lnTo>
                    <a:pt x="856" y="807"/>
                  </a:lnTo>
                  <a:lnTo>
                    <a:pt x="0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2894550" y="3553525"/>
              <a:ext cx="24800" cy="14350"/>
            </a:xfrm>
            <a:custGeom>
              <a:rect l="l" t="t" r="r" b="b"/>
              <a:pathLst>
                <a:path w="992" h="574" extrusionOk="0">
                  <a:moveTo>
                    <a:pt x="991" y="57"/>
                  </a:moveTo>
                  <a:lnTo>
                    <a:pt x="93" y="573"/>
                  </a:lnTo>
                  <a:lnTo>
                    <a:pt x="1" y="51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2920725" y="3545925"/>
              <a:ext cx="11700" cy="6900"/>
            </a:xfrm>
            <a:custGeom>
              <a:rect l="l" t="t" r="r" b="b"/>
              <a:pathLst>
                <a:path w="468" h="276" extrusionOk="0">
                  <a:moveTo>
                    <a:pt x="468" y="57"/>
                  </a:moveTo>
                  <a:lnTo>
                    <a:pt x="93" y="276"/>
                  </a:lnTo>
                  <a:lnTo>
                    <a:pt x="1" y="21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2904625" y="3565200"/>
              <a:ext cx="14900" cy="8500"/>
            </a:xfrm>
            <a:custGeom>
              <a:rect l="l" t="t" r="r" b="b"/>
              <a:pathLst>
                <a:path w="596" h="340" extrusionOk="0">
                  <a:moveTo>
                    <a:pt x="595" y="57"/>
                  </a:moveTo>
                  <a:lnTo>
                    <a:pt x="100" y="340"/>
                  </a:lnTo>
                  <a:lnTo>
                    <a:pt x="1" y="28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2920725" y="3547150"/>
              <a:ext cx="30100" cy="17350"/>
            </a:xfrm>
            <a:custGeom>
              <a:rect l="l" t="t" r="r" b="b"/>
              <a:pathLst>
                <a:path w="1204" h="694" extrusionOk="0">
                  <a:moveTo>
                    <a:pt x="1203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2952025" y="3536175"/>
              <a:ext cx="17725" cy="10300"/>
            </a:xfrm>
            <a:custGeom>
              <a:rect l="l" t="t" r="r" b="b"/>
              <a:pathLst>
                <a:path w="709" h="412" extrusionOk="0">
                  <a:moveTo>
                    <a:pt x="708" y="58"/>
                  </a:moveTo>
                  <a:lnTo>
                    <a:pt x="100" y="411"/>
                  </a:lnTo>
                  <a:lnTo>
                    <a:pt x="1" y="355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2759425" y="3631325"/>
              <a:ext cx="24975" cy="14550"/>
            </a:xfrm>
            <a:custGeom>
              <a:rect l="l" t="t" r="r" b="b"/>
              <a:pathLst>
                <a:path w="999" h="582" extrusionOk="0">
                  <a:moveTo>
                    <a:pt x="998" y="58"/>
                  </a:moveTo>
                  <a:lnTo>
                    <a:pt x="100" y="581"/>
                  </a:lnTo>
                  <a:lnTo>
                    <a:pt x="1" y="524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2785600" y="3623900"/>
              <a:ext cx="11875" cy="6750"/>
            </a:xfrm>
            <a:custGeom>
              <a:rect l="l" t="t" r="r" b="b"/>
              <a:pathLst>
                <a:path w="475" h="270" extrusionOk="0">
                  <a:moveTo>
                    <a:pt x="475" y="57"/>
                  </a:moveTo>
                  <a:lnTo>
                    <a:pt x="100" y="270"/>
                  </a:lnTo>
                  <a:lnTo>
                    <a:pt x="1" y="213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2769700" y="3643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7" y="58"/>
                  </a:moveTo>
                  <a:lnTo>
                    <a:pt x="99" y="340"/>
                  </a:lnTo>
                  <a:lnTo>
                    <a:pt x="0" y="284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2785775" y="3625150"/>
              <a:ext cx="29925" cy="17350"/>
            </a:xfrm>
            <a:custGeom>
              <a:rect l="l" t="t" r="r" b="b"/>
              <a:pathLst>
                <a:path w="1197" h="694" extrusionOk="0">
                  <a:moveTo>
                    <a:pt x="1197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2817100" y="3614175"/>
              <a:ext cx="17700" cy="10300"/>
            </a:xfrm>
            <a:custGeom>
              <a:rect l="l" t="t" r="r" b="b"/>
              <a:pathLst>
                <a:path w="708" h="412" extrusionOk="0">
                  <a:moveTo>
                    <a:pt x="708" y="57"/>
                  </a:moveTo>
                  <a:lnTo>
                    <a:pt x="92" y="411"/>
                  </a:lnTo>
                  <a:lnTo>
                    <a:pt x="0" y="354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2624500" y="3709325"/>
              <a:ext cx="24950" cy="14350"/>
            </a:xfrm>
            <a:custGeom>
              <a:rect l="l" t="t" r="r" b="b"/>
              <a:pathLst>
                <a:path w="998" h="574" extrusionOk="0">
                  <a:moveTo>
                    <a:pt x="998" y="57"/>
                  </a:moveTo>
                  <a:lnTo>
                    <a:pt x="99" y="574"/>
                  </a:lnTo>
                  <a:lnTo>
                    <a:pt x="0" y="517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2650675" y="3701725"/>
              <a:ext cx="11875" cy="6925"/>
            </a:xfrm>
            <a:custGeom>
              <a:rect l="l" t="t" r="r" b="b"/>
              <a:pathLst>
                <a:path w="475" h="277" extrusionOk="0">
                  <a:moveTo>
                    <a:pt x="474" y="57"/>
                  </a:moveTo>
                  <a:lnTo>
                    <a:pt x="99" y="276"/>
                  </a:lnTo>
                  <a:lnTo>
                    <a:pt x="0" y="22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2634750" y="3721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8" y="57"/>
                  </a:moveTo>
                  <a:lnTo>
                    <a:pt x="100" y="340"/>
                  </a:lnTo>
                  <a:lnTo>
                    <a:pt x="1" y="28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2650675" y="3702975"/>
              <a:ext cx="30075" cy="17350"/>
            </a:xfrm>
            <a:custGeom>
              <a:rect l="l" t="t" r="r" b="b"/>
              <a:pathLst>
                <a:path w="1203" h="694" extrusionOk="0">
                  <a:moveTo>
                    <a:pt x="1203" y="57"/>
                  </a:moveTo>
                  <a:lnTo>
                    <a:pt x="99" y="693"/>
                  </a:lnTo>
                  <a:lnTo>
                    <a:pt x="0" y="644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2682150" y="3692175"/>
              <a:ext cx="17525" cy="10100"/>
            </a:xfrm>
            <a:custGeom>
              <a:rect l="l" t="t" r="r" b="b"/>
              <a:pathLst>
                <a:path w="701" h="403" extrusionOk="0">
                  <a:moveTo>
                    <a:pt x="701" y="50"/>
                  </a:moveTo>
                  <a:lnTo>
                    <a:pt x="92" y="404"/>
                  </a:lnTo>
                  <a:lnTo>
                    <a:pt x="0" y="347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2929400" y="3564650"/>
              <a:ext cx="337825" cy="195100"/>
            </a:xfrm>
            <a:custGeom>
              <a:rect l="l" t="t" r="r" b="b"/>
              <a:pathLst>
                <a:path w="13513" h="7803" extrusionOk="0">
                  <a:moveTo>
                    <a:pt x="11107" y="6410"/>
                  </a:moveTo>
                  <a:cubicBezTo>
                    <a:pt x="8702" y="7804"/>
                    <a:pt x="4804" y="7804"/>
                    <a:pt x="2406" y="6410"/>
                  </a:cubicBezTo>
                  <a:cubicBezTo>
                    <a:pt x="0" y="5024"/>
                    <a:pt x="0" y="2774"/>
                    <a:pt x="2406" y="1387"/>
                  </a:cubicBezTo>
                  <a:cubicBezTo>
                    <a:pt x="4804" y="1"/>
                    <a:pt x="8702" y="1"/>
                    <a:pt x="11107" y="1387"/>
                  </a:cubicBezTo>
                  <a:cubicBezTo>
                    <a:pt x="13512" y="2774"/>
                    <a:pt x="13512" y="5024"/>
                    <a:pt x="11107" y="64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2989525" y="3661400"/>
              <a:ext cx="263025" cy="110575"/>
            </a:xfrm>
            <a:custGeom>
              <a:rect l="l" t="t" r="r" b="b"/>
              <a:pathLst>
                <a:path w="10521" h="4423" extrusionOk="0">
                  <a:moveTo>
                    <a:pt x="8702" y="2540"/>
                  </a:moveTo>
                  <a:cubicBezTo>
                    <a:pt x="6297" y="3934"/>
                    <a:pt x="2399" y="3934"/>
                    <a:pt x="1" y="2540"/>
                  </a:cubicBezTo>
                  <a:lnTo>
                    <a:pt x="1" y="3035"/>
                  </a:lnTo>
                  <a:cubicBezTo>
                    <a:pt x="2399" y="4422"/>
                    <a:pt x="6297" y="4422"/>
                    <a:pt x="8702" y="3035"/>
                  </a:cubicBezTo>
                  <a:cubicBezTo>
                    <a:pt x="9919" y="2335"/>
                    <a:pt x="10520" y="1415"/>
                    <a:pt x="10506" y="489"/>
                  </a:cubicBezTo>
                  <a:lnTo>
                    <a:pt x="10506" y="1"/>
                  </a:lnTo>
                  <a:cubicBezTo>
                    <a:pt x="10520" y="920"/>
                    <a:pt x="9919" y="1840"/>
                    <a:pt x="8702" y="2540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2989350" y="3557575"/>
              <a:ext cx="111275" cy="103850"/>
            </a:xfrm>
            <a:custGeom>
              <a:rect l="l" t="t" r="r" b="b"/>
              <a:pathLst>
                <a:path w="4451" h="4154" extrusionOk="0">
                  <a:moveTo>
                    <a:pt x="4450" y="2541"/>
                  </a:moveTo>
                  <a:lnTo>
                    <a:pt x="4415" y="4118"/>
                  </a:lnTo>
                  <a:lnTo>
                    <a:pt x="4309" y="4154"/>
                  </a:lnTo>
                  <a:lnTo>
                    <a:pt x="1" y="167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3099700" y="3557950"/>
              <a:ext cx="108800" cy="104550"/>
            </a:xfrm>
            <a:custGeom>
              <a:rect l="l" t="t" r="r" b="b"/>
              <a:pathLst>
                <a:path w="4352" h="4182" extrusionOk="0">
                  <a:moveTo>
                    <a:pt x="1" y="2526"/>
                  </a:moveTo>
                  <a:lnTo>
                    <a:pt x="1" y="4181"/>
                  </a:lnTo>
                  <a:lnTo>
                    <a:pt x="4352" y="1670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2989525" y="3522925"/>
              <a:ext cx="218975" cy="98175"/>
            </a:xfrm>
            <a:custGeom>
              <a:rect l="l" t="t" r="r" b="b"/>
              <a:pathLst>
                <a:path w="8759" h="3926" extrusionOk="0">
                  <a:moveTo>
                    <a:pt x="8759" y="1401"/>
                  </a:moveTo>
                  <a:lnTo>
                    <a:pt x="4408" y="3927"/>
                  </a:lnTo>
                  <a:lnTo>
                    <a:pt x="1" y="1387"/>
                  </a:lnTo>
                  <a:cubicBezTo>
                    <a:pt x="2427" y="0"/>
                    <a:pt x="6332" y="7"/>
                    <a:pt x="8759" y="1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2943900" y="3636300"/>
              <a:ext cx="155825" cy="24600"/>
            </a:xfrm>
            <a:custGeom>
              <a:rect l="l" t="t" r="r" b="b"/>
              <a:pathLst>
                <a:path w="6233" h="984" extrusionOk="0">
                  <a:moveTo>
                    <a:pt x="0" y="0"/>
                  </a:moveTo>
                  <a:lnTo>
                    <a:pt x="0" y="856"/>
                  </a:lnTo>
                  <a:lnTo>
                    <a:pt x="6233" y="983"/>
                  </a:lnTo>
                  <a:lnTo>
                    <a:pt x="6233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2943900" y="3572450"/>
              <a:ext cx="155825" cy="63850"/>
            </a:xfrm>
            <a:custGeom>
              <a:rect l="l" t="t" r="r" b="b"/>
              <a:pathLst>
                <a:path w="6233" h="2554" extrusionOk="0">
                  <a:moveTo>
                    <a:pt x="1819" y="0"/>
                  </a:moveTo>
                  <a:cubicBezTo>
                    <a:pt x="609" y="708"/>
                    <a:pt x="0" y="1627"/>
                    <a:pt x="0" y="2554"/>
                  </a:cubicBezTo>
                  <a:lnTo>
                    <a:pt x="6233" y="25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2943900" y="3649550"/>
              <a:ext cx="49725" cy="89875"/>
            </a:xfrm>
            <a:custGeom>
              <a:rect l="l" t="t" r="r" b="b"/>
              <a:pathLst>
                <a:path w="1989" h="3595" extrusionOk="0">
                  <a:moveTo>
                    <a:pt x="1819" y="2505"/>
                  </a:moveTo>
                  <a:cubicBezTo>
                    <a:pt x="941" y="2003"/>
                    <a:pt x="319" y="1345"/>
                    <a:pt x="85" y="595"/>
                  </a:cubicBezTo>
                  <a:cubicBezTo>
                    <a:pt x="29" y="397"/>
                    <a:pt x="0" y="199"/>
                    <a:pt x="0" y="1"/>
                  </a:cubicBezTo>
                  <a:lnTo>
                    <a:pt x="0" y="149"/>
                  </a:lnTo>
                  <a:cubicBezTo>
                    <a:pt x="0" y="460"/>
                    <a:pt x="0" y="1196"/>
                    <a:pt x="92" y="1507"/>
                  </a:cubicBezTo>
                  <a:lnTo>
                    <a:pt x="99" y="1536"/>
                  </a:lnTo>
                  <a:cubicBezTo>
                    <a:pt x="290" y="2279"/>
                    <a:pt x="878" y="2958"/>
                    <a:pt x="1868" y="3531"/>
                  </a:cubicBezTo>
                  <a:cubicBezTo>
                    <a:pt x="1903" y="3552"/>
                    <a:pt x="1946" y="3573"/>
                    <a:pt x="1988" y="3594"/>
                  </a:cubicBezTo>
                  <a:lnTo>
                    <a:pt x="1988" y="2597"/>
                  </a:lnTo>
                  <a:cubicBezTo>
                    <a:pt x="1925" y="2569"/>
                    <a:pt x="1868" y="2533"/>
                    <a:pt x="1819" y="2505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2993250" y="3649725"/>
              <a:ext cx="106475" cy="77500"/>
            </a:xfrm>
            <a:custGeom>
              <a:rect l="l" t="t" r="r" b="b"/>
              <a:pathLst>
                <a:path w="4259" h="3100" extrusionOk="0">
                  <a:moveTo>
                    <a:pt x="4259" y="1"/>
                  </a:moveTo>
                  <a:lnTo>
                    <a:pt x="4259" y="510"/>
                  </a:lnTo>
                  <a:lnTo>
                    <a:pt x="0" y="3099"/>
                  </a:lnTo>
                  <a:lnTo>
                    <a:pt x="7" y="2590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2943725" y="3649550"/>
              <a:ext cx="156000" cy="64925"/>
            </a:xfrm>
            <a:custGeom>
              <a:rect l="l" t="t" r="r" b="b"/>
              <a:pathLst>
                <a:path w="6240" h="2597" extrusionOk="0">
                  <a:moveTo>
                    <a:pt x="6240" y="8"/>
                  </a:moveTo>
                  <a:lnTo>
                    <a:pt x="1981" y="2597"/>
                  </a:lnTo>
                  <a:cubicBezTo>
                    <a:pt x="1925" y="2569"/>
                    <a:pt x="1875" y="2533"/>
                    <a:pt x="1818" y="2505"/>
                  </a:cubicBezTo>
                  <a:cubicBezTo>
                    <a:pt x="948" y="2003"/>
                    <a:pt x="326" y="1345"/>
                    <a:pt x="85" y="595"/>
                  </a:cubicBezTo>
                  <a:cubicBezTo>
                    <a:pt x="29" y="404"/>
                    <a:pt x="0" y="19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2698950" y="3739050"/>
              <a:ext cx="82800" cy="47775"/>
            </a:xfrm>
            <a:custGeom>
              <a:rect l="l" t="t" r="r" b="b"/>
              <a:pathLst>
                <a:path w="3311" h="1910" extrusionOk="0">
                  <a:moveTo>
                    <a:pt x="3311" y="177"/>
                  </a:moveTo>
                  <a:lnTo>
                    <a:pt x="312" y="1910"/>
                  </a:lnTo>
                  <a:lnTo>
                    <a:pt x="0" y="1733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2713275" y="3769650"/>
              <a:ext cx="44250" cy="25475"/>
            </a:xfrm>
            <a:custGeom>
              <a:rect l="l" t="t" r="r" b="b"/>
              <a:pathLst>
                <a:path w="1770" h="1019" extrusionOk="0">
                  <a:moveTo>
                    <a:pt x="1769" y="177"/>
                  </a:moveTo>
                  <a:lnTo>
                    <a:pt x="312" y="1019"/>
                  </a:lnTo>
                  <a:lnTo>
                    <a:pt x="1" y="842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2727775" y="3730725"/>
              <a:ext cx="125775" cy="72725"/>
            </a:xfrm>
            <a:custGeom>
              <a:rect l="l" t="t" r="r" b="b"/>
              <a:pathLst>
                <a:path w="5031" h="2909" extrusionOk="0">
                  <a:moveTo>
                    <a:pt x="5030" y="178"/>
                  </a:moveTo>
                  <a:lnTo>
                    <a:pt x="305" y="2908"/>
                  </a:lnTo>
                  <a:lnTo>
                    <a:pt x="1" y="2731"/>
                  </a:lnTo>
                  <a:lnTo>
                    <a:pt x="47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2742100" y="3707025"/>
              <a:ext cx="181300" cy="104725"/>
            </a:xfrm>
            <a:custGeom>
              <a:rect l="l" t="t" r="r" b="b"/>
              <a:pathLst>
                <a:path w="7252" h="4189" extrusionOk="0">
                  <a:moveTo>
                    <a:pt x="7252" y="178"/>
                  </a:moveTo>
                  <a:lnTo>
                    <a:pt x="305" y="4189"/>
                  </a:lnTo>
                  <a:lnTo>
                    <a:pt x="1" y="4012"/>
                  </a:lnTo>
                  <a:lnTo>
                    <a:pt x="6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2756425" y="3722950"/>
              <a:ext cx="168050" cy="97125"/>
            </a:xfrm>
            <a:custGeom>
              <a:rect l="l" t="t" r="r" b="b"/>
              <a:pathLst>
                <a:path w="6722" h="3884" extrusionOk="0">
                  <a:moveTo>
                    <a:pt x="6721" y="177"/>
                  </a:moveTo>
                  <a:lnTo>
                    <a:pt x="312" y="3884"/>
                  </a:lnTo>
                  <a:lnTo>
                    <a:pt x="1" y="3700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2770750" y="3744350"/>
              <a:ext cx="145225" cy="83850"/>
            </a:xfrm>
            <a:custGeom>
              <a:rect l="l" t="t" r="r" b="b"/>
              <a:pathLst>
                <a:path w="5809" h="3353" extrusionOk="0">
                  <a:moveTo>
                    <a:pt x="5809" y="184"/>
                  </a:moveTo>
                  <a:lnTo>
                    <a:pt x="312" y="3354"/>
                  </a:lnTo>
                  <a:lnTo>
                    <a:pt x="1" y="3177"/>
                  </a:lnTo>
                  <a:lnTo>
                    <a:pt x="5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2785075" y="3768400"/>
              <a:ext cx="118175" cy="68125"/>
            </a:xfrm>
            <a:custGeom>
              <a:rect l="l" t="t" r="r" b="b"/>
              <a:pathLst>
                <a:path w="4727" h="2725" extrusionOk="0">
                  <a:moveTo>
                    <a:pt x="4726" y="177"/>
                  </a:moveTo>
                  <a:lnTo>
                    <a:pt x="312" y="2724"/>
                  </a:lnTo>
                  <a:lnTo>
                    <a:pt x="1" y="2547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2799400" y="3789975"/>
              <a:ext cx="95000" cy="54850"/>
            </a:xfrm>
            <a:custGeom>
              <a:rect l="l" t="t" r="r" b="b"/>
              <a:pathLst>
                <a:path w="3800" h="2194" extrusionOk="0">
                  <a:moveTo>
                    <a:pt x="3800" y="177"/>
                  </a:moveTo>
                  <a:lnTo>
                    <a:pt x="312" y="2194"/>
                  </a:lnTo>
                  <a:lnTo>
                    <a:pt x="1" y="2017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2813900" y="3769275"/>
              <a:ext cx="145225" cy="83875"/>
            </a:xfrm>
            <a:custGeom>
              <a:rect l="l" t="t" r="r" b="b"/>
              <a:pathLst>
                <a:path w="5809" h="3355" extrusionOk="0">
                  <a:moveTo>
                    <a:pt x="5809" y="178"/>
                  </a:moveTo>
                  <a:lnTo>
                    <a:pt x="305" y="3354"/>
                  </a:lnTo>
                  <a:lnTo>
                    <a:pt x="1" y="3177"/>
                  </a:lnTo>
                  <a:lnTo>
                    <a:pt x="5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2828225" y="3774050"/>
              <a:ext cx="151250" cy="87400"/>
            </a:xfrm>
            <a:custGeom>
              <a:rect l="l" t="t" r="r" b="b"/>
              <a:pathLst>
                <a:path w="6050" h="3496" extrusionOk="0">
                  <a:moveTo>
                    <a:pt x="6049" y="178"/>
                  </a:moveTo>
                  <a:lnTo>
                    <a:pt x="305" y="3496"/>
                  </a:lnTo>
                  <a:lnTo>
                    <a:pt x="1" y="3319"/>
                  </a:lnTo>
                  <a:lnTo>
                    <a:pt x="5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2842550" y="3796700"/>
              <a:ext cx="126475" cy="73075"/>
            </a:xfrm>
            <a:custGeom>
              <a:rect l="l" t="t" r="r" b="b"/>
              <a:pathLst>
                <a:path w="5059" h="2923" extrusionOk="0">
                  <a:moveTo>
                    <a:pt x="5059" y="177"/>
                  </a:moveTo>
                  <a:lnTo>
                    <a:pt x="312" y="2922"/>
                  </a:lnTo>
                  <a:lnTo>
                    <a:pt x="1" y="2745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2856875" y="3817050"/>
              <a:ext cx="105450" cy="61025"/>
            </a:xfrm>
            <a:custGeom>
              <a:rect l="l" t="t" r="r" b="b"/>
              <a:pathLst>
                <a:path w="4218" h="2441" extrusionOk="0">
                  <a:moveTo>
                    <a:pt x="4217" y="184"/>
                  </a:moveTo>
                  <a:lnTo>
                    <a:pt x="312" y="2441"/>
                  </a:lnTo>
                  <a:lnTo>
                    <a:pt x="1" y="2257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2871200" y="3802175"/>
              <a:ext cx="145775" cy="84225"/>
            </a:xfrm>
            <a:custGeom>
              <a:rect l="l" t="t" r="r" b="b"/>
              <a:pathLst>
                <a:path w="5831" h="3369" extrusionOk="0">
                  <a:moveTo>
                    <a:pt x="5830" y="178"/>
                  </a:moveTo>
                  <a:lnTo>
                    <a:pt x="312" y="3368"/>
                  </a:lnTo>
                  <a:lnTo>
                    <a:pt x="1" y="3184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2885525" y="3805550"/>
              <a:ext cx="154250" cy="88975"/>
            </a:xfrm>
            <a:custGeom>
              <a:rect l="l" t="t" r="r" b="b"/>
              <a:pathLst>
                <a:path w="6170" h="3559" extrusionOk="0">
                  <a:moveTo>
                    <a:pt x="6170" y="177"/>
                  </a:moveTo>
                  <a:lnTo>
                    <a:pt x="312" y="3559"/>
                  </a:lnTo>
                  <a:lnTo>
                    <a:pt x="1" y="3382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2692925" y="3779725"/>
              <a:ext cx="205025" cy="118350"/>
            </a:xfrm>
            <a:custGeom>
              <a:rect l="l" t="t" r="r" b="b"/>
              <a:pathLst>
                <a:path w="8201" h="4734" extrusionOk="0">
                  <a:moveTo>
                    <a:pt x="8200" y="4627"/>
                  </a:moveTo>
                  <a:lnTo>
                    <a:pt x="8016" y="4733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2939125" y="39242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2"/>
                    <a:pt x="1055" y="389"/>
                    <a:pt x="871" y="502"/>
                  </a:cubicBezTo>
                  <a:cubicBezTo>
                    <a:pt x="651" y="608"/>
                    <a:pt x="404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4" y="0"/>
                    <a:pt x="651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2980500" y="39481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9"/>
                    <a:pt x="1055" y="389"/>
                    <a:pt x="871" y="502"/>
                  </a:cubicBezTo>
                  <a:cubicBezTo>
                    <a:pt x="659" y="609"/>
                    <a:pt x="404" y="609"/>
                    <a:pt x="192" y="502"/>
                  </a:cubicBezTo>
                  <a:cubicBezTo>
                    <a:pt x="1" y="389"/>
                    <a:pt x="1" y="219"/>
                    <a:pt x="192" y="106"/>
                  </a:cubicBezTo>
                  <a:cubicBezTo>
                    <a:pt x="404" y="0"/>
                    <a:pt x="659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3021375" y="39716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0" y="106"/>
                  </a:moveTo>
                  <a:cubicBezTo>
                    <a:pt x="1054" y="212"/>
                    <a:pt x="1054" y="389"/>
                    <a:pt x="870" y="502"/>
                  </a:cubicBezTo>
                  <a:cubicBezTo>
                    <a:pt x="651" y="608"/>
                    <a:pt x="403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3" y="0"/>
                    <a:pt x="651" y="0"/>
                    <a:pt x="870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3062575" y="39955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63" y="106"/>
                  </a:moveTo>
                  <a:cubicBezTo>
                    <a:pt x="1054" y="212"/>
                    <a:pt x="1054" y="389"/>
                    <a:pt x="863" y="495"/>
                  </a:cubicBezTo>
                  <a:cubicBezTo>
                    <a:pt x="651" y="608"/>
                    <a:pt x="396" y="608"/>
                    <a:pt x="184" y="495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396" y="0"/>
                    <a:pt x="651" y="0"/>
                    <a:pt x="863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3103250" y="4019000"/>
              <a:ext cx="26550" cy="15250"/>
            </a:xfrm>
            <a:custGeom>
              <a:rect l="l" t="t" r="r" b="b"/>
              <a:pathLst>
                <a:path w="1062" h="610" extrusionOk="0">
                  <a:moveTo>
                    <a:pt x="871" y="107"/>
                  </a:moveTo>
                  <a:cubicBezTo>
                    <a:pt x="1062" y="213"/>
                    <a:pt x="1062" y="390"/>
                    <a:pt x="871" y="503"/>
                  </a:cubicBezTo>
                  <a:cubicBezTo>
                    <a:pt x="658" y="609"/>
                    <a:pt x="404" y="609"/>
                    <a:pt x="191" y="503"/>
                  </a:cubicBezTo>
                  <a:cubicBezTo>
                    <a:pt x="0" y="390"/>
                    <a:pt x="0" y="213"/>
                    <a:pt x="191" y="107"/>
                  </a:cubicBezTo>
                  <a:cubicBezTo>
                    <a:pt x="404" y="1"/>
                    <a:pt x="658" y="1"/>
                    <a:pt x="871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2973975" y="3761500"/>
              <a:ext cx="272025" cy="159375"/>
            </a:xfrm>
            <a:custGeom>
              <a:rect l="l" t="t" r="r" b="b"/>
              <a:pathLst>
                <a:path w="10881" h="6375" extrusionOk="0">
                  <a:moveTo>
                    <a:pt x="8320" y="1925"/>
                  </a:moveTo>
                  <a:lnTo>
                    <a:pt x="9303" y="1352"/>
                  </a:lnTo>
                  <a:lnTo>
                    <a:pt x="9176" y="1281"/>
                  </a:lnTo>
                  <a:lnTo>
                    <a:pt x="8192" y="1847"/>
                  </a:lnTo>
                  <a:close/>
                  <a:moveTo>
                    <a:pt x="3919" y="4465"/>
                  </a:moveTo>
                  <a:lnTo>
                    <a:pt x="6134" y="3191"/>
                  </a:lnTo>
                  <a:lnTo>
                    <a:pt x="6006" y="3113"/>
                  </a:lnTo>
                  <a:lnTo>
                    <a:pt x="3792" y="4387"/>
                  </a:lnTo>
                  <a:close/>
                  <a:moveTo>
                    <a:pt x="6303" y="3085"/>
                  </a:moveTo>
                  <a:lnTo>
                    <a:pt x="8143" y="2024"/>
                  </a:lnTo>
                  <a:lnTo>
                    <a:pt x="8015" y="1953"/>
                  </a:lnTo>
                  <a:lnTo>
                    <a:pt x="6176" y="3014"/>
                  </a:lnTo>
                  <a:close/>
                  <a:moveTo>
                    <a:pt x="3749" y="4564"/>
                  </a:moveTo>
                  <a:lnTo>
                    <a:pt x="3622" y="4493"/>
                  </a:lnTo>
                  <a:lnTo>
                    <a:pt x="488" y="6304"/>
                  </a:lnTo>
                  <a:lnTo>
                    <a:pt x="616" y="6375"/>
                  </a:lnTo>
                  <a:close/>
                  <a:moveTo>
                    <a:pt x="9480" y="1253"/>
                  </a:moveTo>
                  <a:lnTo>
                    <a:pt x="10880" y="446"/>
                  </a:lnTo>
                  <a:lnTo>
                    <a:pt x="10753" y="369"/>
                  </a:lnTo>
                  <a:lnTo>
                    <a:pt x="9352" y="1182"/>
                  </a:lnTo>
                  <a:close/>
                  <a:moveTo>
                    <a:pt x="127" y="6070"/>
                  </a:moveTo>
                  <a:lnTo>
                    <a:pt x="1160" y="5469"/>
                  </a:lnTo>
                  <a:lnTo>
                    <a:pt x="1033" y="5398"/>
                  </a:lnTo>
                  <a:lnTo>
                    <a:pt x="0" y="5993"/>
                  </a:lnTo>
                  <a:close/>
                  <a:moveTo>
                    <a:pt x="9161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5" y="1"/>
                  </a:lnTo>
                  <a:close/>
                  <a:moveTo>
                    <a:pt x="6890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3" y="2088"/>
                  </a:lnTo>
                  <a:close/>
                  <a:moveTo>
                    <a:pt x="5730" y="2830"/>
                  </a:moveTo>
                  <a:lnTo>
                    <a:pt x="6721" y="2264"/>
                  </a:lnTo>
                  <a:lnTo>
                    <a:pt x="6593" y="2187"/>
                  </a:lnTo>
                  <a:lnTo>
                    <a:pt x="5603" y="2760"/>
                  </a:lnTo>
                  <a:close/>
                  <a:moveTo>
                    <a:pt x="4330" y="3644"/>
                  </a:moveTo>
                  <a:lnTo>
                    <a:pt x="5561" y="2937"/>
                  </a:lnTo>
                  <a:lnTo>
                    <a:pt x="5433" y="2859"/>
                  </a:lnTo>
                  <a:lnTo>
                    <a:pt x="4202" y="3566"/>
                  </a:lnTo>
                  <a:close/>
                  <a:moveTo>
                    <a:pt x="1330" y="5370"/>
                  </a:moveTo>
                  <a:lnTo>
                    <a:pt x="4160" y="3743"/>
                  </a:lnTo>
                  <a:lnTo>
                    <a:pt x="4032" y="3665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3012350" y="3774050"/>
              <a:ext cx="280875" cy="169300"/>
            </a:xfrm>
            <a:custGeom>
              <a:rect l="l" t="t" r="r" b="b"/>
              <a:pathLst>
                <a:path w="11235" h="6772" extrusionOk="0">
                  <a:moveTo>
                    <a:pt x="5709" y="3114"/>
                  </a:moveTo>
                  <a:lnTo>
                    <a:pt x="5837" y="3184"/>
                  </a:lnTo>
                  <a:lnTo>
                    <a:pt x="7676" y="2123"/>
                  </a:lnTo>
                  <a:lnTo>
                    <a:pt x="7549" y="2053"/>
                  </a:lnTo>
                  <a:close/>
                  <a:moveTo>
                    <a:pt x="5660" y="3291"/>
                  </a:moveTo>
                  <a:lnTo>
                    <a:pt x="5532" y="3213"/>
                  </a:lnTo>
                  <a:lnTo>
                    <a:pt x="3325" y="4493"/>
                  </a:lnTo>
                  <a:lnTo>
                    <a:pt x="3452" y="4564"/>
                  </a:lnTo>
                  <a:close/>
                  <a:moveTo>
                    <a:pt x="6056" y="3503"/>
                  </a:moveTo>
                  <a:lnTo>
                    <a:pt x="6183" y="3574"/>
                  </a:lnTo>
                  <a:lnTo>
                    <a:pt x="7407" y="2866"/>
                  </a:lnTo>
                  <a:lnTo>
                    <a:pt x="7287" y="2795"/>
                  </a:lnTo>
                  <a:close/>
                  <a:moveTo>
                    <a:pt x="7457" y="2689"/>
                  </a:moveTo>
                  <a:lnTo>
                    <a:pt x="7584" y="2767"/>
                  </a:lnTo>
                  <a:lnTo>
                    <a:pt x="8567" y="2194"/>
                  </a:lnTo>
                  <a:lnTo>
                    <a:pt x="8440" y="2123"/>
                  </a:lnTo>
                  <a:close/>
                  <a:moveTo>
                    <a:pt x="10838" y="737"/>
                  </a:moveTo>
                  <a:lnTo>
                    <a:pt x="8610" y="2017"/>
                  </a:lnTo>
                  <a:lnTo>
                    <a:pt x="8737" y="2095"/>
                  </a:lnTo>
                  <a:lnTo>
                    <a:pt x="10958" y="807"/>
                  </a:lnTo>
                  <a:close/>
                  <a:moveTo>
                    <a:pt x="3007" y="5406"/>
                  </a:moveTo>
                  <a:lnTo>
                    <a:pt x="2879" y="5335"/>
                  </a:lnTo>
                  <a:lnTo>
                    <a:pt x="510" y="6700"/>
                  </a:lnTo>
                  <a:lnTo>
                    <a:pt x="637" y="6771"/>
                  </a:lnTo>
                  <a:close/>
                  <a:moveTo>
                    <a:pt x="9749" y="779"/>
                  </a:moveTo>
                  <a:lnTo>
                    <a:pt x="7725" y="1946"/>
                  </a:lnTo>
                  <a:lnTo>
                    <a:pt x="7853" y="2024"/>
                  </a:lnTo>
                  <a:lnTo>
                    <a:pt x="9876" y="850"/>
                  </a:lnTo>
                  <a:close/>
                  <a:moveTo>
                    <a:pt x="3276" y="4663"/>
                  </a:moveTo>
                  <a:lnTo>
                    <a:pt x="3148" y="4592"/>
                  </a:lnTo>
                  <a:lnTo>
                    <a:pt x="0" y="6410"/>
                  </a:lnTo>
                  <a:lnTo>
                    <a:pt x="128" y="6481"/>
                  </a:lnTo>
                  <a:close/>
                  <a:moveTo>
                    <a:pt x="9926" y="687"/>
                  </a:moveTo>
                  <a:lnTo>
                    <a:pt x="10053" y="758"/>
                  </a:lnTo>
                  <a:lnTo>
                    <a:pt x="11234" y="79"/>
                  </a:lnTo>
                  <a:lnTo>
                    <a:pt x="11107" y="1"/>
                  </a:lnTo>
                  <a:close/>
                  <a:moveTo>
                    <a:pt x="6006" y="3680"/>
                  </a:moveTo>
                  <a:lnTo>
                    <a:pt x="5879" y="3602"/>
                  </a:lnTo>
                  <a:lnTo>
                    <a:pt x="3049" y="5236"/>
                  </a:lnTo>
                  <a:lnTo>
                    <a:pt x="3177" y="53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3055325" y="3808200"/>
              <a:ext cx="273450" cy="159200"/>
            </a:xfrm>
            <a:custGeom>
              <a:rect l="l" t="t" r="r" b="b"/>
              <a:pathLst>
                <a:path w="10938" h="6368" extrusionOk="0">
                  <a:moveTo>
                    <a:pt x="4768" y="3247"/>
                  </a:moveTo>
                  <a:lnTo>
                    <a:pt x="4896" y="3318"/>
                  </a:lnTo>
                  <a:lnTo>
                    <a:pt x="6120" y="2611"/>
                  </a:lnTo>
                  <a:lnTo>
                    <a:pt x="5992" y="2540"/>
                  </a:lnTo>
                  <a:close/>
                  <a:moveTo>
                    <a:pt x="5073" y="3799"/>
                  </a:moveTo>
                  <a:lnTo>
                    <a:pt x="4945" y="3728"/>
                  </a:lnTo>
                  <a:lnTo>
                    <a:pt x="2766" y="4988"/>
                  </a:lnTo>
                  <a:lnTo>
                    <a:pt x="2894" y="5058"/>
                  </a:lnTo>
                  <a:close/>
                  <a:moveTo>
                    <a:pt x="7160" y="1868"/>
                  </a:moveTo>
                  <a:lnTo>
                    <a:pt x="6169" y="2441"/>
                  </a:lnTo>
                  <a:lnTo>
                    <a:pt x="6296" y="2512"/>
                  </a:lnTo>
                  <a:lnTo>
                    <a:pt x="7287" y="1946"/>
                  </a:lnTo>
                  <a:close/>
                  <a:moveTo>
                    <a:pt x="7336" y="1769"/>
                  </a:moveTo>
                  <a:lnTo>
                    <a:pt x="7464" y="1840"/>
                  </a:lnTo>
                  <a:lnTo>
                    <a:pt x="9685" y="559"/>
                  </a:lnTo>
                  <a:lnTo>
                    <a:pt x="9558" y="488"/>
                  </a:lnTo>
                  <a:close/>
                  <a:moveTo>
                    <a:pt x="9650" y="1160"/>
                  </a:moveTo>
                  <a:lnTo>
                    <a:pt x="10937" y="418"/>
                  </a:lnTo>
                  <a:lnTo>
                    <a:pt x="10810" y="347"/>
                  </a:lnTo>
                  <a:lnTo>
                    <a:pt x="9522" y="1090"/>
                  </a:lnTo>
                  <a:close/>
                  <a:moveTo>
                    <a:pt x="1726" y="5150"/>
                  </a:moveTo>
                  <a:lnTo>
                    <a:pt x="1599" y="5080"/>
                  </a:lnTo>
                  <a:lnTo>
                    <a:pt x="0" y="5999"/>
                  </a:lnTo>
                  <a:lnTo>
                    <a:pt x="135" y="6077"/>
                  </a:lnTo>
                  <a:close/>
                  <a:moveTo>
                    <a:pt x="4599" y="3346"/>
                  </a:moveTo>
                  <a:lnTo>
                    <a:pt x="1776" y="4981"/>
                  </a:lnTo>
                  <a:lnTo>
                    <a:pt x="1903" y="5051"/>
                  </a:lnTo>
                  <a:lnTo>
                    <a:pt x="4726" y="3417"/>
                  </a:lnTo>
                  <a:close/>
                  <a:moveTo>
                    <a:pt x="5122" y="3629"/>
                  </a:moveTo>
                  <a:lnTo>
                    <a:pt x="5249" y="3700"/>
                  </a:lnTo>
                  <a:lnTo>
                    <a:pt x="7464" y="2427"/>
                  </a:lnTo>
                  <a:lnTo>
                    <a:pt x="7336" y="2356"/>
                  </a:lnTo>
                  <a:close/>
                  <a:moveTo>
                    <a:pt x="9345" y="1189"/>
                  </a:moveTo>
                  <a:lnTo>
                    <a:pt x="7506" y="2250"/>
                  </a:lnTo>
                  <a:lnTo>
                    <a:pt x="7634" y="2328"/>
                  </a:lnTo>
                  <a:lnTo>
                    <a:pt x="9473" y="1267"/>
                  </a:lnTo>
                  <a:close/>
                  <a:moveTo>
                    <a:pt x="10392" y="0"/>
                  </a:moveTo>
                  <a:lnTo>
                    <a:pt x="9728" y="382"/>
                  </a:lnTo>
                  <a:lnTo>
                    <a:pt x="9855" y="460"/>
                  </a:lnTo>
                  <a:lnTo>
                    <a:pt x="10520" y="78"/>
                  </a:lnTo>
                  <a:close/>
                  <a:moveTo>
                    <a:pt x="2724" y="5165"/>
                  </a:moveTo>
                  <a:lnTo>
                    <a:pt x="2597" y="5087"/>
                  </a:lnTo>
                  <a:lnTo>
                    <a:pt x="503" y="6296"/>
                  </a:lnTo>
                  <a:lnTo>
                    <a:pt x="630" y="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3096350" y="3832075"/>
              <a:ext cx="262825" cy="159375"/>
            </a:xfrm>
            <a:custGeom>
              <a:rect l="l" t="t" r="r" b="b"/>
              <a:pathLst>
                <a:path w="10513" h="6375" extrusionOk="0">
                  <a:moveTo>
                    <a:pt x="3927" y="4464"/>
                  </a:moveTo>
                  <a:lnTo>
                    <a:pt x="6134" y="3191"/>
                  </a:lnTo>
                  <a:lnTo>
                    <a:pt x="6007" y="3120"/>
                  </a:lnTo>
                  <a:lnTo>
                    <a:pt x="3792" y="4394"/>
                  </a:lnTo>
                  <a:close/>
                  <a:moveTo>
                    <a:pt x="6304" y="3092"/>
                  </a:moveTo>
                  <a:lnTo>
                    <a:pt x="8150" y="2031"/>
                  </a:lnTo>
                  <a:lnTo>
                    <a:pt x="8023" y="1953"/>
                  </a:lnTo>
                  <a:lnTo>
                    <a:pt x="6176" y="3014"/>
                  </a:lnTo>
                  <a:close/>
                  <a:moveTo>
                    <a:pt x="3750" y="4563"/>
                  </a:moveTo>
                  <a:lnTo>
                    <a:pt x="3616" y="4493"/>
                  </a:lnTo>
                  <a:lnTo>
                    <a:pt x="489" y="6297"/>
                  </a:lnTo>
                  <a:lnTo>
                    <a:pt x="616" y="6374"/>
                  </a:lnTo>
                  <a:close/>
                  <a:moveTo>
                    <a:pt x="128" y="6070"/>
                  </a:moveTo>
                  <a:lnTo>
                    <a:pt x="1161" y="5476"/>
                  </a:lnTo>
                  <a:lnTo>
                    <a:pt x="1033" y="5398"/>
                  </a:lnTo>
                  <a:lnTo>
                    <a:pt x="1" y="5999"/>
                  </a:lnTo>
                  <a:close/>
                  <a:moveTo>
                    <a:pt x="9162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6" y="0"/>
                  </a:lnTo>
                  <a:close/>
                  <a:moveTo>
                    <a:pt x="6891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4" y="2087"/>
                  </a:lnTo>
                  <a:close/>
                  <a:moveTo>
                    <a:pt x="5731" y="2830"/>
                  </a:moveTo>
                  <a:lnTo>
                    <a:pt x="6721" y="2264"/>
                  </a:lnTo>
                  <a:lnTo>
                    <a:pt x="6587" y="2193"/>
                  </a:lnTo>
                  <a:lnTo>
                    <a:pt x="5603" y="2759"/>
                  </a:lnTo>
                  <a:close/>
                  <a:moveTo>
                    <a:pt x="4330" y="3644"/>
                  </a:moveTo>
                  <a:lnTo>
                    <a:pt x="5561" y="2936"/>
                  </a:lnTo>
                  <a:lnTo>
                    <a:pt x="5427" y="2858"/>
                  </a:lnTo>
                  <a:lnTo>
                    <a:pt x="4203" y="3566"/>
                  </a:lnTo>
                  <a:close/>
                  <a:moveTo>
                    <a:pt x="1331" y="5370"/>
                  </a:moveTo>
                  <a:lnTo>
                    <a:pt x="4160" y="3743"/>
                  </a:lnTo>
                  <a:lnTo>
                    <a:pt x="4033" y="3672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3311775" y="3878050"/>
              <a:ext cx="49350" cy="28500"/>
            </a:xfrm>
            <a:custGeom>
              <a:rect l="l" t="t" r="r" b="b"/>
              <a:pathLst>
                <a:path w="1973" h="1140" extrusionOk="0">
                  <a:moveTo>
                    <a:pt x="0" y="1069"/>
                  </a:moveTo>
                  <a:lnTo>
                    <a:pt x="127" y="1140"/>
                  </a:lnTo>
                  <a:lnTo>
                    <a:pt x="1974" y="78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3269150" y="3926150"/>
              <a:ext cx="33975" cy="19675"/>
            </a:xfrm>
            <a:custGeom>
              <a:rect l="l" t="t" r="r" b="b"/>
              <a:pathLst>
                <a:path w="1359" h="787" extrusionOk="0">
                  <a:moveTo>
                    <a:pt x="0" y="715"/>
                  </a:moveTo>
                  <a:lnTo>
                    <a:pt x="128" y="786"/>
                  </a:lnTo>
                  <a:lnTo>
                    <a:pt x="1358" y="79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3252175" y="3907225"/>
              <a:ext cx="58550" cy="33825"/>
            </a:xfrm>
            <a:custGeom>
              <a:rect l="l" t="t" r="r" b="b"/>
              <a:pathLst>
                <a:path w="2342" h="1353" extrusionOk="0">
                  <a:moveTo>
                    <a:pt x="2214" y="1"/>
                  </a:moveTo>
                  <a:lnTo>
                    <a:pt x="0" y="1274"/>
                  </a:lnTo>
                  <a:lnTo>
                    <a:pt x="127" y="1352"/>
                  </a:lnTo>
                  <a:lnTo>
                    <a:pt x="2342" y="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3304150" y="3896275"/>
              <a:ext cx="50975" cy="29375"/>
            </a:xfrm>
            <a:custGeom>
              <a:rect l="l" t="t" r="r" b="b"/>
              <a:pathLst>
                <a:path w="2039" h="1175" extrusionOk="0">
                  <a:moveTo>
                    <a:pt x="1911" y="0"/>
                  </a:moveTo>
                  <a:lnTo>
                    <a:pt x="1" y="1097"/>
                  </a:lnTo>
                  <a:lnTo>
                    <a:pt x="128" y="1175"/>
                  </a:lnTo>
                  <a:lnTo>
                    <a:pt x="203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3136500" y="3941550"/>
              <a:ext cx="114625" cy="66175"/>
            </a:xfrm>
            <a:custGeom>
              <a:rect l="l" t="t" r="r" b="b"/>
              <a:pathLst>
                <a:path w="4585" h="2647" extrusionOk="0">
                  <a:moveTo>
                    <a:pt x="4585" y="78"/>
                  </a:moveTo>
                  <a:lnTo>
                    <a:pt x="4457" y="0"/>
                  </a:lnTo>
                  <a:lnTo>
                    <a:pt x="0" y="2575"/>
                  </a:lnTo>
                  <a:lnTo>
                    <a:pt x="128" y="26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3362175" y="3861425"/>
              <a:ext cx="27975" cy="16125"/>
            </a:xfrm>
            <a:custGeom>
              <a:rect l="l" t="t" r="r" b="b"/>
              <a:pathLst>
                <a:path w="1119" h="645" extrusionOk="0">
                  <a:moveTo>
                    <a:pt x="0" y="567"/>
                  </a:moveTo>
                  <a:lnTo>
                    <a:pt x="128" y="644"/>
                  </a:lnTo>
                  <a:lnTo>
                    <a:pt x="1118" y="71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3149950" y="3989650"/>
              <a:ext cx="43175" cy="24975"/>
            </a:xfrm>
            <a:custGeom>
              <a:rect l="l" t="t" r="r" b="b"/>
              <a:pathLst>
                <a:path w="1727" h="999" extrusionOk="0">
                  <a:moveTo>
                    <a:pt x="1726" y="78"/>
                  </a:moveTo>
                  <a:lnTo>
                    <a:pt x="1599" y="1"/>
                  </a:lnTo>
                  <a:lnTo>
                    <a:pt x="0" y="927"/>
                  </a:lnTo>
                  <a:lnTo>
                    <a:pt x="127" y="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3194150" y="3946500"/>
              <a:ext cx="73950" cy="42650"/>
            </a:xfrm>
            <a:custGeom>
              <a:rect l="l" t="t" r="r" b="b"/>
              <a:pathLst>
                <a:path w="2958" h="1706" extrusionOk="0">
                  <a:moveTo>
                    <a:pt x="2830" y="0"/>
                  </a:moveTo>
                  <a:lnTo>
                    <a:pt x="1" y="1628"/>
                  </a:lnTo>
                  <a:lnTo>
                    <a:pt x="135" y="1705"/>
                  </a:lnTo>
                  <a:lnTo>
                    <a:pt x="295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3391175" y="3846750"/>
              <a:ext cx="24075" cy="14000"/>
            </a:xfrm>
            <a:custGeom>
              <a:rect l="l" t="t" r="r" b="b"/>
              <a:pathLst>
                <a:path w="963" h="560" extrusionOk="0">
                  <a:moveTo>
                    <a:pt x="0" y="489"/>
                  </a:moveTo>
                  <a:lnTo>
                    <a:pt x="128" y="559"/>
                  </a:lnTo>
                  <a:lnTo>
                    <a:pt x="963" y="7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465850" y="384357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6" y="1988"/>
                  </a:moveTo>
                  <a:lnTo>
                    <a:pt x="2356" y="1373"/>
                  </a:lnTo>
                  <a:lnTo>
                    <a:pt x="15" y="0"/>
                  </a:lnTo>
                  <a:lnTo>
                    <a:pt x="15" y="616"/>
                  </a:lnTo>
                  <a:cubicBezTo>
                    <a:pt x="1" y="722"/>
                    <a:pt x="50" y="835"/>
                    <a:pt x="142" y="899"/>
                  </a:cubicBezTo>
                  <a:lnTo>
                    <a:pt x="2477" y="2271"/>
                  </a:lnTo>
                  <a:cubicBezTo>
                    <a:pt x="2392" y="2207"/>
                    <a:pt x="2342" y="2094"/>
                    <a:pt x="2356" y="198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2477000" y="3792100"/>
              <a:ext cx="119575" cy="67050"/>
            </a:xfrm>
            <a:custGeom>
              <a:rect l="l" t="t" r="r" b="b"/>
              <a:pathLst>
                <a:path w="4783" h="2682" extrusionOk="0">
                  <a:moveTo>
                    <a:pt x="2441" y="43"/>
                  </a:moveTo>
                  <a:cubicBezTo>
                    <a:pt x="2342" y="1"/>
                    <a:pt x="2222" y="8"/>
                    <a:pt x="2137" y="71"/>
                  </a:cubicBezTo>
                  <a:lnTo>
                    <a:pt x="0" y="1309"/>
                  </a:lnTo>
                  <a:lnTo>
                    <a:pt x="2335" y="2682"/>
                  </a:lnTo>
                  <a:lnTo>
                    <a:pt x="4478" y="1444"/>
                  </a:lnTo>
                  <a:cubicBezTo>
                    <a:pt x="4563" y="1380"/>
                    <a:pt x="4683" y="1373"/>
                    <a:pt x="4782" y="141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2466025" y="3824825"/>
              <a:ext cx="69350" cy="53075"/>
            </a:xfrm>
            <a:custGeom>
              <a:rect l="l" t="t" r="r" b="b"/>
              <a:pathLst>
                <a:path w="2774" h="2123" extrusionOk="0">
                  <a:moveTo>
                    <a:pt x="2342" y="2123"/>
                  </a:moveTo>
                  <a:lnTo>
                    <a:pt x="1" y="750"/>
                  </a:lnTo>
                  <a:cubicBezTo>
                    <a:pt x="15" y="446"/>
                    <a:pt x="177" y="163"/>
                    <a:pt x="432" y="0"/>
                  </a:cubicBezTo>
                  <a:lnTo>
                    <a:pt x="2774" y="1373"/>
                  </a:lnTo>
                  <a:cubicBezTo>
                    <a:pt x="2519" y="1535"/>
                    <a:pt x="2356" y="1818"/>
                    <a:pt x="2342" y="21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524575" y="3825000"/>
              <a:ext cx="75175" cy="78200"/>
            </a:xfrm>
            <a:custGeom>
              <a:rect l="l" t="t" r="r" b="b"/>
              <a:pathLst>
                <a:path w="3007" h="3128" extrusionOk="0">
                  <a:moveTo>
                    <a:pt x="2575" y="135"/>
                  </a:moveTo>
                  <a:cubicBezTo>
                    <a:pt x="2809" y="0"/>
                    <a:pt x="3007" y="106"/>
                    <a:pt x="3007" y="382"/>
                  </a:cubicBezTo>
                  <a:lnTo>
                    <a:pt x="3007" y="998"/>
                  </a:lnTo>
                  <a:cubicBezTo>
                    <a:pt x="2993" y="1302"/>
                    <a:pt x="2830" y="1585"/>
                    <a:pt x="2575" y="1748"/>
                  </a:cubicBezTo>
                  <a:lnTo>
                    <a:pt x="439" y="2986"/>
                  </a:lnTo>
                  <a:cubicBezTo>
                    <a:pt x="198" y="3127"/>
                    <a:pt x="7" y="3014"/>
                    <a:pt x="0" y="2738"/>
                  </a:cubicBezTo>
                  <a:lnTo>
                    <a:pt x="0" y="2123"/>
                  </a:lnTo>
                  <a:cubicBezTo>
                    <a:pt x="21" y="1818"/>
                    <a:pt x="177" y="1536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2558000" y="3799875"/>
              <a:ext cx="286525" cy="163100"/>
            </a:xfrm>
            <a:custGeom>
              <a:rect l="l" t="t" r="r" b="b"/>
              <a:pathLst>
                <a:path w="11461" h="6523" extrusionOk="0">
                  <a:moveTo>
                    <a:pt x="11107" y="6523"/>
                  </a:moveTo>
                  <a:lnTo>
                    <a:pt x="0" y="86"/>
                  </a:lnTo>
                  <a:cubicBezTo>
                    <a:pt x="142" y="8"/>
                    <a:pt x="269" y="1"/>
                    <a:pt x="354" y="50"/>
                  </a:cubicBezTo>
                  <a:lnTo>
                    <a:pt x="11461" y="6488"/>
                  </a:lnTo>
                  <a:cubicBezTo>
                    <a:pt x="11340" y="6431"/>
                    <a:pt x="11206" y="6446"/>
                    <a:pt x="11107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2483525" y="3859125"/>
              <a:ext cx="281600" cy="186800"/>
            </a:xfrm>
            <a:custGeom>
              <a:rect l="l" t="t" r="r" b="b"/>
              <a:pathLst>
                <a:path w="11264" h="7472" extrusionOk="0">
                  <a:moveTo>
                    <a:pt x="11122" y="7153"/>
                  </a:moveTo>
                  <a:lnTo>
                    <a:pt x="11122" y="6438"/>
                  </a:lnTo>
                  <a:lnTo>
                    <a:pt x="15" y="1"/>
                  </a:lnTo>
                  <a:lnTo>
                    <a:pt x="15" y="722"/>
                  </a:lnTo>
                  <a:cubicBezTo>
                    <a:pt x="1" y="843"/>
                    <a:pt x="58" y="963"/>
                    <a:pt x="164" y="1041"/>
                  </a:cubicBezTo>
                  <a:lnTo>
                    <a:pt x="11263" y="7471"/>
                  </a:lnTo>
                  <a:cubicBezTo>
                    <a:pt x="11164" y="7401"/>
                    <a:pt x="11108" y="7280"/>
                    <a:pt x="11122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496275" y="3802000"/>
              <a:ext cx="339400" cy="196525"/>
            </a:xfrm>
            <a:custGeom>
              <a:rect l="l" t="t" r="r" b="b"/>
              <a:pathLst>
                <a:path w="13576" h="7861" extrusionOk="0">
                  <a:moveTo>
                    <a:pt x="11107" y="7860"/>
                  </a:moveTo>
                  <a:lnTo>
                    <a:pt x="0" y="1430"/>
                  </a:lnTo>
                  <a:lnTo>
                    <a:pt x="2469" y="1"/>
                  </a:lnTo>
                  <a:lnTo>
                    <a:pt x="13576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2483900" y="3837725"/>
              <a:ext cx="290050" cy="182375"/>
            </a:xfrm>
            <a:custGeom>
              <a:rect l="l" t="t" r="r" b="b"/>
              <a:pathLst>
                <a:path w="11602" h="7295" extrusionOk="0">
                  <a:moveTo>
                    <a:pt x="11100" y="7294"/>
                  </a:moveTo>
                  <a:lnTo>
                    <a:pt x="0" y="857"/>
                  </a:lnTo>
                  <a:cubicBezTo>
                    <a:pt x="21" y="510"/>
                    <a:pt x="205" y="185"/>
                    <a:pt x="495" y="1"/>
                  </a:cubicBezTo>
                  <a:lnTo>
                    <a:pt x="11602" y="6438"/>
                  </a:lnTo>
                  <a:cubicBezTo>
                    <a:pt x="11305" y="6629"/>
                    <a:pt x="11121" y="6948"/>
                    <a:pt x="11100" y="729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2761550" y="3958875"/>
              <a:ext cx="86525" cy="90225"/>
            </a:xfrm>
            <a:custGeom>
              <a:rect l="l" t="t" r="r" b="b"/>
              <a:pathLst>
                <a:path w="3461" h="3609" extrusionOk="0">
                  <a:moveTo>
                    <a:pt x="2965" y="163"/>
                  </a:moveTo>
                  <a:cubicBezTo>
                    <a:pt x="3241" y="1"/>
                    <a:pt x="3460" y="128"/>
                    <a:pt x="3460" y="446"/>
                  </a:cubicBezTo>
                  <a:lnTo>
                    <a:pt x="3460" y="1161"/>
                  </a:lnTo>
                  <a:cubicBezTo>
                    <a:pt x="3446" y="1515"/>
                    <a:pt x="3262" y="1833"/>
                    <a:pt x="2965" y="2024"/>
                  </a:cubicBezTo>
                  <a:lnTo>
                    <a:pt x="496" y="3446"/>
                  </a:lnTo>
                  <a:cubicBezTo>
                    <a:pt x="220" y="3609"/>
                    <a:pt x="1" y="3474"/>
                    <a:pt x="1" y="3163"/>
                  </a:cubicBezTo>
                  <a:lnTo>
                    <a:pt x="1" y="2441"/>
                  </a:lnTo>
                  <a:cubicBezTo>
                    <a:pt x="15" y="2095"/>
                    <a:pt x="199" y="1776"/>
                    <a:pt x="496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2772350" y="3972850"/>
              <a:ext cx="101550" cy="81550"/>
            </a:xfrm>
            <a:custGeom>
              <a:rect l="l" t="t" r="r" b="b"/>
              <a:pathLst>
                <a:path w="4061" h="3261" extrusionOk="0">
                  <a:moveTo>
                    <a:pt x="2738" y="43"/>
                  </a:moveTo>
                  <a:cubicBezTo>
                    <a:pt x="2653" y="1"/>
                    <a:pt x="2554" y="15"/>
                    <a:pt x="2476" y="64"/>
                  </a:cubicBezTo>
                  <a:lnTo>
                    <a:pt x="375" y="1281"/>
                  </a:lnTo>
                  <a:cubicBezTo>
                    <a:pt x="156" y="1422"/>
                    <a:pt x="29" y="1656"/>
                    <a:pt x="14" y="1904"/>
                  </a:cubicBezTo>
                  <a:lnTo>
                    <a:pt x="14" y="2427"/>
                  </a:lnTo>
                  <a:cubicBezTo>
                    <a:pt x="0" y="2519"/>
                    <a:pt x="43" y="2604"/>
                    <a:pt x="121" y="2661"/>
                  </a:cubicBezTo>
                  <a:lnTo>
                    <a:pt x="3056" y="3241"/>
                  </a:lnTo>
                  <a:cubicBezTo>
                    <a:pt x="3141" y="3262"/>
                    <a:pt x="3233" y="3255"/>
                    <a:pt x="3311" y="3212"/>
                  </a:cubicBezTo>
                  <a:lnTo>
                    <a:pt x="3828" y="2915"/>
                  </a:lnTo>
                  <a:cubicBezTo>
                    <a:pt x="4033" y="2802"/>
                    <a:pt x="4061" y="1974"/>
                    <a:pt x="4061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2863425" y="4016700"/>
              <a:ext cx="40350" cy="21975"/>
            </a:xfrm>
            <a:custGeom>
              <a:rect l="l" t="t" r="r" b="b"/>
              <a:pathLst>
                <a:path w="1613" h="879" extrusionOk="0">
                  <a:moveTo>
                    <a:pt x="1430" y="878"/>
                  </a:moveTo>
                  <a:lnTo>
                    <a:pt x="1" y="43"/>
                  </a:lnTo>
                  <a:cubicBezTo>
                    <a:pt x="57" y="8"/>
                    <a:pt x="128" y="1"/>
                    <a:pt x="192" y="29"/>
                  </a:cubicBezTo>
                  <a:lnTo>
                    <a:pt x="1614" y="864"/>
                  </a:lnTo>
                  <a:cubicBezTo>
                    <a:pt x="1550" y="836"/>
                    <a:pt x="1479" y="843"/>
                    <a:pt x="1430" y="87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2842200" y="4037575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8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29" y="510"/>
                    <a:pt x="86" y="553"/>
                  </a:cubicBezTo>
                  <a:lnTo>
                    <a:pt x="1508" y="1380"/>
                  </a:lnTo>
                  <a:cubicBezTo>
                    <a:pt x="1451" y="1345"/>
                    <a:pt x="1423" y="1281"/>
                    <a:pt x="1430" y="12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2848925" y="4017775"/>
              <a:ext cx="50075" cy="29375"/>
            </a:xfrm>
            <a:custGeom>
              <a:rect l="l" t="t" r="r" b="b"/>
              <a:pathLst>
                <a:path w="2003" h="1175" extrusionOk="0">
                  <a:moveTo>
                    <a:pt x="1422" y="1175"/>
                  </a:moveTo>
                  <a:lnTo>
                    <a:pt x="1" y="340"/>
                  </a:lnTo>
                  <a:lnTo>
                    <a:pt x="581" y="0"/>
                  </a:lnTo>
                  <a:lnTo>
                    <a:pt x="2003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2842375" y="4026275"/>
              <a:ext cx="42125" cy="32200"/>
            </a:xfrm>
            <a:custGeom>
              <a:rect l="l" t="t" r="r" b="b"/>
              <a:pathLst>
                <a:path w="1685" h="1288" extrusionOk="0">
                  <a:moveTo>
                    <a:pt x="1423" y="1288"/>
                  </a:moveTo>
                  <a:lnTo>
                    <a:pt x="1" y="453"/>
                  </a:lnTo>
                  <a:cubicBezTo>
                    <a:pt x="8" y="269"/>
                    <a:pt x="107" y="99"/>
                    <a:pt x="263" y="0"/>
                  </a:cubicBezTo>
                  <a:lnTo>
                    <a:pt x="1684" y="835"/>
                  </a:lnTo>
                  <a:cubicBezTo>
                    <a:pt x="1529" y="934"/>
                    <a:pt x="1430" y="1104"/>
                    <a:pt x="1423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2877750" y="4036700"/>
              <a:ext cx="27975" cy="37150"/>
            </a:xfrm>
            <a:custGeom>
              <a:rect l="l" t="t" r="r" b="b"/>
              <a:pathLst>
                <a:path w="1119" h="1486" extrusionOk="0">
                  <a:moveTo>
                    <a:pt x="857" y="78"/>
                  </a:moveTo>
                  <a:cubicBezTo>
                    <a:pt x="998" y="0"/>
                    <a:pt x="1118" y="64"/>
                    <a:pt x="1118" y="234"/>
                  </a:cubicBezTo>
                  <a:lnTo>
                    <a:pt x="1118" y="609"/>
                  </a:lnTo>
                  <a:cubicBezTo>
                    <a:pt x="1111" y="793"/>
                    <a:pt x="1012" y="963"/>
                    <a:pt x="857" y="1062"/>
                  </a:cubicBezTo>
                  <a:lnTo>
                    <a:pt x="269" y="1401"/>
                  </a:lnTo>
                  <a:cubicBezTo>
                    <a:pt x="121" y="1486"/>
                    <a:pt x="1" y="1415"/>
                    <a:pt x="1" y="1253"/>
                  </a:cubicBezTo>
                  <a:lnTo>
                    <a:pt x="1" y="871"/>
                  </a:lnTo>
                  <a:cubicBezTo>
                    <a:pt x="15" y="687"/>
                    <a:pt x="114" y="517"/>
                    <a:pt x="269" y="4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2883225" y="4043250"/>
              <a:ext cx="28675" cy="35925"/>
            </a:xfrm>
            <a:custGeom>
              <a:rect l="l" t="t" r="r" b="b"/>
              <a:pathLst>
                <a:path w="1147" h="1437" extrusionOk="0">
                  <a:moveTo>
                    <a:pt x="723" y="0"/>
                  </a:moveTo>
                  <a:lnTo>
                    <a:pt x="1" y="425"/>
                  </a:lnTo>
                  <a:lnTo>
                    <a:pt x="1" y="927"/>
                  </a:lnTo>
                  <a:lnTo>
                    <a:pt x="836" y="1408"/>
                  </a:lnTo>
                  <a:cubicBezTo>
                    <a:pt x="878" y="1436"/>
                    <a:pt x="942" y="1408"/>
                    <a:pt x="956" y="1358"/>
                  </a:cubicBezTo>
                  <a:lnTo>
                    <a:pt x="1133" y="785"/>
                  </a:lnTo>
                  <a:cubicBezTo>
                    <a:pt x="1140" y="764"/>
                    <a:pt x="1140" y="743"/>
                    <a:pt x="1140" y="722"/>
                  </a:cubicBezTo>
                  <a:lnTo>
                    <a:pt x="1140" y="340"/>
                  </a:lnTo>
                  <a:cubicBezTo>
                    <a:pt x="1147" y="283"/>
                    <a:pt x="1112" y="234"/>
                    <a:pt x="1069" y="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2541725" y="3826775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0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2619550" y="3871875"/>
              <a:ext cx="65625" cy="37850"/>
            </a:xfrm>
            <a:custGeom>
              <a:rect l="l" t="t" r="r" b="b"/>
              <a:pathLst>
                <a:path w="2625" h="1514" extrusionOk="0">
                  <a:moveTo>
                    <a:pt x="1245" y="679"/>
                  </a:moveTo>
                  <a:lnTo>
                    <a:pt x="1564" y="870"/>
                  </a:lnTo>
                  <a:lnTo>
                    <a:pt x="1500" y="906"/>
                  </a:lnTo>
                  <a:lnTo>
                    <a:pt x="1174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594" y="601"/>
                  </a:lnTo>
                  <a:lnTo>
                    <a:pt x="531" y="644"/>
                  </a:lnTo>
                  <a:lnTo>
                    <a:pt x="700" y="736"/>
                  </a:lnTo>
                  <a:close/>
                  <a:moveTo>
                    <a:pt x="474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0" y="573"/>
                  </a:lnTo>
                  <a:close/>
                  <a:moveTo>
                    <a:pt x="884" y="552"/>
                  </a:moveTo>
                  <a:lnTo>
                    <a:pt x="1061" y="651"/>
                  </a:lnTo>
                  <a:lnTo>
                    <a:pt x="1125" y="608"/>
                  </a:lnTo>
                  <a:lnTo>
                    <a:pt x="828" y="432"/>
                  </a:lnTo>
                  <a:lnTo>
                    <a:pt x="326" y="149"/>
                  </a:lnTo>
                  <a:lnTo>
                    <a:pt x="262" y="184"/>
                  </a:lnTo>
                  <a:lnTo>
                    <a:pt x="884" y="545"/>
                  </a:lnTo>
                  <a:close/>
                  <a:moveTo>
                    <a:pt x="651" y="120"/>
                  </a:moveTo>
                  <a:lnTo>
                    <a:pt x="1061" y="354"/>
                  </a:lnTo>
                  <a:lnTo>
                    <a:pt x="1125" y="318"/>
                  </a:lnTo>
                  <a:lnTo>
                    <a:pt x="715" y="78"/>
                  </a:lnTo>
                  <a:lnTo>
                    <a:pt x="580" y="0"/>
                  </a:lnTo>
                  <a:lnTo>
                    <a:pt x="517" y="43"/>
                  </a:lnTo>
                  <a:close/>
                  <a:moveTo>
                    <a:pt x="1464" y="587"/>
                  </a:moveTo>
                  <a:lnTo>
                    <a:pt x="1599" y="665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4" y="417"/>
                  </a:lnTo>
                  <a:lnTo>
                    <a:pt x="1464" y="587"/>
                  </a:lnTo>
                  <a:close/>
                  <a:moveTo>
                    <a:pt x="2625" y="1181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54" y="1217"/>
                  </a:lnTo>
                  <a:close/>
                  <a:moveTo>
                    <a:pt x="2320" y="1005"/>
                  </a:moveTo>
                  <a:lnTo>
                    <a:pt x="2165" y="913"/>
                  </a:lnTo>
                  <a:lnTo>
                    <a:pt x="2101" y="955"/>
                  </a:lnTo>
                  <a:lnTo>
                    <a:pt x="2257" y="1040"/>
                  </a:lnTo>
                  <a:close/>
                  <a:moveTo>
                    <a:pt x="2370" y="1330"/>
                  </a:moveTo>
                  <a:lnTo>
                    <a:pt x="2066" y="1153"/>
                  </a:lnTo>
                  <a:lnTo>
                    <a:pt x="2002" y="1189"/>
                  </a:lnTo>
                  <a:lnTo>
                    <a:pt x="2306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1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2" y="1323"/>
                  </a:lnTo>
                  <a:lnTo>
                    <a:pt x="2045" y="1514"/>
                  </a:lnTo>
                  <a:lnTo>
                    <a:pt x="2108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2407125" y="396242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0" y="1995"/>
                  </a:moveTo>
                  <a:lnTo>
                    <a:pt x="2350" y="1380"/>
                  </a:lnTo>
                  <a:lnTo>
                    <a:pt x="15" y="0"/>
                  </a:lnTo>
                  <a:lnTo>
                    <a:pt x="15" y="623"/>
                  </a:lnTo>
                  <a:cubicBezTo>
                    <a:pt x="1" y="729"/>
                    <a:pt x="50" y="835"/>
                    <a:pt x="135" y="899"/>
                  </a:cubicBezTo>
                  <a:lnTo>
                    <a:pt x="2477" y="2271"/>
                  </a:lnTo>
                  <a:cubicBezTo>
                    <a:pt x="2392" y="2207"/>
                    <a:pt x="2342" y="2101"/>
                    <a:pt x="2350" y="199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2418100" y="3910950"/>
              <a:ext cx="119750" cy="67225"/>
            </a:xfrm>
            <a:custGeom>
              <a:rect l="l" t="t" r="r" b="b"/>
              <a:pathLst>
                <a:path w="4790" h="2689" extrusionOk="0">
                  <a:moveTo>
                    <a:pt x="2448" y="50"/>
                  </a:moveTo>
                  <a:cubicBezTo>
                    <a:pt x="2349" y="1"/>
                    <a:pt x="2229" y="15"/>
                    <a:pt x="2137" y="78"/>
                  </a:cubicBezTo>
                  <a:lnTo>
                    <a:pt x="0" y="1316"/>
                  </a:lnTo>
                  <a:lnTo>
                    <a:pt x="2342" y="2689"/>
                  </a:lnTo>
                  <a:lnTo>
                    <a:pt x="4478" y="1451"/>
                  </a:lnTo>
                  <a:cubicBezTo>
                    <a:pt x="4570" y="1387"/>
                    <a:pt x="4684" y="1373"/>
                    <a:pt x="4790" y="142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2407475" y="3943850"/>
              <a:ext cx="69200" cy="52900"/>
            </a:xfrm>
            <a:custGeom>
              <a:rect l="l" t="t" r="r" b="b"/>
              <a:pathLst>
                <a:path w="2768" h="2116" extrusionOk="0">
                  <a:moveTo>
                    <a:pt x="2336" y="2116"/>
                  </a:moveTo>
                  <a:lnTo>
                    <a:pt x="1" y="743"/>
                  </a:lnTo>
                  <a:cubicBezTo>
                    <a:pt x="15" y="439"/>
                    <a:pt x="171" y="163"/>
                    <a:pt x="425" y="0"/>
                  </a:cubicBezTo>
                  <a:lnTo>
                    <a:pt x="2767" y="1373"/>
                  </a:lnTo>
                  <a:cubicBezTo>
                    <a:pt x="2512" y="1535"/>
                    <a:pt x="2350" y="1811"/>
                    <a:pt x="2336" y="211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2465850" y="3943850"/>
              <a:ext cx="75200" cy="78200"/>
            </a:xfrm>
            <a:custGeom>
              <a:rect l="l" t="t" r="r" b="b"/>
              <a:pathLst>
                <a:path w="3008" h="3128" extrusionOk="0">
                  <a:moveTo>
                    <a:pt x="2568" y="135"/>
                  </a:moveTo>
                  <a:cubicBezTo>
                    <a:pt x="2809" y="0"/>
                    <a:pt x="3000" y="106"/>
                    <a:pt x="3007" y="382"/>
                  </a:cubicBezTo>
                  <a:lnTo>
                    <a:pt x="3007" y="1005"/>
                  </a:lnTo>
                  <a:cubicBezTo>
                    <a:pt x="2986" y="1309"/>
                    <a:pt x="2830" y="1585"/>
                    <a:pt x="2576" y="1755"/>
                  </a:cubicBezTo>
                  <a:lnTo>
                    <a:pt x="432" y="2993"/>
                  </a:lnTo>
                  <a:cubicBezTo>
                    <a:pt x="192" y="3127"/>
                    <a:pt x="1" y="3014"/>
                    <a:pt x="1" y="2738"/>
                  </a:cubicBezTo>
                  <a:lnTo>
                    <a:pt x="1" y="2123"/>
                  </a:lnTo>
                  <a:cubicBezTo>
                    <a:pt x="15" y="1818"/>
                    <a:pt x="177" y="1543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2499275" y="3918900"/>
              <a:ext cx="286350" cy="163100"/>
            </a:xfrm>
            <a:custGeom>
              <a:rect l="l" t="t" r="r" b="b"/>
              <a:pathLst>
                <a:path w="11454" h="6523" extrusionOk="0">
                  <a:moveTo>
                    <a:pt x="11100" y="6523"/>
                  </a:moveTo>
                  <a:lnTo>
                    <a:pt x="1" y="86"/>
                  </a:lnTo>
                  <a:cubicBezTo>
                    <a:pt x="135" y="8"/>
                    <a:pt x="262" y="1"/>
                    <a:pt x="354" y="50"/>
                  </a:cubicBezTo>
                  <a:lnTo>
                    <a:pt x="11454" y="6488"/>
                  </a:lnTo>
                  <a:cubicBezTo>
                    <a:pt x="11369" y="6431"/>
                    <a:pt x="11235" y="6439"/>
                    <a:pt x="11100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2424825" y="3978150"/>
              <a:ext cx="281400" cy="186800"/>
            </a:xfrm>
            <a:custGeom>
              <a:rect l="l" t="t" r="r" b="b"/>
              <a:pathLst>
                <a:path w="11256" h="7472" extrusionOk="0">
                  <a:moveTo>
                    <a:pt x="11114" y="7153"/>
                  </a:moveTo>
                  <a:lnTo>
                    <a:pt x="11114" y="6438"/>
                  </a:lnTo>
                  <a:lnTo>
                    <a:pt x="14" y="1"/>
                  </a:lnTo>
                  <a:lnTo>
                    <a:pt x="14" y="715"/>
                  </a:lnTo>
                  <a:cubicBezTo>
                    <a:pt x="0" y="843"/>
                    <a:pt x="57" y="963"/>
                    <a:pt x="156" y="1041"/>
                  </a:cubicBezTo>
                  <a:lnTo>
                    <a:pt x="11256" y="7471"/>
                  </a:lnTo>
                  <a:cubicBezTo>
                    <a:pt x="11156" y="7401"/>
                    <a:pt x="11100" y="7280"/>
                    <a:pt x="11114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2437550" y="3921025"/>
              <a:ext cx="339250" cy="196525"/>
            </a:xfrm>
            <a:custGeom>
              <a:rect l="l" t="t" r="r" b="b"/>
              <a:pathLst>
                <a:path w="13569" h="7861" extrusionOk="0">
                  <a:moveTo>
                    <a:pt x="11100" y="7860"/>
                  </a:moveTo>
                  <a:lnTo>
                    <a:pt x="1" y="1423"/>
                  </a:lnTo>
                  <a:lnTo>
                    <a:pt x="2470" y="1"/>
                  </a:lnTo>
                  <a:lnTo>
                    <a:pt x="13569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2425175" y="3956575"/>
              <a:ext cx="289900" cy="182550"/>
            </a:xfrm>
            <a:custGeom>
              <a:rect l="l" t="t" r="r" b="b"/>
              <a:pathLst>
                <a:path w="11596" h="7302" extrusionOk="0">
                  <a:moveTo>
                    <a:pt x="11100" y="7301"/>
                  </a:moveTo>
                  <a:lnTo>
                    <a:pt x="0" y="864"/>
                  </a:lnTo>
                  <a:cubicBezTo>
                    <a:pt x="15" y="517"/>
                    <a:pt x="198" y="192"/>
                    <a:pt x="496" y="1"/>
                  </a:cubicBezTo>
                  <a:lnTo>
                    <a:pt x="11595" y="6438"/>
                  </a:lnTo>
                  <a:cubicBezTo>
                    <a:pt x="11305" y="6629"/>
                    <a:pt x="11114" y="6948"/>
                    <a:pt x="11100" y="73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2702675" y="4077900"/>
              <a:ext cx="86675" cy="90225"/>
            </a:xfrm>
            <a:custGeom>
              <a:rect l="l" t="t" r="r" b="b"/>
              <a:pathLst>
                <a:path w="3467" h="3609" extrusionOk="0">
                  <a:moveTo>
                    <a:pt x="2964" y="163"/>
                  </a:moveTo>
                  <a:cubicBezTo>
                    <a:pt x="3240" y="1"/>
                    <a:pt x="3466" y="128"/>
                    <a:pt x="3466" y="446"/>
                  </a:cubicBezTo>
                  <a:lnTo>
                    <a:pt x="3466" y="1161"/>
                  </a:lnTo>
                  <a:cubicBezTo>
                    <a:pt x="3445" y="1508"/>
                    <a:pt x="3261" y="1833"/>
                    <a:pt x="2971" y="2024"/>
                  </a:cubicBezTo>
                  <a:lnTo>
                    <a:pt x="502" y="3446"/>
                  </a:lnTo>
                  <a:cubicBezTo>
                    <a:pt x="226" y="3609"/>
                    <a:pt x="0" y="3481"/>
                    <a:pt x="0" y="3163"/>
                  </a:cubicBezTo>
                  <a:lnTo>
                    <a:pt x="0" y="2448"/>
                  </a:lnTo>
                  <a:cubicBezTo>
                    <a:pt x="14" y="2095"/>
                    <a:pt x="205" y="1776"/>
                    <a:pt x="495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2713625" y="4091875"/>
              <a:ext cx="101375" cy="81550"/>
            </a:xfrm>
            <a:custGeom>
              <a:rect l="l" t="t" r="r" b="b"/>
              <a:pathLst>
                <a:path w="4055" h="3261" extrusionOk="0">
                  <a:moveTo>
                    <a:pt x="2731" y="43"/>
                  </a:moveTo>
                  <a:cubicBezTo>
                    <a:pt x="2646" y="1"/>
                    <a:pt x="2547" y="15"/>
                    <a:pt x="2470" y="64"/>
                  </a:cubicBezTo>
                  <a:lnTo>
                    <a:pt x="369" y="1281"/>
                  </a:lnTo>
                  <a:cubicBezTo>
                    <a:pt x="156" y="1415"/>
                    <a:pt x="22" y="1649"/>
                    <a:pt x="8" y="1904"/>
                  </a:cubicBezTo>
                  <a:lnTo>
                    <a:pt x="8" y="2427"/>
                  </a:lnTo>
                  <a:cubicBezTo>
                    <a:pt x="1" y="2512"/>
                    <a:pt x="36" y="2604"/>
                    <a:pt x="114" y="2661"/>
                  </a:cubicBezTo>
                  <a:lnTo>
                    <a:pt x="3050" y="3241"/>
                  </a:lnTo>
                  <a:cubicBezTo>
                    <a:pt x="3135" y="3262"/>
                    <a:pt x="3227" y="3248"/>
                    <a:pt x="3311" y="3212"/>
                  </a:cubicBezTo>
                  <a:lnTo>
                    <a:pt x="3828" y="2915"/>
                  </a:lnTo>
                  <a:cubicBezTo>
                    <a:pt x="4026" y="2802"/>
                    <a:pt x="4054" y="1967"/>
                    <a:pt x="4054" y="19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2804700" y="4135750"/>
              <a:ext cx="40350" cy="22125"/>
            </a:xfrm>
            <a:custGeom>
              <a:rect l="l" t="t" r="r" b="b"/>
              <a:pathLst>
                <a:path w="1613" h="885" extrusionOk="0">
                  <a:moveTo>
                    <a:pt x="1423" y="884"/>
                  </a:moveTo>
                  <a:lnTo>
                    <a:pt x="1" y="50"/>
                  </a:lnTo>
                  <a:cubicBezTo>
                    <a:pt x="58" y="7"/>
                    <a:pt x="128" y="0"/>
                    <a:pt x="185" y="28"/>
                  </a:cubicBezTo>
                  <a:lnTo>
                    <a:pt x="1614" y="863"/>
                  </a:lnTo>
                  <a:cubicBezTo>
                    <a:pt x="1550" y="835"/>
                    <a:pt x="1479" y="842"/>
                    <a:pt x="1423" y="88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2783300" y="4156600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1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36" y="510"/>
                    <a:pt x="86" y="546"/>
                  </a:cubicBezTo>
                  <a:lnTo>
                    <a:pt x="1508" y="1380"/>
                  </a:lnTo>
                  <a:cubicBezTo>
                    <a:pt x="1458" y="1345"/>
                    <a:pt x="1430" y="1281"/>
                    <a:pt x="1430" y="121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2790025" y="4136800"/>
              <a:ext cx="50250" cy="29375"/>
            </a:xfrm>
            <a:custGeom>
              <a:rect l="l" t="t" r="r" b="b"/>
              <a:pathLst>
                <a:path w="2009" h="1175" extrusionOk="0">
                  <a:moveTo>
                    <a:pt x="1423" y="1175"/>
                  </a:moveTo>
                  <a:lnTo>
                    <a:pt x="1" y="340"/>
                  </a:lnTo>
                  <a:lnTo>
                    <a:pt x="588" y="0"/>
                  </a:lnTo>
                  <a:lnTo>
                    <a:pt x="2010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2783500" y="4145300"/>
              <a:ext cx="42275" cy="32200"/>
            </a:xfrm>
            <a:custGeom>
              <a:rect l="l" t="t" r="r" b="b"/>
              <a:pathLst>
                <a:path w="1691" h="1288" extrusionOk="0">
                  <a:moveTo>
                    <a:pt x="1422" y="1288"/>
                  </a:moveTo>
                  <a:lnTo>
                    <a:pt x="0" y="453"/>
                  </a:lnTo>
                  <a:cubicBezTo>
                    <a:pt x="14" y="269"/>
                    <a:pt x="113" y="99"/>
                    <a:pt x="269" y="0"/>
                  </a:cubicBezTo>
                  <a:lnTo>
                    <a:pt x="1691" y="835"/>
                  </a:lnTo>
                  <a:cubicBezTo>
                    <a:pt x="1535" y="934"/>
                    <a:pt x="1436" y="1104"/>
                    <a:pt x="1422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2819025" y="4155550"/>
              <a:ext cx="27975" cy="37350"/>
            </a:xfrm>
            <a:custGeom>
              <a:rect l="l" t="t" r="r" b="b"/>
              <a:pathLst>
                <a:path w="1119" h="1494" extrusionOk="0">
                  <a:moveTo>
                    <a:pt x="850" y="92"/>
                  </a:moveTo>
                  <a:cubicBezTo>
                    <a:pt x="998" y="0"/>
                    <a:pt x="1119" y="71"/>
                    <a:pt x="1119" y="241"/>
                  </a:cubicBezTo>
                  <a:lnTo>
                    <a:pt x="1119" y="616"/>
                  </a:lnTo>
                  <a:cubicBezTo>
                    <a:pt x="1105" y="800"/>
                    <a:pt x="1006" y="970"/>
                    <a:pt x="850" y="1069"/>
                  </a:cubicBezTo>
                  <a:lnTo>
                    <a:pt x="263" y="1408"/>
                  </a:lnTo>
                  <a:cubicBezTo>
                    <a:pt x="121" y="1493"/>
                    <a:pt x="1" y="1422"/>
                    <a:pt x="1" y="1260"/>
                  </a:cubicBezTo>
                  <a:lnTo>
                    <a:pt x="1" y="878"/>
                  </a:lnTo>
                  <a:cubicBezTo>
                    <a:pt x="8" y="694"/>
                    <a:pt x="107" y="524"/>
                    <a:pt x="263" y="42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2824350" y="4162275"/>
              <a:ext cx="28500" cy="35925"/>
            </a:xfrm>
            <a:custGeom>
              <a:rect l="l" t="t" r="r" b="b"/>
              <a:pathLst>
                <a:path w="1140" h="1437" extrusionOk="0">
                  <a:moveTo>
                    <a:pt x="729" y="0"/>
                  </a:moveTo>
                  <a:lnTo>
                    <a:pt x="0" y="425"/>
                  </a:lnTo>
                  <a:lnTo>
                    <a:pt x="0" y="927"/>
                  </a:lnTo>
                  <a:lnTo>
                    <a:pt x="835" y="1415"/>
                  </a:lnTo>
                  <a:cubicBezTo>
                    <a:pt x="877" y="1436"/>
                    <a:pt x="934" y="1415"/>
                    <a:pt x="955" y="1366"/>
                  </a:cubicBezTo>
                  <a:lnTo>
                    <a:pt x="1132" y="785"/>
                  </a:lnTo>
                  <a:cubicBezTo>
                    <a:pt x="1139" y="764"/>
                    <a:pt x="1139" y="743"/>
                    <a:pt x="1139" y="722"/>
                  </a:cubicBezTo>
                  <a:lnTo>
                    <a:pt x="1139" y="340"/>
                  </a:lnTo>
                  <a:cubicBezTo>
                    <a:pt x="1139" y="283"/>
                    <a:pt x="1111" y="234"/>
                    <a:pt x="1068" y="2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2483000" y="3945800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1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2560650" y="3990900"/>
              <a:ext cx="65625" cy="37875"/>
            </a:xfrm>
            <a:custGeom>
              <a:rect l="l" t="t" r="r" b="b"/>
              <a:pathLst>
                <a:path w="2625" h="1515" extrusionOk="0">
                  <a:moveTo>
                    <a:pt x="1245" y="679"/>
                  </a:moveTo>
                  <a:lnTo>
                    <a:pt x="1571" y="863"/>
                  </a:lnTo>
                  <a:lnTo>
                    <a:pt x="1507" y="906"/>
                  </a:lnTo>
                  <a:lnTo>
                    <a:pt x="1182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602" y="601"/>
                  </a:lnTo>
                  <a:lnTo>
                    <a:pt x="538" y="644"/>
                  </a:lnTo>
                  <a:lnTo>
                    <a:pt x="701" y="736"/>
                  </a:lnTo>
                  <a:close/>
                  <a:moveTo>
                    <a:pt x="481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8" y="573"/>
                  </a:lnTo>
                  <a:close/>
                  <a:moveTo>
                    <a:pt x="892" y="545"/>
                  </a:moveTo>
                  <a:lnTo>
                    <a:pt x="1069" y="651"/>
                  </a:lnTo>
                  <a:lnTo>
                    <a:pt x="1132" y="609"/>
                  </a:lnTo>
                  <a:lnTo>
                    <a:pt x="828" y="432"/>
                  </a:lnTo>
                  <a:lnTo>
                    <a:pt x="326" y="142"/>
                  </a:lnTo>
                  <a:lnTo>
                    <a:pt x="262" y="184"/>
                  </a:lnTo>
                  <a:lnTo>
                    <a:pt x="892" y="545"/>
                  </a:lnTo>
                  <a:close/>
                  <a:moveTo>
                    <a:pt x="651" y="113"/>
                  </a:moveTo>
                  <a:lnTo>
                    <a:pt x="1062" y="354"/>
                  </a:lnTo>
                  <a:lnTo>
                    <a:pt x="1125" y="311"/>
                  </a:lnTo>
                  <a:lnTo>
                    <a:pt x="715" y="78"/>
                  </a:lnTo>
                  <a:lnTo>
                    <a:pt x="588" y="0"/>
                  </a:lnTo>
                  <a:lnTo>
                    <a:pt x="524" y="35"/>
                  </a:lnTo>
                  <a:close/>
                  <a:moveTo>
                    <a:pt x="1472" y="587"/>
                  </a:moveTo>
                  <a:lnTo>
                    <a:pt x="1599" y="658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5" y="418"/>
                  </a:lnTo>
                  <a:lnTo>
                    <a:pt x="1465" y="587"/>
                  </a:lnTo>
                  <a:close/>
                  <a:moveTo>
                    <a:pt x="2625" y="1182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61" y="1217"/>
                  </a:lnTo>
                  <a:close/>
                  <a:moveTo>
                    <a:pt x="2328" y="1005"/>
                  </a:moveTo>
                  <a:lnTo>
                    <a:pt x="2172" y="913"/>
                  </a:lnTo>
                  <a:lnTo>
                    <a:pt x="2101" y="948"/>
                  </a:lnTo>
                  <a:lnTo>
                    <a:pt x="2257" y="1040"/>
                  </a:lnTo>
                  <a:close/>
                  <a:moveTo>
                    <a:pt x="2370" y="1323"/>
                  </a:moveTo>
                  <a:lnTo>
                    <a:pt x="2073" y="1146"/>
                  </a:lnTo>
                  <a:lnTo>
                    <a:pt x="2009" y="1189"/>
                  </a:lnTo>
                  <a:lnTo>
                    <a:pt x="2307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2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9" y="1323"/>
                  </a:lnTo>
                  <a:lnTo>
                    <a:pt x="2052" y="1514"/>
                  </a:lnTo>
                  <a:lnTo>
                    <a:pt x="2116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78" name="Google Shape;1878;p42"/>
          <p:cNvGrpSpPr/>
          <p:nvPr/>
        </p:nvGrpSpPr>
        <p:grpSpPr>
          <a:xfrm>
            <a:off x="809006" y="670412"/>
            <a:ext cx="1631780" cy="1426971"/>
            <a:chOff x="1092375" y="405600"/>
            <a:chExt cx="1145350" cy="1022625"/>
          </a:xfrm>
        </p:grpSpPr>
        <p:sp>
          <p:nvSpPr>
            <p:cNvPr id="1879" name="Google Shape;1879;p42"/>
            <p:cNvSpPr/>
            <p:nvPr/>
          </p:nvSpPr>
          <p:spPr>
            <a:xfrm>
              <a:off x="1412825" y="867025"/>
              <a:ext cx="718250" cy="450300"/>
            </a:xfrm>
            <a:custGeom>
              <a:rect l="l" t="t" r="r" b="b"/>
              <a:pathLst>
                <a:path w="28730" h="18012" extrusionOk="0">
                  <a:moveTo>
                    <a:pt x="26806" y="6636"/>
                  </a:moveTo>
                  <a:lnTo>
                    <a:pt x="14723" y="0"/>
                  </a:lnTo>
                  <a:lnTo>
                    <a:pt x="1" y="8497"/>
                  </a:lnTo>
                  <a:lnTo>
                    <a:pt x="16477" y="18012"/>
                  </a:lnTo>
                  <a:lnTo>
                    <a:pt x="28730" y="18012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1252950" y="922375"/>
              <a:ext cx="718250" cy="450500"/>
            </a:xfrm>
            <a:custGeom>
              <a:rect l="l" t="t" r="r" b="b"/>
              <a:pathLst>
                <a:path w="28730" h="18020" extrusionOk="0">
                  <a:moveTo>
                    <a:pt x="26798" y="6644"/>
                  </a:moveTo>
                  <a:lnTo>
                    <a:pt x="14722" y="1"/>
                  </a:lnTo>
                  <a:lnTo>
                    <a:pt x="1" y="8504"/>
                  </a:lnTo>
                  <a:lnTo>
                    <a:pt x="16477" y="18019"/>
                  </a:lnTo>
                  <a:lnTo>
                    <a:pt x="28730" y="18019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1092375" y="977925"/>
              <a:ext cx="718250" cy="450300"/>
            </a:xfrm>
            <a:custGeom>
              <a:rect l="l" t="t" r="r" b="b"/>
              <a:pathLst>
                <a:path w="28730" h="18012" extrusionOk="0">
                  <a:moveTo>
                    <a:pt x="26798" y="6643"/>
                  </a:moveTo>
                  <a:lnTo>
                    <a:pt x="14722" y="0"/>
                  </a:lnTo>
                  <a:lnTo>
                    <a:pt x="0" y="8504"/>
                  </a:lnTo>
                  <a:lnTo>
                    <a:pt x="16476" y="18011"/>
                  </a:lnTo>
                  <a:lnTo>
                    <a:pt x="28729" y="18011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1856925" y="408425"/>
              <a:ext cx="370550" cy="847000"/>
            </a:xfrm>
            <a:custGeom>
              <a:rect l="l" t="t" r="r" b="b"/>
              <a:pathLst>
                <a:path w="14822" h="33880" extrusionOk="0">
                  <a:moveTo>
                    <a:pt x="14821" y="8554"/>
                  </a:moveTo>
                  <a:lnTo>
                    <a:pt x="14814" y="33880"/>
                  </a:lnTo>
                  <a:lnTo>
                    <a:pt x="1" y="2533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1859750" y="440800"/>
              <a:ext cx="358175" cy="759275"/>
            </a:xfrm>
            <a:custGeom>
              <a:rect l="l" t="t" r="r" b="b"/>
              <a:pathLst>
                <a:path w="14327" h="30371" extrusionOk="0">
                  <a:moveTo>
                    <a:pt x="14319" y="27824"/>
                  </a:moveTo>
                  <a:lnTo>
                    <a:pt x="14326" y="8270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18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1853925" y="444150"/>
              <a:ext cx="358150" cy="759450"/>
            </a:xfrm>
            <a:custGeom>
              <a:rect l="l" t="t" r="r" b="b"/>
              <a:pathLst>
                <a:path w="14325" h="30378" extrusionOk="0">
                  <a:moveTo>
                    <a:pt x="14319" y="27867"/>
                  </a:moveTo>
                  <a:lnTo>
                    <a:pt x="14326" y="8271"/>
                  </a:lnTo>
                  <a:lnTo>
                    <a:pt x="14" y="1"/>
                  </a:lnTo>
                  <a:lnTo>
                    <a:pt x="0" y="24188"/>
                  </a:lnTo>
                  <a:lnTo>
                    <a:pt x="10732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1848075" y="447525"/>
              <a:ext cx="358350" cy="759625"/>
            </a:xfrm>
            <a:custGeom>
              <a:rect l="l" t="t" r="r" b="b"/>
              <a:pathLst>
                <a:path w="14334" h="30385" extrusionOk="0">
                  <a:moveTo>
                    <a:pt x="14319" y="27901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1" y="24187"/>
                  </a:lnTo>
                  <a:lnTo>
                    <a:pt x="10747" y="303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1842250" y="450875"/>
              <a:ext cx="358325" cy="759800"/>
            </a:xfrm>
            <a:custGeom>
              <a:rect l="l" t="t" r="r" b="b"/>
              <a:pathLst>
                <a:path w="14333" h="30392" extrusionOk="0">
                  <a:moveTo>
                    <a:pt x="14319" y="27937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0" y="24188"/>
                  </a:lnTo>
                  <a:lnTo>
                    <a:pt x="10760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1836400" y="454225"/>
              <a:ext cx="358350" cy="760000"/>
            </a:xfrm>
            <a:custGeom>
              <a:rect l="l" t="t" r="r" b="b"/>
              <a:pathLst>
                <a:path w="14334" h="30400" extrusionOk="0">
                  <a:moveTo>
                    <a:pt x="14319" y="27973"/>
                  </a:moveTo>
                  <a:lnTo>
                    <a:pt x="14334" y="8271"/>
                  </a:lnTo>
                  <a:lnTo>
                    <a:pt x="15" y="1"/>
                  </a:lnTo>
                  <a:lnTo>
                    <a:pt x="1" y="24188"/>
                  </a:lnTo>
                  <a:lnTo>
                    <a:pt x="10775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1830575" y="457600"/>
              <a:ext cx="358350" cy="760350"/>
            </a:xfrm>
            <a:custGeom>
              <a:rect l="l" t="t" r="r" b="b"/>
              <a:pathLst>
                <a:path w="14334" h="30414" extrusionOk="0">
                  <a:moveTo>
                    <a:pt x="14326" y="28008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0" y="24188"/>
                  </a:lnTo>
                  <a:lnTo>
                    <a:pt x="10789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1824750" y="460950"/>
              <a:ext cx="358325" cy="760525"/>
            </a:xfrm>
            <a:custGeom>
              <a:rect l="l" t="t" r="r" b="b"/>
              <a:pathLst>
                <a:path w="14333" h="30421" extrusionOk="0">
                  <a:moveTo>
                    <a:pt x="10831" y="30399"/>
                  </a:moveTo>
                  <a:lnTo>
                    <a:pt x="14326" y="28044"/>
                  </a:lnTo>
                  <a:lnTo>
                    <a:pt x="14333" y="8271"/>
                  </a:lnTo>
                  <a:lnTo>
                    <a:pt x="14" y="1"/>
                  </a:lnTo>
                  <a:lnTo>
                    <a:pt x="0" y="24188"/>
                  </a:lnTo>
                  <a:lnTo>
                    <a:pt x="10795" y="304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1819075" y="464325"/>
              <a:ext cx="358175" cy="760500"/>
            </a:xfrm>
            <a:custGeom>
              <a:rect l="l" t="t" r="r" b="b"/>
              <a:pathLst>
                <a:path w="14327" h="30420" extrusionOk="0">
                  <a:moveTo>
                    <a:pt x="11058" y="30264"/>
                  </a:moveTo>
                  <a:lnTo>
                    <a:pt x="14319" y="28085"/>
                  </a:lnTo>
                  <a:lnTo>
                    <a:pt x="14326" y="8270"/>
                  </a:lnTo>
                  <a:lnTo>
                    <a:pt x="8" y="0"/>
                  </a:lnTo>
                  <a:lnTo>
                    <a:pt x="1" y="24187"/>
                  </a:lnTo>
                  <a:lnTo>
                    <a:pt x="10803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1813250" y="467675"/>
              <a:ext cx="358150" cy="760700"/>
            </a:xfrm>
            <a:custGeom>
              <a:rect l="l" t="t" r="r" b="b"/>
              <a:pathLst>
                <a:path w="14325" h="30428" extrusionOk="0">
                  <a:moveTo>
                    <a:pt x="11291" y="30130"/>
                  </a:moveTo>
                  <a:lnTo>
                    <a:pt x="14319" y="28114"/>
                  </a:lnTo>
                  <a:lnTo>
                    <a:pt x="14326" y="8270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810" y="30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1807400" y="47102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525" y="29996"/>
                  </a:moveTo>
                  <a:lnTo>
                    <a:pt x="14319" y="28136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17" y="304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1801575" y="474400"/>
              <a:ext cx="358150" cy="760875"/>
            </a:xfrm>
            <a:custGeom>
              <a:rect l="l" t="t" r="r" b="b"/>
              <a:pathLst>
                <a:path w="14325" h="30435" extrusionOk="0">
                  <a:moveTo>
                    <a:pt x="11758" y="29861"/>
                  </a:moveTo>
                  <a:lnTo>
                    <a:pt x="14319" y="28163"/>
                  </a:lnTo>
                  <a:lnTo>
                    <a:pt x="14326" y="8270"/>
                  </a:lnTo>
                  <a:lnTo>
                    <a:pt x="7" y="0"/>
                  </a:lnTo>
                  <a:lnTo>
                    <a:pt x="0" y="24188"/>
                  </a:lnTo>
                  <a:lnTo>
                    <a:pt x="10824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4" name="Google Shape;1894;p42"/>
            <p:cNvSpPr/>
            <p:nvPr/>
          </p:nvSpPr>
          <p:spPr>
            <a:xfrm>
              <a:off x="1795725" y="477750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1992" y="29727"/>
                  </a:moveTo>
                  <a:lnTo>
                    <a:pt x="14319" y="28192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32" y="30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5" name="Google Shape;1895;p42"/>
            <p:cNvSpPr/>
            <p:nvPr/>
          </p:nvSpPr>
          <p:spPr>
            <a:xfrm>
              <a:off x="1789900" y="481125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225" y="29592"/>
                  </a:moveTo>
                  <a:lnTo>
                    <a:pt x="14319" y="28213"/>
                  </a:lnTo>
                  <a:lnTo>
                    <a:pt x="14326" y="8270"/>
                  </a:lnTo>
                  <a:lnTo>
                    <a:pt x="7" y="0"/>
                  </a:lnTo>
                  <a:lnTo>
                    <a:pt x="0" y="24187"/>
                  </a:lnTo>
                  <a:lnTo>
                    <a:pt x="10838" y="3044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1784050" y="484475"/>
              <a:ext cx="358175" cy="761225"/>
            </a:xfrm>
            <a:custGeom>
              <a:rect l="l" t="t" r="r" b="b"/>
              <a:pathLst>
                <a:path w="14327" h="30449" extrusionOk="0">
                  <a:moveTo>
                    <a:pt x="12459" y="29458"/>
                  </a:moveTo>
                  <a:lnTo>
                    <a:pt x="14319" y="28242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46" y="30449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1755775" y="467325"/>
              <a:ext cx="375650" cy="850000"/>
            </a:xfrm>
            <a:custGeom>
              <a:rect l="l" t="t" r="r" b="b"/>
              <a:pathLst>
                <a:path w="15026" h="34000" extrusionOk="0">
                  <a:moveTo>
                    <a:pt x="7" y="0"/>
                  </a:moveTo>
                  <a:lnTo>
                    <a:pt x="0" y="25327"/>
                  </a:lnTo>
                  <a:lnTo>
                    <a:pt x="15012" y="34000"/>
                  </a:lnTo>
                  <a:lnTo>
                    <a:pt x="15026" y="8674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8" name="Google Shape;1898;p42"/>
            <p:cNvSpPr/>
            <p:nvPr/>
          </p:nvSpPr>
          <p:spPr>
            <a:xfrm>
              <a:off x="2131050" y="622075"/>
              <a:ext cx="106675" cy="695250"/>
            </a:xfrm>
            <a:custGeom>
              <a:rect l="l" t="t" r="r" b="b"/>
              <a:pathLst>
                <a:path w="4267" h="27810" extrusionOk="0">
                  <a:moveTo>
                    <a:pt x="15" y="2484"/>
                  </a:moveTo>
                  <a:lnTo>
                    <a:pt x="1" y="27810"/>
                  </a:lnTo>
                  <a:lnTo>
                    <a:pt x="4260" y="25334"/>
                  </a:lnTo>
                  <a:lnTo>
                    <a:pt x="4267" y="0"/>
                  </a:lnTo>
                  <a:close/>
                  <a:moveTo>
                    <a:pt x="2371" y="21422"/>
                  </a:moveTo>
                  <a:cubicBezTo>
                    <a:pt x="1840" y="21726"/>
                    <a:pt x="1416" y="21478"/>
                    <a:pt x="1416" y="20877"/>
                  </a:cubicBezTo>
                  <a:cubicBezTo>
                    <a:pt x="1416" y="20269"/>
                    <a:pt x="1840" y="19533"/>
                    <a:pt x="2364" y="19229"/>
                  </a:cubicBezTo>
                  <a:cubicBezTo>
                    <a:pt x="2894" y="18924"/>
                    <a:pt x="3319" y="19165"/>
                    <a:pt x="3326" y="19773"/>
                  </a:cubicBezTo>
                  <a:cubicBezTo>
                    <a:pt x="3326" y="20382"/>
                    <a:pt x="2901" y="21117"/>
                    <a:pt x="2371" y="21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2150325" y="684150"/>
              <a:ext cx="70425" cy="392650"/>
            </a:xfrm>
            <a:custGeom>
              <a:rect l="l" t="t" r="r" b="b"/>
              <a:pathLst>
                <a:path w="2817" h="15706" extrusionOk="0">
                  <a:moveTo>
                    <a:pt x="2816" y="14086"/>
                  </a:moveTo>
                  <a:lnTo>
                    <a:pt x="1" y="15706"/>
                  </a:lnTo>
                  <a:lnTo>
                    <a:pt x="1" y="1621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2166425" y="1095175"/>
              <a:ext cx="47775" cy="70050"/>
            </a:xfrm>
            <a:custGeom>
              <a:rect l="l" t="t" r="r" b="b"/>
              <a:pathLst>
                <a:path w="1910" h="2802" extrusionOk="0">
                  <a:moveTo>
                    <a:pt x="956" y="2498"/>
                  </a:moveTo>
                  <a:cubicBezTo>
                    <a:pt x="425" y="2802"/>
                    <a:pt x="1" y="2554"/>
                    <a:pt x="1" y="1953"/>
                  </a:cubicBezTo>
                  <a:cubicBezTo>
                    <a:pt x="1" y="1345"/>
                    <a:pt x="425" y="609"/>
                    <a:pt x="949" y="305"/>
                  </a:cubicBezTo>
                  <a:cubicBezTo>
                    <a:pt x="1479" y="0"/>
                    <a:pt x="1904" y="241"/>
                    <a:pt x="1911" y="849"/>
                  </a:cubicBezTo>
                  <a:cubicBezTo>
                    <a:pt x="1911" y="1458"/>
                    <a:pt x="1486" y="2193"/>
                    <a:pt x="956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2174750" y="1102950"/>
              <a:ext cx="39450" cy="55025"/>
            </a:xfrm>
            <a:custGeom>
              <a:rect l="l" t="t" r="r" b="b"/>
              <a:pathLst>
                <a:path w="1578" h="2201" extrusionOk="0">
                  <a:moveTo>
                    <a:pt x="1330" y="93"/>
                  </a:moveTo>
                  <a:lnTo>
                    <a:pt x="1182" y="1"/>
                  </a:lnTo>
                  <a:cubicBezTo>
                    <a:pt x="1330" y="93"/>
                    <a:pt x="1422" y="277"/>
                    <a:pt x="1422" y="531"/>
                  </a:cubicBezTo>
                  <a:cubicBezTo>
                    <a:pt x="1422" y="1062"/>
                    <a:pt x="1054" y="1706"/>
                    <a:pt x="594" y="1967"/>
                  </a:cubicBezTo>
                  <a:cubicBezTo>
                    <a:pt x="361" y="2102"/>
                    <a:pt x="149" y="2116"/>
                    <a:pt x="0" y="2024"/>
                  </a:cubicBezTo>
                  <a:lnTo>
                    <a:pt x="156" y="2116"/>
                  </a:lnTo>
                  <a:cubicBezTo>
                    <a:pt x="304" y="2201"/>
                    <a:pt x="517" y="2187"/>
                    <a:pt x="743" y="2059"/>
                  </a:cubicBezTo>
                  <a:cubicBezTo>
                    <a:pt x="1203" y="1791"/>
                    <a:pt x="1578" y="1147"/>
                    <a:pt x="1578" y="623"/>
                  </a:cubicBezTo>
                  <a:cubicBezTo>
                    <a:pt x="1578" y="361"/>
                    <a:pt x="1486" y="178"/>
                    <a:pt x="1330" y="93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2" name="Google Shape;1902;p42"/>
            <p:cNvSpPr/>
            <p:nvPr/>
          </p:nvSpPr>
          <p:spPr>
            <a:xfrm>
              <a:off x="2163775" y="1094475"/>
              <a:ext cx="47775" cy="67225"/>
            </a:xfrm>
            <a:custGeom>
              <a:rect l="l" t="t" r="r" b="b"/>
              <a:pathLst>
                <a:path w="1910" h="2689" extrusionOk="0">
                  <a:moveTo>
                    <a:pt x="1755" y="106"/>
                  </a:moveTo>
                  <a:cubicBezTo>
                    <a:pt x="1571" y="0"/>
                    <a:pt x="1309" y="14"/>
                    <a:pt x="1026" y="177"/>
                  </a:cubicBezTo>
                  <a:cubicBezTo>
                    <a:pt x="460" y="502"/>
                    <a:pt x="1" y="1295"/>
                    <a:pt x="8" y="1946"/>
                  </a:cubicBezTo>
                  <a:cubicBezTo>
                    <a:pt x="8" y="2271"/>
                    <a:pt x="121" y="2497"/>
                    <a:pt x="305" y="2603"/>
                  </a:cubicBezTo>
                  <a:lnTo>
                    <a:pt x="460" y="2688"/>
                  </a:lnTo>
                  <a:cubicBezTo>
                    <a:pt x="276" y="2582"/>
                    <a:pt x="163" y="2356"/>
                    <a:pt x="163" y="2038"/>
                  </a:cubicBezTo>
                  <a:cubicBezTo>
                    <a:pt x="163" y="1387"/>
                    <a:pt x="616" y="594"/>
                    <a:pt x="1182" y="269"/>
                  </a:cubicBezTo>
                  <a:cubicBezTo>
                    <a:pt x="1465" y="99"/>
                    <a:pt x="1720" y="92"/>
                    <a:pt x="1911" y="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3" name="Google Shape;1903;p42"/>
            <p:cNvSpPr/>
            <p:nvPr/>
          </p:nvSpPr>
          <p:spPr>
            <a:xfrm>
              <a:off x="2167675" y="1093050"/>
              <a:ext cx="51300" cy="75200"/>
            </a:xfrm>
            <a:custGeom>
              <a:rect l="l" t="t" r="r" b="b"/>
              <a:pathLst>
                <a:path w="2052" h="3008" extrusionOk="0">
                  <a:moveTo>
                    <a:pt x="1026" y="326"/>
                  </a:moveTo>
                  <a:cubicBezTo>
                    <a:pt x="460" y="651"/>
                    <a:pt x="0" y="1444"/>
                    <a:pt x="7" y="2095"/>
                  </a:cubicBezTo>
                  <a:cubicBezTo>
                    <a:pt x="7" y="2745"/>
                    <a:pt x="467" y="3007"/>
                    <a:pt x="1033" y="2675"/>
                  </a:cubicBezTo>
                  <a:cubicBezTo>
                    <a:pt x="1599" y="2349"/>
                    <a:pt x="2052" y="1564"/>
                    <a:pt x="2052" y="906"/>
                  </a:cubicBezTo>
                  <a:cubicBezTo>
                    <a:pt x="2052" y="255"/>
                    <a:pt x="1592" y="1"/>
                    <a:pt x="1026" y="326"/>
                  </a:cubicBezTo>
                  <a:close/>
                  <a:moveTo>
                    <a:pt x="1026" y="2455"/>
                  </a:moveTo>
                  <a:cubicBezTo>
                    <a:pt x="573" y="2724"/>
                    <a:pt x="198" y="2505"/>
                    <a:pt x="198" y="1981"/>
                  </a:cubicBezTo>
                  <a:cubicBezTo>
                    <a:pt x="198" y="1458"/>
                    <a:pt x="566" y="807"/>
                    <a:pt x="1026" y="545"/>
                  </a:cubicBezTo>
                  <a:cubicBezTo>
                    <a:pt x="1479" y="283"/>
                    <a:pt x="1854" y="496"/>
                    <a:pt x="1861" y="1019"/>
                  </a:cubicBezTo>
                  <a:cubicBezTo>
                    <a:pt x="1861" y="1550"/>
                    <a:pt x="1486" y="2194"/>
                    <a:pt x="1026" y="24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1755950" y="405600"/>
              <a:ext cx="481775" cy="278575"/>
            </a:xfrm>
            <a:custGeom>
              <a:rect l="l" t="t" r="r" b="b"/>
              <a:pathLst>
                <a:path w="19271" h="11143" extrusionOk="0">
                  <a:moveTo>
                    <a:pt x="4259" y="0"/>
                  </a:moveTo>
                  <a:lnTo>
                    <a:pt x="4054" y="114"/>
                  </a:lnTo>
                  <a:lnTo>
                    <a:pt x="18860" y="8667"/>
                  </a:lnTo>
                  <a:lnTo>
                    <a:pt x="15019" y="10902"/>
                  </a:lnTo>
                  <a:lnTo>
                    <a:pt x="205" y="2349"/>
                  </a:lnTo>
                  <a:lnTo>
                    <a:pt x="0" y="2469"/>
                  </a:lnTo>
                  <a:lnTo>
                    <a:pt x="15019" y="11143"/>
                  </a:lnTo>
                  <a:lnTo>
                    <a:pt x="19271" y="8667"/>
                  </a:lnTo>
                  <a:close/>
                </a:path>
              </a:pathLst>
            </a:custGeom>
            <a:solidFill>
              <a:srgbClr val="B6B5B3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1696700" y="463950"/>
              <a:ext cx="370525" cy="847025"/>
            </a:xfrm>
            <a:custGeom>
              <a:rect l="l" t="t" r="r" b="b"/>
              <a:pathLst>
                <a:path w="14821" h="33881" extrusionOk="0">
                  <a:moveTo>
                    <a:pt x="14821" y="8554"/>
                  </a:moveTo>
                  <a:lnTo>
                    <a:pt x="14814" y="33880"/>
                  </a:lnTo>
                  <a:lnTo>
                    <a:pt x="0" y="2532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1699525" y="496325"/>
              <a:ext cx="358150" cy="759275"/>
            </a:xfrm>
            <a:custGeom>
              <a:rect l="l" t="t" r="r" b="b"/>
              <a:pathLst>
                <a:path w="14325" h="30371" extrusionOk="0">
                  <a:moveTo>
                    <a:pt x="14319" y="27824"/>
                  </a:moveTo>
                  <a:lnTo>
                    <a:pt x="14326" y="8263"/>
                  </a:lnTo>
                  <a:lnTo>
                    <a:pt x="7" y="1"/>
                  </a:lnTo>
                  <a:lnTo>
                    <a:pt x="0" y="24181"/>
                  </a:lnTo>
                  <a:lnTo>
                    <a:pt x="10718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1693675" y="499675"/>
              <a:ext cx="358175" cy="759475"/>
            </a:xfrm>
            <a:custGeom>
              <a:rect l="l" t="t" r="r" b="b"/>
              <a:pathLst>
                <a:path w="14327" h="30378" extrusionOk="0">
                  <a:moveTo>
                    <a:pt x="14319" y="27867"/>
                  </a:move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733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1687850" y="503050"/>
              <a:ext cx="358350" cy="759625"/>
            </a:xfrm>
            <a:custGeom>
              <a:rect l="l" t="t" r="r" b="b"/>
              <a:pathLst>
                <a:path w="14334" h="30385" extrusionOk="0">
                  <a:moveTo>
                    <a:pt x="14319" y="27902"/>
                  </a:moveTo>
                  <a:lnTo>
                    <a:pt x="14333" y="8263"/>
                  </a:lnTo>
                  <a:lnTo>
                    <a:pt x="15" y="0"/>
                  </a:lnTo>
                  <a:lnTo>
                    <a:pt x="0" y="24181"/>
                  </a:lnTo>
                  <a:lnTo>
                    <a:pt x="10746" y="303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1682025" y="506400"/>
              <a:ext cx="358325" cy="759825"/>
            </a:xfrm>
            <a:custGeom>
              <a:rect l="l" t="t" r="r" b="b"/>
              <a:pathLst>
                <a:path w="14333" h="30393" extrusionOk="0">
                  <a:moveTo>
                    <a:pt x="14318" y="27938"/>
                  </a:moveTo>
                  <a:lnTo>
                    <a:pt x="14333" y="8264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60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1676175" y="509775"/>
              <a:ext cx="358350" cy="759975"/>
            </a:xfrm>
            <a:custGeom>
              <a:rect l="l" t="t" r="r" b="b"/>
              <a:pathLst>
                <a:path w="14334" h="30399" extrusionOk="0">
                  <a:moveTo>
                    <a:pt x="14319" y="27972"/>
                  </a:moveTo>
                  <a:lnTo>
                    <a:pt x="14333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75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1670350" y="513125"/>
              <a:ext cx="358325" cy="760175"/>
            </a:xfrm>
            <a:custGeom>
              <a:rect l="l" t="t" r="r" b="b"/>
              <a:pathLst>
                <a:path w="14333" h="30407" extrusionOk="0">
                  <a:moveTo>
                    <a:pt x="14326" y="28008"/>
                  </a:moveTo>
                  <a:lnTo>
                    <a:pt x="14333" y="8264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81" y="304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1664500" y="516500"/>
              <a:ext cx="358350" cy="760325"/>
            </a:xfrm>
            <a:custGeom>
              <a:rect l="l" t="t" r="r" b="b"/>
              <a:pathLst>
                <a:path w="14334" h="30413" extrusionOk="0">
                  <a:moveTo>
                    <a:pt x="10831" y="30399"/>
                  </a:moveTo>
                  <a:lnTo>
                    <a:pt x="14326" y="28043"/>
                  </a:lnTo>
                  <a:lnTo>
                    <a:pt x="14333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96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1658675" y="519850"/>
              <a:ext cx="358325" cy="760525"/>
            </a:xfrm>
            <a:custGeom>
              <a:rect l="l" t="t" r="r" b="b"/>
              <a:pathLst>
                <a:path w="14333" h="30421" extrusionOk="0">
                  <a:moveTo>
                    <a:pt x="11064" y="30265"/>
                  </a:moveTo>
                  <a:lnTo>
                    <a:pt x="14326" y="28079"/>
                  </a:lnTo>
                  <a:lnTo>
                    <a:pt x="14333" y="8263"/>
                  </a:lnTo>
                  <a:lnTo>
                    <a:pt x="14" y="0"/>
                  </a:lnTo>
                  <a:lnTo>
                    <a:pt x="0" y="24181"/>
                  </a:lnTo>
                  <a:lnTo>
                    <a:pt x="10810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1653000" y="523200"/>
              <a:ext cx="358175" cy="760700"/>
            </a:xfrm>
            <a:custGeom>
              <a:rect l="l" t="t" r="r" b="b"/>
              <a:pathLst>
                <a:path w="14327" h="30428" extrusionOk="0">
                  <a:moveTo>
                    <a:pt x="11291" y="30131"/>
                  </a:moveTo>
                  <a:lnTo>
                    <a:pt x="14319" y="28107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10" y="30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1647175" y="526575"/>
              <a:ext cx="358150" cy="760700"/>
            </a:xfrm>
            <a:custGeom>
              <a:rect l="l" t="t" r="r" b="b"/>
              <a:pathLst>
                <a:path w="14325" h="30428" extrusionOk="0">
                  <a:moveTo>
                    <a:pt x="11524" y="29996"/>
                  </a:moveTo>
                  <a:lnTo>
                    <a:pt x="14319" y="28135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17" y="30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1641325" y="52992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758" y="29862"/>
                  </a:moveTo>
                  <a:lnTo>
                    <a:pt x="14319" y="28164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25" y="304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1635500" y="533300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1991" y="29727"/>
                  </a:moveTo>
                  <a:lnTo>
                    <a:pt x="14319" y="28184"/>
                  </a:lnTo>
                  <a:lnTo>
                    <a:pt x="14326" y="8263"/>
                  </a:lnTo>
                  <a:lnTo>
                    <a:pt x="8" y="0"/>
                  </a:lnTo>
                  <a:lnTo>
                    <a:pt x="0" y="24180"/>
                  </a:lnTo>
                  <a:lnTo>
                    <a:pt x="10831" y="304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1629675" y="536650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224" y="29593"/>
                  </a:moveTo>
                  <a:lnTo>
                    <a:pt x="14318" y="28213"/>
                  </a:lnTo>
                  <a:lnTo>
                    <a:pt x="14326" y="8263"/>
                  </a:lnTo>
                  <a:lnTo>
                    <a:pt x="7" y="1"/>
                  </a:lnTo>
                  <a:lnTo>
                    <a:pt x="0" y="24181"/>
                  </a:lnTo>
                  <a:lnTo>
                    <a:pt x="10838" y="30442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1623825" y="540000"/>
              <a:ext cx="358175" cy="761250"/>
            </a:xfrm>
            <a:custGeom>
              <a:rect l="l" t="t" r="r" b="b"/>
              <a:pathLst>
                <a:path w="14327" h="30450" extrusionOk="0">
                  <a:moveTo>
                    <a:pt x="12458" y="29459"/>
                  </a:moveTo>
                  <a:lnTo>
                    <a:pt x="14319" y="28235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46" y="30449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1595525" y="522850"/>
              <a:ext cx="375675" cy="850025"/>
            </a:xfrm>
            <a:custGeom>
              <a:rect l="l" t="t" r="r" b="b"/>
              <a:pathLst>
                <a:path w="15026" h="34001" extrusionOk="0">
                  <a:moveTo>
                    <a:pt x="8" y="1"/>
                  </a:moveTo>
                  <a:lnTo>
                    <a:pt x="1" y="25327"/>
                  </a:lnTo>
                  <a:lnTo>
                    <a:pt x="15012" y="34000"/>
                  </a:lnTo>
                  <a:lnTo>
                    <a:pt x="15027" y="8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1970825" y="677600"/>
              <a:ext cx="106675" cy="695275"/>
            </a:xfrm>
            <a:custGeom>
              <a:rect l="l" t="t" r="r" b="b"/>
              <a:pathLst>
                <a:path w="4267" h="27811" extrusionOk="0">
                  <a:moveTo>
                    <a:pt x="15" y="2477"/>
                  </a:moveTo>
                  <a:lnTo>
                    <a:pt x="0" y="27810"/>
                  </a:lnTo>
                  <a:lnTo>
                    <a:pt x="4259" y="25334"/>
                  </a:lnTo>
                  <a:lnTo>
                    <a:pt x="4266" y="1"/>
                  </a:lnTo>
                  <a:close/>
                  <a:moveTo>
                    <a:pt x="2370" y="21422"/>
                  </a:moveTo>
                  <a:cubicBezTo>
                    <a:pt x="1840" y="21726"/>
                    <a:pt x="1415" y="21479"/>
                    <a:pt x="1415" y="20877"/>
                  </a:cubicBezTo>
                  <a:cubicBezTo>
                    <a:pt x="1415" y="20269"/>
                    <a:pt x="1840" y="19533"/>
                    <a:pt x="2363" y="19229"/>
                  </a:cubicBezTo>
                  <a:cubicBezTo>
                    <a:pt x="2894" y="18925"/>
                    <a:pt x="3318" y="19165"/>
                    <a:pt x="3325" y="19774"/>
                  </a:cubicBezTo>
                  <a:cubicBezTo>
                    <a:pt x="3325" y="20382"/>
                    <a:pt x="2901" y="21111"/>
                    <a:pt x="2370" y="21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1990100" y="739500"/>
              <a:ext cx="70425" cy="392850"/>
            </a:xfrm>
            <a:custGeom>
              <a:rect l="l" t="t" r="r" b="b"/>
              <a:pathLst>
                <a:path w="2817" h="15714" extrusionOk="0">
                  <a:moveTo>
                    <a:pt x="2816" y="14086"/>
                  </a:moveTo>
                  <a:lnTo>
                    <a:pt x="1" y="15713"/>
                  </a:lnTo>
                  <a:lnTo>
                    <a:pt x="1" y="1628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2006200" y="1150700"/>
              <a:ext cx="47775" cy="70075"/>
            </a:xfrm>
            <a:custGeom>
              <a:rect l="l" t="t" r="r" b="b"/>
              <a:pathLst>
                <a:path w="1910" h="2803" extrusionOk="0">
                  <a:moveTo>
                    <a:pt x="955" y="2498"/>
                  </a:moveTo>
                  <a:cubicBezTo>
                    <a:pt x="425" y="2802"/>
                    <a:pt x="0" y="2555"/>
                    <a:pt x="0" y="1953"/>
                  </a:cubicBezTo>
                  <a:cubicBezTo>
                    <a:pt x="0" y="1345"/>
                    <a:pt x="425" y="609"/>
                    <a:pt x="948" y="305"/>
                  </a:cubicBezTo>
                  <a:cubicBezTo>
                    <a:pt x="1479" y="1"/>
                    <a:pt x="1903" y="241"/>
                    <a:pt x="1910" y="850"/>
                  </a:cubicBezTo>
                  <a:cubicBezTo>
                    <a:pt x="1910" y="1458"/>
                    <a:pt x="1486" y="2187"/>
                    <a:pt x="955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2014500" y="1158500"/>
              <a:ext cx="39475" cy="55025"/>
            </a:xfrm>
            <a:custGeom>
              <a:rect l="l" t="t" r="r" b="b"/>
              <a:pathLst>
                <a:path w="1579" h="2201" extrusionOk="0">
                  <a:moveTo>
                    <a:pt x="1331" y="92"/>
                  </a:moveTo>
                  <a:lnTo>
                    <a:pt x="1175" y="0"/>
                  </a:lnTo>
                  <a:cubicBezTo>
                    <a:pt x="1331" y="92"/>
                    <a:pt x="1423" y="276"/>
                    <a:pt x="1423" y="531"/>
                  </a:cubicBezTo>
                  <a:cubicBezTo>
                    <a:pt x="1423" y="1054"/>
                    <a:pt x="1048" y="1698"/>
                    <a:pt x="595" y="1967"/>
                  </a:cubicBezTo>
                  <a:cubicBezTo>
                    <a:pt x="362" y="2094"/>
                    <a:pt x="149" y="2108"/>
                    <a:pt x="1" y="2023"/>
                  </a:cubicBezTo>
                  <a:lnTo>
                    <a:pt x="156" y="2108"/>
                  </a:lnTo>
                  <a:cubicBezTo>
                    <a:pt x="305" y="2200"/>
                    <a:pt x="517" y="2186"/>
                    <a:pt x="744" y="2052"/>
                  </a:cubicBezTo>
                  <a:cubicBezTo>
                    <a:pt x="1203" y="1790"/>
                    <a:pt x="1578" y="1146"/>
                    <a:pt x="1578" y="623"/>
                  </a:cubicBezTo>
                  <a:cubicBezTo>
                    <a:pt x="1578" y="361"/>
                    <a:pt x="1479" y="177"/>
                    <a:pt x="1331" y="92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2003550" y="1149825"/>
              <a:ext cx="47775" cy="67400"/>
            </a:xfrm>
            <a:custGeom>
              <a:rect l="l" t="t" r="r" b="b"/>
              <a:pathLst>
                <a:path w="1910" h="2696" extrusionOk="0">
                  <a:moveTo>
                    <a:pt x="1755" y="114"/>
                  </a:moveTo>
                  <a:cubicBezTo>
                    <a:pt x="1564" y="0"/>
                    <a:pt x="1309" y="22"/>
                    <a:pt x="1026" y="184"/>
                  </a:cubicBezTo>
                  <a:cubicBezTo>
                    <a:pt x="460" y="510"/>
                    <a:pt x="0" y="1302"/>
                    <a:pt x="7" y="1953"/>
                  </a:cubicBezTo>
                  <a:cubicBezTo>
                    <a:pt x="7" y="2271"/>
                    <a:pt x="120" y="2498"/>
                    <a:pt x="304" y="2604"/>
                  </a:cubicBezTo>
                  <a:lnTo>
                    <a:pt x="460" y="2696"/>
                  </a:lnTo>
                  <a:cubicBezTo>
                    <a:pt x="276" y="2590"/>
                    <a:pt x="163" y="2363"/>
                    <a:pt x="156" y="2038"/>
                  </a:cubicBezTo>
                  <a:cubicBezTo>
                    <a:pt x="156" y="1387"/>
                    <a:pt x="616" y="595"/>
                    <a:pt x="1182" y="269"/>
                  </a:cubicBezTo>
                  <a:cubicBezTo>
                    <a:pt x="1465" y="107"/>
                    <a:pt x="1719" y="92"/>
                    <a:pt x="1910" y="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2007425" y="1148400"/>
              <a:ext cx="51325" cy="75200"/>
            </a:xfrm>
            <a:custGeom>
              <a:rect l="l" t="t" r="r" b="b"/>
              <a:pathLst>
                <a:path w="2053" h="3008" extrusionOk="0">
                  <a:moveTo>
                    <a:pt x="1027" y="326"/>
                  </a:moveTo>
                  <a:cubicBezTo>
                    <a:pt x="461" y="659"/>
                    <a:pt x="1" y="1451"/>
                    <a:pt x="1" y="2095"/>
                  </a:cubicBezTo>
                  <a:cubicBezTo>
                    <a:pt x="8" y="2746"/>
                    <a:pt x="461" y="3007"/>
                    <a:pt x="1027" y="2682"/>
                  </a:cubicBezTo>
                  <a:cubicBezTo>
                    <a:pt x="1593" y="2357"/>
                    <a:pt x="2052" y="1564"/>
                    <a:pt x="2052" y="913"/>
                  </a:cubicBezTo>
                  <a:cubicBezTo>
                    <a:pt x="2052" y="263"/>
                    <a:pt x="1585" y="1"/>
                    <a:pt x="1027" y="326"/>
                  </a:cubicBezTo>
                  <a:close/>
                  <a:moveTo>
                    <a:pt x="1027" y="2463"/>
                  </a:moveTo>
                  <a:cubicBezTo>
                    <a:pt x="574" y="2724"/>
                    <a:pt x="199" y="2512"/>
                    <a:pt x="199" y="1989"/>
                  </a:cubicBezTo>
                  <a:cubicBezTo>
                    <a:pt x="192" y="1465"/>
                    <a:pt x="567" y="821"/>
                    <a:pt x="1027" y="553"/>
                  </a:cubicBezTo>
                  <a:cubicBezTo>
                    <a:pt x="1479" y="291"/>
                    <a:pt x="1854" y="503"/>
                    <a:pt x="1861" y="1027"/>
                  </a:cubicBezTo>
                  <a:cubicBezTo>
                    <a:pt x="1861" y="1557"/>
                    <a:pt x="1486" y="2194"/>
                    <a:pt x="1027" y="2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1595700" y="460950"/>
              <a:ext cx="481800" cy="278575"/>
            </a:xfrm>
            <a:custGeom>
              <a:rect l="l" t="t" r="r" b="b"/>
              <a:pathLst>
                <a:path w="19272" h="11143" extrusionOk="0">
                  <a:moveTo>
                    <a:pt x="4252" y="1"/>
                  </a:moveTo>
                  <a:lnTo>
                    <a:pt x="4054" y="121"/>
                  </a:lnTo>
                  <a:lnTo>
                    <a:pt x="18861" y="8674"/>
                  </a:lnTo>
                  <a:lnTo>
                    <a:pt x="15012" y="10909"/>
                  </a:lnTo>
                  <a:lnTo>
                    <a:pt x="206" y="2356"/>
                  </a:lnTo>
                  <a:lnTo>
                    <a:pt x="1" y="2477"/>
                  </a:lnTo>
                  <a:lnTo>
                    <a:pt x="15020" y="11143"/>
                  </a:lnTo>
                  <a:lnTo>
                    <a:pt x="19271" y="8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1536450" y="519500"/>
              <a:ext cx="370550" cy="847000"/>
            </a:xfrm>
            <a:custGeom>
              <a:rect l="l" t="t" r="r" b="b"/>
              <a:pathLst>
                <a:path w="14822" h="33880" extrusionOk="0">
                  <a:moveTo>
                    <a:pt x="14822" y="8553"/>
                  </a:moveTo>
                  <a:lnTo>
                    <a:pt x="14815" y="33880"/>
                  </a:lnTo>
                  <a:lnTo>
                    <a:pt x="1" y="2532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1539300" y="551675"/>
              <a:ext cx="358150" cy="759300"/>
            </a:xfrm>
            <a:custGeom>
              <a:rect l="l" t="t" r="r" b="b"/>
              <a:pathLst>
                <a:path w="14325" h="30371" extrusionOk="0">
                  <a:moveTo>
                    <a:pt x="14318" y="27824"/>
                  </a:moveTo>
                  <a:lnTo>
                    <a:pt x="14326" y="8271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711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1533450" y="555050"/>
              <a:ext cx="358175" cy="759450"/>
            </a:xfrm>
            <a:custGeom>
              <a:rect l="l" t="t" r="r" b="b"/>
              <a:pathLst>
                <a:path w="14327" h="30378" extrusionOk="0">
                  <a:moveTo>
                    <a:pt x="14319" y="27873"/>
                  </a:moveTo>
                  <a:lnTo>
                    <a:pt x="14326" y="8270"/>
                  </a:lnTo>
                  <a:lnTo>
                    <a:pt x="8" y="0"/>
                  </a:lnTo>
                  <a:lnTo>
                    <a:pt x="1" y="24188"/>
                  </a:lnTo>
                  <a:lnTo>
                    <a:pt x="10725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1527625" y="558400"/>
              <a:ext cx="358150" cy="759825"/>
            </a:xfrm>
            <a:custGeom>
              <a:rect l="l" t="t" r="r" b="b"/>
              <a:pathLst>
                <a:path w="14325" h="30393" extrusionOk="0">
                  <a:moveTo>
                    <a:pt x="14319" y="27909"/>
                  </a:moveTo>
                  <a:lnTo>
                    <a:pt x="14326" y="8271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739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1521775" y="561950"/>
              <a:ext cx="358175" cy="759800"/>
            </a:xfrm>
            <a:custGeom>
              <a:rect l="l" t="t" r="r" b="b"/>
              <a:pathLst>
                <a:path w="14327" h="30392" extrusionOk="0">
                  <a:moveTo>
                    <a:pt x="14319" y="27937"/>
                  </a:moveTo>
                  <a:lnTo>
                    <a:pt x="14326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54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1515950" y="565300"/>
              <a:ext cx="358325" cy="760000"/>
            </a:xfrm>
            <a:custGeom>
              <a:rect l="l" t="t" r="r" b="b"/>
              <a:pathLst>
                <a:path w="14333" h="30400" extrusionOk="0">
                  <a:moveTo>
                    <a:pt x="14319" y="27973"/>
                  </a:moveTo>
                  <a:lnTo>
                    <a:pt x="14333" y="8263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67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1510100" y="568475"/>
              <a:ext cx="358350" cy="760350"/>
            </a:xfrm>
            <a:custGeom>
              <a:rect l="l" t="t" r="r" b="b"/>
              <a:pathLst>
                <a:path w="14334" h="30414" extrusionOk="0">
                  <a:moveTo>
                    <a:pt x="14319" y="28015"/>
                  </a:moveTo>
                  <a:lnTo>
                    <a:pt x="14333" y="8271"/>
                  </a:lnTo>
                  <a:lnTo>
                    <a:pt x="15" y="1"/>
                  </a:lnTo>
                  <a:lnTo>
                    <a:pt x="1" y="24188"/>
                  </a:lnTo>
                  <a:lnTo>
                    <a:pt x="10782" y="304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1504275" y="572025"/>
              <a:ext cx="358325" cy="760350"/>
            </a:xfrm>
            <a:custGeom>
              <a:rect l="l" t="t" r="r" b="b"/>
              <a:pathLst>
                <a:path w="14333" h="30414" extrusionOk="0">
                  <a:moveTo>
                    <a:pt x="10831" y="30392"/>
                  </a:moveTo>
                  <a:lnTo>
                    <a:pt x="14319" y="28043"/>
                  </a:lnTo>
                  <a:lnTo>
                    <a:pt x="14333" y="8263"/>
                  </a:lnTo>
                  <a:lnTo>
                    <a:pt x="14" y="0"/>
                  </a:lnTo>
                  <a:lnTo>
                    <a:pt x="0" y="24181"/>
                  </a:lnTo>
                  <a:lnTo>
                    <a:pt x="10796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1498425" y="575375"/>
              <a:ext cx="358350" cy="760525"/>
            </a:xfrm>
            <a:custGeom>
              <a:rect l="l" t="t" r="r" b="b"/>
              <a:pathLst>
                <a:path w="14334" h="30421" extrusionOk="0">
                  <a:moveTo>
                    <a:pt x="11065" y="30258"/>
                  </a:moveTo>
                  <a:lnTo>
                    <a:pt x="14326" y="28079"/>
                  </a:lnTo>
                  <a:lnTo>
                    <a:pt x="14333" y="8264"/>
                  </a:lnTo>
                  <a:lnTo>
                    <a:pt x="15" y="1"/>
                  </a:lnTo>
                  <a:lnTo>
                    <a:pt x="1" y="24181"/>
                  </a:lnTo>
                  <a:lnTo>
                    <a:pt x="10803" y="304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1492600" y="578750"/>
              <a:ext cx="358350" cy="760525"/>
            </a:xfrm>
            <a:custGeom>
              <a:rect l="l" t="t" r="r" b="b"/>
              <a:pathLst>
                <a:path w="14334" h="30421" extrusionOk="0">
                  <a:moveTo>
                    <a:pt x="11298" y="30123"/>
                  </a:moveTo>
                  <a:lnTo>
                    <a:pt x="14326" y="28107"/>
                  </a:lnTo>
                  <a:lnTo>
                    <a:pt x="14333" y="8263"/>
                  </a:lnTo>
                  <a:lnTo>
                    <a:pt x="15" y="0"/>
                  </a:lnTo>
                  <a:lnTo>
                    <a:pt x="0" y="24180"/>
                  </a:lnTo>
                  <a:lnTo>
                    <a:pt x="10817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1486750" y="582100"/>
              <a:ext cx="358350" cy="760700"/>
            </a:xfrm>
            <a:custGeom>
              <a:rect l="l" t="t" r="r" b="b"/>
              <a:pathLst>
                <a:path w="14334" h="30428" extrusionOk="0">
                  <a:moveTo>
                    <a:pt x="11532" y="29989"/>
                  </a:moveTo>
                  <a:lnTo>
                    <a:pt x="14326" y="28135"/>
                  </a:lnTo>
                  <a:lnTo>
                    <a:pt x="14334" y="8264"/>
                  </a:lnTo>
                  <a:lnTo>
                    <a:pt x="15" y="1"/>
                  </a:lnTo>
                  <a:lnTo>
                    <a:pt x="1" y="24181"/>
                  </a:lnTo>
                  <a:lnTo>
                    <a:pt x="10825" y="30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1481100" y="58547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758" y="29854"/>
                  </a:moveTo>
                  <a:lnTo>
                    <a:pt x="14319" y="28156"/>
                  </a:lnTo>
                  <a:lnTo>
                    <a:pt x="14326" y="8263"/>
                  </a:lnTo>
                  <a:lnTo>
                    <a:pt x="8" y="0"/>
                  </a:lnTo>
                  <a:lnTo>
                    <a:pt x="1" y="24180"/>
                  </a:lnTo>
                  <a:lnTo>
                    <a:pt x="10824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1475275" y="588825"/>
              <a:ext cx="358150" cy="760875"/>
            </a:xfrm>
            <a:custGeom>
              <a:rect l="l" t="t" r="r" b="b"/>
              <a:pathLst>
                <a:path w="14325" h="30435" extrusionOk="0">
                  <a:moveTo>
                    <a:pt x="11991" y="29720"/>
                  </a:moveTo>
                  <a:lnTo>
                    <a:pt x="14319" y="28185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31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1469425" y="592175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2225" y="29586"/>
                  </a:moveTo>
                  <a:lnTo>
                    <a:pt x="14319" y="28213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39" y="30442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1463600" y="595550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458" y="29451"/>
                  </a:moveTo>
                  <a:lnTo>
                    <a:pt x="14319" y="28234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45" y="3044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1435125" y="578225"/>
              <a:ext cx="378500" cy="850000"/>
            </a:xfrm>
            <a:custGeom>
              <a:rect l="l" t="t" r="r" b="b"/>
              <a:pathLst>
                <a:path w="15140" h="34000" extrusionOk="0">
                  <a:moveTo>
                    <a:pt x="14" y="0"/>
                  </a:moveTo>
                  <a:lnTo>
                    <a:pt x="0" y="25333"/>
                  </a:lnTo>
                  <a:lnTo>
                    <a:pt x="15019" y="33999"/>
                  </a:lnTo>
                  <a:lnTo>
                    <a:pt x="15139" y="862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1810600" y="733150"/>
              <a:ext cx="106650" cy="695075"/>
            </a:xfrm>
            <a:custGeom>
              <a:rect l="l" t="t" r="r" b="b"/>
              <a:pathLst>
                <a:path w="4266" h="27803" extrusionOk="0">
                  <a:moveTo>
                    <a:pt x="14" y="2476"/>
                  </a:moveTo>
                  <a:lnTo>
                    <a:pt x="0" y="27802"/>
                  </a:lnTo>
                  <a:lnTo>
                    <a:pt x="4252" y="25326"/>
                  </a:lnTo>
                  <a:lnTo>
                    <a:pt x="4266" y="0"/>
                  </a:lnTo>
                  <a:close/>
                  <a:moveTo>
                    <a:pt x="2370" y="21414"/>
                  </a:moveTo>
                  <a:cubicBezTo>
                    <a:pt x="1839" y="21718"/>
                    <a:pt x="1415" y="21478"/>
                    <a:pt x="1415" y="20870"/>
                  </a:cubicBezTo>
                  <a:cubicBezTo>
                    <a:pt x="1415" y="20261"/>
                    <a:pt x="1839" y="19525"/>
                    <a:pt x="2363" y="19221"/>
                  </a:cubicBezTo>
                  <a:cubicBezTo>
                    <a:pt x="2893" y="18917"/>
                    <a:pt x="3318" y="19165"/>
                    <a:pt x="3325" y="19766"/>
                  </a:cubicBezTo>
                  <a:cubicBezTo>
                    <a:pt x="3325" y="20374"/>
                    <a:pt x="2893" y="21110"/>
                    <a:pt x="2370" y="2141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1829875" y="795050"/>
              <a:ext cx="70400" cy="392650"/>
            </a:xfrm>
            <a:custGeom>
              <a:rect l="l" t="t" r="r" b="b"/>
              <a:pathLst>
                <a:path w="2816" h="15706" extrusionOk="0">
                  <a:moveTo>
                    <a:pt x="2816" y="14085"/>
                  </a:moveTo>
                  <a:lnTo>
                    <a:pt x="0" y="15705"/>
                  </a:lnTo>
                  <a:lnTo>
                    <a:pt x="0" y="1620"/>
                  </a:lnTo>
                  <a:lnTo>
                    <a:pt x="28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1848800" y="1206600"/>
              <a:ext cx="47775" cy="70050"/>
            </a:xfrm>
            <a:custGeom>
              <a:rect l="l" t="t" r="r" b="b"/>
              <a:pathLst>
                <a:path w="1910" h="2802" extrusionOk="0">
                  <a:moveTo>
                    <a:pt x="955" y="2498"/>
                  </a:moveTo>
                  <a:cubicBezTo>
                    <a:pt x="425" y="2802"/>
                    <a:pt x="0" y="2561"/>
                    <a:pt x="0" y="1953"/>
                  </a:cubicBezTo>
                  <a:cubicBezTo>
                    <a:pt x="0" y="1344"/>
                    <a:pt x="425" y="609"/>
                    <a:pt x="948" y="304"/>
                  </a:cubicBezTo>
                  <a:cubicBezTo>
                    <a:pt x="1479" y="0"/>
                    <a:pt x="1910" y="248"/>
                    <a:pt x="1910" y="849"/>
                  </a:cubicBezTo>
                  <a:cubicBezTo>
                    <a:pt x="1910" y="1458"/>
                    <a:pt x="1486" y="2193"/>
                    <a:pt x="955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1854275" y="1214025"/>
              <a:ext cx="39450" cy="54850"/>
            </a:xfrm>
            <a:custGeom>
              <a:rect l="l" t="t" r="r" b="b"/>
              <a:pathLst>
                <a:path w="1578" h="2194" extrusionOk="0">
                  <a:moveTo>
                    <a:pt x="1330" y="85"/>
                  </a:moveTo>
                  <a:lnTo>
                    <a:pt x="1175" y="0"/>
                  </a:lnTo>
                  <a:cubicBezTo>
                    <a:pt x="1323" y="85"/>
                    <a:pt x="1422" y="269"/>
                    <a:pt x="1422" y="531"/>
                  </a:cubicBezTo>
                  <a:cubicBezTo>
                    <a:pt x="1422" y="1054"/>
                    <a:pt x="1047" y="1698"/>
                    <a:pt x="588" y="1960"/>
                  </a:cubicBezTo>
                  <a:cubicBezTo>
                    <a:pt x="361" y="2094"/>
                    <a:pt x="149" y="2109"/>
                    <a:pt x="0" y="2017"/>
                  </a:cubicBezTo>
                  <a:lnTo>
                    <a:pt x="156" y="2109"/>
                  </a:lnTo>
                  <a:cubicBezTo>
                    <a:pt x="305" y="2193"/>
                    <a:pt x="517" y="2186"/>
                    <a:pt x="743" y="2052"/>
                  </a:cubicBezTo>
                  <a:cubicBezTo>
                    <a:pt x="1203" y="1783"/>
                    <a:pt x="1578" y="1139"/>
                    <a:pt x="1578" y="616"/>
                  </a:cubicBezTo>
                  <a:cubicBezTo>
                    <a:pt x="1571" y="361"/>
                    <a:pt x="1479" y="177"/>
                    <a:pt x="1330" y="85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1843300" y="1205350"/>
              <a:ext cx="47775" cy="67425"/>
            </a:xfrm>
            <a:custGeom>
              <a:rect l="l" t="t" r="r" b="b"/>
              <a:pathLst>
                <a:path w="1910" h="2697" extrusionOk="0">
                  <a:moveTo>
                    <a:pt x="1755" y="107"/>
                  </a:moveTo>
                  <a:cubicBezTo>
                    <a:pt x="1564" y="1"/>
                    <a:pt x="1310" y="15"/>
                    <a:pt x="1027" y="178"/>
                  </a:cubicBezTo>
                  <a:cubicBezTo>
                    <a:pt x="461" y="510"/>
                    <a:pt x="1" y="1302"/>
                    <a:pt x="8" y="1946"/>
                  </a:cubicBezTo>
                  <a:cubicBezTo>
                    <a:pt x="8" y="2272"/>
                    <a:pt x="121" y="2498"/>
                    <a:pt x="305" y="2604"/>
                  </a:cubicBezTo>
                  <a:lnTo>
                    <a:pt x="454" y="2696"/>
                  </a:lnTo>
                  <a:cubicBezTo>
                    <a:pt x="277" y="2590"/>
                    <a:pt x="164" y="2364"/>
                    <a:pt x="156" y="2038"/>
                  </a:cubicBezTo>
                  <a:cubicBezTo>
                    <a:pt x="156" y="1387"/>
                    <a:pt x="609" y="595"/>
                    <a:pt x="1175" y="270"/>
                  </a:cubicBezTo>
                  <a:cubicBezTo>
                    <a:pt x="1465" y="107"/>
                    <a:pt x="1720" y="93"/>
                    <a:pt x="1911" y="1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1847200" y="1203950"/>
              <a:ext cx="51325" cy="75175"/>
            </a:xfrm>
            <a:custGeom>
              <a:rect l="l" t="t" r="r" b="b"/>
              <a:pathLst>
                <a:path w="2053" h="3007" extrusionOk="0">
                  <a:moveTo>
                    <a:pt x="1019" y="326"/>
                  </a:moveTo>
                  <a:cubicBezTo>
                    <a:pt x="453" y="651"/>
                    <a:pt x="0" y="1443"/>
                    <a:pt x="0" y="2094"/>
                  </a:cubicBezTo>
                  <a:cubicBezTo>
                    <a:pt x="8" y="2745"/>
                    <a:pt x="460" y="3007"/>
                    <a:pt x="1026" y="2681"/>
                  </a:cubicBezTo>
                  <a:cubicBezTo>
                    <a:pt x="1592" y="2356"/>
                    <a:pt x="2052" y="1564"/>
                    <a:pt x="2052" y="913"/>
                  </a:cubicBezTo>
                  <a:cubicBezTo>
                    <a:pt x="2045" y="262"/>
                    <a:pt x="1585" y="0"/>
                    <a:pt x="1019" y="326"/>
                  </a:cubicBezTo>
                  <a:close/>
                  <a:moveTo>
                    <a:pt x="1026" y="2455"/>
                  </a:moveTo>
                  <a:cubicBezTo>
                    <a:pt x="573" y="2724"/>
                    <a:pt x="199" y="2512"/>
                    <a:pt x="199" y="1981"/>
                  </a:cubicBezTo>
                  <a:cubicBezTo>
                    <a:pt x="191" y="1457"/>
                    <a:pt x="566" y="814"/>
                    <a:pt x="1026" y="552"/>
                  </a:cubicBezTo>
                  <a:cubicBezTo>
                    <a:pt x="1479" y="283"/>
                    <a:pt x="1854" y="495"/>
                    <a:pt x="1861" y="1026"/>
                  </a:cubicBezTo>
                  <a:cubicBezTo>
                    <a:pt x="1861" y="1549"/>
                    <a:pt x="1486" y="2193"/>
                    <a:pt x="1026" y="24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1435475" y="516500"/>
              <a:ext cx="481775" cy="278575"/>
            </a:xfrm>
            <a:custGeom>
              <a:rect l="l" t="t" r="r" b="b"/>
              <a:pathLst>
                <a:path w="19271" h="11143" extrusionOk="0">
                  <a:moveTo>
                    <a:pt x="4252" y="0"/>
                  </a:moveTo>
                  <a:lnTo>
                    <a:pt x="4047" y="120"/>
                  </a:lnTo>
                  <a:lnTo>
                    <a:pt x="18861" y="8673"/>
                  </a:lnTo>
                  <a:lnTo>
                    <a:pt x="15012" y="10909"/>
                  </a:lnTo>
                  <a:lnTo>
                    <a:pt x="206" y="2356"/>
                  </a:lnTo>
                  <a:lnTo>
                    <a:pt x="0" y="2469"/>
                  </a:lnTo>
                  <a:lnTo>
                    <a:pt x="15019" y="11142"/>
                  </a:lnTo>
                  <a:lnTo>
                    <a:pt x="19271" y="8666"/>
                  </a:lnTo>
                  <a:close/>
                </a:path>
              </a:pathLst>
            </a:custGeom>
            <a:solidFill>
              <a:srgbClr val="2D2B29">
                <a:alpha val="9371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1951" name="Google Shape;1951;p42"/>
          <p:cNvCxnSpPr/>
          <p:nvPr/>
        </p:nvCxnSpPr>
        <p:spPr>
          <a:xfrm>
            <a:off x="4947000" y="-96250"/>
            <a:ext cx="1677600" cy="968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52" name="Google Shape;1952;p42"/>
          <p:cNvCxnSpPr/>
          <p:nvPr/>
        </p:nvCxnSpPr>
        <p:spPr>
          <a:xfrm>
            <a:off x="-652825" y="-473225"/>
            <a:ext cx="1984500" cy="1145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2" name="Google Shape;6404;p89"/>
          <p:cNvGrpSpPr/>
          <p:nvPr/>
        </p:nvGrpSpPr>
        <p:grpSpPr>
          <a:xfrm>
            <a:off x="459493" y="3234081"/>
            <a:ext cx="1451424" cy="1573688"/>
            <a:chOff x="5123925" y="3125375"/>
            <a:chExt cx="1101650" cy="1194450"/>
          </a:xfrm>
        </p:grpSpPr>
        <p:sp>
          <p:nvSpPr>
            <p:cNvPr id="233" name="Google Shape;6405;p89"/>
            <p:cNvSpPr/>
            <p:nvPr/>
          </p:nvSpPr>
          <p:spPr>
            <a:xfrm>
              <a:off x="5123925" y="3684175"/>
              <a:ext cx="1100850" cy="635650"/>
            </a:xfrm>
            <a:custGeom>
              <a:rect l="l" t="t" r="r" b="b"/>
              <a:pathLst>
                <a:path w="44034" h="25426" extrusionOk="0">
                  <a:moveTo>
                    <a:pt x="18901" y="1"/>
                  </a:moveTo>
                  <a:lnTo>
                    <a:pt x="1" y="10917"/>
                  </a:lnTo>
                  <a:lnTo>
                    <a:pt x="25133" y="25425"/>
                  </a:lnTo>
                  <a:lnTo>
                    <a:pt x="44033" y="14509"/>
                  </a:lnTo>
                  <a:lnTo>
                    <a:pt x="18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406;p89"/>
            <p:cNvSpPr/>
            <p:nvPr/>
          </p:nvSpPr>
          <p:spPr>
            <a:xfrm>
              <a:off x="5125000" y="3682300"/>
              <a:ext cx="1100575" cy="635350"/>
            </a:xfrm>
            <a:custGeom>
              <a:rect l="l" t="t" r="r" b="b"/>
              <a:pathLst>
                <a:path w="44023" h="25414" extrusionOk="0">
                  <a:moveTo>
                    <a:pt x="18891" y="0"/>
                  </a:moveTo>
                  <a:lnTo>
                    <a:pt x="1" y="10905"/>
                  </a:lnTo>
                  <a:lnTo>
                    <a:pt x="25122" y="25413"/>
                  </a:lnTo>
                  <a:lnTo>
                    <a:pt x="44023" y="14508"/>
                  </a:lnTo>
                  <a:lnTo>
                    <a:pt x="18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6407;p89"/>
            <p:cNvSpPr/>
            <p:nvPr/>
          </p:nvSpPr>
          <p:spPr>
            <a:xfrm>
              <a:off x="5579950" y="4186450"/>
              <a:ext cx="10825" cy="6250"/>
            </a:xfrm>
            <a:custGeom>
              <a:rect l="l" t="t" r="r" b="b"/>
              <a:pathLst>
                <a:path w="432" h="250" extrusionOk="0">
                  <a:moveTo>
                    <a:pt x="292" y="0"/>
                  </a:moveTo>
                  <a:lnTo>
                    <a:pt x="0" y="163"/>
                  </a:lnTo>
                  <a:lnTo>
                    <a:pt x="141" y="249"/>
                  </a:lnTo>
                  <a:lnTo>
                    <a:pt x="433" y="7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6408;p89"/>
            <p:cNvSpPr/>
            <p:nvPr/>
          </p:nvSpPr>
          <p:spPr>
            <a:xfrm>
              <a:off x="5591850" y="4177525"/>
              <a:ext cx="14075" cy="8125"/>
            </a:xfrm>
            <a:custGeom>
              <a:rect l="l" t="t" r="r" b="b"/>
              <a:pathLst>
                <a:path w="563" h="325" extrusionOk="0">
                  <a:moveTo>
                    <a:pt x="422" y="0"/>
                  </a:moveTo>
                  <a:lnTo>
                    <a:pt x="0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6409;p89"/>
            <p:cNvSpPr/>
            <p:nvPr/>
          </p:nvSpPr>
          <p:spPr>
            <a:xfrm>
              <a:off x="5607000" y="4165625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49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410;p89"/>
            <p:cNvSpPr/>
            <p:nvPr/>
          </p:nvSpPr>
          <p:spPr>
            <a:xfrm>
              <a:off x="5627825" y="4151275"/>
              <a:ext cx="24075" cy="13825"/>
            </a:xfrm>
            <a:custGeom>
              <a:rect l="l" t="t" r="r" b="b"/>
              <a:pathLst>
                <a:path w="963" h="553" extrusionOk="0">
                  <a:moveTo>
                    <a:pt x="822" y="1"/>
                  </a:moveTo>
                  <a:lnTo>
                    <a:pt x="0" y="466"/>
                  </a:lnTo>
                  <a:lnTo>
                    <a:pt x="141" y="553"/>
                  </a:lnTo>
                  <a:lnTo>
                    <a:pt x="963" y="77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411;p89"/>
            <p:cNvSpPr/>
            <p:nvPr/>
          </p:nvSpPr>
          <p:spPr>
            <a:xfrm>
              <a:off x="5652975" y="4143450"/>
              <a:ext cx="12450" cy="7050"/>
            </a:xfrm>
            <a:custGeom>
              <a:rect l="l" t="t" r="r" b="b"/>
              <a:pathLst>
                <a:path w="498" h="282" extrusionOk="0">
                  <a:moveTo>
                    <a:pt x="357" y="0"/>
                  </a:moveTo>
                  <a:lnTo>
                    <a:pt x="0" y="195"/>
                  </a:lnTo>
                  <a:lnTo>
                    <a:pt x="141" y="281"/>
                  </a:lnTo>
                  <a:lnTo>
                    <a:pt x="498" y="7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412;p89"/>
            <p:cNvSpPr/>
            <p:nvPr/>
          </p:nvSpPr>
          <p:spPr>
            <a:xfrm>
              <a:off x="5589400" y="4186725"/>
              <a:ext cx="19775" cy="11375"/>
            </a:xfrm>
            <a:custGeom>
              <a:rect l="l" t="t" r="r" b="b"/>
              <a:pathLst>
                <a:path w="791" h="455" extrusionOk="0">
                  <a:moveTo>
                    <a:pt x="650" y="0"/>
                  </a:moveTo>
                  <a:lnTo>
                    <a:pt x="1" y="379"/>
                  </a:lnTo>
                  <a:lnTo>
                    <a:pt x="141" y="455"/>
                  </a:lnTo>
                  <a:lnTo>
                    <a:pt x="79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413;p89"/>
            <p:cNvSpPr/>
            <p:nvPr/>
          </p:nvSpPr>
          <p:spPr>
            <a:xfrm>
              <a:off x="5610225" y="4178050"/>
              <a:ext cx="14100" cy="7875"/>
            </a:xfrm>
            <a:custGeom>
              <a:rect l="l" t="t" r="r" b="b"/>
              <a:pathLst>
                <a:path w="564" h="315" extrusionOk="0">
                  <a:moveTo>
                    <a:pt x="423" y="1"/>
                  </a:moveTo>
                  <a:lnTo>
                    <a:pt x="1" y="239"/>
                  </a:lnTo>
                  <a:lnTo>
                    <a:pt x="142" y="315"/>
                  </a:lnTo>
                  <a:lnTo>
                    <a:pt x="563" y="7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414;p89"/>
            <p:cNvSpPr/>
            <p:nvPr/>
          </p:nvSpPr>
          <p:spPr>
            <a:xfrm>
              <a:off x="5625650" y="4167775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304"/>
                  </a:lnTo>
                  <a:lnTo>
                    <a:pt x="141" y="380"/>
                  </a:lnTo>
                  <a:lnTo>
                    <a:pt x="650" y="7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415;p89"/>
            <p:cNvSpPr/>
            <p:nvPr/>
          </p:nvSpPr>
          <p:spPr>
            <a:xfrm>
              <a:off x="5643225" y="4160475"/>
              <a:ext cx="11400" cy="6525"/>
            </a:xfrm>
            <a:custGeom>
              <a:rect l="l" t="t" r="r" b="b"/>
              <a:pathLst>
                <a:path w="456" h="261" extrusionOk="0">
                  <a:moveTo>
                    <a:pt x="315" y="1"/>
                  </a:moveTo>
                  <a:lnTo>
                    <a:pt x="1" y="185"/>
                  </a:lnTo>
                  <a:lnTo>
                    <a:pt x="141" y="260"/>
                  </a:lnTo>
                  <a:lnTo>
                    <a:pt x="455" y="76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416;p89"/>
            <p:cNvSpPr/>
            <p:nvPr/>
          </p:nvSpPr>
          <p:spPr>
            <a:xfrm>
              <a:off x="5655950" y="4150200"/>
              <a:ext cx="16800" cy="9500"/>
            </a:xfrm>
            <a:custGeom>
              <a:rect l="l" t="t" r="r" b="b"/>
              <a:pathLst>
                <a:path w="672" h="380" extrusionOk="0">
                  <a:moveTo>
                    <a:pt x="530" y="1"/>
                  </a:moveTo>
                  <a:lnTo>
                    <a:pt x="0" y="304"/>
                  </a:lnTo>
                  <a:lnTo>
                    <a:pt x="130" y="379"/>
                  </a:lnTo>
                  <a:lnTo>
                    <a:pt x="671" y="7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17;p89"/>
            <p:cNvSpPr/>
            <p:nvPr/>
          </p:nvSpPr>
          <p:spPr>
            <a:xfrm>
              <a:off x="5598875" y="4197275"/>
              <a:ext cx="10850" cy="6225"/>
            </a:xfrm>
            <a:custGeom>
              <a:rect l="l" t="t" r="r" b="b"/>
              <a:pathLst>
                <a:path w="433" h="249" extrusionOk="0">
                  <a:moveTo>
                    <a:pt x="293" y="0"/>
                  </a:moveTo>
                  <a:lnTo>
                    <a:pt x="0" y="173"/>
                  </a:lnTo>
                  <a:lnTo>
                    <a:pt x="141" y="249"/>
                  </a:lnTo>
                  <a:lnTo>
                    <a:pt x="433" y="87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8;p89"/>
            <p:cNvSpPr/>
            <p:nvPr/>
          </p:nvSpPr>
          <p:spPr>
            <a:xfrm>
              <a:off x="5610775" y="4188600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2" y="1"/>
                  </a:moveTo>
                  <a:lnTo>
                    <a:pt x="1" y="239"/>
                  </a:lnTo>
                  <a:lnTo>
                    <a:pt x="141" y="325"/>
                  </a:lnTo>
                  <a:lnTo>
                    <a:pt x="563" y="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19;p89"/>
            <p:cNvSpPr/>
            <p:nvPr/>
          </p:nvSpPr>
          <p:spPr>
            <a:xfrm>
              <a:off x="5626200" y="4179675"/>
              <a:ext cx="14350" cy="8150"/>
            </a:xfrm>
            <a:custGeom>
              <a:rect l="l" t="t" r="r" b="b"/>
              <a:pathLst>
                <a:path w="574" h="326" extrusionOk="0">
                  <a:moveTo>
                    <a:pt x="433" y="1"/>
                  </a:moveTo>
                  <a:lnTo>
                    <a:pt x="0" y="250"/>
                  </a:lnTo>
                  <a:lnTo>
                    <a:pt x="130" y="325"/>
                  </a:lnTo>
                  <a:lnTo>
                    <a:pt x="574" y="7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20;p89"/>
            <p:cNvSpPr/>
            <p:nvPr/>
          </p:nvSpPr>
          <p:spPr>
            <a:xfrm>
              <a:off x="5641600" y="4159675"/>
              <a:ext cx="33300" cy="19225"/>
            </a:xfrm>
            <a:custGeom>
              <a:rect l="l" t="t" r="r" b="b"/>
              <a:pathLst>
                <a:path w="1332" h="769" extrusionOk="0">
                  <a:moveTo>
                    <a:pt x="1191" y="0"/>
                  </a:moveTo>
                  <a:lnTo>
                    <a:pt x="1" y="693"/>
                  </a:lnTo>
                  <a:lnTo>
                    <a:pt x="142" y="768"/>
                  </a:lnTo>
                  <a:lnTo>
                    <a:pt x="1332" y="8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21;p89"/>
            <p:cNvSpPr/>
            <p:nvPr/>
          </p:nvSpPr>
          <p:spPr>
            <a:xfrm>
              <a:off x="5608350" y="4197525"/>
              <a:ext cx="19750" cy="11400"/>
            </a:xfrm>
            <a:custGeom>
              <a:rect l="l" t="t" r="r" b="b"/>
              <a:pathLst>
                <a:path w="790" h="456" extrusionOk="0">
                  <a:moveTo>
                    <a:pt x="649" y="1"/>
                  </a:moveTo>
                  <a:lnTo>
                    <a:pt x="0" y="380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22;p89"/>
            <p:cNvSpPr/>
            <p:nvPr/>
          </p:nvSpPr>
          <p:spPr>
            <a:xfrm>
              <a:off x="5629175" y="4188875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23;p89"/>
            <p:cNvSpPr/>
            <p:nvPr/>
          </p:nvSpPr>
          <p:spPr>
            <a:xfrm>
              <a:off x="5644575" y="4178600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304"/>
                  </a:lnTo>
                  <a:lnTo>
                    <a:pt x="142" y="379"/>
                  </a:lnTo>
                  <a:lnTo>
                    <a:pt x="650" y="8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24;p89"/>
            <p:cNvSpPr/>
            <p:nvPr/>
          </p:nvSpPr>
          <p:spPr>
            <a:xfrm>
              <a:off x="5662175" y="4171300"/>
              <a:ext cx="11375" cy="6775"/>
            </a:xfrm>
            <a:custGeom>
              <a:rect l="l" t="t" r="r" b="b"/>
              <a:pathLst>
                <a:path w="455" h="271" extrusionOk="0">
                  <a:moveTo>
                    <a:pt x="314" y="0"/>
                  </a:moveTo>
                  <a:lnTo>
                    <a:pt x="0" y="184"/>
                  </a:lnTo>
                  <a:lnTo>
                    <a:pt x="141" y="271"/>
                  </a:lnTo>
                  <a:lnTo>
                    <a:pt x="454" y="87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25;p89"/>
            <p:cNvSpPr/>
            <p:nvPr/>
          </p:nvSpPr>
          <p:spPr>
            <a:xfrm>
              <a:off x="5617800" y="4208350"/>
              <a:ext cx="10850" cy="5975"/>
            </a:xfrm>
            <a:custGeom>
              <a:rect l="l" t="t" r="r" b="b"/>
              <a:pathLst>
                <a:path w="433" h="239" extrusionOk="0">
                  <a:moveTo>
                    <a:pt x="293" y="1"/>
                  </a:moveTo>
                  <a:lnTo>
                    <a:pt x="1" y="163"/>
                  </a:lnTo>
                  <a:lnTo>
                    <a:pt x="141" y="239"/>
                  </a:lnTo>
                  <a:lnTo>
                    <a:pt x="434" y="7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26;p89"/>
            <p:cNvSpPr/>
            <p:nvPr/>
          </p:nvSpPr>
          <p:spPr>
            <a:xfrm>
              <a:off x="5629700" y="4199425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3" y="1"/>
                  </a:moveTo>
                  <a:lnTo>
                    <a:pt x="1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427;p89"/>
            <p:cNvSpPr/>
            <p:nvPr/>
          </p:nvSpPr>
          <p:spPr>
            <a:xfrm>
              <a:off x="5645125" y="4187800"/>
              <a:ext cx="18950" cy="11125"/>
            </a:xfrm>
            <a:custGeom>
              <a:rect l="l" t="t" r="r" b="b"/>
              <a:pathLst>
                <a:path w="758" h="445" extrusionOk="0">
                  <a:moveTo>
                    <a:pt x="617" y="0"/>
                  </a:moveTo>
                  <a:lnTo>
                    <a:pt x="1" y="357"/>
                  </a:lnTo>
                  <a:lnTo>
                    <a:pt x="130" y="444"/>
                  </a:lnTo>
                  <a:lnTo>
                    <a:pt x="758" y="76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428;p89"/>
            <p:cNvSpPr/>
            <p:nvPr/>
          </p:nvSpPr>
          <p:spPr>
            <a:xfrm>
              <a:off x="5777375" y="4071775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36" y="0"/>
                  </a:moveTo>
                  <a:lnTo>
                    <a:pt x="1" y="195"/>
                  </a:lnTo>
                  <a:lnTo>
                    <a:pt x="142" y="281"/>
                  </a:lnTo>
                  <a:lnTo>
                    <a:pt x="477" y="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429;p89"/>
            <p:cNvSpPr/>
            <p:nvPr/>
          </p:nvSpPr>
          <p:spPr>
            <a:xfrm>
              <a:off x="5791175" y="4061500"/>
              <a:ext cx="15725" cy="9200"/>
            </a:xfrm>
            <a:custGeom>
              <a:rect l="l" t="t" r="r" b="b"/>
              <a:pathLst>
                <a:path w="629" h="368" extrusionOk="0">
                  <a:moveTo>
                    <a:pt x="498" y="0"/>
                  </a:moveTo>
                  <a:lnTo>
                    <a:pt x="1" y="29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430;p89"/>
            <p:cNvSpPr/>
            <p:nvPr/>
          </p:nvSpPr>
          <p:spPr>
            <a:xfrm>
              <a:off x="5809025" y="4047700"/>
              <a:ext cx="22200" cy="12725"/>
            </a:xfrm>
            <a:custGeom>
              <a:rect l="l" t="t" r="r" b="b"/>
              <a:pathLst>
                <a:path w="887" h="509" extrusionOk="0">
                  <a:moveTo>
                    <a:pt x="747" y="0"/>
                  </a:moveTo>
                  <a:lnTo>
                    <a:pt x="1" y="433"/>
                  </a:lnTo>
                  <a:lnTo>
                    <a:pt x="141" y="509"/>
                  </a:lnTo>
                  <a:lnTo>
                    <a:pt x="888" y="7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431;p89"/>
            <p:cNvSpPr/>
            <p:nvPr/>
          </p:nvSpPr>
          <p:spPr>
            <a:xfrm>
              <a:off x="5833100" y="4032825"/>
              <a:ext cx="23825" cy="13550"/>
            </a:xfrm>
            <a:custGeom>
              <a:rect l="l" t="t" r="r" b="b"/>
              <a:pathLst>
                <a:path w="953" h="542" extrusionOk="0">
                  <a:moveTo>
                    <a:pt x="812" y="0"/>
                  </a:moveTo>
                  <a:lnTo>
                    <a:pt x="1" y="465"/>
                  </a:lnTo>
                  <a:lnTo>
                    <a:pt x="141" y="541"/>
                  </a:lnTo>
                  <a:lnTo>
                    <a:pt x="953" y="7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432;p89"/>
            <p:cNvSpPr/>
            <p:nvPr/>
          </p:nvSpPr>
          <p:spPr>
            <a:xfrm>
              <a:off x="5858800" y="4024700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47" y="1"/>
                  </a:moveTo>
                  <a:lnTo>
                    <a:pt x="0" y="195"/>
                  </a:lnTo>
                  <a:lnTo>
                    <a:pt x="141" y="282"/>
                  </a:lnTo>
                  <a:lnTo>
                    <a:pt x="476" y="76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433;p89"/>
            <p:cNvSpPr/>
            <p:nvPr/>
          </p:nvSpPr>
          <p:spPr>
            <a:xfrm>
              <a:off x="5786850" y="4071225"/>
              <a:ext cx="22475" cy="13000"/>
            </a:xfrm>
            <a:custGeom>
              <a:rect l="l" t="t" r="r" b="b"/>
              <a:pathLst>
                <a:path w="899" h="520" extrusionOk="0">
                  <a:moveTo>
                    <a:pt x="758" y="1"/>
                  </a:moveTo>
                  <a:lnTo>
                    <a:pt x="1" y="433"/>
                  </a:lnTo>
                  <a:lnTo>
                    <a:pt x="141" y="520"/>
                  </a:lnTo>
                  <a:lnTo>
                    <a:pt x="899" y="76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434;p89"/>
            <p:cNvSpPr/>
            <p:nvPr/>
          </p:nvSpPr>
          <p:spPr>
            <a:xfrm>
              <a:off x="5811200" y="4060950"/>
              <a:ext cx="15700" cy="9225"/>
            </a:xfrm>
            <a:custGeom>
              <a:rect l="l" t="t" r="r" b="b"/>
              <a:pathLst>
                <a:path w="628" h="369" extrusionOk="0">
                  <a:moveTo>
                    <a:pt x="487" y="0"/>
                  </a:moveTo>
                  <a:lnTo>
                    <a:pt x="0" y="28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435;p89"/>
            <p:cNvSpPr/>
            <p:nvPr/>
          </p:nvSpPr>
          <p:spPr>
            <a:xfrm>
              <a:off x="5829050" y="4049050"/>
              <a:ext cx="18400" cy="10850"/>
            </a:xfrm>
            <a:custGeom>
              <a:rect l="l" t="t" r="r" b="b"/>
              <a:pathLst>
                <a:path w="736" h="433" extrusionOk="0">
                  <a:moveTo>
                    <a:pt x="595" y="0"/>
                  </a:moveTo>
                  <a:lnTo>
                    <a:pt x="0" y="347"/>
                  </a:lnTo>
                  <a:lnTo>
                    <a:pt x="130" y="433"/>
                  </a:lnTo>
                  <a:lnTo>
                    <a:pt x="736" y="8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436;p89"/>
            <p:cNvSpPr/>
            <p:nvPr/>
          </p:nvSpPr>
          <p:spPr>
            <a:xfrm>
              <a:off x="5849325" y="4040650"/>
              <a:ext cx="13000" cy="7350"/>
            </a:xfrm>
            <a:custGeom>
              <a:rect l="l" t="t" r="r" b="b"/>
              <a:pathLst>
                <a:path w="520" h="294" extrusionOk="0">
                  <a:moveTo>
                    <a:pt x="379" y="1"/>
                  </a:moveTo>
                  <a:lnTo>
                    <a:pt x="1" y="217"/>
                  </a:lnTo>
                  <a:lnTo>
                    <a:pt x="141" y="293"/>
                  </a:lnTo>
                  <a:lnTo>
                    <a:pt x="520" y="7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437;p89"/>
            <p:cNvSpPr/>
            <p:nvPr/>
          </p:nvSpPr>
          <p:spPr>
            <a:xfrm>
              <a:off x="5864200" y="4030125"/>
              <a:ext cx="16000" cy="9200"/>
            </a:xfrm>
            <a:custGeom>
              <a:rect l="l" t="t" r="r" b="b"/>
              <a:pathLst>
                <a:path w="640" h="368" extrusionOk="0">
                  <a:moveTo>
                    <a:pt x="498" y="0"/>
                  </a:moveTo>
                  <a:lnTo>
                    <a:pt x="1" y="292"/>
                  </a:lnTo>
                  <a:lnTo>
                    <a:pt x="141" y="368"/>
                  </a:lnTo>
                  <a:lnTo>
                    <a:pt x="639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438;p89"/>
            <p:cNvSpPr/>
            <p:nvPr/>
          </p:nvSpPr>
          <p:spPr>
            <a:xfrm>
              <a:off x="5796325" y="4082850"/>
              <a:ext cx="11925" cy="6800"/>
            </a:xfrm>
            <a:custGeom>
              <a:rect l="l" t="t" r="r" b="b"/>
              <a:pathLst>
                <a:path w="477" h="272" extrusionOk="0">
                  <a:moveTo>
                    <a:pt x="336" y="1"/>
                  </a:moveTo>
                  <a:lnTo>
                    <a:pt x="0" y="185"/>
                  </a:lnTo>
                  <a:lnTo>
                    <a:pt x="141" y="271"/>
                  </a:lnTo>
                  <a:lnTo>
                    <a:pt x="476" y="7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439;p89"/>
            <p:cNvSpPr/>
            <p:nvPr/>
          </p:nvSpPr>
          <p:spPr>
            <a:xfrm>
              <a:off x="5810100" y="4072575"/>
              <a:ext cx="15725" cy="8950"/>
            </a:xfrm>
            <a:custGeom>
              <a:rect l="l" t="t" r="r" b="b"/>
              <a:pathLst>
                <a:path w="629" h="358" extrusionOk="0">
                  <a:moveTo>
                    <a:pt x="499" y="1"/>
                  </a:moveTo>
                  <a:lnTo>
                    <a:pt x="1" y="282"/>
                  </a:lnTo>
                  <a:lnTo>
                    <a:pt x="142" y="358"/>
                  </a:lnTo>
                  <a:lnTo>
                    <a:pt x="628" y="76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440;p89"/>
            <p:cNvSpPr/>
            <p:nvPr/>
          </p:nvSpPr>
          <p:spPr>
            <a:xfrm>
              <a:off x="5827975" y="4062025"/>
              <a:ext cx="16250" cy="9225"/>
            </a:xfrm>
            <a:custGeom>
              <a:rect l="l" t="t" r="r" b="b"/>
              <a:pathLst>
                <a:path w="650" h="369" extrusionOk="0">
                  <a:moveTo>
                    <a:pt x="508" y="1"/>
                  </a:moveTo>
                  <a:lnTo>
                    <a:pt x="0" y="293"/>
                  </a:lnTo>
                  <a:lnTo>
                    <a:pt x="141" y="369"/>
                  </a:lnTo>
                  <a:lnTo>
                    <a:pt x="649" y="76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441;p89"/>
            <p:cNvSpPr/>
            <p:nvPr/>
          </p:nvSpPr>
          <p:spPr>
            <a:xfrm>
              <a:off x="5846075" y="4038775"/>
              <a:ext cx="38175" cy="22200"/>
            </a:xfrm>
            <a:custGeom>
              <a:rect l="l" t="t" r="r" b="b"/>
              <a:pathLst>
                <a:path w="1527" h="887" extrusionOk="0">
                  <a:moveTo>
                    <a:pt x="1386" y="0"/>
                  </a:moveTo>
                  <a:lnTo>
                    <a:pt x="1" y="801"/>
                  </a:lnTo>
                  <a:lnTo>
                    <a:pt x="142" y="887"/>
                  </a:lnTo>
                  <a:lnTo>
                    <a:pt x="1526" y="87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442;p89"/>
            <p:cNvSpPr/>
            <p:nvPr/>
          </p:nvSpPr>
          <p:spPr>
            <a:xfrm>
              <a:off x="5805775" y="4082050"/>
              <a:ext cx="22475" cy="13000"/>
            </a:xfrm>
            <a:custGeom>
              <a:rect l="l" t="t" r="r" b="b"/>
              <a:pathLst>
                <a:path w="899" h="520" extrusionOk="0">
                  <a:moveTo>
                    <a:pt x="758" y="0"/>
                  </a:moveTo>
                  <a:lnTo>
                    <a:pt x="1" y="444"/>
                  </a:lnTo>
                  <a:lnTo>
                    <a:pt x="142" y="520"/>
                  </a:lnTo>
                  <a:lnTo>
                    <a:pt x="899" y="8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443;p89"/>
            <p:cNvSpPr/>
            <p:nvPr/>
          </p:nvSpPr>
          <p:spPr>
            <a:xfrm>
              <a:off x="5830125" y="4072025"/>
              <a:ext cx="15725" cy="8950"/>
            </a:xfrm>
            <a:custGeom>
              <a:rect l="l" t="t" r="r" b="b"/>
              <a:pathLst>
                <a:path w="629" h="358" extrusionOk="0">
                  <a:moveTo>
                    <a:pt x="487" y="1"/>
                  </a:moveTo>
                  <a:lnTo>
                    <a:pt x="1" y="282"/>
                  </a:lnTo>
                  <a:lnTo>
                    <a:pt x="141" y="358"/>
                  </a:lnTo>
                  <a:lnTo>
                    <a:pt x="628" y="77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444;p89"/>
            <p:cNvSpPr/>
            <p:nvPr/>
          </p:nvSpPr>
          <p:spPr>
            <a:xfrm>
              <a:off x="5847975" y="4060125"/>
              <a:ext cx="18425" cy="10575"/>
            </a:xfrm>
            <a:custGeom>
              <a:rect l="l" t="t" r="r" b="b"/>
              <a:pathLst>
                <a:path w="737" h="422" extrusionOk="0">
                  <a:moveTo>
                    <a:pt x="596" y="1"/>
                  </a:moveTo>
                  <a:lnTo>
                    <a:pt x="1" y="347"/>
                  </a:lnTo>
                  <a:lnTo>
                    <a:pt x="130" y="423"/>
                  </a:lnTo>
                  <a:lnTo>
                    <a:pt x="736" y="7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445;p89"/>
            <p:cNvSpPr/>
            <p:nvPr/>
          </p:nvSpPr>
          <p:spPr>
            <a:xfrm>
              <a:off x="5868275" y="4051475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79" y="1"/>
                  </a:moveTo>
                  <a:lnTo>
                    <a:pt x="0" y="217"/>
                  </a:lnTo>
                  <a:lnTo>
                    <a:pt x="141" y="293"/>
                  </a:lnTo>
                  <a:lnTo>
                    <a:pt x="519" y="8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446;p89"/>
            <p:cNvSpPr/>
            <p:nvPr/>
          </p:nvSpPr>
          <p:spPr>
            <a:xfrm>
              <a:off x="5815250" y="4093675"/>
              <a:ext cx="11925" cy="6775"/>
            </a:xfrm>
            <a:custGeom>
              <a:rect l="l" t="t" r="r" b="b"/>
              <a:pathLst>
                <a:path w="477" h="271" extrusionOk="0">
                  <a:moveTo>
                    <a:pt x="336" y="0"/>
                  </a:moveTo>
                  <a:lnTo>
                    <a:pt x="1" y="195"/>
                  </a:lnTo>
                  <a:lnTo>
                    <a:pt x="141" y="271"/>
                  </a:lnTo>
                  <a:lnTo>
                    <a:pt x="477" y="7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447;p89"/>
            <p:cNvSpPr/>
            <p:nvPr/>
          </p:nvSpPr>
          <p:spPr>
            <a:xfrm>
              <a:off x="5829050" y="4083400"/>
              <a:ext cx="15700" cy="9225"/>
            </a:xfrm>
            <a:custGeom>
              <a:rect l="l" t="t" r="r" b="b"/>
              <a:pathLst>
                <a:path w="628" h="369" extrusionOk="0">
                  <a:moveTo>
                    <a:pt x="498" y="0"/>
                  </a:moveTo>
                  <a:lnTo>
                    <a:pt x="0" y="28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448;p89"/>
            <p:cNvSpPr/>
            <p:nvPr/>
          </p:nvSpPr>
          <p:spPr>
            <a:xfrm>
              <a:off x="5846900" y="4069875"/>
              <a:ext cx="21650" cy="12475"/>
            </a:xfrm>
            <a:custGeom>
              <a:rect l="l" t="t" r="r" b="b"/>
              <a:pathLst>
                <a:path w="865" h="499" extrusionOk="0">
                  <a:moveTo>
                    <a:pt x="725" y="0"/>
                  </a:moveTo>
                  <a:lnTo>
                    <a:pt x="0" y="412"/>
                  </a:lnTo>
                  <a:lnTo>
                    <a:pt x="141" y="498"/>
                  </a:lnTo>
                  <a:lnTo>
                    <a:pt x="866" y="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449;p89"/>
            <p:cNvSpPr/>
            <p:nvPr/>
          </p:nvSpPr>
          <p:spPr>
            <a:xfrm>
              <a:off x="5879350" y="4012800"/>
              <a:ext cx="12200" cy="7050"/>
            </a:xfrm>
            <a:custGeom>
              <a:rect l="l" t="t" r="r" b="b"/>
              <a:pathLst>
                <a:path w="488" h="282" extrusionOk="0">
                  <a:moveTo>
                    <a:pt x="347" y="1"/>
                  </a:moveTo>
                  <a:lnTo>
                    <a:pt x="1" y="195"/>
                  </a:lnTo>
                  <a:lnTo>
                    <a:pt x="141" y="282"/>
                  </a:lnTo>
                  <a:lnTo>
                    <a:pt x="487" y="76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6450;p89"/>
            <p:cNvSpPr/>
            <p:nvPr/>
          </p:nvSpPr>
          <p:spPr>
            <a:xfrm>
              <a:off x="5893950" y="4001975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293"/>
                  </a:lnTo>
                  <a:lnTo>
                    <a:pt x="131" y="380"/>
                  </a:lnTo>
                  <a:lnTo>
                    <a:pt x="650" y="7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6451;p89"/>
            <p:cNvSpPr/>
            <p:nvPr/>
          </p:nvSpPr>
          <p:spPr>
            <a:xfrm>
              <a:off x="5912350" y="3987375"/>
              <a:ext cx="23275" cy="13275"/>
            </a:xfrm>
            <a:custGeom>
              <a:rect l="l" t="t" r="r" b="b"/>
              <a:pathLst>
                <a:path w="931" h="531" extrusionOk="0">
                  <a:moveTo>
                    <a:pt x="790" y="1"/>
                  </a:moveTo>
                  <a:lnTo>
                    <a:pt x="0" y="455"/>
                  </a:lnTo>
                  <a:lnTo>
                    <a:pt x="141" y="531"/>
                  </a:lnTo>
                  <a:lnTo>
                    <a:pt x="931" y="76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6452;p89"/>
            <p:cNvSpPr/>
            <p:nvPr/>
          </p:nvSpPr>
          <p:spPr>
            <a:xfrm>
              <a:off x="5937775" y="3969800"/>
              <a:ext cx="28425" cy="16250"/>
            </a:xfrm>
            <a:custGeom>
              <a:rect l="l" t="t" r="r" b="b"/>
              <a:pathLst>
                <a:path w="1137" h="650" extrusionOk="0">
                  <a:moveTo>
                    <a:pt x="996" y="0"/>
                  </a:moveTo>
                  <a:lnTo>
                    <a:pt x="0" y="574"/>
                  </a:lnTo>
                  <a:lnTo>
                    <a:pt x="141" y="650"/>
                  </a:lnTo>
                  <a:lnTo>
                    <a:pt x="1136" y="76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6453;p89"/>
            <p:cNvSpPr/>
            <p:nvPr/>
          </p:nvSpPr>
          <p:spPr>
            <a:xfrm>
              <a:off x="5968325" y="39600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2" y="336"/>
                  </a:lnTo>
                  <a:lnTo>
                    <a:pt x="574" y="8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6454;p89"/>
            <p:cNvSpPr/>
            <p:nvPr/>
          </p:nvSpPr>
          <p:spPr>
            <a:xfrm>
              <a:off x="5888825" y="4011725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90" y="0"/>
                  </a:moveTo>
                  <a:lnTo>
                    <a:pt x="0" y="466"/>
                  </a:lnTo>
                  <a:lnTo>
                    <a:pt x="141" y="541"/>
                  </a:lnTo>
                  <a:lnTo>
                    <a:pt x="931" y="87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6455;p89"/>
            <p:cNvSpPr/>
            <p:nvPr/>
          </p:nvSpPr>
          <p:spPr>
            <a:xfrm>
              <a:off x="5914250" y="4001175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0"/>
                  </a:moveTo>
                  <a:lnTo>
                    <a:pt x="0" y="293"/>
                  </a:lnTo>
                  <a:lnTo>
                    <a:pt x="141" y="379"/>
                  </a:lnTo>
                  <a:lnTo>
                    <a:pt x="660" y="7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6456;p89"/>
            <p:cNvSpPr/>
            <p:nvPr/>
          </p:nvSpPr>
          <p:spPr>
            <a:xfrm>
              <a:off x="5932900" y="3988725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1" y="369"/>
                  </a:lnTo>
                  <a:lnTo>
                    <a:pt x="141" y="444"/>
                  </a:lnTo>
                  <a:lnTo>
                    <a:pt x="769" y="7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6457;p89"/>
            <p:cNvSpPr/>
            <p:nvPr/>
          </p:nvSpPr>
          <p:spPr>
            <a:xfrm>
              <a:off x="5954275" y="3979800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90" y="1"/>
                  </a:moveTo>
                  <a:lnTo>
                    <a:pt x="0" y="228"/>
                  </a:lnTo>
                  <a:lnTo>
                    <a:pt x="141" y="304"/>
                  </a:lnTo>
                  <a:lnTo>
                    <a:pt x="531" y="7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6458;p89"/>
            <p:cNvSpPr/>
            <p:nvPr/>
          </p:nvSpPr>
          <p:spPr>
            <a:xfrm>
              <a:off x="5969700" y="3967100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49" y="0"/>
                  </a:moveTo>
                  <a:lnTo>
                    <a:pt x="0" y="379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6459;p89"/>
            <p:cNvSpPr/>
            <p:nvPr/>
          </p:nvSpPr>
          <p:spPr>
            <a:xfrm>
              <a:off x="5898275" y="4023625"/>
              <a:ext cx="12200" cy="7050"/>
            </a:xfrm>
            <a:custGeom>
              <a:rect l="l" t="t" r="r" b="b"/>
              <a:pathLst>
                <a:path w="488" h="282" extrusionOk="0">
                  <a:moveTo>
                    <a:pt x="347" y="0"/>
                  </a:moveTo>
                  <a:lnTo>
                    <a:pt x="1" y="206"/>
                  </a:lnTo>
                  <a:lnTo>
                    <a:pt x="142" y="282"/>
                  </a:lnTo>
                  <a:lnTo>
                    <a:pt x="488" y="8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6460;p89"/>
            <p:cNvSpPr/>
            <p:nvPr/>
          </p:nvSpPr>
          <p:spPr>
            <a:xfrm>
              <a:off x="5912900" y="4012800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0" y="304"/>
                  </a:lnTo>
                  <a:lnTo>
                    <a:pt x="130" y="379"/>
                  </a:lnTo>
                  <a:lnTo>
                    <a:pt x="649" y="8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6461;p89"/>
            <p:cNvSpPr/>
            <p:nvPr/>
          </p:nvSpPr>
          <p:spPr>
            <a:xfrm>
              <a:off x="5931275" y="4001975"/>
              <a:ext cx="17075" cy="9500"/>
            </a:xfrm>
            <a:custGeom>
              <a:rect l="l" t="t" r="r" b="b"/>
              <a:pathLst>
                <a:path w="683" h="380" extrusionOk="0">
                  <a:moveTo>
                    <a:pt x="542" y="1"/>
                  </a:moveTo>
                  <a:lnTo>
                    <a:pt x="1" y="304"/>
                  </a:lnTo>
                  <a:lnTo>
                    <a:pt x="141" y="380"/>
                  </a:lnTo>
                  <a:lnTo>
                    <a:pt x="682" y="77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6462;p89"/>
            <p:cNvSpPr/>
            <p:nvPr/>
          </p:nvSpPr>
          <p:spPr>
            <a:xfrm>
              <a:off x="5950475" y="3977650"/>
              <a:ext cx="39525" cy="23000"/>
            </a:xfrm>
            <a:custGeom>
              <a:rect l="l" t="t" r="r" b="b"/>
              <a:pathLst>
                <a:path w="1581" h="920" extrusionOk="0">
                  <a:moveTo>
                    <a:pt x="1440" y="0"/>
                  </a:moveTo>
                  <a:lnTo>
                    <a:pt x="1" y="833"/>
                  </a:lnTo>
                  <a:lnTo>
                    <a:pt x="142" y="920"/>
                  </a:lnTo>
                  <a:lnTo>
                    <a:pt x="1580" y="87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6463;p89"/>
            <p:cNvSpPr/>
            <p:nvPr/>
          </p:nvSpPr>
          <p:spPr>
            <a:xfrm>
              <a:off x="5907750" y="4022800"/>
              <a:ext cx="23275" cy="13300"/>
            </a:xfrm>
            <a:custGeom>
              <a:rect l="l" t="t" r="r" b="b"/>
              <a:pathLst>
                <a:path w="931" h="532" extrusionOk="0">
                  <a:moveTo>
                    <a:pt x="790" y="1"/>
                  </a:moveTo>
                  <a:lnTo>
                    <a:pt x="1" y="455"/>
                  </a:lnTo>
                  <a:lnTo>
                    <a:pt x="141" y="531"/>
                  </a:lnTo>
                  <a:lnTo>
                    <a:pt x="931" y="77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Google Shape;6464;p89"/>
            <p:cNvSpPr/>
            <p:nvPr/>
          </p:nvSpPr>
          <p:spPr>
            <a:xfrm>
              <a:off x="5933175" y="4012000"/>
              <a:ext cx="16525" cy="9475"/>
            </a:xfrm>
            <a:custGeom>
              <a:rect l="l" t="t" r="r" b="b"/>
              <a:pathLst>
                <a:path w="661" h="379" extrusionOk="0">
                  <a:moveTo>
                    <a:pt x="520" y="0"/>
                  </a:moveTo>
                  <a:lnTo>
                    <a:pt x="1" y="303"/>
                  </a:lnTo>
                  <a:lnTo>
                    <a:pt x="141" y="379"/>
                  </a:lnTo>
                  <a:lnTo>
                    <a:pt x="660" y="8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Google Shape;6465;p89"/>
            <p:cNvSpPr/>
            <p:nvPr/>
          </p:nvSpPr>
          <p:spPr>
            <a:xfrm>
              <a:off x="5951850" y="3999550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0" y="368"/>
                  </a:lnTo>
                  <a:lnTo>
                    <a:pt x="141" y="444"/>
                  </a:lnTo>
                  <a:lnTo>
                    <a:pt x="768" y="8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6466;p89"/>
            <p:cNvSpPr/>
            <p:nvPr/>
          </p:nvSpPr>
          <p:spPr>
            <a:xfrm>
              <a:off x="5973200" y="3990625"/>
              <a:ext cx="13275" cy="7875"/>
            </a:xfrm>
            <a:custGeom>
              <a:rect l="l" t="t" r="r" b="b"/>
              <a:pathLst>
                <a:path w="531" h="315" extrusionOk="0">
                  <a:moveTo>
                    <a:pt x="390" y="1"/>
                  </a:moveTo>
                  <a:lnTo>
                    <a:pt x="1" y="228"/>
                  </a:lnTo>
                  <a:lnTo>
                    <a:pt x="141" y="314"/>
                  </a:lnTo>
                  <a:lnTo>
                    <a:pt x="531" y="87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467;p89"/>
            <p:cNvSpPr/>
            <p:nvPr/>
          </p:nvSpPr>
          <p:spPr>
            <a:xfrm>
              <a:off x="5917225" y="4034450"/>
              <a:ext cx="12200" cy="7325"/>
            </a:xfrm>
            <a:custGeom>
              <a:rect l="l" t="t" r="r" b="b"/>
              <a:pathLst>
                <a:path w="488" h="293" extrusionOk="0">
                  <a:moveTo>
                    <a:pt x="346" y="0"/>
                  </a:moveTo>
                  <a:lnTo>
                    <a:pt x="0" y="206"/>
                  </a:lnTo>
                  <a:lnTo>
                    <a:pt x="141" y="292"/>
                  </a:lnTo>
                  <a:lnTo>
                    <a:pt x="487" y="8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468;p89"/>
            <p:cNvSpPr/>
            <p:nvPr/>
          </p:nvSpPr>
          <p:spPr>
            <a:xfrm>
              <a:off x="5931825" y="4023900"/>
              <a:ext cx="16250" cy="9475"/>
            </a:xfrm>
            <a:custGeom>
              <a:rect l="l" t="t" r="r" b="b"/>
              <a:pathLst>
                <a:path w="650" h="379" extrusionOk="0">
                  <a:moveTo>
                    <a:pt x="509" y="0"/>
                  </a:moveTo>
                  <a:lnTo>
                    <a:pt x="0" y="292"/>
                  </a:lnTo>
                  <a:lnTo>
                    <a:pt x="130" y="379"/>
                  </a:lnTo>
                  <a:lnTo>
                    <a:pt x="650" y="7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469;p89"/>
            <p:cNvSpPr/>
            <p:nvPr/>
          </p:nvSpPr>
          <p:spPr>
            <a:xfrm>
              <a:off x="5950225" y="4009550"/>
              <a:ext cx="22725" cy="13025"/>
            </a:xfrm>
            <a:custGeom>
              <a:rect l="l" t="t" r="r" b="b"/>
              <a:pathLst>
                <a:path w="909" h="521" extrusionOk="0">
                  <a:moveTo>
                    <a:pt x="768" y="1"/>
                  </a:moveTo>
                  <a:lnTo>
                    <a:pt x="0" y="444"/>
                  </a:lnTo>
                  <a:lnTo>
                    <a:pt x="141" y="520"/>
                  </a:lnTo>
                  <a:lnTo>
                    <a:pt x="909" y="7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470;p89"/>
            <p:cNvSpPr/>
            <p:nvPr/>
          </p:nvSpPr>
          <p:spPr>
            <a:xfrm>
              <a:off x="5694075" y="4120725"/>
              <a:ext cx="10575" cy="5975"/>
            </a:xfrm>
            <a:custGeom>
              <a:rect l="l" t="t" r="r" b="b"/>
              <a:pathLst>
                <a:path w="422" h="239" extrusionOk="0">
                  <a:moveTo>
                    <a:pt x="282" y="0"/>
                  </a:moveTo>
                  <a:lnTo>
                    <a:pt x="1" y="163"/>
                  </a:lnTo>
                  <a:lnTo>
                    <a:pt x="141" y="238"/>
                  </a:lnTo>
                  <a:lnTo>
                    <a:pt x="423" y="7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471;p89"/>
            <p:cNvSpPr/>
            <p:nvPr/>
          </p:nvSpPr>
          <p:spPr>
            <a:xfrm>
              <a:off x="5705975" y="4111800"/>
              <a:ext cx="14100" cy="8125"/>
            </a:xfrm>
            <a:custGeom>
              <a:rect l="l" t="t" r="r" b="b"/>
              <a:pathLst>
                <a:path w="564" h="325" extrusionOk="0">
                  <a:moveTo>
                    <a:pt x="423" y="0"/>
                  </a:moveTo>
                  <a:lnTo>
                    <a:pt x="1" y="24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472;p89"/>
            <p:cNvSpPr/>
            <p:nvPr/>
          </p:nvSpPr>
          <p:spPr>
            <a:xfrm>
              <a:off x="5721125" y="4099900"/>
              <a:ext cx="19500" cy="11375"/>
            </a:xfrm>
            <a:custGeom>
              <a:rect l="l" t="t" r="r" b="b"/>
              <a:pathLst>
                <a:path w="780" h="455" extrusionOk="0">
                  <a:moveTo>
                    <a:pt x="639" y="0"/>
                  </a:moveTo>
                  <a:lnTo>
                    <a:pt x="1" y="368"/>
                  </a:lnTo>
                  <a:lnTo>
                    <a:pt x="141" y="455"/>
                  </a:lnTo>
                  <a:lnTo>
                    <a:pt x="780" y="76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473;p89"/>
            <p:cNvSpPr/>
            <p:nvPr/>
          </p:nvSpPr>
          <p:spPr>
            <a:xfrm>
              <a:off x="5703550" y="4121000"/>
              <a:ext cx="19500" cy="11375"/>
            </a:xfrm>
            <a:custGeom>
              <a:rect l="l" t="t" r="r" b="b"/>
              <a:pathLst>
                <a:path w="780" h="455" extrusionOk="0">
                  <a:moveTo>
                    <a:pt x="649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79" y="7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74;p89"/>
            <p:cNvSpPr/>
            <p:nvPr/>
          </p:nvSpPr>
          <p:spPr>
            <a:xfrm>
              <a:off x="5724375" y="4112075"/>
              <a:ext cx="14075" cy="8125"/>
            </a:xfrm>
            <a:custGeom>
              <a:rect l="l" t="t" r="r" b="b"/>
              <a:pathLst>
                <a:path w="563" h="325" extrusionOk="0">
                  <a:moveTo>
                    <a:pt x="422" y="0"/>
                  </a:moveTo>
                  <a:lnTo>
                    <a:pt x="0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75;p89"/>
            <p:cNvSpPr/>
            <p:nvPr/>
          </p:nvSpPr>
          <p:spPr>
            <a:xfrm>
              <a:off x="5739525" y="4102050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1"/>
                  </a:moveTo>
                  <a:lnTo>
                    <a:pt x="0" y="293"/>
                  </a:lnTo>
                  <a:lnTo>
                    <a:pt x="141" y="380"/>
                  </a:lnTo>
                  <a:lnTo>
                    <a:pt x="660" y="77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76;p89"/>
            <p:cNvSpPr/>
            <p:nvPr/>
          </p:nvSpPr>
          <p:spPr>
            <a:xfrm>
              <a:off x="5713025" y="4131550"/>
              <a:ext cx="10550" cy="6225"/>
            </a:xfrm>
            <a:custGeom>
              <a:rect l="l" t="t" r="r" b="b"/>
              <a:pathLst>
                <a:path w="422" h="249" extrusionOk="0">
                  <a:moveTo>
                    <a:pt x="281" y="0"/>
                  </a:moveTo>
                  <a:lnTo>
                    <a:pt x="0" y="162"/>
                  </a:lnTo>
                  <a:lnTo>
                    <a:pt x="141" y="249"/>
                  </a:lnTo>
                  <a:lnTo>
                    <a:pt x="422" y="8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77;p89"/>
            <p:cNvSpPr/>
            <p:nvPr/>
          </p:nvSpPr>
          <p:spPr>
            <a:xfrm>
              <a:off x="5724925" y="4122875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78;p89"/>
            <p:cNvSpPr/>
            <p:nvPr/>
          </p:nvSpPr>
          <p:spPr>
            <a:xfrm>
              <a:off x="5740050" y="411370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4" y="0"/>
                  </a:moveTo>
                  <a:lnTo>
                    <a:pt x="1" y="260"/>
                  </a:lnTo>
                  <a:lnTo>
                    <a:pt x="142" y="335"/>
                  </a:lnTo>
                  <a:lnTo>
                    <a:pt x="574" y="8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79;p89"/>
            <p:cNvSpPr/>
            <p:nvPr/>
          </p:nvSpPr>
          <p:spPr>
            <a:xfrm>
              <a:off x="5722475" y="4131800"/>
              <a:ext cx="19500" cy="11400"/>
            </a:xfrm>
            <a:custGeom>
              <a:rect l="l" t="t" r="r" b="b"/>
              <a:pathLst>
                <a:path w="780" h="456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55"/>
                  </a:lnTo>
                  <a:lnTo>
                    <a:pt x="78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80;p89"/>
            <p:cNvSpPr/>
            <p:nvPr/>
          </p:nvSpPr>
          <p:spPr>
            <a:xfrm>
              <a:off x="5743300" y="4123150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3" y="1"/>
                  </a:moveTo>
                  <a:lnTo>
                    <a:pt x="1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81;p89"/>
            <p:cNvSpPr/>
            <p:nvPr/>
          </p:nvSpPr>
          <p:spPr>
            <a:xfrm>
              <a:off x="5758450" y="4112875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1"/>
                  </a:moveTo>
                  <a:lnTo>
                    <a:pt x="1" y="304"/>
                  </a:lnTo>
                  <a:lnTo>
                    <a:pt x="141" y="379"/>
                  </a:lnTo>
                  <a:lnTo>
                    <a:pt x="661" y="87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2;p89"/>
            <p:cNvSpPr/>
            <p:nvPr/>
          </p:nvSpPr>
          <p:spPr>
            <a:xfrm>
              <a:off x="5731950" y="4142350"/>
              <a:ext cx="10575" cy="6250"/>
            </a:xfrm>
            <a:custGeom>
              <a:rect l="l" t="t" r="r" b="b"/>
              <a:pathLst>
                <a:path w="422" h="250" extrusionOk="0">
                  <a:moveTo>
                    <a:pt x="282" y="1"/>
                  </a:moveTo>
                  <a:lnTo>
                    <a:pt x="0" y="174"/>
                  </a:lnTo>
                  <a:lnTo>
                    <a:pt x="141" y="250"/>
                  </a:lnTo>
                  <a:lnTo>
                    <a:pt x="422" y="87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83;p89"/>
            <p:cNvSpPr/>
            <p:nvPr/>
          </p:nvSpPr>
          <p:spPr>
            <a:xfrm>
              <a:off x="5743850" y="4133700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484;p89"/>
            <p:cNvSpPr/>
            <p:nvPr/>
          </p:nvSpPr>
          <p:spPr>
            <a:xfrm>
              <a:off x="5759000" y="4122075"/>
              <a:ext cx="19225" cy="10850"/>
            </a:xfrm>
            <a:custGeom>
              <a:rect l="l" t="t" r="r" b="b"/>
              <a:pathLst>
                <a:path w="769" h="433" extrusionOk="0">
                  <a:moveTo>
                    <a:pt x="628" y="0"/>
                  </a:moveTo>
                  <a:lnTo>
                    <a:pt x="0" y="357"/>
                  </a:lnTo>
                  <a:lnTo>
                    <a:pt x="141" y="433"/>
                  </a:lnTo>
                  <a:lnTo>
                    <a:pt x="768" y="7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485;p89"/>
            <p:cNvSpPr/>
            <p:nvPr/>
          </p:nvSpPr>
          <p:spPr>
            <a:xfrm>
              <a:off x="5230225" y="3984125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293" y="1"/>
                  </a:moveTo>
                  <a:lnTo>
                    <a:pt x="0" y="174"/>
                  </a:lnTo>
                  <a:lnTo>
                    <a:pt x="141" y="261"/>
                  </a:lnTo>
                  <a:lnTo>
                    <a:pt x="444" y="87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486;p89"/>
            <p:cNvSpPr/>
            <p:nvPr/>
          </p:nvSpPr>
          <p:spPr>
            <a:xfrm>
              <a:off x="5242675" y="3974950"/>
              <a:ext cx="14625" cy="8675"/>
            </a:xfrm>
            <a:custGeom>
              <a:rect l="l" t="t" r="r" b="b"/>
              <a:pathLst>
                <a:path w="585" h="347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487;p89"/>
            <p:cNvSpPr/>
            <p:nvPr/>
          </p:nvSpPr>
          <p:spPr>
            <a:xfrm>
              <a:off x="5258350" y="3954650"/>
              <a:ext cx="34100" cy="19775"/>
            </a:xfrm>
            <a:custGeom>
              <a:rect l="l" t="t" r="r" b="b"/>
              <a:pathLst>
                <a:path w="1364" h="791" extrusionOk="0">
                  <a:moveTo>
                    <a:pt x="1223" y="1"/>
                  </a:moveTo>
                  <a:lnTo>
                    <a:pt x="1" y="704"/>
                  </a:lnTo>
                  <a:lnTo>
                    <a:pt x="152" y="790"/>
                  </a:lnTo>
                  <a:lnTo>
                    <a:pt x="1364" y="87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488;p89"/>
            <p:cNvSpPr/>
            <p:nvPr/>
          </p:nvSpPr>
          <p:spPr>
            <a:xfrm>
              <a:off x="5293775" y="3944925"/>
              <a:ext cx="15725" cy="9200"/>
            </a:xfrm>
            <a:custGeom>
              <a:rect l="l" t="t" r="r" b="b"/>
              <a:pathLst>
                <a:path w="629" h="368" extrusionOk="0">
                  <a:moveTo>
                    <a:pt x="477" y="0"/>
                  </a:moveTo>
                  <a:lnTo>
                    <a:pt x="1" y="281"/>
                  </a:lnTo>
                  <a:lnTo>
                    <a:pt x="142" y="368"/>
                  </a:lnTo>
                  <a:lnTo>
                    <a:pt x="628" y="8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489;p89"/>
            <p:cNvSpPr/>
            <p:nvPr/>
          </p:nvSpPr>
          <p:spPr>
            <a:xfrm>
              <a:off x="5310550" y="3930850"/>
              <a:ext cx="23300" cy="13275"/>
            </a:xfrm>
            <a:custGeom>
              <a:rect l="l" t="t" r="r" b="b"/>
              <a:pathLst>
                <a:path w="932" h="531" extrusionOk="0">
                  <a:moveTo>
                    <a:pt x="780" y="1"/>
                  </a:moveTo>
                  <a:lnTo>
                    <a:pt x="1" y="455"/>
                  </a:lnTo>
                  <a:lnTo>
                    <a:pt x="152" y="531"/>
                  </a:lnTo>
                  <a:lnTo>
                    <a:pt x="931" y="8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490;p89"/>
            <p:cNvSpPr/>
            <p:nvPr/>
          </p:nvSpPr>
          <p:spPr>
            <a:xfrm>
              <a:off x="5334900" y="39216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60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491;p89"/>
            <p:cNvSpPr/>
            <p:nvPr/>
          </p:nvSpPr>
          <p:spPr>
            <a:xfrm>
              <a:off x="5350850" y="3913550"/>
              <a:ext cx="12750" cy="7600"/>
            </a:xfrm>
            <a:custGeom>
              <a:rect l="l" t="t" r="r" b="b"/>
              <a:pathLst>
                <a:path w="510" h="304" extrusionOk="0">
                  <a:moveTo>
                    <a:pt x="36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09" y="8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492;p89"/>
            <p:cNvSpPr/>
            <p:nvPr/>
          </p:nvSpPr>
          <p:spPr>
            <a:xfrm>
              <a:off x="5239950" y="3984400"/>
              <a:ext cx="20600" cy="11925"/>
            </a:xfrm>
            <a:custGeom>
              <a:rect l="l" t="t" r="r" b="b"/>
              <a:pathLst>
                <a:path w="824" h="477" extrusionOk="0">
                  <a:moveTo>
                    <a:pt x="683" y="1"/>
                  </a:moveTo>
                  <a:lnTo>
                    <a:pt x="1" y="401"/>
                  </a:lnTo>
                  <a:lnTo>
                    <a:pt x="152" y="477"/>
                  </a:lnTo>
                  <a:lnTo>
                    <a:pt x="823" y="87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493;p89"/>
            <p:cNvSpPr/>
            <p:nvPr/>
          </p:nvSpPr>
          <p:spPr>
            <a:xfrm>
              <a:off x="5261875" y="3975200"/>
              <a:ext cx="14625" cy="8700"/>
            </a:xfrm>
            <a:custGeom>
              <a:rect l="l" t="t" r="r" b="b"/>
              <a:pathLst>
                <a:path w="585" h="348" extrusionOk="0">
                  <a:moveTo>
                    <a:pt x="444" y="1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84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494;p89"/>
            <p:cNvSpPr/>
            <p:nvPr/>
          </p:nvSpPr>
          <p:spPr>
            <a:xfrm>
              <a:off x="5277825" y="3964650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31" y="1"/>
                  </a:moveTo>
                  <a:lnTo>
                    <a:pt x="1" y="315"/>
                  </a:lnTo>
                  <a:lnTo>
                    <a:pt x="141" y="401"/>
                  </a:lnTo>
                  <a:lnTo>
                    <a:pt x="682" y="8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495;p89"/>
            <p:cNvSpPr/>
            <p:nvPr/>
          </p:nvSpPr>
          <p:spPr>
            <a:xfrm>
              <a:off x="5295950" y="3957075"/>
              <a:ext cx="12200" cy="7075"/>
            </a:xfrm>
            <a:custGeom>
              <a:rect l="l" t="t" r="r" b="b"/>
              <a:pathLst>
                <a:path w="488" h="283" extrusionOk="0">
                  <a:moveTo>
                    <a:pt x="336" y="1"/>
                  </a:moveTo>
                  <a:lnTo>
                    <a:pt x="0" y="196"/>
                  </a:lnTo>
                  <a:lnTo>
                    <a:pt x="152" y="282"/>
                  </a:lnTo>
                  <a:lnTo>
                    <a:pt x="487" y="8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496;p89"/>
            <p:cNvSpPr/>
            <p:nvPr/>
          </p:nvSpPr>
          <p:spPr>
            <a:xfrm>
              <a:off x="5309200" y="3940325"/>
              <a:ext cx="27875" cy="15975"/>
            </a:xfrm>
            <a:custGeom>
              <a:rect l="l" t="t" r="r" b="b"/>
              <a:pathLst>
                <a:path w="1115" h="639" extrusionOk="0">
                  <a:moveTo>
                    <a:pt x="963" y="0"/>
                  </a:moveTo>
                  <a:lnTo>
                    <a:pt x="1" y="563"/>
                  </a:lnTo>
                  <a:lnTo>
                    <a:pt x="152" y="639"/>
                  </a:lnTo>
                  <a:lnTo>
                    <a:pt x="1115" y="87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497;p89"/>
            <p:cNvSpPr/>
            <p:nvPr/>
          </p:nvSpPr>
          <p:spPr>
            <a:xfrm>
              <a:off x="5338150" y="3931925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90" y="1"/>
                  </a:moveTo>
                  <a:lnTo>
                    <a:pt x="0" y="228"/>
                  </a:lnTo>
                  <a:lnTo>
                    <a:pt x="152" y="304"/>
                  </a:lnTo>
                  <a:lnTo>
                    <a:pt x="530" y="87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498;p89"/>
            <p:cNvSpPr/>
            <p:nvPr/>
          </p:nvSpPr>
          <p:spPr>
            <a:xfrm>
              <a:off x="5352750" y="3914350"/>
              <a:ext cx="29225" cy="17075"/>
            </a:xfrm>
            <a:custGeom>
              <a:rect l="l" t="t" r="r" b="b"/>
              <a:pathLst>
                <a:path w="1169" h="683" extrusionOk="0">
                  <a:moveTo>
                    <a:pt x="1028" y="1"/>
                  </a:moveTo>
                  <a:lnTo>
                    <a:pt x="0" y="596"/>
                  </a:lnTo>
                  <a:lnTo>
                    <a:pt x="152" y="682"/>
                  </a:lnTo>
                  <a:lnTo>
                    <a:pt x="1169" y="87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499;p89"/>
            <p:cNvSpPr/>
            <p:nvPr/>
          </p:nvSpPr>
          <p:spPr>
            <a:xfrm>
              <a:off x="5249975" y="3995775"/>
              <a:ext cx="11100" cy="6225"/>
            </a:xfrm>
            <a:custGeom>
              <a:rect l="l" t="t" r="r" b="b"/>
              <a:pathLst>
                <a:path w="443" h="249" extrusionOk="0">
                  <a:moveTo>
                    <a:pt x="303" y="0"/>
                  </a:moveTo>
                  <a:lnTo>
                    <a:pt x="0" y="173"/>
                  </a:lnTo>
                  <a:lnTo>
                    <a:pt x="141" y="249"/>
                  </a:lnTo>
                  <a:lnTo>
                    <a:pt x="444" y="7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500;p89"/>
            <p:cNvSpPr/>
            <p:nvPr/>
          </p:nvSpPr>
          <p:spPr>
            <a:xfrm>
              <a:off x="5262400" y="398657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34" y="0"/>
                  </a:moveTo>
                  <a:lnTo>
                    <a:pt x="1" y="249"/>
                  </a:lnTo>
                  <a:lnTo>
                    <a:pt x="142" y="336"/>
                  </a:lnTo>
                  <a:lnTo>
                    <a:pt x="585" y="7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501;p89"/>
            <p:cNvSpPr/>
            <p:nvPr/>
          </p:nvSpPr>
          <p:spPr>
            <a:xfrm>
              <a:off x="5278375" y="3977100"/>
              <a:ext cx="14900" cy="8675"/>
            </a:xfrm>
            <a:custGeom>
              <a:rect l="l" t="t" r="r" b="b"/>
              <a:pathLst>
                <a:path w="596" h="347" extrusionOk="0">
                  <a:moveTo>
                    <a:pt x="455" y="1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95" y="87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502;p89"/>
            <p:cNvSpPr/>
            <p:nvPr/>
          </p:nvSpPr>
          <p:spPr>
            <a:xfrm>
              <a:off x="5294600" y="3956275"/>
              <a:ext cx="34650" cy="20050"/>
            </a:xfrm>
            <a:custGeom>
              <a:rect l="l" t="t" r="r" b="b"/>
              <a:pathLst>
                <a:path w="1386" h="802" extrusionOk="0">
                  <a:moveTo>
                    <a:pt x="1234" y="1"/>
                  </a:moveTo>
                  <a:lnTo>
                    <a:pt x="0" y="715"/>
                  </a:lnTo>
                  <a:lnTo>
                    <a:pt x="141" y="801"/>
                  </a:lnTo>
                  <a:lnTo>
                    <a:pt x="1385" y="8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503;p89"/>
            <p:cNvSpPr/>
            <p:nvPr/>
          </p:nvSpPr>
          <p:spPr>
            <a:xfrm>
              <a:off x="5330300" y="3942200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79" y="1"/>
                  </a:moveTo>
                  <a:lnTo>
                    <a:pt x="0" y="455"/>
                  </a:lnTo>
                  <a:lnTo>
                    <a:pt x="152" y="542"/>
                  </a:lnTo>
                  <a:lnTo>
                    <a:pt x="931" y="87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504;p89"/>
            <p:cNvSpPr/>
            <p:nvPr/>
          </p:nvSpPr>
          <p:spPr>
            <a:xfrm>
              <a:off x="5354650" y="393327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50"/>
                  </a:lnTo>
                  <a:lnTo>
                    <a:pt x="152" y="336"/>
                  </a:lnTo>
                  <a:lnTo>
                    <a:pt x="584" y="7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505;p89"/>
            <p:cNvSpPr/>
            <p:nvPr/>
          </p:nvSpPr>
          <p:spPr>
            <a:xfrm>
              <a:off x="5370600" y="3924900"/>
              <a:ext cx="13000" cy="7600"/>
            </a:xfrm>
            <a:custGeom>
              <a:rect l="l" t="t" r="r" b="b"/>
              <a:pathLst>
                <a:path w="520" h="304" extrusionOk="0">
                  <a:moveTo>
                    <a:pt x="368" y="1"/>
                  </a:moveTo>
                  <a:lnTo>
                    <a:pt x="0" y="217"/>
                  </a:lnTo>
                  <a:lnTo>
                    <a:pt x="141" y="303"/>
                  </a:lnTo>
                  <a:lnTo>
                    <a:pt x="520" y="8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506;p89"/>
            <p:cNvSpPr/>
            <p:nvPr/>
          </p:nvSpPr>
          <p:spPr>
            <a:xfrm>
              <a:off x="5259700" y="39960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23" y="7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6507;p89"/>
            <p:cNvSpPr/>
            <p:nvPr/>
          </p:nvSpPr>
          <p:spPr>
            <a:xfrm>
              <a:off x="5281625" y="39868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49"/>
                  </a:lnTo>
                  <a:lnTo>
                    <a:pt x="141" y="335"/>
                  </a:lnTo>
                  <a:lnTo>
                    <a:pt x="584" y="7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6508;p89"/>
            <p:cNvSpPr/>
            <p:nvPr/>
          </p:nvSpPr>
          <p:spPr>
            <a:xfrm>
              <a:off x="5297575" y="3976300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41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82" y="76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6509;p89"/>
            <p:cNvSpPr/>
            <p:nvPr/>
          </p:nvSpPr>
          <p:spPr>
            <a:xfrm>
              <a:off x="5315975" y="3968450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35" y="0"/>
                  </a:moveTo>
                  <a:lnTo>
                    <a:pt x="0" y="195"/>
                  </a:lnTo>
                  <a:lnTo>
                    <a:pt x="141" y="282"/>
                  </a:lnTo>
                  <a:lnTo>
                    <a:pt x="476" y="8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6510;p89"/>
            <p:cNvSpPr/>
            <p:nvPr/>
          </p:nvSpPr>
          <p:spPr>
            <a:xfrm>
              <a:off x="5329225" y="3951675"/>
              <a:ext cx="27600" cy="16250"/>
            </a:xfrm>
            <a:custGeom>
              <a:rect l="l" t="t" r="r" b="b"/>
              <a:pathLst>
                <a:path w="1104" h="650" extrusionOk="0">
                  <a:moveTo>
                    <a:pt x="963" y="1"/>
                  </a:moveTo>
                  <a:lnTo>
                    <a:pt x="0" y="563"/>
                  </a:lnTo>
                  <a:lnTo>
                    <a:pt x="141" y="650"/>
                  </a:lnTo>
                  <a:lnTo>
                    <a:pt x="1104" y="87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6511;p89"/>
            <p:cNvSpPr/>
            <p:nvPr/>
          </p:nvSpPr>
          <p:spPr>
            <a:xfrm>
              <a:off x="5358150" y="3943575"/>
              <a:ext cx="13025" cy="7575"/>
            </a:xfrm>
            <a:custGeom>
              <a:rect l="l" t="t" r="r" b="b"/>
              <a:pathLst>
                <a:path w="521" h="303" extrusionOk="0">
                  <a:moveTo>
                    <a:pt x="379" y="0"/>
                  </a:moveTo>
                  <a:lnTo>
                    <a:pt x="1" y="216"/>
                  </a:lnTo>
                  <a:lnTo>
                    <a:pt x="141" y="303"/>
                  </a:lnTo>
                  <a:lnTo>
                    <a:pt x="520" y="7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6512;p89"/>
            <p:cNvSpPr/>
            <p:nvPr/>
          </p:nvSpPr>
          <p:spPr>
            <a:xfrm>
              <a:off x="5372500" y="3924350"/>
              <a:ext cx="31650" cy="18425"/>
            </a:xfrm>
            <a:custGeom>
              <a:rect l="l" t="t" r="r" b="b"/>
              <a:pathLst>
                <a:path w="1266" h="737" extrusionOk="0">
                  <a:moveTo>
                    <a:pt x="1125" y="1"/>
                  </a:moveTo>
                  <a:lnTo>
                    <a:pt x="0" y="650"/>
                  </a:lnTo>
                  <a:lnTo>
                    <a:pt x="152" y="737"/>
                  </a:lnTo>
                  <a:lnTo>
                    <a:pt x="1266" y="8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6513;p89"/>
            <p:cNvSpPr/>
            <p:nvPr/>
          </p:nvSpPr>
          <p:spPr>
            <a:xfrm>
              <a:off x="5269725" y="4007125"/>
              <a:ext cx="11100" cy="6525"/>
            </a:xfrm>
            <a:custGeom>
              <a:rect l="l" t="t" r="r" b="b"/>
              <a:pathLst>
                <a:path w="443" h="261" extrusionOk="0">
                  <a:moveTo>
                    <a:pt x="303" y="0"/>
                  </a:moveTo>
                  <a:lnTo>
                    <a:pt x="0" y="174"/>
                  </a:lnTo>
                  <a:lnTo>
                    <a:pt x="141" y="260"/>
                  </a:lnTo>
                  <a:lnTo>
                    <a:pt x="444" y="87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6514;p89"/>
            <p:cNvSpPr/>
            <p:nvPr/>
          </p:nvSpPr>
          <p:spPr>
            <a:xfrm>
              <a:off x="5282150" y="39979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1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6515;p89"/>
            <p:cNvSpPr/>
            <p:nvPr/>
          </p:nvSpPr>
          <p:spPr>
            <a:xfrm>
              <a:off x="5298125" y="3976300"/>
              <a:ext cx="36250" cy="20850"/>
            </a:xfrm>
            <a:custGeom>
              <a:rect l="l" t="t" r="r" b="b"/>
              <a:pathLst>
                <a:path w="1450" h="834" extrusionOk="0">
                  <a:moveTo>
                    <a:pt x="1298" y="0"/>
                  </a:moveTo>
                  <a:lnTo>
                    <a:pt x="0" y="747"/>
                  </a:lnTo>
                  <a:lnTo>
                    <a:pt x="141" y="833"/>
                  </a:lnTo>
                  <a:lnTo>
                    <a:pt x="1450" y="87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6516;p89"/>
            <p:cNvSpPr/>
            <p:nvPr/>
          </p:nvSpPr>
          <p:spPr>
            <a:xfrm>
              <a:off x="5328950" y="3967900"/>
              <a:ext cx="20025" cy="11400"/>
            </a:xfrm>
            <a:custGeom>
              <a:rect l="l" t="t" r="r" b="b"/>
              <a:pathLst>
                <a:path w="801" h="456" extrusionOk="0">
                  <a:moveTo>
                    <a:pt x="649" y="1"/>
                  </a:moveTo>
                  <a:lnTo>
                    <a:pt x="0" y="369"/>
                  </a:lnTo>
                  <a:lnTo>
                    <a:pt x="141" y="455"/>
                  </a:lnTo>
                  <a:lnTo>
                    <a:pt x="801" y="76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6517;p89"/>
            <p:cNvSpPr/>
            <p:nvPr/>
          </p:nvSpPr>
          <p:spPr>
            <a:xfrm>
              <a:off x="5350050" y="3953575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79" y="0"/>
                  </a:moveTo>
                  <a:lnTo>
                    <a:pt x="0" y="455"/>
                  </a:lnTo>
                  <a:lnTo>
                    <a:pt x="152" y="541"/>
                  </a:lnTo>
                  <a:lnTo>
                    <a:pt x="931" y="87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6518;p89"/>
            <p:cNvSpPr/>
            <p:nvPr/>
          </p:nvSpPr>
          <p:spPr>
            <a:xfrm>
              <a:off x="5374650" y="394465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Google Shape;6519;p89"/>
            <p:cNvSpPr/>
            <p:nvPr/>
          </p:nvSpPr>
          <p:spPr>
            <a:xfrm>
              <a:off x="5390350" y="3936525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68" y="1"/>
                  </a:moveTo>
                  <a:lnTo>
                    <a:pt x="0" y="206"/>
                  </a:lnTo>
                  <a:lnTo>
                    <a:pt x="141" y="293"/>
                  </a:lnTo>
                  <a:lnTo>
                    <a:pt x="520" y="7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Google Shape;6520;p89"/>
            <p:cNvSpPr/>
            <p:nvPr/>
          </p:nvSpPr>
          <p:spPr>
            <a:xfrm>
              <a:off x="5279450" y="40074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Google Shape;6521;p89"/>
            <p:cNvSpPr/>
            <p:nvPr/>
          </p:nvSpPr>
          <p:spPr>
            <a:xfrm>
              <a:off x="5301350" y="3998200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0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Google Shape;6522;p89"/>
            <p:cNvSpPr/>
            <p:nvPr/>
          </p:nvSpPr>
          <p:spPr>
            <a:xfrm>
              <a:off x="5317325" y="3991975"/>
              <a:ext cx="9475" cy="5425"/>
            </a:xfrm>
            <a:custGeom>
              <a:rect l="l" t="t" r="r" b="b"/>
              <a:pathLst>
                <a:path w="379" h="216" extrusionOk="0">
                  <a:moveTo>
                    <a:pt x="227" y="1"/>
                  </a:moveTo>
                  <a:lnTo>
                    <a:pt x="0" y="130"/>
                  </a:lnTo>
                  <a:lnTo>
                    <a:pt x="141" y="217"/>
                  </a:lnTo>
                  <a:lnTo>
                    <a:pt x="379" y="8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Google Shape;6523;p89"/>
            <p:cNvSpPr/>
            <p:nvPr/>
          </p:nvSpPr>
          <p:spPr>
            <a:xfrm>
              <a:off x="5327875" y="3979800"/>
              <a:ext cx="19750" cy="11400"/>
            </a:xfrm>
            <a:custGeom>
              <a:rect l="l" t="t" r="r" b="b"/>
              <a:pathLst>
                <a:path w="790" h="456" extrusionOk="0">
                  <a:moveTo>
                    <a:pt x="649" y="1"/>
                  </a:moveTo>
                  <a:lnTo>
                    <a:pt x="0" y="379"/>
                  </a:lnTo>
                  <a:lnTo>
                    <a:pt x="152" y="455"/>
                  </a:lnTo>
                  <a:lnTo>
                    <a:pt x="790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Google Shape;6524;p89"/>
            <p:cNvSpPr/>
            <p:nvPr/>
          </p:nvSpPr>
          <p:spPr>
            <a:xfrm>
              <a:off x="5348950" y="3963300"/>
              <a:ext cx="27625" cy="16000"/>
            </a:xfrm>
            <a:custGeom>
              <a:rect l="l" t="t" r="r" b="b"/>
              <a:pathLst>
                <a:path w="1105" h="640" extrusionOk="0">
                  <a:moveTo>
                    <a:pt x="964" y="1"/>
                  </a:moveTo>
                  <a:lnTo>
                    <a:pt x="1" y="553"/>
                  </a:lnTo>
                  <a:lnTo>
                    <a:pt x="142" y="639"/>
                  </a:lnTo>
                  <a:lnTo>
                    <a:pt x="1104" y="7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Google Shape;6525;p89"/>
            <p:cNvSpPr/>
            <p:nvPr/>
          </p:nvSpPr>
          <p:spPr>
            <a:xfrm>
              <a:off x="5377900" y="3954925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7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31" y="8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Google Shape;6526;p89"/>
            <p:cNvSpPr/>
            <p:nvPr/>
          </p:nvSpPr>
          <p:spPr>
            <a:xfrm>
              <a:off x="5392225" y="3934375"/>
              <a:ext cx="34375" cy="19750"/>
            </a:xfrm>
            <a:custGeom>
              <a:rect l="l" t="t" r="r" b="b"/>
              <a:pathLst>
                <a:path w="1375" h="790" extrusionOk="0">
                  <a:moveTo>
                    <a:pt x="1223" y="0"/>
                  </a:moveTo>
                  <a:lnTo>
                    <a:pt x="1" y="703"/>
                  </a:lnTo>
                  <a:lnTo>
                    <a:pt x="152" y="790"/>
                  </a:lnTo>
                  <a:lnTo>
                    <a:pt x="1375" y="8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Google Shape;6527;p89"/>
            <p:cNvSpPr/>
            <p:nvPr/>
          </p:nvSpPr>
          <p:spPr>
            <a:xfrm>
              <a:off x="5364925" y="39011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76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Google Shape;6528;p89"/>
            <p:cNvSpPr/>
            <p:nvPr/>
          </p:nvSpPr>
          <p:spPr>
            <a:xfrm>
              <a:off x="5386825" y="389190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7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Google Shape;6529;p89"/>
            <p:cNvSpPr/>
            <p:nvPr/>
          </p:nvSpPr>
          <p:spPr>
            <a:xfrm>
              <a:off x="5402525" y="3871075"/>
              <a:ext cx="34625" cy="20050"/>
            </a:xfrm>
            <a:custGeom>
              <a:rect l="l" t="t" r="r" b="b"/>
              <a:pathLst>
                <a:path w="1385" h="802" extrusionOk="0">
                  <a:moveTo>
                    <a:pt x="1244" y="1"/>
                  </a:moveTo>
                  <a:lnTo>
                    <a:pt x="0" y="715"/>
                  </a:lnTo>
                  <a:lnTo>
                    <a:pt x="152" y="801"/>
                  </a:lnTo>
                  <a:lnTo>
                    <a:pt x="1385" y="87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Google Shape;6530;p89"/>
            <p:cNvSpPr/>
            <p:nvPr/>
          </p:nvSpPr>
          <p:spPr>
            <a:xfrm>
              <a:off x="5438475" y="3857825"/>
              <a:ext cx="21675" cy="12725"/>
            </a:xfrm>
            <a:custGeom>
              <a:rect l="l" t="t" r="r" b="b"/>
              <a:pathLst>
                <a:path w="866" h="509" extrusionOk="0">
                  <a:moveTo>
                    <a:pt x="726" y="0"/>
                  </a:moveTo>
                  <a:lnTo>
                    <a:pt x="1" y="422"/>
                  </a:lnTo>
                  <a:lnTo>
                    <a:pt x="142" y="509"/>
                  </a:lnTo>
                  <a:lnTo>
                    <a:pt x="866" y="87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Google Shape;6531;p89"/>
            <p:cNvSpPr/>
            <p:nvPr/>
          </p:nvSpPr>
          <p:spPr>
            <a:xfrm>
              <a:off x="5461475" y="3845100"/>
              <a:ext cx="20575" cy="12200"/>
            </a:xfrm>
            <a:custGeom>
              <a:rect l="l" t="t" r="r" b="b"/>
              <a:pathLst>
                <a:path w="823" h="488" extrusionOk="0">
                  <a:moveTo>
                    <a:pt x="682" y="1"/>
                  </a:moveTo>
                  <a:lnTo>
                    <a:pt x="1" y="401"/>
                  </a:lnTo>
                  <a:lnTo>
                    <a:pt x="141" y="488"/>
                  </a:lnTo>
                  <a:lnTo>
                    <a:pt x="823" y="88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Google Shape;6532;p89"/>
            <p:cNvSpPr/>
            <p:nvPr/>
          </p:nvSpPr>
          <p:spPr>
            <a:xfrm>
              <a:off x="5483375" y="3836175"/>
              <a:ext cx="14650" cy="8425"/>
            </a:xfrm>
            <a:custGeom>
              <a:rect l="l" t="t" r="r" b="b"/>
              <a:pathLst>
                <a:path w="586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2" y="336"/>
                  </a:lnTo>
                  <a:lnTo>
                    <a:pt x="585" y="7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Google Shape;6533;p89"/>
            <p:cNvSpPr/>
            <p:nvPr/>
          </p:nvSpPr>
          <p:spPr>
            <a:xfrm>
              <a:off x="5383300" y="3901375"/>
              <a:ext cx="21400" cy="12450"/>
            </a:xfrm>
            <a:custGeom>
              <a:rect l="l" t="t" r="r" b="b"/>
              <a:pathLst>
                <a:path w="856" h="498" extrusionOk="0">
                  <a:moveTo>
                    <a:pt x="715" y="0"/>
                  </a:moveTo>
                  <a:lnTo>
                    <a:pt x="1" y="411"/>
                  </a:lnTo>
                  <a:lnTo>
                    <a:pt x="142" y="498"/>
                  </a:lnTo>
                  <a:lnTo>
                    <a:pt x="856" y="7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Google Shape;6534;p89"/>
            <p:cNvSpPr/>
            <p:nvPr/>
          </p:nvSpPr>
          <p:spPr>
            <a:xfrm>
              <a:off x="5406025" y="389217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7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Google Shape;6535;p89"/>
            <p:cNvSpPr/>
            <p:nvPr/>
          </p:nvSpPr>
          <p:spPr>
            <a:xfrm>
              <a:off x="5422000" y="3881625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30" y="1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82" y="7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6536;p89"/>
            <p:cNvSpPr/>
            <p:nvPr/>
          </p:nvSpPr>
          <p:spPr>
            <a:xfrm>
              <a:off x="5440375" y="3870000"/>
              <a:ext cx="18425" cy="10850"/>
            </a:xfrm>
            <a:custGeom>
              <a:rect l="l" t="t" r="r" b="b"/>
              <a:pathLst>
                <a:path w="737" h="433" extrusionOk="0">
                  <a:moveTo>
                    <a:pt x="596" y="0"/>
                  </a:moveTo>
                  <a:lnTo>
                    <a:pt x="1" y="347"/>
                  </a:lnTo>
                  <a:lnTo>
                    <a:pt x="141" y="433"/>
                  </a:lnTo>
                  <a:lnTo>
                    <a:pt x="736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6537;p89"/>
            <p:cNvSpPr/>
            <p:nvPr/>
          </p:nvSpPr>
          <p:spPr>
            <a:xfrm>
              <a:off x="5460125" y="3858625"/>
              <a:ext cx="18675" cy="10575"/>
            </a:xfrm>
            <a:custGeom>
              <a:rect l="l" t="t" r="r" b="b"/>
              <a:pathLst>
                <a:path w="747" h="422" extrusionOk="0">
                  <a:moveTo>
                    <a:pt x="606" y="1"/>
                  </a:moveTo>
                  <a:lnTo>
                    <a:pt x="0" y="347"/>
                  </a:lnTo>
                  <a:lnTo>
                    <a:pt x="141" y="423"/>
                  </a:lnTo>
                  <a:lnTo>
                    <a:pt x="747" y="7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6538;p89"/>
            <p:cNvSpPr/>
            <p:nvPr/>
          </p:nvSpPr>
          <p:spPr>
            <a:xfrm>
              <a:off x="5480150" y="3846475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38" y="0"/>
                  </a:moveTo>
                  <a:lnTo>
                    <a:pt x="0" y="368"/>
                  </a:lnTo>
                  <a:lnTo>
                    <a:pt x="141" y="454"/>
                  </a:lnTo>
                  <a:lnTo>
                    <a:pt x="790" y="7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6539;p89"/>
            <p:cNvSpPr/>
            <p:nvPr/>
          </p:nvSpPr>
          <p:spPr>
            <a:xfrm>
              <a:off x="5384675" y="39124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6540;p89"/>
            <p:cNvSpPr/>
            <p:nvPr/>
          </p:nvSpPr>
          <p:spPr>
            <a:xfrm>
              <a:off x="5406575" y="390327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49"/>
                  </a:lnTo>
                  <a:lnTo>
                    <a:pt x="141" y="335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6541;p89"/>
            <p:cNvSpPr/>
            <p:nvPr/>
          </p:nvSpPr>
          <p:spPr>
            <a:xfrm>
              <a:off x="5422525" y="3890275"/>
              <a:ext cx="21125" cy="12200"/>
            </a:xfrm>
            <a:custGeom>
              <a:rect l="l" t="t" r="r" b="b"/>
              <a:pathLst>
                <a:path w="845" h="488" extrusionOk="0">
                  <a:moveTo>
                    <a:pt x="704" y="1"/>
                  </a:moveTo>
                  <a:lnTo>
                    <a:pt x="1" y="401"/>
                  </a:lnTo>
                  <a:lnTo>
                    <a:pt x="141" y="488"/>
                  </a:lnTo>
                  <a:lnTo>
                    <a:pt x="845" y="76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6542;p89"/>
            <p:cNvSpPr/>
            <p:nvPr/>
          </p:nvSpPr>
          <p:spPr>
            <a:xfrm>
              <a:off x="5444975" y="3869175"/>
              <a:ext cx="34925" cy="20325"/>
            </a:xfrm>
            <a:custGeom>
              <a:rect l="l" t="t" r="r" b="b"/>
              <a:pathLst>
                <a:path w="1397" h="813" extrusionOk="0">
                  <a:moveTo>
                    <a:pt x="1256" y="1"/>
                  </a:moveTo>
                  <a:lnTo>
                    <a:pt x="1" y="726"/>
                  </a:lnTo>
                  <a:lnTo>
                    <a:pt x="141" y="812"/>
                  </a:lnTo>
                  <a:lnTo>
                    <a:pt x="1396" y="8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6543;p89"/>
            <p:cNvSpPr/>
            <p:nvPr/>
          </p:nvSpPr>
          <p:spPr>
            <a:xfrm>
              <a:off x="5481225" y="38567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41" y="476"/>
                  </a:lnTo>
                  <a:lnTo>
                    <a:pt x="823" y="76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6544;p89"/>
            <p:cNvSpPr/>
            <p:nvPr/>
          </p:nvSpPr>
          <p:spPr>
            <a:xfrm>
              <a:off x="5503125" y="38475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6545;p89"/>
            <p:cNvSpPr/>
            <p:nvPr/>
          </p:nvSpPr>
          <p:spPr>
            <a:xfrm>
              <a:off x="5405500" y="3912725"/>
              <a:ext cx="18950" cy="11125"/>
            </a:xfrm>
            <a:custGeom>
              <a:rect l="l" t="t" r="r" b="b"/>
              <a:pathLst>
                <a:path w="758" h="445" extrusionOk="0">
                  <a:moveTo>
                    <a:pt x="617" y="1"/>
                  </a:moveTo>
                  <a:lnTo>
                    <a:pt x="0" y="358"/>
                  </a:lnTo>
                  <a:lnTo>
                    <a:pt x="141" y="444"/>
                  </a:lnTo>
                  <a:lnTo>
                    <a:pt x="757" y="87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Google Shape;6546;p89"/>
            <p:cNvSpPr/>
            <p:nvPr/>
          </p:nvSpPr>
          <p:spPr>
            <a:xfrm>
              <a:off x="5425775" y="390352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Google Shape;6547;p89"/>
            <p:cNvSpPr/>
            <p:nvPr/>
          </p:nvSpPr>
          <p:spPr>
            <a:xfrm>
              <a:off x="5441725" y="3890550"/>
              <a:ext cx="21400" cy="12200"/>
            </a:xfrm>
            <a:custGeom>
              <a:rect l="l" t="t" r="r" b="b"/>
              <a:pathLst>
                <a:path w="856" h="488" extrusionOk="0">
                  <a:moveTo>
                    <a:pt x="704" y="1"/>
                  </a:moveTo>
                  <a:lnTo>
                    <a:pt x="1" y="412"/>
                  </a:lnTo>
                  <a:lnTo>
                    <a:pt x="141" y="487"/>
                  </a:lnTo>
                  <a:lnTo>
                    <a:pt x="855" y="87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Google Shape;6548;p89"/>
            <p:cNvSpPr/>
            <p:nvPr/>
          </p:nvSpPr>
          <p:spPr>
            <a:xfrm>
              <a:off x="5464175" y="38813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3" y="1"/>
                  </a:moveTo>
                  <a:lnTo>
                    <a:pt x="1" y="250"/>
                  </a:lnTo>
                  <a:lnTo>
                    <a:pt x="152" y="336"/>
                  </a:lnTo>
                  <a:lnTo>
                    <a:pt x="574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Google Shape;6549;p89"/>
            <p:cNvSpPr/>
            <p:nvPr/>
          </p:nvSpPr>
          <p:spPr>
            <a:xfrm>
              <a:off x="5479875" y="387000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606" y="0"/>
                  </a:moveTo>
                  <a:lnTo>
                    <a:pt x="0" y="347"/>
                  </a:lnTo>
                  <a:lnTo>
                    <a:pt x="152" y="433"/>
                  </a:lnTo>
                  <a:lnTo>
                    <a:pt x="747" y="8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Google Shape;6550;p89"/>
            <p:cNvSpPr/>
            <p:nvPr/>
          </p:nvSpPr>
          <p:spPr>
            <a:xfrm>
              <a:off x="5499875" y="3857825"/>
              <a:ext cx="19775" cy="11375"/>
            </a:xfrm>
            <a:custGeom>
              <a:rect l="l" t="t" r="r" b="b"/>
              <a:pathLst>
                <a:path w="791" h="455" extrusionOk="0">
                  <a:moveTo>
                    <a:pt x="650" y="0"/>
                  </a:moveTo>
                  <a:lnTo>
                    <a:pt x="1" y="368"/>
                  </a:lnTo>
                  <a:lnTo>
                    <a:pt x="141" y="455"/>
                  </a:lnTo>
                  <a:lnTo>
                    <a:pt x="791" y="8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Google Shape;6551;p89"/>
            <p:cNvSpPr/>
            <p:nvPr/>
          </p:nvSpPr>
          <p:spPr>
            <a:xfrm>
              <a:off x="5404400" y="39238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6552;p89"/>
            <p:cNvSpPr/>
            <p:nvPr/>
          </p:nvSpPr>
          <p:spPr>
            <a:xfrm>
              <a:off x="5426325" y="39146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6553;p89"/>
            <p:cNvSpPr/>
            <p:nvPr/>
          </p:nvSpPr>
          <p:spPr>
            <a:xfrm>
              <a:off x="5442275" y="3898675"/>
              <a:ext cx="26525" cy="15150"/>
            </a:xfrm>
            <a:custGeom>
              <a:rect l="l" t="t" r="r" b="b"/>
              <a:pathLst>
                <a:path w="1061" h="606" extrusionOk="0">
                  <a:moveTo>
                    <a:pt x="909" y="0"/>
                  </a:moveTo>
                  <a:lnTo>
                    <a:pt x="0" y="530"/>
                  </a:lnTo>
                  <a:lnTo>
                    <a:pt x="141" y="606"/>
                  </a:lnTo>
                  <a:lnTo>
                    <a:pt x="1061" y="87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6554;p89"/>
            <p:cNvSpPr/>
            <p:nvPr/>
          </p:nvSpPr>
          <p:spPr>
            <a:xfrm>
              <a:off x="5469850" y="3880825"/>
              <a:ext cx="29775" cy="17050"/>
            </a:xfrm>
            <a:custGeom>
              <a:rect l="l" t="t" r="r" b="b"/>
              <a:pathLst>
                <a:path w="1191" h="682" extrusionOk="0">
                  <a:moveTo>
                    <a:pt x="1050" y="0"/>
                  </a:moveTo>
                  <a:lnTo>
                    <a:pt x="1" y="595"/>
                  </a:lnTo>
                  <a:lnTo>
                    <a:pt x="152" y="682"/>
                  </a:lnTo>
                  <a:lnTo>
                    <a:pt x="1191" y="7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6555;p89"/>
            <p:cNvSpPr/>
            <p:nvPr/>
          </p:nvSpPr>
          <p:spPr>
            <a:xfrm>
              <a:off x="5500975" y="38681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6556;p89"/>
            <p:cNvSpPr/>
            <p:nvPr/>
          </p:nvSpPr>
          <p:spPr>
            <a:xfrm>
              <a:off x="5522875" y="385890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6557;p89"/>
            <p:cNvSpPr/>
            <p:nvPr/>
          </p:nvSpPr>
          <p:spPr>
            <a:xfrm>
              <a:off x="5427675" y="3924100"/>
              <a:ext cx="16775" cy="9750"/>
            </a:xfrm>
            <a:custGeom>
              <a:rect l="l" t="t" r="r" b="b"/>
              <a:pathLst>
                <a:path w="671" h="390" extrusionOk="0">
                  <a:moveTo>
                    <a:pt x="520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71" y="8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6558;p89"/>
            <p:cNvSpPr/>
            <p:nvPr/>
          </p:nvSpPr>
          <p:spPr>
            <a:xfrm>
              <a:off x="5445525" y="39149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60"/>
                  </a:lnTo>
                  <a:lnTo>
                    <a:pt x="152" y="336"/>
                  </a:lnTo>
                  <a:lnTo>
                    <a:pt x="584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6559;p89"/>
            <p:cNvSpPr/>
            <p:nvPr/>
          </p:nvSpPr>
          <p:spPr>
            <a:xfrm>
              <a:off x="5461475" y="3907850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303" y="1"/>
                  </a:moveTo>
                  <a:lnTo>
                    <a:pt x="1" y="174"/>
                  </a:lnTo>
                  <a:lnTo>
                    <a:pt x="141" y="261"/>
                  </a:lnTo>
                  <a:lnTo>
                    <a:pt x="444" y="7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6560;p89"/>
            <p:cNvSpPr/>
            <p:nvPr/>
          </p:nvSpPr>
          <p:spPr>
            <a:xfrm>
              <a:off x="5473925" y="3892975"/>
              <a:ext cx="24625" cy="14100"/>
            </a:xfrm>
            <a:custGeom>
              <a:rect l="l" t="t" r="r" b="b"/>
              <a:pathLst>
                <a:path w="984" h="564" extrusionOk="0">
                  <a:moveTo>
                    <a:pt x="833" y="1"/>
                  </a:moveTo>
                  <a:lnTo>
                    <a:pt x="0" y="477"/>
                  </a:lnTo>
                  <a:lnTo>
                    <a:pt x="141" y="563"/>
                  </a:lnTo>
                  <a:lnTo>
                    <a:pt x="985" y="77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6561;p89"/>
            <p:cNvSpPr/>
            <p:nvPr/>
          </p:nvSpPr>
          <p:spPr>
            <a:xfrm>
              <a:off x="5499625" y="388135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606" y="1"/>
                  </a:moveTo>
                  <a:lnTo>
                    <a:pt x="0" y="347"/>
                  </a:lnTo>
                  <a:lnTo>
                    <a:pt x="151" y="433"/>
                  </a:lnTo>
                  <a:lnTo>
                    <a:pt x="746" y="8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6562;p89"/>
            <p:cNvSpPr/>
            <p:nvPr/>
          </p:nvSpPr>
          <p:spPr>
            <a:xfrm>
              <a:off x="5519625" y="3869175"/>
              <a:ext cx="19775" cy="11400"/>
            </a:xfrm>
            <a:custGeom>
              <a:rect l="l" t="t" r="r" b="b"/>
              <a:pathLst>
                <a:path w="791" h="456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6563;p89"/>
            <p:cNvSpPr/>
            <p:nvPr/>
          </p:nvSpPr>
          <p:spPr>
            <a:xfrm>
              <a:off x="5536675" y="3797500"/>
              <a:ext cx="27875" cy="16250"/>
            </a:xfrm>
            <a:custGeom>
              <a:rect l="l" t="t" r="r" b="b"/>
              <a:pathLst>
                <a:path w="1115" h="650" extrusionOk="0">
                  <a:moveTo>
                    <a:pt x="974" y="1"/>
                  </a:moveTo>
                  <a:lnTo>
                    <a:pt x="0" y="563"/>
                  </a:lnTo>
                  <a:lnTo>
                    <a:pt x="152" y="650"/>
                  </a:lnTo>
                  <a:lnTo>
                    <a:pt x="1115" y="87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6564;p89"/>
            <p:cNvSpPr/>
            <p:nvPr/>
          </p:nvSpPr>
          <p:spPr>
            <a:xfrm>
              <a:off x="5565875" y="3785600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1" y="369"/>
                  </a:lnTo>
                  <a:lnTo>
                    <a:pt x="141" y="444"/>
                  </a:lnTo>
                  <a:lnTo>
                    <a:pt x="769" y="8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6565;p89"/>
            <p:cNvSpPr/>
            <p:nvPr/>
          </p:nvSpPr>
          <p:spPr>
            <a:xfrm>
              <a:off x="5586425" y="3773975"/>
              <a:ext cx="18975" cy="11125"/>
            </a:xfrm>
            <a:custGeom>
              <a:rect l="l" t="t" r="r" b="b"/>
              <a:pathLst>
                <a:path w="759" h="445" extrusionOk="0">
                  <a:moveTo>
                    <a:pt x="618" y="1"/>
                  </a:moveTo>
                  <a:lnTo>
                    <a:pt x="1" y="358"/>
                  </a:lnTo>
                  <a:lnTo>
                    <a:pt x="141" y="444"/>
                  </a:lnTo>
                  <a:lnTo>
                    <a:pt x="758" y="87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6566;p89"/>
            <p:cNvSpPr/>
            <p:nvPr/>
          </p:nvSpPr>
          <p:spPr>
            <a:xfrm>
              <a:off x="5606725" y="3765050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1"/>
                  </a:moveTo>
                  <a:lnTo>
                    <a:pt x="0" y="249"/>
                  </a:lnTo>
                  <a:lnTo>
                    <a:pt x="141" y="336"/>
                  </a:lnTo>
                  <a:lnTo>
                    <a:pt x="574" y="7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6567;p89"/>
            <p:cNvSpPr/>
            <p:nvPr/>
          </p:nvSpPr>
          <p:spPr>
            <a:xfrm>
              <a:off x="5622400" y="3758550"/>
              <a:ext cx="9775" cy="5725"/>
            </a:xfrm>
            <a:custGeom>
              <a:rect l="l" t="t" r="r" b="b"/>
              <a:pathLst>
                <a:path w="391" h="229" extrusionOk="0">
                  <a:moveTo>
                    <a:pt x="250" y="1"/>
                  </a:moveTo>
                  <a:lnTo>
                    <a:pt x="1" y="142"/>
                  </a:lnTo>
                  <a:lnTo>
                    <a:pt x="141" y="228"/>
                  </a:lnTo>
                  <a:lnTo>
                    <a:pt x="390" y="88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6568;p89"/>
            <p:cNvSpPr/>
            <p:nvPr/>
          </p:nvSpPr>
          <p:spPr>
            <a:xfrm>
              <a:off x="5539650" y="3809400"/>
              <a:ext cx="24350" cy="14100"/>
            </a:xfrm>
            <a:custGeom>
              <a:rect l="l" t="t" r="r" b="b"/>
              <a:pathLst>
                <a:path w="974" h="564" extrusionOk="0">
                  <a:moveTo>
                    <a:pt x="833" y="1"/>
                  </a:moveTo>
                  <a:lnTo>
                    <a:pt x="0" y="477"/>
                  </a:lnTo>
                  <a:lnTo>
                    <a:pt x="141" y="563"/>
                  </a:lnTo>
                  <a:lnTo>
                    <a:pt x="974" y="77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6569;p89"/>
            <p:cNvSpPr/>
            <p:nvPr/>
          </p:nvSpPr>
          <p:spPr>
            <a:xfrm>
              <a:off x="5565325" y="3797775"/>
              <a:ext cx="18700" cy="10850"/>
            </a:xfrm>
            <a:custGeom>
              <a:rect l="l" t="t" r="r" b="b"/>
              <a:pathLst>
                <a:path w="748" h="433" extrusionOk="0">
                  <a:moveTo>
                    <a:pt x="596" y="1"/>
                  </a:moveTo>
                  <a:lnTo>
                    <a:pt x="1" y="347"/>
                  </a:lnTo>
                  <a:lnTo>
                    <a:pt x="142" y="433"/>
                  </a:lnTo>
                  <a:lnTo>
                    <a:pt x="747" y="8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6570;p89"/>
            <p:cNvSpPr/>
            <p:nvPr/>
          </p:nvSpPr>
          <p:spPr>
            <a:xfrm>
              <a:off x="5585075" y="3787225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31" y="1"/>
                  </a:moveTo>
                  <a:lnTo>
                    <a:pt x="1" y="314"/>
                  </a:lnTo>
                  <a:lnTo>
                    <a:pt x="152" y="401"/>
                  </a:lnTo>
                  <a:lnTo>
                    <a:pt x="682" y="8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6571;p89"/>
            <p:cNvSpPr/>
            <p:nvPr/>
          </p:nvSpPr>
          <p:spPr>
            <a:xfrm>
              <a:off x="5603200" y="3775050"/>
              <a:ext cx="20050" cy="11675"/>
            </a:xfrm>
            <a:custGeom>
              <a:rect l="l" t="t" r="r" b="b"/>
              <a:pathLst>
                <a:path w="802" h="467" extrusionOk="0">
                  <a:moveTo>
                    <a:pt x="650" y="1"/>
                  </a:moveTo>
                  <a:lnTo>
                    <a:pt x="1" y="380"/>
                  </a:lnTo>
                  <a:lnTo>
                    <a:pt x="152" y="466"/>
                  </a:lnTo>
                  <a:lnTo>
                    <a:pt x="801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6572;p89"/>
            <p:cNvSpPr/>
            <p:nvPr/>
          </p:nvSpPr>
          <p:spPr>
            <a:xfrm>
              <a:off x="5624300" y="3764250"/>
              <a:ext cx="17875" cy="10300"/>
            </a:xfrm>
            <a:custGeom>
              <a:rect l="l" t="t" r="r" b="b"/>
              <a:pathLst>
                <a:path w="715" h="412" extrusionOk="0">
                  <a:moveTo>
                    <a:pt x="563" y="0"/>
                  </a:moveTo>
                  <a:lnTo>
                    <a:pt x="0" y="325"/>
                  </a:lnTo>
                  <a:lnTo>
                    <a:pt x="152" y="411"/>
                  </a:lnTo>
                  <a:lnTo>
                    <a:pt x="715" y="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6573;p89"/>
            <p:cNvSpPr/>
            <p:nvPr/>
          </p:nvSpPr>
          <p:spPr>
            <a:xfrm>
              <a:off x="5556950" y="3797250"/>
              <a:ext cx="47900" cy="27600"/>
            </a:xfrm>
            <a:custGeom>
              <a:rect l="l" t="t" r="r" b="b"/>
              <a:pathLst>
                <a:path w="1916" h="1104" extrusionOk="0">
                  <a:moveTo>
                    <a:pt x="1775" y="0"/>
                  </a:moveTo>
                  <a:lnTo>
                    <a:pt x="1" y="1028"/>
                  </a:lnTo>
                  <a:lnTo>
                    <a:pt x="141" y="1104"/>
                  </a:lnTo>
                  <a:lnTo>
                    <a:pt x="1916" y="76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6574;p89"/>
            <p:cNvSpPr/>
            <p:nvPr/>
          </p:nvSpPr>
          <p:spPr>
            <a:xfrm>
              <a:off x="5606175" y="3785350"/>
              <a:ext cx="18950" cy="11100"/>
            </a:xfrm>
            <a:custGeom>
              <a:rect l="l" t="t" r="r" b="b"/>
              <a:pathLst>
                <a:path w="758" h="443" extrusionOk="0">
                  <a:moveTo>
                    <a:pt x="617" y="0"/>
                  </a:moveTo>
                  <a:lnTo>
                    <a:pt x="1" y="357"/>
                  </a:lnTo>
                  <a:lnTo>
                    <a:pt x="152" y="444"/>
                  </a:lnTo>
                  <a:lnTo>
                    <a:pt x="758" y="8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6575;p89"/>
            <p:cNvSpPr/>
            <p:nvPr/>
          </p:nvSpPr>
          <p:spPr>
            <a:xfrm>
              <a:off x="5626475" y="3776400"/>
              <a:ext cx="14350" cy="8425"/>
            </a:xfrm>
            <a:custGeom>
              <a:rect l="l" t="t" r="r" b="b"/>
              <a:pathLst>
                <a:path w="574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73" y="88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6576;p89"/>
            <p:cNvSpPr/>
            <p:nvPr/>
          </p:nvSpPr>
          <p:spPr>
            <a:xfrm>
              <a:off x="5642150" y="3769925"/>
              <a:ext cx="9750" cy="5700"/>
            </a:xfrm>
            <a:custGeom>
              <a:rect l="l" t="t" r="r" b="b"/>
              <a:pathLst>
                <a:path w="390" h="228" extrusionOk="0">
                  <a:moveTo>
                    <a:pt x="249" y="0"/>
                  </a:moveTo>
                  <a:lnTo>
                    <a:pt x="1" y="141"/>
                  </a:lnTo>
                  <a:lnTo>
                    <a:pt x="152" y="228"/>
                  </a:lnTo>
                  <a:lnTo>
                    <a:pt x="390" y="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D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6577;p89"/>
            <p:cNvSpPr/>
            <p:nvPr/>
          </p:nvSpPr>
          <p:spPr>
            <a:xfrm>
              <a:off x="5559375" y="3820775"/>
              <a:ext cx="24375" cy="14075"/>
            </a:xfrm>
            <a:custGeom>
              <a:rect l="l" t="t" r="r" b="b"/>
              <a:pathLst>
                <a:path w="975" h="563" extrusionOk="0">
                  <a:moveTo>
                    <a:pt x="834" y="0"/>
                  </a:moveTo>
                  <a:lnTo>
                    <a:pt x="1" y="476"/>
                  </a:lnTo>
                  <a:lnTo>
                    <a:pt x="152" y="563"/>
                  </a:lnTo>
                  <a:lnTo>
                    <a:pt x="975" y="87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6578;p89"/>
            <p:cNvSpPr/>
            <p:nvPr/>
          </p:nvSpPr>
          <p:spPr>
            <a:xfrm>
              <a:off x="5585075" y="3809150"/>
              <a:ext cx="18700" cy="10825"/>
            </a:xfrm>
            <a:custGeom>
              <a:rect l="l" t="t" r="r" b="b"/>
              <a:pathLst>
                <a:path w="748" h="432" extrusionOk="0">
                  <a:moveTo>
                    <a:pt x="596" y="0"/>
                  </a:moveTo>
                  <a:lnTo>
                    <a:pt x="1" y="346"/>
                  </a:lnTo>
                  <a:lnTo>
                    <a:pt x="141" y="433"/>
                  </a:lnTo>
                  <a:lnTo>
                    <a:pt x="747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6579;p89"/>
            <p:cNvSpPr/>
            <p:nvPr/>
          </p:nvSpPr>
          <p:spPr>
            <a:xfrm>
              <a:off x="5604825" y="3798850"/>
              <a:ext cx="17075" cy="9775"/>
            </a:xfrm>
            <a:custGeom>
              <a:rect l="l" t="t" r="r" b="b"/>
              <a:pathLst>
                <a:path w="683" h="391" extrusionOk="0">
                  <a:moveTo>
                    <a:pt x="531" y="1"/>
                  </a:moveTo>
                  <a:lnTo>
                    <a:pt x="1" y="304"/>
                  </a:lnTo>
                  <a:lnTo>
                    <a:pt x="152" y="390"/>
                  </a:lnTo>
                  <a:lnTo>
                    <a:pt x="682" y="7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6580;p89"/>
            <p:cNvSpPr/>
            <p:nvPr/>
          </p:nvSpPr>
          <p:spPr>
            <a:xfrm>
              <a:off x="5623225" y="3786700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38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90" y="7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6581;p89"/>
            <p:cNvSpPr/>
            <p:nvPr/>
          </p:nvSpPr>
          <p:spPr>
            <a:xfrm>
              <a:off x="5644325" y="3775600"/>
              <a:ext cx="17600" cy="10300"/>
            </a:xfrm>
            <a:custGeom>
              <a:rect l="l" t="t" r="r" b="b"/>
              <a:pathLst>
                <a:path w="704" h="412" extrusionOk="0">
                  <a:moveTo>
                    <a:pt x="552" y="1"/>
                  </a:moveTo>
                  <a:lnTo>
                    <a:pt x="0" y="325"/>
                  </a:lnTo>
                  <a:lnTo>
                    <a:pt x="141" y="412"/>
                  </a:lnTo>
                  <a:lnTo>
                    <a:pt x="703" y="87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6D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6582;p89"/>
            <p:cNvSpPr/>
            <p:nvPr/>
          </p:nvSpPr>
          <p:spPr>
            <a:xfrm>
              <a:off x="5576150" y="3819425"/>
              <a:ext cx="30050" cy="17050"/>
            </a:xfrm>
            <a:custGeom>
              <a:rect l="l" t="t" r="r" b="b"/>
              <a:pathLst>
                <a:path w="1202" h="682" extrusionOk="0">
                  <a:moveTo>
                    <a:pt x="1050" y="0"/>
                  </a:moveTo>
                  <a:lnTo>
                    <a:pt x="1" y="595"/>
                  </a:lnTo>
                  <a:lnTo>
                    <a:pt x="152" y="682"/>
                  </a:lnTo>
                  <a:lnTo>
                    <a:pt x="1202" y="7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6583;p89"/>
            <p:cNvSpPr/>
            <p:nvPr/>
          </p:nvSpPr>
          <p:spPr>
            <a:xfrm>
              <a:off x="5607250" y="3808600"/>
              <a:ext cx="17625" cy="10025"/>
            </a:xfrm>
            <a:custGeom>
              <a:rect l="l" t="t" r="r" b="b"/>
              <a:pathLst>
                <a:path w="705" h="401" extrusionOk="0">
                  <a:moveTo>
                    <a:pt x="553" y="0"/>
                  </a:moveTo>
                  <a:lnTo>
                    <a:pt x="1" y="314"/>
                  </a:lnTo>
                  <a:lnTo>
                    <a:pt x="152" y="401"/>
                  </a:lnTo>
                  <a:lnTo>
                    <a:pt x="704" y="8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6584;p89"/>
            <p:cNvSpPr/>
            <p:nvPr/>
          </p:nvSpPr>
          <p:spPr>
            <a:xfrm>
              <a:off x="5625925" y="3796975"/>
              <a:ext cx="18950" cy="10825"/>
            </a:xfrm>
            <a:custGeom>
              <a:rect l="l" t="t" r="r" b="b"/>
              <a:pathLst>
                <a:path w="758" h="432" extrusionOk="0">
                  <a:moveTo>
                    <a:pt x="617" y="0"/>
                  </a:moveTo>
                  <a:lnTo>
                    <a:pt x="0" y="346"/>
                  </a:lnTo>
                  <a:lnTo>
                    <a:pt x="152" y="433"/>
                  </a:lnTo>
                  <a:lnTo>
                    <a:pt x="758" y="76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6585;p89"/>
            <p:cNvSpPr/>
            <p:nvPr/>
          </p:nvSpPr>
          <p:spPr>
            <a:xfrm>
              <a:off x="5579125" y="3835925"/>
              <a:ext cx="17875" cy="10300"/>
            </a:xfrm>
            <a:custGeom>
              <a:rect l="l" t="t" r="r" b="b"/>
              <a:pathLst>
                <a:path w="715" h="412" extrusionOk="0">
                  <a:moveTo>
                    <a:pt x="563" y="0"/>
                  </a:moveTo>
                  <a:lnTo>
                    <a:pt x="1" y="325"/>
                  </a:lnTo>
                  <a:lnTo>
                    <a:pt x="152" y="411"/>
                  </a:lnTo>
                  <a:lnTo>
                    <a:pt x="715" y="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6586;p89"/>
            <p:cNvSpPr/>
            <p:nvPr/>
          </p:nvSpPr>
          <p:spPr>
            <a:xfrm>
              <a:off x="5598075" y="3820775"/>
              <a:ext cx="25425" cy="14625"/>
            </a:xfrm>
            <a:custGeom>
              <a:rect l="l" t="t" r="r" b="b"/>
              <a:pathLst>
                <a:path w="1017" h="585" extrusionOk="0">
                  <a:moveTo>
                    <a:pt x="866" y="0"/>
                  </a:moveTo>
                  <a:lnTo>
                    <a:pt x="0" y="498"/>
                  </a:lnTo>
                  <a:lnTo>
                    <a:pt x="152" y="585"/>
                  </a:lnTo>
                  <a:lnTo>
                    <a:pt x="1017" y="87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6587;p89"/>
            <p:cNvSpPr/>
            <p:nvPr/>
          </p:nvSpPr>
          <p:spPr>
            <a:xfrm>
              <a:off x="5624850" y="3810225"/>
              <a:ext cx="16775" cy="9750"/>
            </a:xfrm>
            <a:custGeom>
              <a:rect l="l" t="t" r="r" b="b"/>
              <a:pathLst>
                <a:path w="671" h="390" extrusionOk="0">
                  <a:moveTo>
                    <a:pt x="530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71" y="8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6588;p89"/>
            <p:cNvSpPr/>
            <p:nvPr/>
          </p:nvSpPr>
          <p:spPr>
            <a:xfrm>
              <a:off x="5499075" y="3823475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3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6589;p89"/>
            <p:cNvSpPr/>
            <p:nvPr/>
          </p:nvSpPr>
          <p:spPr>
            <a:xfrm>
              <a:off x="5520975" y="381427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6590;p89"/>
            <p:cNvSpPr/>
            <p:nvPr/>
          </p:nvSpPr>
          <p:spPr>
            <a:xfrm>
              <a:off x="5501500" y="3836725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1"/>
                  </a:moveTo>
                  <a:lnTo>
                    <a:pt x="1" y="260"/>
                  </a:lnTo>
                  <a:lnTo>
                    <a:pt x="141" y="347"/>
                  </a:lnTo>
                  <a:lnTo>
                    <a:pt x="607" y="87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6591;p89"/>
            <p:cNvSpPr/>
            <p:nvPr/>
          </p:nvSpPr>
          <p:spPr>
            <a:xfrm>
              <a:off x="5517725" y="3824550"/>
              <a:ext cx="19775" cy="11400"/>
            </a:xfrm>
            <a:custGeom>
              <a:rect l="l" t="t" r="r" b="b"/>
              <a:pathLst>
                <a:path w="791" h="456" extrusionOk="0">
                  <a:moveTo>
                    <a:pt x="650" y="1"/>
                  </a:moveTo>
                  <a:lnTo>
                    <a:pt x="1" y="379"/>
                  </a:lnTo>
                  <a:lnTo>
                    <a:pt x="152" y="455"/>
                  </a:lnTo>
                  <a:lnTo>
                    <a:pt x="791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6592;p89"/>
            <p:cNvSpPr/>
            <p:nvPr/>
          </p:nvSpPr>
          <p:spPr>
            <a:xfrm>
              <a:off x="5518825" y="3834825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33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6593;p89"/>
            <p:cNvSpPr/>
            <p:nvPr/>
          </p:nvSpPr>
          <p:spPr>
            <a:xfrm>
              <a:off x="5541000" y="3825650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5"/>
                  </a:lnTo>
                  <a:lnTo>
                    <a:pt x="57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6594;p89"/>
            <p:cNvSpPr/>
            <p:nvPr/>
          </p:nvSpPr>
          <p:spPr>
            <a:xfrm>
              <a:off x="5521250" y="3848075"/>
              <a:ext cx="15175" cy="8700"/>
            </a:xfrm>
            <a:custGeom>
              <a:rect l="l" t="t" r="r" b="b"/>
              <a:pathLst>
                <a:path w="607" h="348" extrusionOk="0">
                  <a:moveTo>
                    <a:pt x="455" y="1"/>
                  </a:moveTo>
                  <a:lnTo>
                    <a:pt x="1" y="271"/>
                  </a:lnTo>
                  <a:lnTo>
                    <a:pt x="141" y="347"/>
                  </a:lnTo>
                  <a:lnTo>
                    <a:pt x="606" y="8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6595;p89"/>
            <p:cNvSpPr/>
            <p:nvPr/>
          </p:nvSpPr>
          <p:spPr>
            <a:xfrm>
              <a:off x="5537475" y="3835925"/>
              <a:ext cx="20050" cy="11650"/>
            </a:xfrm>
            <a:custGeom>
              <a:rect l="l" t="t" r="r" b="b"/>
              <a:pathLst>
                <a:path w="802" h="466" extrusionOk="0">
                  <a:moveTo>
                    <a:pt x="650" y="0"/>
                  </a:moveTo>
                  <a:lnTo>
                    <a:pt x="1" y="379"/>
                  </a:lnTo>
                  <a:lnTo>
                    <a:pt x="152" y="465"/>
                  </a:lnTo>
                  <a:lnTo>
                    <a:pt x="801" y="8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6596;p89"/>
            <p:cNvSpPr/>
            <p:nvPr/>
          </p:nvSpPr>
          <p:spPr>
            <a:xfrm>
              <a:off x="5538550" y="3846200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93" y="0"/>
                  </a:moveTo>
                  <a:lnTo>
                    <a:pt x="1" y="401"/>
                  </a:lnTo>
                  <a:lnTo>
                    <a:pt x="152" y="476"/>
                  </a:lnTo>
                  <a:lnTo>
                    <a:pt x="834" y="87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6597;p89"/>
            <p:cNvSpPr/>
            <p:nvPr/>
          </p:nvSpPr>
          <p:spPr>
            <a:xfrm>
              <a:off x="5560750" y="3837275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0"/>
                  </a:moveTo>
                  <a:lnTo>
                    <a:pt x="0" y="249"/>
                  </a:lnTo>
                  <a:lnTo>
                    <a:pt x="141" y="336"/>
                  </a:lnTo>
                  <a:lnTo>
                    <a:pt x="573" y="7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6598;p89"/>
            <p:cNvSpPr/>
            <p:nvPr/>
          </p:nvSpPr>
          <p:spPr>
            <a:xfrm>
              <a:off x="5541000" y="3859725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60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6599;p89"/>
            <p:cNvSpPr/>
            <p:nvPr/>
          </p:nvSpPr>
          <p:spPr>
            <a:xfrm>
              <a:off x="5557225" y="3847550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50" y="0"/>
                  </a:moveTo>
                  <a:lnTo>
                    <a:pt x="0" y="368"/>
                  </a:lnTo>
                  <a:lnTo>
                    <a:pt x="152" y="455"/>
                  </a:lnTo>
                  <a:lnTo>
                    <a:pt x="80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6600;p89"/>
            <p:cNvSpPr/>
            <p:nvPr/>
          </p:nvSpPr>
          <p:spPr>
            <a:xfrm>
              <a:off x="5704100" y="4257850"/>
              <a:ext cx="11100" cy="6525"/>
            </a:xfrm>
            <a:custGeom>
              <a:rect l="l" t="t" r="r" b="b"/>
              <a:pathLst>
                <a:path w="443" h="261" extrusionOk="0">
                  <a:moveTo>
                    <a:pt x="303" y="1"/>
                  </a:moveTo>
                  <a:lnTo>
                    <a:pt x="0" y="174"/>
                  </a:lnTo>
                  <a:lnTo>
                    <a:pt x="141" y="260"/>
                  </a:lnTo>
                  <a:lnTo>
                    <a:pt x="444" y="8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6601;p89"/>
            <p:cNvSpPr/>
            <p:nvPr/>
          </p:nvSpPr>
          <p:spPr>
            <a:xfrm>
              <a:off x="5716525" y="42486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6602;p89"/>
            <p:cNvSpPr/>
            <p:nvPr/>
          </p:nvSpPr>
          <p:spPr>
            <a:xfrm>
              <a:off x="5732225" y="4228375"/>
              <a:ext cx="34100" cy="19500"/>
            </a:xfrm>
            <a:custGeom>
              <a:rect l="l" t="t" r="r" b="b"/>
              <a:pathLst>
                <a:path w="1364" h="780" extrusionOk="0">
                  <a:moveTo>
                    <a:pt x="1223" y="0"/>
                  </a:moveTo>
                  <a:lnTo>
                    <a:pt x="0" y="703"/>
                  </a:lnTo>
                  <a:lnTo>
                    <a:pt x="152" y="779"/>
                  </a:lnTo>
                  <a:lnTo>
                    <a:pt x="1363" y="7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6603;p89"/>
            <p:cNvSpPr/>
            <p:nvPr/>
          </p:nvSpPr>
          <p:spPr>
            <a:xfrm>
              <a:off x="5767650" y="4218625"/>
              <a:ext cx="15700" cy="8950"/>
            </a:xfrm>
            <a:custGeom>
              <a:rect l="l" t="t" r="r" b="b"/>
              <a:pathLst>
                <a:path w="628" h="358" extrusionOk="0">
                  <a:moveTo>
                    <a:pt x="476" y="1"/>
                  </a:moveTo>
                  <a:lnTo>
                    <a:pt x="0" y="271"/>
                  </a:lnTo>
                  <a:lnTo>
                    <a:pt x="141" y="358"/>
                  </a:lnTo>
                  <a:lnTo>
                    <a:pt x="628" y="7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6604;p89"/>
            <p:cNvSpPr/>
            <p:nvPr/>
          </p:nvSpPr>
          <p:spPr>
            <a:xfrm>
              <a:off x="5784425" y="4204575"/>
              <a:ext cx="23275" cy="13275"/>
            </a:xfrm>
            <a:custGeom>
              <a:rect l="l" t="t" r="r" b="b"/>
              <a:pathLst>
                <a:path w="931" h="531" extrusionOk="0">
                  <a:moveTo>
                    <a:pt x="779" y="0"/>
                  </a:moveTo>
                  <a:lnTo>
                    <a:pt x="0" y="444"/>
                  </a:lnTo>
                  <a:lnTo>
                    <a:pt x="152" y="530"/>
                  </a:lnTo>
                  <a:lnTo>
                    <a:pt x="931" y="7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6605;p89"/>
            <p:cNvSpPr/>
            <p:nvPr/>
          </p:nvSpPr>
          <p:spPr>
            <a:xfrm>
              <a:off x="5808750" y="419537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0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6606;p89"/>
            <p:cNvSpPr/>
            <p:nvPr/>
          </p:nvSpPr>
          <p:spPr>
            <a:xfrm>
              <a:off x="5824725" y="4187250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68" y="1"/>
                  </a:moveTo>
                  <a:lnTo>
                    <a:pt x="0" y="206"/>
                  </a:lnTo>
                  <a:lnTo>
                    <a:pt x="141" y="293"/>
                  </a:lnTo>
                  <a:lnTo>
                    <a:pt x="519" y="7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6607;p89"/>
            <p:cNvSpPr/>
            <p:nvPr/>
          </p:nvSpPr>
          <p:spPr>
            <a:xfrm>
              <a:off x="5713825" y="42581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6608;p89"/>
            <p:cNvSpPr/>
            <p:nvPr/>
          </p:nvSpPr>
          <p:spPr>
            <a:xfrm>
              <a:off x="5735725" y="424892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1"/>
                  </a:moveTo>
                  <a:lnTo>
                    <a:pt x="1" y="26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6609;p89"/>
            <p:cNvSpPr/>
            <p:nvPr/>
          </p:nvSpPr>
          <p:spPr>
            <a:xfrm>
              <a:off x="5751700" y="4238375"/>
              <a:ext cx="17050" cy="9775"/>
            </a:xfrm>
            <a:custGeom>
              <a:rect l="l" t="t" r="r" b="b"/>
              <a:pathLst>
                <a:path w="682" h="391" extrusionOk="0">
                  <a:moveTo>
                    <a:pt x="530" y="1"/>
                  </a:moveTo>
                  <a:lnTo>
                    <a:pt x="0" y="314"/>
                  </a:lnTo>
                  <a:lnTo>
                    <a:pt x="141" y="390"/>
                  </a:lnTo>
                  <a:lnTo>
                    <a:pt x="682" y="87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6610;p89"/>
            <p:cNvSpPr/>
            <p:nvPr/>
          </p:nvSpPr>
          <p:spPr>
            <a:xfrm>
              <a:off x="5770075" y="4230800"/>
              <a:ext cx="11925" cy="6800"/>
            </a:xfrm>
            <a:custGeom>
              <a:rect l="l" t="t" r="r" b="b"/>
              <a:pathLst>
                <a:path w="477" h="272" extrusionOk="0">
                  <a:moveTo>
                    <a:pt x="325" y="1"/>
                  </a:moveTo>
                  <a:lnTo>
                    <a:pt x="1" y="185"/>
                  </a:lnTo>
                  <a:lnTo>
                    <a:pt x="141" y="271"/>
                  </a:lnTo>
                  <a:lnTo>
                    <a:pt x="477" y="7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6611;p89"/>
            <p:cNvSpPr/>
            <p:nvPr/>
          </p:nvSpPr>
          <p:spPr>
            <a:xfrm>
              <a:off x="5783325" y="4214025"/>
              <a:ext cx="27625" cy="16000"/>
            </a:xfrm>
            <a:custGeom>
              <a:rect l="l" t="t" r="r" b="b"/>
              <a:pathLst>
                <a:path w="1105" h="640" extrusionOk="0">
                  <a:moveTo>
                    <a:pt x="964" y="1"/>
                  </a:moveTo>
                  <a:lnTo>
                    <a:pt x="1" y="553"/>
                  </a:lnTo>
                  <a:lnTo>
                    <a:pt x="142" y="639"/>
                  </a:lnTo>
                  <a:lnTo>
                    <a:pt x="1104" y="7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6612;p89"/>
            <p:cNvSpPr/>
            <p:nvPr/>
          </p:nvSpPr>
          <p:spPr>
            <a:xfrm>
              <a:off x="5812275" y="4205650"/>
              <a:ext cx="13000" cy="7600"/>
            </a:xfrm>
            <a:custGeom>
              <a:rect l="l" t="t" r="r" b="b"/>
              <a:pathLst>
                <a:path w="520" h="304" extrusionOk="0">
                  <a:moveTo>
                    <a:pt x="37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20" y="8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6613;p89"/>
            <p:cNvSpPr/>
            <p:nvPr/>
          </p:nvSpPr>
          <p:spPr>
            <a:xfrm>
              <a:off x="5826600" y="4188075"/>
              <a:ext cx="29250" cy="16800"/>
            </a:xfrm>
            <a:custGeom>
              <a:rect l="l" t="t" r="r" b="b"/>
              <a:pathLst>
                <a:path w="1170" h="672" extrusionOk="0">
                  <a:moveTo>
                    <a:pt x="1029" y="0"/>
                  </a:moveTo>
                  <a:lnTo>
                    <a:pt x="1" y="584"/>
                  </a:lnTo>
                  <a:lnTo>
                    <a:pt x="152" y="671"/>
                  </a:lnTo>
                  <a:lnTo>
                    <a:pt x="1169" y="7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6614;p89"/>
            <p:cNvSpPr/>
            <p:nvPr/>
          </p:nvSpPr>
          <p:spPr>
            <a:xfrm>
              <a:off x="5723825" y="4269200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304" y="1"/>
                  </a:moveTo>
                  <a:lnTo>
                    <a:pt x="1" y="174"/>
                  </a:lnTo>
                  <a:lnTo>
                    <a:pt x="141" y="261"/>
                  </a:lnTo>
                  <a:lnTo>
                    <a:pt x="444" y="87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Google Shape;6615;p89"/>
            <p:cNvSpPr/>
            <p:nvPr/>
          </p:nvSpPr>
          <p:spPr>
            <a:xfrm>
              <a:off x="5736275" y="42600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5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Google Shape;6616;p89"/>
            <p:cNvSpPr/>
            <p:nvPr/>
          </p:nvSpPr>
          <p:spPr>
            <a:xfrm>
              <a:off x="5752225" y="4250550"/>
              <a:ext cx="14900" cy="8950"/>
            </a:xfrm>
            <a:custGeom>
              <a:rect l="l" t="t" r="r" b="b"/>
              <a:pathLst>
                <a:path w="596" h="358" extrusionOk="0">
                  <a:moveTo>
                    <a:pt x="455" y="0"/>
                  </a:moveTo>
                  <a:lnTo>
                    <a:pt x="1" y="271"/>
                  </a:lnTo>
                  <a:lnTo>
                    <a:pt x="141" y="357"/>
                  </a:lnTo>
                  <a:lnTo>
                    <a:pt x="596" y="87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Google Shape;6617;p89"/>
            <p:cNvSpPr/>
            <p:nvPr/>
          </p:nvSpPr>
          <p:spPr>
            <a:xfrm>
              <a:off x="5768450" y="4230000"/>
              <a:ext cx="34650" cy="20025"/>
            </a:xfrm>
            <a:custGeom>
              <a:rect l="l" t="t" r="r" b="b"/>
              <a:pathLst>
                <a:path w="1386" h="801" extrusionOk="0">
                  <a:moveTo>
                    <a:pt x="1234" y="0"/>
                  </a:moveTo>
                  <a:lnTo>
                    <a:pt x="1" y="714"/>
                  </a:lnTo>
                  <a:lnTo>
                    <a:pt x="142" y="801"/>
                  </a:lnTo>
                  <a:lnTo>
                    <a:pt x="1386" y="87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6" name="Google Shape;6618;p89"/>
            <p:cNvSpPr/>
            <p:nvPr/>
          </p:nvSpPr>
          <p:spPr>
            <a:xfrm>
              <a:off x="5804150" y="4215925"/>
              <a:ext cx="23300" cy="13275"/>
            </a:xfrm>
            <a:custGeom>
              <a:rect l="l" t="t" r="r" b="b"/>
              <a:pathLst>
                <a:path w="932" h="531" extrusionOk="0">
                  <a:moveTo>
                    <a:pt x="780" y="1"/>
                  </a:moveTo>
                  <a:lnTo>
                    <a:pt x="1" y="444"/>
                  </a:lnTo>
                  <a:lnTo>
                    <a:pt x="152" y="531"/>
                  </a:lnTo>
                  <a:lnTo>
                    <a:pt x="931" y="8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Google Shape;6619;p89"/>
            <p:cNvSpPr/>
            <p:nvPr/>
          </p:nvSpPr>
          <p:spPr>
            <a:xfrm>
              <a:off x="5828775" y="4206725"/>
              <a:ext cx="14350" cy="8425"/>
            </a:xfrm>
            <a:custGeom>
              <a:rect l="l" t="t" r="r" b="b"/>
              <a:pathLst>
                <a:path w="574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Google Shape;6620;p89"/>
            <p:cNvSpPr/>
            <p:nvPr/>
          </p:nvSpPr>
          <p:spPr>
            <a:xfrm>
              <a:off x="5844450" y="4198625"/>
              <a:ext cx="13025" cy="7325"/>
            </a:xfrm>
            <a:custGeom>
              <a:rect l="l" t="t" r="r" b="b"/>
              <a:pathLst>
                <a:path w="521" h="293" extrusionOk="0">
                  <a:moveTo>
                    <a:pt x="369" y="0"/>
                  </a:moveTo>
                  <a:lnTo>
                    <a:pt x="1" y="217"/>
                  </a:lnTo>
                  <a:lnTo>
                    <a:pt x="142" y="292"/>
                  </a:lnTo>
                  <a:lnTo>
                    <a:pt x="520" y="8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Google Shape;6621;p89"/>
            <p:cNvSpPr/>
            <p:nvPr/>
          </p:nvSpPr>
          <p:spPr>
            <a:xfrm>
              <a:off x="5733575" y="426947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Google Shape;6622;p89"/>
            <p:cNvSpPr/>
            <p:nvPr/>
          </p:nvSpPr>
          <p:spPr>
            <a:xfrm>
              <a:off x="5755475" y="4260275"/>
              <a:ext cx="14625" cy="8700"/>
            </a:xfrm>
            <a:custGeom>
              <a:rect l="l" t="t" r="r" b="b"/>
              <a:pathLst>
                <a:path w="585" h="348" extrusionOk="0">
                  <a:moveTo>
                    <a:pt x="444" y="1"/>
                  </a:moveTo>
                  <a:lnTo>
                    <a:pt x="1" y="261"/>
                  </a:lnTo>
                  <a:lnTo>
                    <a:pt x="141" y="347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Google Shape;6623;p89"/>
            <p:cNvSpPr/>
            <p:nvPr/>
          </p:nvSpPr>
          <p:spPr>
            <a:xfrm>
              <a:off x="5771425" y="4249725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42" y="1"/>
                  </a:moveTo>
                  <a:lnTo>
                    <a:pt x="1" y="315"/>
                  </a:lnTo>
                  <a:lnTo>
                    <a:pt x="142" y="401"/>
                  </a:lnTo>
                  <a:lnTo>
                    <a:pt x="682" y="88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Google Shape;6624;p89"/>
            <p:cNvSpPr/>
            <p:nvPr/>
          </p:nvSpPr>
          <p:spPr>
            <a:xfrm>
              <a:off x="5789825" y="4242175"/>
              <a:ext cx="11925" cy="6775"/>
            </a:xfrm>
            <a:custGeom>
              <a:rect l="l" t="t" r="r" b="b"/>
              <a:pathLst>
                <a:path w="477" h="271" extrusionOk="0">
                  <a:moveTo>
                    <a:pt x="336" y="0"/>
                  </a:moveTo>
                  <a:lnTo>
                    <a:pt x="1" y="195"/>
                  </a:lnTo>
                  <a:lnTo>
                    <a:pt x="141" y="271"/>
                  </a:lnTo>
                  <a:lnTo>
                    <a:pt x="477" y="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Google Shape;6625;p89"/>
            <p:cNvSpPr/>
            <p:nvPr/>
          </p:nvSpPr>
          <p:spPr>
            <a:xfrm>
              <a:off x="5803075" y="4225400"/>
              <a:ext cx="27625" cy="15975"/>
            </a:xfrm>
            <a:custGeom>
              <a:rect l="l" t="t" r="r" b="b"/>
              <a:pathLst>
                <a:path w="1105" h="639" extrusionOk="0">
                  <a:moveTo>
                    <a:pt x="964" y="0"/>
                  </a:moveTo>
                  <a:lnTo>
                    <a:pt x="1" y="552"/>
                  </a:lnTo>
                  <a:lnTo>
                    <a:pt x="141" y="639"/>
                  </a:lnTo>
                  <a:lnTo>
                    <a:pt x="1104" y="87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Google Shape;6626;p89"/>
            <p:cNvSpPr/>
            <p:nvPr/>
          </p:nvSpPr>
          <p:spPr>
            <a:xfrm>
              <a:off x="5838775" y="41745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41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Google Shape;6627;p89"/>
            <p:cNvSpPr/>
            <p:nvPr/>
          </p:nvSpPr>
          <p:spPr>
            <a:xfrm>
              <a:off x="5860700" y="41653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Google Shape;6628;p89"/>
            <p:cNvSpPr/>
            <p:nvPr/>
          </p:nvSpPr>
          <p:spPr>
            <a:xfrm>
              <a:off x="5876650" y="4144800"/>
              <a:ext cx="34375" cy="20025"/>
            </a:xfrm>
            <a:custGeom>
              <a:rect l="l" t="t" r="r" b="b"/>
              <a:pathLst>
                <a:path w="1375" h="801" extrusionOk="0">
                  <a:moveTo>
                    <a:pt x="1234" y="0"/>
                  </a:moveTo>
                  <a:lnTo>
                    <a:pt x="0" y="714"/>
                  </a:lnTo>
                  <a:lnTo>
                    <a:pt x="141" y="801"/>
                  </a:lnTo>
                  <a:lnTo>
                    <a:pt x="1374" y="87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Google Shape;6629;p89"/>
            <p:cNvSpPr/>
            <p:nvPr/>
          </p:nvSpPr>
          <p:spPr>
            <a:xfrm>
              <a:off x="5912350" y="4131550"/>
              <a:ext cx="21650" cy="12450"/>
            </a:xfrm>
            <a:custGeom>
              <a:rect l="l" t="t" r="r" b="b"/>
              <a:pathLst>
                <a:path w="865" h="498" extrusionOk="0">
                  <a:moveTo>
                    <a:pt x="725" y="0"/>
                  </a:moveTo>
                  <a:lnTo>
                    <a:pt x="0" y="411"/>
                  </a:lnTo>
                  <a:lnTo>
                    <a:pt x="141" y="498"/>
                  </a:lnTo>
                  <a:lnTo>
                    <a:pt x="866" y="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Google Shape;6630;p89"/>
            <p:cNvSpPr/>
            <p:nvPr/>
          </p:nvSpPr>
          <p:spPr>
            <a:xfrm>
              <a:off x="5935350" y="41188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Google Shape;6631;p89"/>
            <p:cNvSpPr/>
            <p:nvPr/>
          </p:nvSpPr>
          <p:spPr>
            <a:xfrm>
              <a:off x="5957250" y="410962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Google Shape;6632;p89"/>
            <p:cNvSpPr/>
            <p:nvPr/>
          </p:nvSpPr>
          <p:spPr>
            <a:xfrm>
              <a:off x="5857175" y="4174825"/>
              <a:ext cx="21400" cy="12450"/>
            </a:xfrm>
            <a:custGeom>
              <a:rect l="l" t="t" r="r" b="b"/>
              <a:pathLst>
                <a:path w="856" h="498" extrusionOk="0">
                  <a:moveTo>
                    <a:pt x="714" y="0"/>
                  </a:moveTo>
                  <a:lnTo>
                    <a:pt x="0" y="411"/>
                  </a:lnTo>
                  <a:lnTo>
                    <a:pt x="141" y="498"/>
                  </a:lnTo>
                  <a:lnTo>
                    <a:pt x="855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Google Shape;6633;p89"/>
            <p:cNvSpPr/>
            <p:nvPr/>
          </p:nvSpPr>
          <p:spPr>
            <a:xfrm>
              <a:off x="5879900" y="4165625"/>
              <a:ext cx="14625" cy="8675"/>
            </a:xfrm>
            <a:custGeom>
              <a:rect l="l" t="t" r="r" b="b"/>
              <a:pathLst>
                <a:path w="585" h="347" extrusionOk="0">
                  <a:moveTo>
                    <a:pt x="444" y="0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84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Google Shape;6634;p89"/>
            <p:cNvSpPr/>
            <p:nvPr/>
          </p:nvSpPr>
          <p:spPr>
            <a:xfrm>
              <a:off x="5895850" y="4155075"/>
              <a:ext cx="17075" cy="10025"/>
            </a:xfrm>
            <a:custGeom>
              <a:rect l="l" t="t" r="r" b="b"/>
              <a:pathLst>
                <a:path w="683" h="401" extrusionOk="0">
                  <a:moveTo>
                    <a:pt x="541" y="0"/>
                  </a:moveTo>
                  <a:lnTo>
                    <a:pt x="1" y="314"/>
                  </a:lnTo>
                  <a:lnTo>
                    <a:pt x="141" y="401"/>
                  </a:lnTo>
                  <a:lnTo>
                    <a:pt x="682" y="8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Google Shape;6635;p89"/>
            <p:cNvSpPr/>
            <p:nvPr/>
          </p:nvSpPr>
          <p:spPr>
            <a:xfrm>
              <a:off x="5914250" y="4143700"/>
              <a:ext cx="18400" cy="10575"/>
            </a:xfrm>
            <a:custGeom>
              <a:rect l="l" t="t" r="r" b="b"/>
              <a:pathLst>
                <a:path w="736" h="422" extrusionOk="0">
                  <a:moveTo>
                    <a:pt x="595" y="1"/>
                  </a:moveTo>
                  <a:lnTo>
                    <a:pt x="0" y="347"/>
                  </a:lnTo>
                  <a:lnTo>
                    <a:pt x="141" y="423"/>
                  </a:lnTo>
                  <a:lnTo>
                    <a:pt x="736" y="77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Google Shape;6636;p89"/>
            <p:cNvSpPr/>
            <p:nvPr/>
          </p:nvSpPr>
          <p:spPr>
            <a:xfrm>
              <a:off x="5933975" y="4132075"/>
              <a:ext cx="18700" cy="10850"/>
            </a:xfrm>
            <a:custGeom>
              <a:rect l="l" t="t" r="r" b="b"/>
              <a:pathLst>
                <a:path w="748" h="433" extrusionOk="0">
                  <a:moveTo>
                    <a:pt x="607" y="1"/>
                  </a:moveTo>
                  <a:lnTo>
                    <a:pt x="1" y="347"/>
                  </a:lnTo>
                  <a:lnTo>
                    <a:pt x="152" y="434"/>
                  </a:lnTo>
                  <a:lnTo>
                    <a:pt x="747" y="87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Google Shape;6637;p89"/>
            <p:cNvSpPr/>
            <p:nvPr/>
          </p:nvSpPr>
          <p:spPr>
            <a:xfrm>
              <a:off x="5954000" y="4119900"/>
              <a:ext cx="19775" cy="11675"/>
            </a:xfrm>
            <a:custGeom>
              <a:rect l="l" t="t" r="r" b="b"/>
              <a:pathLst>
                <a:path w="791" h="467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66"/>
                  </a:lnTo>
                  <a:lnTo>
                    <a:pt x="79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Google Shape;6638;p89"/>
            <p:cNvSpPr/>
            <p:nvPr/>
          </p:nvSpPr>
          <p:spPr>
            <a:xfrm>
              <a:off x="5858525" y="41859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23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Google Shape;6639;p89"/>
            <p:cNvSpPr/>
            <p:nvPr/>
          </p:nvSpPr>
          <p:spPr>
            <a:xfrm>
              <a:off x="5880425" y="4176700"/>
              <a:ext cx="14650" cy="8700"/>
            </a:xfrm>
            <a:custGeom>
              <a:rect l="l" t="t" r="r" b="b"/>
              <a:pathLst>
                <a:path w="586" h="348" extrusionOk="0">
                  <a:moveTo>
                    <a:pt x="444" y="1"/>
                  </a:moveTo>
                  <a:lnTo>
                    <a:pt x="1" y="261"/>
                  </a:lnTo>
                  <a:lnTo>
                    <a:pt x="142" y="347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Google Shape;6640;p89"/>
            <p:cNvSpPr/>
            <p:nvPr/>
          </p:nvSpPr>
          <p:spPr>
            <a:xfrm>
              <a:off x="5896400" y="4163725"/>
              <a:ext cx="21125" cy="12475"/>
            </a:xfrm>
            <a:custGeom>
              <a:rect l="l" t="t" r="r" b="b"/>
              <a:pathLst>
                <a:path w="845" h="499" extrusionOk="0">
                  <a:moveTo>
                    <a:pt x="703" y="1"/>
                  </a:moveTo>
                  <a:lnTo>
                    <a:pt x="0" y="412"/>
                  </a:lnTo>
                  <a:lnTo>
                    <a:pt x="141" y="498"/>
                  </a:lnTo>
                  <a:lnTo>
                    <a:pt x="844" y="8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Google Shape;6641;p89"/>
            <p:cNvSpPr/>
            <p:nvPr/>
          </p:nvSpPr>
          <p:spPr>
            <a:xfrm>
              <a:off x="5918850" y="4142900"/>
              <a:ext cx="34900" cy="20300"/>
            </a:xfrm>
            <a:custGeom>
              <a:rect l="l" t="t" r="r" b="b"/>
              <a:pathLst>
                <a:path w="1396" h="812" extrusionOk="0">
                  <a:moveTo>
                    <a:pt x="1255" y="1"/>
                  </a:moveTo>
                  <a:lnTo>
                    <a:pt x="0" y="725"/>
                  </a:lnTo>
                  <a:lnTo>
                    <a:pt x="141" y="812"/>
                  </a:lnTo>
                  <a:lnTo>
                    <a:pt x="1396" y="87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Google Shape;6642;p89"/>
            <p:cNvSpPr/>
            <p:nvPr/>
          </p:nvSpPr>
          <p:spPr>
            <a:xfrm>
              <a:off x="5955075" y="4130200"/>
              <a:ext cx="20600" cy="11925"/>
            </a:xfrm>
            <a:custGeom>
              <a:rect l="l" t="t" r="r" b="b"/>
              <a:pathLst>
                <a:path w="824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41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Google Shape;6643;p89"/>
            <p:cNvSpPr/>
            <p:nvPr/>
          </p:nvSpPr>
          <p:spPr>
            <a:xfrm>
              <a:off x="5977000" y="41210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Google Shape;6644;p89"/>
            <p:cNvSpPr/>
            <p:nvPr/>
          </p:nvSpPr>
          <p:spPr>
            <a:xfrm>
              <a:off x="6010525" y="4071225"/>
              <a:ext cx="27900" cy="15975"/>
            </a:xfrm>
            <a:custGeom>
              <a:rect l="l" t="t" r="r" b="b"/>
              <a:pathLst>
                <a:path w="1116" h="639" extrusionOk="0">
                  <a:moveTo>
                    <a:pt x="974" y="1"/>
                  </a:moveTo>
                  <a:lnTo>
                    <a:pt x="1" y="563"/>
                  </a:lnTo>
                  <a:lnTo>
                    <a:pt x="152" y="639"/>
                  </a:lnTo>
                  <a:lnTo>
                    <a:pt x="1115" y="76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Google Shape;6645;p89"/>
            <p:cNvSpPr/>
            <p:nvPr/>
          </p:nvSpPr>
          <p:spPr>
            <a:xfrm>
              <a:off x="6039750" y="4059325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0"/>
                  </a:moveTo>
                  <a:lnTo>
                    <a:pt x="0" y="358"/>
                  </a:lnTo>
                  <a:lnTo>
                    <a:pt x="141" y="444"/>
                  </a:lnTo>
                  <a:lnTo>
                    <a:pt x="768" y="87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Google Shape;6646;p89"/>
            <p:cNvSpPr/>
            <p:nvPr/>
          </p:nvSpPr>
          <p:spPr>
            <a:xfrm>
              <a:off x="6060300" y="4047700"/>
              <a:ext cx="18950" cy="10850"/>
            </a:xfrm>
            <a:custGeom>
              <a:rect l="l" t="t" r="r" b="b"/>
              <a:pathLst>
                <a:path w="758" h="433" extrusionOk="0">
                  <a:moveTo>
                    <a:pt x="617" y="0"/>
                  </a:moveTo>
                  <a:lnTo>
                    <a:pt x="0" y="346"/>
                  </a:lnTo>
                  <a:lnTo>
                    <a:pt x="141" y="433"/>
                  </a:lnTo>
                  <a:lnTo>
                    <a:pt x="758" y="8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Google Shape;6647;p89"/>
            <p:cNvSpPr/>
            <p:nvPr/>
          </p:nvSpPr>
          <p:spPr>
            <a:xfrm>
              <a:off x="6080575" y="403850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4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Google Shape;6648;p89"/>
            <p:cNvSpPr/>
            <p:nvPr/>
          </p:nvSpPr>
          <p:spPr>
            <a:xfrm>
              <a:off x="6096275" y="4032275"/>
              <a:ext cx="9750" cy="5425"/>
            </a:xfrm>
            <a:custGeom>
              <a:rect l="l" t="t" r="r" b="b"/>
              <a:pathLst>
                <a:path w="390" h="216" extrusionOk="0">
                  <a:moveTo>
                    <a:pt x="249" y="1"/>
                  </a:moveTo>
                  <a:lnTo>
                    <a:pt x="0" y="141"/>
                  </a:lnTo>
                  <a:lnTo>
                    <a:pt x="141" y="217"/>
                  </a:lnTo>
                  <a:lnTo>
                    <a:pt x="390" y="76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Google Shape;6649;p89"/>
            <p:cNvSpPr/>
            <p:nvPr/>
          </p:nvSpPr>
          <p:spPr>
            <a:xfrm>
              <a:off x="6013500" y="4082850"/>
              <a:ext cx="24375" cy="14100"/>
            </a:xfrm>
            <a:custGeom>
              <a:rect l="l" t="t" r="r" b="b"/>
              <a:pathLst>
                <a:path w="975" h="564" extrusionOk="0">
                  <a:moveTo>
                    <a:pt x="834" y="1"/>
                  </a:moveTo>
                  <a:lnTo>
                    <a:pt x="1" y="488"/>
                  </a:lnTo>
                  <a:lnTo>
                    <a:pt x="152" y="563"/>
                  </a:lnTo>
                  <a:lnTo>
                    <a:pt x="974" y="87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Google Shape;6650;p89"/>
            <p:cNvSpPr/>
            <p:nvPr/>
          </p:nvSpPr>
          <p:spPr>
            <a:xfrm>
              <a:off x="6039200" y="407150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596" y="0"/>
                  </a:moveTo>
                  <a:lnTo>
                    <a:pt x="0" y="347"/>
                  </a:lnTo>
                  <a:lnTo>
                    <a:pt x="141" y="433"/>
                  </a:lnTo>
                  <a:lnTo>
                    <a:pt x="747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Google Shape;6651;p89"/>
            <p:cNvSpPr/>
            <p:nvPr/>
          </p:nvSpPr>
          <p:spPr>
            <a:xfrm>
              <a:off x="6058950" y="4060950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30" y="0"/>
                  </a:moveTo>
                  <a:lnTo>
                    <a:pt x="0" y="303"/>
                  </a:lnTo>
                  <a:lnTo>
                    <a:pt x="152" y="390"/>
                  </a:lnTo>
                  <a:lnTo>
                    <a:pt x="682" y="8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Google Shape;6652;p89"/>
            <p:cNvSpPr/>
            <p:nvPr/>
          </p:nvSpPr>
          <p:spPr>
            <a:xfrm>
              <a:off x="6077075" y="4048775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49" y="1"/>
                  </a:moveTo>
                  <a:lnTo>
                    <a:pt x="0" y="379"/>
                  </a:lnTo>
                  <a:lnTo>
                    <a:pt x="152" y="455"/>
                  </a:lnTo>
                  <a:lnTo>
                    <a:pt x="801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Google Shape;6653;p89"/>
            <p:cNvSpPr/>
            <p:nvPr/>
          </p:nvSpPr>
          <p:spPr>
            <a:xfrm>
              <a:off x="6098150" y="4037950"/>
              <a:ext cx="17900" cy="10050"/>
            </a:xfrm>
            <a:custGeom>
              <a:rect l="l" t="t" r="r" b="b"/>
              <a:pathLst>
                <a:path w="716" h="402" extrusionOk="0">
                  <a:moveTo>
                    <a:pt x="564" y="1"/>
                  </a:moveTo>
                  <a:lnTo>
                    <a:pt x="1" y="325"/>
                  </a:lnTo>
                  <a:lnTo>
                    <a:pt x="152" y="401"/>
                  </a:lnTo>
                  <a:lnTo>
                    <a:pt x="715" y="7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Google Shape;6654;p89"/>
            <p:cNvSpPr/>
            <p:nvPr/>
          </p:nvSpPr>
          <p:spPr>
            <a:xfrm>
              <a:off x="6030825" y="4070675"/>
              <a:ext cx="47900" cy="27900"/>
            </a:xfrm>
            <a:custGeom>
              <a:rect l="l" t="t" r="r" b="b"/>
              <a:pathLst>
                <a:path w="1916" h="1116" extrusionOk="0">
                  <a:moveTo>
                    <a:pt x="1774" y="1"/>
                  </a:moveTo>
                  <a:lnTo>
                    <a:pt x="0" y="1029"/>
                  </a:lnTo>
                  <a:lnTo>
                    <a:pt x="141" y="1115"/>
                  </a:lnTo>
                  <a:lnTo>
                    <a:pt x="1915" y="87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Google Shape;6655;p89"/>
            <p:cNvSpPr/>
            <p:nvPr/>
          </p:nvSpPr>
          <p:spPr>
            <a:xfrm>
              <a:off x="6080050" y="4059050"/>
              <a:ext cx="18950" cy="10850"/>
            </a:xfrm>
            <a:custGeom>
              <a:rect l="l" t="t" r="r" b="b"/>
              <a:pathLst>
                <a:path w="758" h="433" extrusionOk="0">
                  <a:moveTo>
                    <a:pt x="617" y="1"/>
                  </a:moveTo>
                  <a:lnTo>
                    <a:pt x="0" y="358"/>
                  </a:lnTo>
                  <a:lnTo>
                    <a:pt x="152" y="433"/>
                  </a:lnTo>
                  <a:lnTo>
                    <a:pt x="757" y="87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Google Shape;6656;p89"/>
            <p:cNvSpPr/>
            <p:nvPr/>
          </p:nvSpPr>
          <p:spPr>
            <a:xfrm>
              <a:off x="6100325" y="40498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6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Google Shape;6657;p89"/>
            <p:cNvSpPr/>
            <p:nvPr/>
          </p:nvSpPr>
          <p:spPr>
            <a:xfrm>
              <a:off x="6116025" y="4043650"/>
              <a:ext cx="9750" cy="5700"/>
            </a:xfrm>
            <a:custGeom>
              <a:rect l="l" t="t" r="r" b="b"/>
              <a:pathLst>
                <a:path w="390" h="228" extrusionOk="0">
                  <a:moveTo>
                    <a:pt x="249" y="0"/>
                  </a:moveTo>
                  <a:lnTo>
                    <a:pt x="0" y="141"/>
                  </a:lnTo>
                  <a:lnTo>
                    <a:pt x="151" y="227"/>
                  </a:lnTo>
                  <a:lnTo>
                    <a:pt x="390" y="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Google Shape;6658;p89"/>
            <p:cNvSpPr/>
            <p:nvPr/>
          </p:nvSpPr>
          <p:spPr>
            <a:xfrm>
              <a:off x="5972925" y="4096925"/>
              <a:ext cx="20850" cy="12200"/>
            </a:xfrm>
            <a:custGeom>
              <a:rect l="l" t="t" r="r" b="b"/>
              <a:pathLst>
                <a:path w="834" h="488" extrusionOk="0">
                  <a:moveTo>
                    <a:pt x="682" y="0"/>
                  </a:moveTo>
                  <a:lnTo>
                    <a:pt x="1" y="401"/>
                  </a:lnTo>
                  <a:lnTo>
                    <a:pt x="152" y="487"/>
                  </a:lnTo>
                  <a:lnTo>
                    <a:pt x="834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Google Shape;6659;p89"/>
            <p:cNvSpPr/>
            <p:nvPr/>
          </p:nvSpPr>
          <p:spPr>
            <a:xfrm>
              <a:off x="5994850" y="40880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49"/>
                  </a:lnTo>
                  <a:lnTo>
                    <a:pt x="152" y="336"/>
                  </a:lnTo>
                  <a:lnTo>
                    <a:pt x="584" y="7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Google Shape;6660;p89"/>
            <p:cNvSpPr/>
            <p:nvPr/>
          </p:nvSpPr>
          <p:spPr>
            <a:xfrm>
              <a:off x="5975375" y="4110450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60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Google Shape;6661;p89"/>
            <p:cNvSpPr/>
            <p:nvPr/>
          </p:nvSpPr>
          <p:spPr>
            <a:xfrm>
              <a:off x="5991600" y="4098275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50" y="0"/>
                  </a:moveTo>
                  <a:lnTo>
                    <a:pt x="0" y="368"/>
                  </a:lnTo>
                  <a:lnTo>
                    <a:pt x="152" y="455"/>
                  </a:lnTo>
                  <a:lnTo>
                    <a:pt x="80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Google Shape;6662;p89"/>
            <p:cNvSpPr/>
            <p:nvPr/>
          </p:nvSpPr>
          <p:spPr>
            <a:xfrm>
              <a:off x="5992675" y="4108550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34" y="76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Google Shape;6663;p89"/>
            <p:cNvSpPr/>
            <p:nvPr/>
          </p:nvSpPr>
          <p:spPr>
            <a:xfrm>
              <a:off x="6014850" y="40993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Google Shape;6664;p89"/>
            <p:cNvSpPr/>
            <p:nvPr/>
          </p:nvSpPr>
          <p:spPr>
            <a:xfrm>
              <a:off x="5201025" y="3926250"/>
              <a:ext cx="53300" cy="30525"/>
            </a:xfrm>
            <a:custGeom>
              <a:rect l="l" t="t" r="r" b="b"/>
              <a:pathLst>
                <a:path w="2132" h="1221" extrusionOk="0">
                  <a:moveTo>
                    <a:pt x="839" y="168"/>
                  </a:moveTo>
                  <a:cubicBezTo>
                    <a:pt x="893" y="168"/>
                    <a:pt x="947" y="185"/>
                    <a:pt x="995" y="217"/>
                  </a:cubicBezTo>
                  <a:lnTo>
                    <a:pt x="1104" y="271"/>
                  </a:lnTo>
                  <a:cubicBezTo>
                    <a:pt x="1212" y="336"/>
                    <a:pt x="1212" y="401"/>
                    <a:pt x="1104" y="466"/>
                  </a:cubicBezTo>
                  <a:lnTo>
                    <a:pt x="822" y="628"/>
                  </a:lnTo>
                  <a:cubicBezTo>
                    <a:pt x="817" y="634"/>
                    <a:pt x="806" y="636"/>
                    <a:pt x="795" y="636"/>
                  </a:cubicBezTo>
                  <a:cubicBezTo>
                    <a:pt x="784" y="636"/>
                    <a:pt x="774" y="634"/>
                    <a:pt x="768" y="628"/>
                  </a:cubicBezTo>
                  <a:lnTo>
                    <a:pt x="390" y="412"/>
                  </a:lnTo>
                  <a:cubicBezTo>
                    <a:pt x="379" y="401"/>
                    <a:pt x="379" y="390"/>
                    <a:pt x="390" y="379"/>
                  </a:cubicBezTo>
                  <a:lnTo>
                    <a:pt x="682" y="217"/>
                  </a:lnTo>
                  <a:cubicBezTo>
                    <a:pt x="730" y="185"/>
                    <a:pt x="784" y="168"/>
                    <a:pt x="839" y="168"/>
                  </a:cubicBezTo>
                  <a:close/>
                  <a:moveTo>
                    <a:pt x="1458" y="502"/>
                  </a:moveTo>
                  <a:cubicBezTo>
                    <a:pt x="1512" y="502"/>
                    <a:pt x="1566" y="516"/>
                    <a:pt x="1612" y="542"/>
                  </a:cubicBezTo>
                  <a:lnTo>
                    <a:pt x="1753" y="628"/>
                  </a:lnTo>
                  <a:cubicBezTo>
                    <a:pt x="1861" y="682"/>
                    <a:pt x="1861" y="747"/>
                    <a:pt x="1753" y="812"/>
                  </a:cubicBezTo>
                  <a:lnTo>
                    <a:pt x="1450" y="985"/>
                  </a:lnTo>
                  <a:lnTo>
                    <a:pt x="1461" y="985"/>
                  </a:lnTo>
                  <a:cubicBezTo>
                    <a:pt x="1450" y="996"/>
                    <a:pt x="1436" y="1001"/>
                    <a:pt x="1424" y="1001"/>
                  </a:cubicBezTo>
                  <a:cubicBezTo>
                    <a:pt x="1412" y="1001"/>
                    <a:pt x="1401" y="996"/>
                    <a:pt x="1396" y="985"/>
                  </a:cubicBezTo>
                  <a:lnTo>
                    <a:pt x="985" y="758"/>
                  </a:lnTo>
                  <a:cubicBezTo>
                    <a:pt x="963" y="747"/>
                    <a:pt x="974" y="736"/>
                    <a:pt x="985" y="725"/>
                  </a:cubicBezTo>
                  <a:lnTo>
                    <a:pt x="1287" y="552"/>
                  </a:lnTo>
                  <a:cubicBezTo>
                    <a:pt x="1338" y="518"/>
                    <a:pt x="1398" y="502"/>
                    <a:pt x="1458" y="502"/>
                  </a:cubicBezTo>
                  <a:close/>
                  <a:moveTo>
                    <a:pt x="887" y="1"/>
                  </a:moveTo>
                  <a:cubicBezTo>
                    <a:pt x="768" y="1"/>
                    <a:pt x="649" y="33"/>
                    <a:pt x="541" y="98"/>
                  </a:cubicBezTo>
                  <a:lnTo>
                    <a:pt x="22" y="390"/>
                  </a:lnTo>
                  <a:cubicBezTo>
                    <a:pt x="0" y="412"/>
                    <a:pt x="0" y="423"/>
                    <a:pt x="22" y="433"/>
                  </a:cubicBezTo>
                  <a:lnTo>
                    <a:pt x="1363" y="1212"/>
                  </a:lnTo>
                  <a:cubicBezTo>
                    <a:pt x="1374" y="1218"/>
                    <a:pt x="1385" y="1220"/>
                    <a:pt x="1396" y="1220"/>
                  </a:cubicBezTo>
                  <a:cubicBezTo>
                    <a:pt x="1406" y="1220"/>
                    <a:pt x="1417" y="1218"/>
                    <a:pt x="1428" y="1212"/>
                  </a:cubicBezTo>
                  <a:lnTo>
                    <a:pt x="1969" y="899"/>
                  </a:lnTo>
                  <a:cubicBezTo>
                    <a:pt x="2077" y="834"/>
                    <a:pt x="2131" y="769"/>
                    <a:pt x="2131" y="704"/>
                  </a:cubicBezTo>
                  <a:cubicBezTo>
                    <a:pt x="2131" y="628"/>
                    <a:pt x="2077" y="563"/>
                    <a:pt x="1969" y="509"/>
                  </a:cubicBezTo>
                  <a:lnTo>
                    <a:pt x="1839" y="423"/>
                  </a:lnTo>
                  <a:cubicBezTo>
                    <a:pt x="1761" y="380"/>
                    <a:pt x="1676" y="358"/>
                    <a:pt x="1591" y="358"/>
                  </a:cubicBezTo>
                  <a:cubicBezTo>
                    <a:pt x="1524" y="358"/>
                    <a:pt x="1458" y="372"/>
                    <a:pt x="1396" y="401"/>
                  </a:cubicBezTo>
                  <a:cubicBezTo>
                    <a:pt x="1471" y="304"/>
                    <a:pt x="1461" y="228"/>
                    <a:pt x="1331" y="152"/>
                  </a:cubicBezTo>
                  <a:lnTo>
                    <a:pt x="1223" y="87"/>
                  </a:lnTo>
                  <a:cubicBezTo>
                    <a:pt x="1114" y="33"/>
                    <a:pt x="1006" y="1"/>
                    <a:pt x="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Google Shape;6665;p89"/>
            <p:cNvSpPr/>
            <p:nvPr/>
          </p:nvSpPr>
          <p:spPr>
            <a:xfrm>
              <a:off x="5237800" y="3911525"/>
              <a:ext cx="48975" cy="26125"/>
            </a:xfrm>
            <a:custGeom>
              <a:rect l="l" t="t" r="r" b="b"/>
              <a:pathLst>
                <a:path w="1959" h="1045" extrusionOk="0">
                  <a:moveTo>
                    <a:pt x="850" y="0"/>
                  </a:moveTo>
                  <a:cubicBezTo>
                    <a:pt x="836" y="0"/>
                    <a:pt x="823" y="5"/>
                    <a:pt x="812" y="16"/>
                  </a:cubicBezTo>
                  <a:lnTo>
                    <a:pt x="671" y="92"/>
                  </a:lnTo>
                  <a:cubicBezTo>
                    <a:pt x="650" y="114"/>
                    <a:pt x="650" y="124"/>
                    <a:pt x="671" y="135"/>
                  </a:cubicBezTo>
                  <a:lnTo>
                    <a:pt x="1385" y="546"/>
                  </a:lnTo>
                  <a:cubicBezTo>
                    <a:pt x="1504" y="622"/>
                    <a:pt x="1504" y="687"/>
                    <a:pt x="1385" y="752"/>
                  </a:cubicBezTo>
                  <a:lnTo>
                    <a:pt x="1277" y="817"/>
                  </a:lnTo>
                  <a:cubicBezTo>
                    <a:pt x="1228" y="849"/>
                    <a:pt x="1174" y="866"/>
                    <a:pt x="1120" y="866"/>
                  </a:cubicBezTo>
                  <a:cubicBezTo>
                    <a:pt x="1066" y="866"/>
                    <a:pt x="1012" y="849"/>
                    <a:pt x="963" y="817"/>
                  </a:cubicBezTo>
                  <a:lnTo>
                    <a:pt x="228" y="395"/>
                  </a:lnTo>
                  <a:cubicBezTo>
                    <a:pt x="217" y="384"/>
                    <a:pt x="203" y="379"/>
                    <a:pt x="190" y="379"/>
                  </a:cubicBezTo>
                  <a:cubicBezTo>
                    <a:pt x="176" y="379"/>
                    <a:pt x="163" y="384"/>
                    <a:pt x="152" y="395"/>
                  </a:cubicBezTo>
                  <a:lnTo>
                    <a:pt x="22" y="471"/>
                  </a:lnTo>
                  <a:cubicBezTo>
                    <a:pt x="0" y="481"/>
                    <a:pt x="0" y="503"/>
                    <a:pt x="22" y="514"/>
                  </a:cubicBezTo>
                  <a:lnTo>
                    <a:pt x="758" y="947"/>
                  </a:lnTo>
                  <a:cubicBezTo>
                    <a:pt x="866" y="1001"/>
                    <a:pt x="974" y="1033"/>
                    <a:pt x="1093" y="1044"/>
                  </a:cubicBezTo>
                  <a:cubicBezTo>
                    <a:pt x="1212" y="1044"/>
                    <a:pt x="1331" y="1012"/>
                    <a:pt x="1428" y="947"/>
                  </a:cubicBezTo>
                  <a:lnTo>
                    <a:pt x="1526" y="893"/>
                  </a:lnTo>
                  <a:cubicBezTo>
                    <a:pt x="1634" y="828"/>
                    <a:pt x="1677" y="763"/>
                    <a:pt x="1645" y="698"/>
                  </a:cubicBezTo>
                  <a:lnTo>
                    <a:pt x="1645" y="698"/>
                  </a:lnTo>
                  <a:lnTo>
                    <a:pt x="1721" y="741"/>
                  </a:lnTo>
                  <a:cubicBezTo>
                    <a:pt x="1731" y="747"/>
                    <a:pt x="1745" y="749"/>
                    <a:pt x="1758" y="749"/>
                  </a:cubicBezTo>
                  <a:cubicBezTo>
                    <a:pt x="1772" y="749"/>
                    <a:pt x="1786" y="747"/>
                    <a:pt x="1796" y="741"/>
                  </a:cubicBezTo>
                  <a:lnTo>
                    <a:pt x="1926" y="665"/>
                  </a:lnTo>
                  <a:cubicBezTo>
                    <a:pt x="1959" y="644"/>
                    <a:pt x="1959" y="633"/>
                    <a:pt x="1926" y="622"/>
                  </a:cubicBezTo>
                  <a:lnTo>
                    <a:pt x="888" y="16"/>
                  </a:lnTo>
                  <a:cubicBezTo>
                    <a:pt x="877" y="5"/>
                    <a:pt x="863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Google Shape;6666;p89"/>
            <p:cNvSpPr/>
            <p:nvPr/>
          </p:nvSpPr>
          <p:spPr>
            <a:xfrm>
              <a:off x="5269725" y="3889075"/>
              <a:ext cx="45175" cy="32325"/>
            </a:xfrm>
            <a:custGeom>
              <a:rect l="l" t="t" r="r" b="b"/>
              <a:pathLst>
                <a:path w="1807" h="1293" extrusionOk="0">
                  <a:moveTo>
                    <a:pt x="686" y="522"/>
                  </a:moveTo>
                  <a:cubicBezTo>
                    <a:pt x="749" y="522"/>
                    <a:pt x="811" y="541"/>
                    <a:pt x="866" y="579"/>
                  </a:cubicBezTo>
                  <a:lnTo>
                    <a:pt x="1244" y="795"/>
                  </a:lnTo>
                  <a:cubicBezTo>
                    <a:pt x="1363" y="860"/>
                    <a:pt x="1363" y="936"/>
                    <a:pt x="1244" y="1001"/>
                  </a:cubicBezTo>
                  <a:lnTo>
                    <a:pt x="1125" y="1066"/>
                  </a:lnTo>
                  <a:cubicBezTo>
                    <a:pt x="1076" y="1098"/>
                    <a:pt x="1020" y="1114"/>
                    <a:pt x="963" y="1114"/>
                  </a:cubicBezTo>
                  <a:cubicBezTo>
                    <a:pt x="906" y="1114"/>
                    <a:pt x="849" y="1098"/>
                    <a:pt x="801" y="1066"/>
                  </a:cubicBezTo>
                  <a:lnTo>
                    <a:pt x="390" y="828"/>
                  </a:lnTo>
                  <a:cubicBezTo>
                    <a:pt x="281" y="763"/>
                    <a:pt x="281" y="709"/>
                    <a:pt x="390" y="644"/>
                  </a:cubicBezTo>
                  <a:lnTo>
                    <a:pt x="498" y="579"/>
                  </a:lnTo>
                  <a:cubicBezTo>
                    <a:pt x="557" y="541"/>
                    <a:pt x="622" y="522"/>
                    <a:pt x="686" y="522"/>
                  </a:cubicBezTo>
                  <a:close/>
                  <a:moveTo>
                    <a:pt x="280" y="0"/>
                  </a:moveTo>
                  <a:cubicBezTo>
                    <a:pt x="268" y="0"/>
                    <a:pt x="254" y="5"/>
                    <a:pt x="238" y="16"/>
                  </a:cubicBezTo>
                  <a:lnTo>
                    <a:pt x="108" y="92"/>
                  </a:lnTo>
                  <a:cubicBezTo>
                    <a:pt x="87" y="103"/>
                    <a:pt x="87" y="124"/>
                    <a:pt x="108" y="135"/>
                  </a:cubicBezTo>
                  <a:cubicBezTo>
                    <a:pt x="108" y="135"/>
                    <a:pt x="606" y="427"/>
                    <a:pt x="606" y="427"/>
                  </a:cubicBezTo>
                  <a:cubicBezTo>
                    <a:pt x="576" y="422"/>
                    <a:pt x="546" y="419"/>
                    <a:pt x="517" y="419"/>
                  </a:cubicBezTo>
                  <a:cubicBezTo>
                    <a:pt x="429" y="419"/>
                    <a:pt x="344" y="444"/>
                    <a:pt x="270" y="492"/>
                  </a:cubicBezTo>
                  <a:lnTo>
                    <a:pt x="151" y="557"/>
                  </a:lnTo>
                  <a:cubicBezTo>
                    <a:pt x="43" y="611"/>
                    <a:pt x="0" y="676"/>
                    <a:pt x="0" y="752"/>
                  </a:cubicBezTo>
                  <a:cubicBezTo>
                    <a:pt x="0" y="817"/>
                    <a:pt x="54" y="882"/>
                    <a:pt x="173" y="936"/>
                  </a:cubicBezTo>
                  <a:lnTo>
                    <a:pt x="606" y="1196"/>
                  </a:lnTo>
                  <a:cubicBezTo>
                    <a:pt x="703" y="1250"/>
                    <a:pt x="822" y="1282"/>
                    <a:pt x="941" y="1293"/>
                  </a:cubicBezTo>
                  <a:cubicBezTo>
                    <a:pt x="1060" y="1293"/>
                    <a:pt x="1168" y="1260"/>
                    <a:pt x="1277" y="1206"/>
                  </a:cubicBezTo>
                  <a:lnTo>
                    <a:pt x="1385" y="1141"/>
                  </a:lnTo>
                  <a:cubicBezTo>
                    <a:pt x="1493" y="1077"/>
                    <a:pt x="1525" y="1012"/>
                    <a:pt x="1493" y="936"/>
                  </a:cubicBezTo>
                  <a:lnTo>
                    <a:pt x="1493" y="936"/>
                  </a:lnTo>
                  <a:lnTo>
                    <a:pt x="1569" y="979"/>
                  </a:lnTo>
                  <a:cubicBezTo>
                    <a:pt x="1580" y="990"/>
                    <a:pt x="1593" y="995"/>
                    <a:pt x="1607" y="995"/>
                  </a:cubicBezTo>
                  <a:cubicBezTo>
                    <a:pt x="1620" y="995"/>
                    <a:pt x="1634" y="990"/>
                    <a:pt x="1644" y="979"/>
                  </a:cubicBezTo>
                  <a:lnTo>
                    <a:pt x="1785" y="903"/>
                  </a:lnTo>
                  <a:cubicBezTo>
                    <a:pt x="1807" y="893"/>
                    <a:pt x="1807" y="871"/>
                    <a:pt x="1785" y="860"/>
                  </a:cubicBezTo>
                  <a:lnTo>
                    <a:pt x="314" y="16"/>
                  </a:lnTo>
                  <a:cubicBezTo>
                    <a:pt x="303" y="5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Google Shape;6667;p89"/>
            <p:cNvSpPr/>
            <p:nvPr/>
          </p:nvSpPr>
          <p:spPr>
            <a:xfrm>
              <a:off x="5298375" y="3879000"/>
              <a:ext cx="49250" cy="32000"/>
            </a:xfrm>
            <a:custGeom>
              <a:rect l="l" t="t" r="r" b="b"/>
              <a:pathLst>
                <a:path w="1969" h="1280" extrusionOk="0">
                  <a:moveTo>
                    <a:pt x="668" y="227"/>
                  </a:moveTo>
                  <a:cubicBezTo>
                    <a:pt x="674" y="227"/>
                    <a:pt x="682" y="230"/>
                    <a:pt x="693" y="235"/>
                  </a:cubicBezTo>
                  <a:lnTo>
                    <a:pt x="1169" y="506"/>
                  </a:lnTo>
                  <a:cubicBezTo>
                    <a:pt x="1288" y="582"/>
                    <a:pt x="1288" y="646"/>
                    <a:pt x="1169" y="711"/>
                  </a:cubicBezTo>
                  <a:lnTo>
                    <a:pt x="1061" y="776"/>
                  </a:lnTo>
                  <a:cubicBezTo>
                    <a:pt x="1012" y="809"/>
                    <a:pt x="958" y="825"/>
                    <a:pt x="904" y="825"/>
                  </a:cubicBezTo>
                  <a:cubicBezTo>
                    <a:pt x="850" y="825"/>
                    <a:pt x="796" y="809"/>
                    <a:pt x="747" y="776"/>
                  </a:cubicBezTo>
                  <a:lnTo>
                    <a:pt x="379" y="571"/>
                  </a:lnTo>
                  <a:cubicBezTo>
                    <a:pt x="282" y="506"/>
                    <a:pt x="282" y="441"/>
                    <a:pt x="379" y="387"/>
                  </a:cubicBezTo>
                  <a:lnTo>
                    <a:pt x="650" y="235"/>
                  </a:lnTo>
                  <a:cubicBezTo>
                    <a:pt x="655" y="230"/>
                    <a:pt x="661" y="227"/>
                    <a:pt x="668" y="227"/>
                  </a:cubicBezTo>
                  <a:close/>
                  <a:moveTo>
                    <a:pt x="688" y="0"/>
                  </a:moveTo>
                  <a:cubicBezTo>
                    <a:pt x="674" y="0"/>
                    <a:pt x="661" y="3"/>
                    <a:pt x="650" y="8"/>
                  </a:cubicBezTo>
                  <a:lnTo>
                    <a:pt x="163" y="289"/>
                  </a:lnTo>
                  <a:cubicBezTo>
                    <a:pt x="55" y="354"/>
                    <a:pt x="1" y="419"/>
                    <a:pt x="1" y="495"/>
                  </a:cubicBezTo>
                  <a:cubicBezTo>
                    <a:pt x="1" y="560"/>
                    <a:pt x="55" y="625"/>
                    <a:pt x="163" y="690"/>
                  </a:cubicBezTo>
                  <a:lnTo>
                    <a:pt x="542" y="906"/>
                  </a:lnTo>
                  <a:cubicBezTo>
                    <a:pt x="650" y="971"/>
                    <a:pt x="758" y="1003"/>
                    <a:pt x="877" y="1003"/>
                  </a:cubicBezTo>
                  <a:cubicBezTo>
                    <a:pt x="996" y="1003"/>
                    <a:pt x="1104" y="971"/>
                    <a:pt x="1213" y="917"/>
                  </a:cubicBezTo>
                  <a:lnTo>
                    <a:pt x="1310" y="863"/>
                  </a:lnTo>
                  <a:cubicBezTo>
                    <a:pt x="1418" y="798"/>
                    <a:pt x="1451" y="733"/>
                    <a:pt x="1429" y="657"/>
                  </a:cubicBezTo>
                  <a:lnTo>
                    <a:pt x="1429" y="657"/>
                  </a:lnTo>
                  <a:lnTo>
                    <a:pt x="1591" y="755"/>
                  </a:lnTo>
                  <a:cubicBezTo>
                    <a:pt x="1699" y="820"/>
                    <a:pt x="1699" y="874"/>
                    <a:pt x="1591" y="939"/>
                  </a:cubicBezTo>
                  <a:lnTo>
                    <a:pt x="1213" y="1155"/>
                  </a:lnTo>
                  <a:cubicBezTo>
                    <a:pt x="1191" y="1177"/>
                    <a:pt x="1191" y="1187"/>
                    <a:pt x="1213" y="1198"/>
                  </a:cubicBezTo>
                  <a:lnTo>
                    <a:pt x="1321" y="1263"/>
                  </a:lnTo>
                  <a:cubicBezTo>
                    <a:pt x="1332" y="1274"/>
                    <a:pt x="1345" y="1279"/>
                    <a:pt x="1359" y="1279"/>
                  </a:cubicBezTo>
                  <a:cubicBezTo>
                    <a:pt x="1372" y="1279"/>
                    <a:pt x="1386" y="1274"/>
                    <a:pt x="1396" y="1263"/>
                  </a:cubicBezTo>
                  <a:lnTo>
                    <a:pt x="1808" y="1025"/>
                  </a:lnTo>
                  <a:cubicBezTo>
                    <a:pt x="1905" y="971"/>
                    <a:pt x="1970" y="906"/>
                    <a:pt x="1970" y="830"/>
                  </a:cubicBezTo>
                  <a:cubicBezTo>
                    <a:pt x="1970" y="765"/>
                    <a:pt x="1916" y="701"/>
                    <a:pt x="1808" y="636"/>
                  </a:cubicBezTo>
                  <a:lnTo>
                    <a:pt x="726" y="8"/>
                  </a:lnTo>
                  <a:cubicBezTo>
                    <a:pt x="715" y="3"/>
                    <a:pt x="701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Google Shape;6668;p89"/>
            <p:cNvSpPr/>
            <p:nvPr/>
          </p:nvSpPr>
          <p:spPr>
            <a:xfrm>
              <a:off x="5326250" y="3865125"/>
              <a:ext cx="44650" cy="23275"/>
            </a:xfrm>
            <a:custGeom>
              <a:rect l="l" t="t" r="r" b="b"/>
              <a:pathLst>
                <a:path w="1786" h="931" extrusionOk="0">
                  <a:moveTo>
                    <a:pt x="671" y="174"/>
                  </a:moveTo>
                  <a:cubicBezTo>
                    <a:pt x="725" y="174"/>
                    <a:pt x="779" y="184"/>
                    <a:pt x="822" y="217"/>
                  </a:cubicBezTo>
                  <a:lnTo>
                    <a:pt x="963" y="304"/>
                  </a:lnTo>
                  <a:cubicBezTo>
                    <a:pt x="974" y="314"/>
                    <a:pt x="974" y="314"/>
                    <a:pt x="963" y="325"/>
                  </a:cubicBezTo>
                  <a:lnTo>
                    <a:pt x="574" y="552"/>
                  </a:lnTo>
                  <a:cubicBezTo>
                    <a:pt x="563" y="558"/>
                    <a:pt x="555" y="560"/>
                    <a:pt x="548" y="560"/>
                  </a:cubicBezTo>
                  <a:cubicBezTo>
                    <a:pt x="541" y="560"/>
                    <a:pt x="536" y="558"/>
                    <a:pt x="530" y="552"/>
                  </a:cubicBezTo>
                  <a:lnTo>
                    <a:pt x="390" y="477"/>
                  </a:lnTo>
                  <a:cubicBezTo>
                    <a:pt x="336" y="444"/>
                    <a:pt x="303" y="412"/>
                    <a:pt x="303" y="379"/>
                  </a:cubicBezTo>
                  <a:cubicBezTo>
                    <a:pt x="303" y="347"/>
                    <a:pt x="336" y="314"/>
                    <a:pt x="390" y="282"/>
                  </a:cubicBezTo>
                  <a:lnTo>
                    <a:pt x="509" y="217"/>
                  </a:lnTo>
                  <a:cubicBezTo>
                    <a:pt x="552" y="184"/>
                    <a:pt x="606" y="174"/>
                    <a:pt x="671" y="174"/>
                  </a:cubicBezTo>
                  <a:close/>
                  <a:moveTo>
                    <a:pt x="682" y="1"/>
                  </a:moveTo>
                  <a:cubicBezTo>
                    <a:pt x="563" y="1"/>
                    <a:pt x="444" y="33"/>
                    <a:pt x="346" y="87"/>
                  </a:cubicBezTo>
                  <a:lnTo>
                    <a:pt x="162" y="195"/>
                  </a:lnTo>
                  <a:cubicBezTo>
                    <a:pt x="54" y="260"/>
                    <a:pt x="0" y="336"/>
                    <a:pt x="0" y="390"/>
                  </a:cubicBezTo>
                  <a:cubicBezTo>
                    <a:pt x="0" y="455"/>
                    <a:pt x="54" y="520"/>
                    <a:pt x="162" y="585"/>
                  </a:cubicBezTo>
                  <a:lnTo>
                    <a:pt x="606" y="844"/>
                  </a:lnTo>
                  <a:cubicBezTo>
                    <a:pt x="703" y="899"/>
                    <a:pt x="822" y="931"/>
                    <a:pt x="941" y="931"/>
                  </a:cubicBezTo>
                  <a:cubicBezTo>
                    <a:pt x="1060" y="931"/>
                    <a:pt x="1179" y="899"/>
                    <a:pt x="1288" y="844"/>
                  </a:cubicBezTo>
                  <a:lnTo>
                    <a:pt x="1753" y="574"/>
                  </a:lnTo>
                  <a:cubicBezTo>
                    <a:pt x="1785" y="563"/>
                    <a:pt x="1785" y="542"/>
                    <a:pt x="1764" y="520"/>
                  </a:cubicBezTo>
                  <a:lnTo>
                    <a:pt x="1655" y="466"/>
                  </a:lnTo>
                  <a:cubicBezTo>
                    <a:pt x="1645" y="455"/>
                    <a:pt x="1631" y="450"/>
                    <a:pt x="1616" y="450"/>
                  </a:cubicBezTo>
                  <a:cubicBezTo>
                    <a:pt x="1601" y="450"/>
                    <a:pt x="1585" y="455"/>
                    <a:pt x="1569" y="466"/>
                  </a:cubicBezTo>
                  <a:lnTo>
                    <a:pt x="1136" y="715"/>
                  </a:lnTo>
                  <a:cubicBezTo>
                    <a:pt x="1087" y="747"/>
                    <a:pt x="1031" y="763"/>
                    <a:pt x="974" y="763"/>
                  </a:cubicBezTo>
                  <a:cubicBezTo>
                    <a:pt x="917" y="763"/>
                    <a:pt x="860" y="747"/>
                    <a:pt x="812" y="715"/>
                  </a:cubicBezTo>
                  <a:lnTo>
                    <a:pt x="714" y="661"/>
                  </a:lnTo>
                  <a:cubicBezTo>
                    <a:pt x="703" y="650"/>
                    <a:pt x="703" y="650"/>
                    <a:pt x="714" y="639"/>
                  </a:cubicBezTo>
                  <a:lnTo>
                    <a:pt x="1309" y="293"/>
                  </a:lnTo>
                  <a:cubicBezTo>
                    <a:pt x="1331" y="282"/>
                    <a:pt x="1331" y="260"/>
                    <a:pt x="1309" y="249"/>
                  </a:cubicBezTo>
                  <a:lnTo>
                    <a:pt x="1028" y="87"/>
                  </a:lnTo>
                  <a:cubicBezTo>
                    <a:pt x="920" y="33"/>
                    <a:pt x="801" y="1"/>
                    <a:pt x="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Google Shape;6669;p89"/>
            <p:cNvSpPr/>
            <p:nvPr/>
          </p:nvSpPr>
          <p:spPr>
            <a:xfrm>
              <a:off x="5344625" y="3851750"/>
              <a:ext cx="46550" cy="20425"/>
            </a:xfrm>
            <a:custGeom>
              <a:rect l="l" t="t" r="r" b="b"/>
              <a:pathLst>
                <a:path w="1862" h="817" extrusionOk="0">
                  <a:moveTo>
                    <a:pt x="724" y="0"/>
                  </a:moveTo>
                  <a:cubicBezTo>
                    <a:pt x="712" y="0"/>
                    <a:pt x="699" y="5"/>
                    <a:pt x="682" y="16"/>
                  </a:cubicBezTo>
                  <a:lnTo>
                    <a:pt x="488" y="124"/>
                  </a:lnTo>
                  <a:cubicBezTo>
                    <a:pt x="477" y="130"/>
                    <a:pt x="469" y="133"/>
                    <a:pt x="461" y="133"/>
                  </a:cubicBezTo>
                  <a:cubicBezTo>
                    <a:pt x="453" y="133"/>
                    <a:pt x="444" y="130"/>
                    <a:pt x="434" y="124"/>
                  </a:cubicBezTo>
                  <a:lnTo>
                    <a:pt x="239" y="16"/>
                  </a:lnTo>
                  <a:cubicBezTo>
                    <a:pt x="228" y="11"/>
                    <a:pt x="215" y="8"/>
                    <a:pt x="201" y="8"/>
                  </a:cubicBezTo>
                  <a:cubicBezTo>
                    <a:pt x="187" y="8"/>
                    <a:pt x="174" y="11"/>
                    <a:pt x="163" y="16"/>
                  </a:cubicBezTo>
                  <a:lnTo>
                    <a:pt x="33" y="92"/>
                  </a:lnTo>
                  <a:cubicBezTo>
                    <a:pt x="1" y="114"/>
                    <a:pt x="1" y="124"/>
                    <a:pt x="33" y="135"/>
                  </a:cubicBezTo>
                  <a:lnTo>
                    <a:pt x="228" y="254"/>
                  </a:lnTo>
                  <a:cubicBezTo>
                    <a:pt x="239" y="265"/>
                    <a:pt x="239" y="265"/>
                    <a:pt x="228" y="276"/>
                  </a:cubicBezTo>
                  <a:lnTo>
                    <a:pt x="120" y="341"/>
                  </a:lnTo>
                  <a:cubicBezTo>
                    <a:pt x="98" y="352"/>
                    <a:pt x="98" y="362"/>
                    <a:pt x="120" y="384"/>
                  </a:cubicBezTo>
                  <a:lnTo>
                    <a:pt x="239" y="449"/>
                  </a:lnTo>
                  <a:cubicBezTo>
                    <a:pt x="250" y="449"/>
                    <a:pt x="260" y="460"/>
                    <a:pt x="271" y="460"/>
                  </a:cubicBezTo>
                  <a:cubicBezTo>
                    <a:pt x="282" y="460"/>
                    <a:pt x="293" y="449"/>
                    <a:pt x="304" y="449"/>
                  </a:cubicBezTo>
                  <a:lnTo>
                    <a:pt x="412" y="384"/>
                  </a:lnTo>
                  <a:cubicBezTo>
                    <a:pt x="416" y="380"/>
                    <a:pt x="423" y="377"/>
                    <a:pt x="430" y="377"/>
                  </a:cubicBezTo>
                  <a:cubicBezTo>
                    <a:pt x="441" y="377"/>
                    <a:pt x="453" y="382"/>
                    <a:pt x="466" y="395"/>
                  </a:cubicBezTo>
                  <a:lnTo>
                    <a:pt x="1039" y="719"/>
                  </a:lnTo>
                  <a:cubicBezTo>
                    <a:pt x="1137" y="784"/>
                    <a:pt x="1256" y="817"/>
                    <a:pt x="1375" y="817"/>
                  </a:cubicBezTo>
                  <a:cubicBezTo>
                    <a:pt x="1494" y="806"/>
                    <a:pt x="1613" y="774"/>
                    <a:pt x="1721" y="719"/>
                  </a:cubicBezTo>
                  <a:lnTo>
                    <a:pt x="1840" y="644"/>
                  </a:lnTo>
                  <a:cubicBezTo>
                    <a:pt x="1862" y="633"/>
                    <a:pt x="1862" y="622"/>
                    <a:pt x="1840" y="600"/>
                  </a:cubicBezTo>
                  <a:lnTo>
                    <a:pt x="1721" y="536"/>
                  </a:lnTo>
                  <a:cubicBezTo>
                    <a:pt x="1710" y="530"/>
                    <a:pt x="1697" y="527"/>
                    <a:pt x="1683" y="527"/>
                  </a:cubicBezTo>
                  <a:cubicBezTo>
                    <a:pt x="1670" y="527"/>
                    <a:pt x="1656" y="530"/>
                    <a:pt x="1645" y="536"/>
                  </a:cubicBezTo>
                  <a:lnTo>
                    <a:pt x="1559" y="590"/>
                  </a:lnTo>
                  <a:cubicBezTo>
                    <a:pt x="1510" y="622"/>
                    <a:pt x="1453" y="638"/>
                    <a:pt x="1396" y="638"/>
                  </a:cubicBezTo>
                  <a:cubicBezTo>
                    <a:pt x="1340" y="638"/>
                    <a:pt x="1283" y="622"/>
                    <a:pt x="1234" y="590"/>
                  </a:cubicBezTo>
                  <a:lnTo>
                    <a:pt x="672" y="265"/>
                  </a:lnTo>
                  <a:cubicBezTo>
                    <a:pt x="650" y="254"/>
                    <a:pt x="661" y="243"/>
                    <a:pt x="672" y="243"/>
                  </a:cubicBezTo>
                  <a:lnTo>
                    <a:pt x="877" y="124"/>
                  </a:lnTo>
                  <a:cubicBezTo>
                    <a:pt x="899" y="103"/>
                    <a:pt x="899" y="92"/>
                    <a:pt x="877" y="81"/>
                  </a:cubicBezTo>
                  <a:lnTo>
                    <a:pt x="758" y="16"/>
                  </a:lnTo>
                  <a:cubicBezTo>
                    <a:pt x="747" y="5"/>
                    <a:pt x="737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Google Shape;6670;p89"/>
            <p:cNvSpPr/>
            <p:nvPr/>
          </p:nvSpPr>
          <p:spPr>
            <a:xfrm>
              <a:off x="5375200" y="3825650"/>
              <a:ext cx="40600" cy="30500"/>
            </a:xfrm>
            <a:custGeom>
              <a:rect l="l" t="t" r="r" b="b"/>
              <a:pathLst>
                <a:path w="1624" h="1220" extrusionOk="0">
                  <a:moveTo>
                    <a:pt x="860" y="179"/>
                  </a:moveTo>
                  <a:cubicBezTo>
                    <a:pt x="915" y="179"/>
                    <a:pt x="969" y="195"/>
                    <a:pt x="1017" y="227"/>
                  </a:cubicBezTo>
                  <a:lnTo>
                    <a:pt x="1234" y="346"/>
                  </a:lnTo>
                  <a:cubicBezTo>
                    <a:pt x="1342" y="400"/>
                    <a:pt x="1342" y="465"/>
                    <a:pt x="1234" y="530"/>
                  </a:cubicBezTo>
                  <a:lnTo>
                    <a:pt x="942" y="692"/>
                  </a:lnTo>
                  <a:cubicBezTo>
                    <a:pt x="931" y="703"/>
                    <a:pt x="920" y="703"/>
                    <a:pt x="898" y="703"/>
                  </a:cubicBezTo>
                  <a:lnTo>
                    <a:pt x="411" y="422"/>
                  </a:lnTo>
                  <a:cubicBezTo>
                    <a:pt x="401" y="411"/>
                    <a:pt x="401" y="400"/>
                    <a:pt x="411" y="390"/>
                  </a:cubicBezTo>
                  <a:lnTo>
                    <a:pt x="704" y="227"/>
                  </a:lnTo>
                  <a:cubicBezTo>
                    <a:pt x="752" y="195"/>
                    <a:pt x="806" y="179"/>
                    <a:pt x="860" y="179"/>
                  </a:cubicBezTo>
                  <a:close/>
                  <a:moveTo>
                    <a:pt x="887" y="0"/>
                  </a:moveTo>
                  <a:cubicBezTo>
                    <a:pt x="768" y="0"/>
                    <a:pt x="649" y="32"/>
                    <a:pt x="552" y="97"/>
                  </a:cubicBezTo>
                  <a:lnTo>
                    <a:pt x="33" y="390"/>
                  </a:lnTo>
                  <a:cubicBezTo>
                    <a:pt x="0" y="411"/>
                    <a:pt x="0" y="422"/>
                    <a:pt x="33" y="433"/>
                  </a:cubicBezTo>
                  <a:lnTo>
                    <a:pt x="1364" y="1212"/>
                  </a:lnTo>
                  <a:cubicBezTo>
                    <a:pt x="1374" y="1217"/>
                    <a:pt x="1388" y="1220"/>
                    <a:pt x="1401" y="1220"/>
                  </a:cubicBezTo>
                  <a:cubicBezTo>
                    <a:pt x="1415" y="1220"/>
                    <a:pt x="1428" y="1217"/>
                    <a:pt x="1439" y="1212"/>
                  </a:cubicBezTo>
                  <a:lnTo>
                    <a:pt x="1569" y="1125"/>
                  </a:lnTo>
                  <a:cubicBezTo>
                    <a:pt x="1602" y="1114"/>
                    <a:pt x="1602" y="1104"/>
                    <a:pt x="1580" y="1093"/>
                  </a:cubicBezTo>
                  <a:lnTo>
                    <a:pt x="1136" y="833"/>
                  </a:lnTo>
                  <a:cubicBezTo>
                    <a:pt x="1115" y="822"/>
                    <a:pt x="1115" y="811"/>
                    <a:pt x="1136" y="801"/>
                  </a:cubicBezTo>
                  <a:lnTo>
                    <a:pt x="1461" y="617"/>
                  </a:lnTo>
                  <a:cubicBezTo>
                    <a:pt x="1569" y="563"/>
                    <a:pt x="1623" y="498"/>
                    <a:pt x="1623" y="422"/>
                  </a:cubicBezTo>
                  <a:cubicBezTo>
                    <a:pt x="1623" y="357"/>
                    <a:pt x="1569" y="292"/>
                    <a:pt x="1461" y="227"/>
                  </a:cubicBezTo>
                  <a:lnTo>
                    <a:pt x="1234" y="97"/>
                  </a:lnTo>
                  <a:cubicBezTo>
                    <a:pt x="1126" y="32"/>
                    <a:pt x="1007" y="0"/>
                    <a:pt x="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Google Shape;6671;p89"/>
            <p:cNvSpPr/>
            <p:nvPr/>
          </p:nvSpPr>
          <p:spPr>
            <a:xfrm>
              <a:off x="5400625" y="3814875"/>
              <a:ext cx="43025" cy="24725"/>
            </a:xfrm>
            <a:custGeom>
              <a:rect l="l" t="t" r="r" b="b"/>
              <a:pathLst>
                <a:path w="1721" h="989" extrusionOk="0">
                  <a:moveTo>
                    <a:pt x="200" y="1"/>
                  </a:moveTo>
                  <a:cubicBezTo>
                    <a:pt x="187" y="1"/>
                    <a:pt x="173" y="4"/>
                    <a:pt x="163" y="9"/>
                  </a:cubicBezTo>
                  <a:lnTo>
                    <a:pt x="33" y="85"/>
                  </a:lnTo>
                  <a:cubicBezTo>
                    <a:pt x="0" y="106"/>
                    <a:pt x="0" y="117"/>
                    <a:pt x="33" y="128"/>
                  </a:cubicBezTo>
                  <a:lnTo>
                    <a:pt x="1493" y="972"/>
                  </a:lnTo>
                  <a:cubicBezTo>
                    <a:pt x="1504" y="983"/>
                    <a:pt x="1518" y="988"/>
                    <a:pt x="1531" y="988"/>
                  </a:cubicBezTo>
                  <a:cubicBezTo>
                    <a:pt x="1545" y="988"/>
                    <a:pt x="1558" y="983"/>
                    <a:pt x="1569" y="972"/>
                  </a:cubicBezTo>
                  <a:lnTo>
                    <a:pt x="1699" y="896"/>
                  </a:lnTo>
                  <a:cubicBezTo>
                    <a:pt x="1721" y="885"/>
                    <a:pt x="1721" y="864"/>
                    <a:pt x="1699" y="853"/>
                  </a:cubicBezTo>
                  <a:lnTo>
                    <a:pt x="238" y="9"/>
                  </a:lnTo>
                  <a:cubicBezTo>
                    <a:pt x="228" y="4"/>
                    <a:pt x="214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Google Shape;6672;p89"/>
            <p:cNvSpPr/>
            <p:nvPr/>
          </p:nvSpPr>
          <p:spPr>
            <a:xfrm>
              <a:off x="5427125" y="3804600"/>
              <a:ext cx="44925" cy="25650"/>
            </a:xfrm>
            <a:custGeom>
              <a:rect l="l" t="t" r="r" b="b"/>
              <a:pathLst>
                <a:path w="1796" h="1026" extrusionOk="0">
                  <a:moveTo>
                    <a:pt x="671" y="228"/>
                  </a:moveTo>
                  <a:cubicBezTo>
                    <a:pt x="679" y="228"/>
                    <a:pt x="688" y="231"/>
                    <a:pt x="693" y="236"/>
                  </a:cubicBezTo>
                  <a:lnTo>
                    <a:pt x="1234" y="539"/>
                  </a:lnTo>
                  <a:lnTo>
                    <a:pt x="1223" y="539"/>
                  </a:lnTo>
                  <a:cubicBezTo>
                    <a:pt x="1353" y="615"/>
                    <a:pt x="1353" y="680"/>
                    <a:pt x="1234" y="745"/>
                  </a:cubicBezTo>
                  <a:lnTo>
                    <a:pt x="1126" y="810"/>
                  </a:lnTo>
                  <a:cubicBezTo>
                    <a:pt x="1077" y="842"/>
                    <a:pt x="1023" y="858"/>
                    <a:pt x="969" y="858"/>
                  </a:cubicBezTo>
                  <a:cubicBezTo>
                    <a:pt x="915" y="858"/>
                    <a:pt x="861" y="842"/>
                    <a:pt x="812" y="810"/>
                  </a:cubicBezTo>
                  <a:lnTo>
                    <a:pt x="390" y="572"/>
                  </a:lnTo>
                  <a:cubicBezTo>
                    <a:pt x="282" y="507"/>
                    <a:pt x="282" y="442"/>
                    <a:pt x="390" y="377"/>
                  </a:cubicBezTo>
                  <a:lnTo>
                    <a:pt x="650" y="236"/>
                  </a:lnTo>
                  <a:cubicBezTo>
                    <a:pt x="655" y="231"/>
                    <a:pt x="663" y="228"/>
                    <a:pt x="671" y="228"/>
                  </a:cubicBezTo>
                  <a:close/>
                  <a:moveTo>
                    <a:pt x="698" y="1"/>
                  </a:moveTo>
                  <a:cubicBezTo>
                    <a:pt x="685" y="1"/>
                    <a:pt x="671" y="4"/>
                    <a:pt x="661" y="9"/>
                  </a:cubicBezTo>
                  <a:lnTo>
                    <a:pt x="163" y="290"/>
                  </a:lnTo>
                  <a:cubicBezTo>
                    <a:pt x="55" y="355"/>
                    <a:pt x="1" y="431"/>
                    <a:pt x="1" y="485"/>
                  </a:cubicBezTo>
                  <a:cubicBezTo>
                    <a:pt x="1" y="550"/>
                    <a:pt x="55" y="626"/>
                    <a:pt x="163" y="691"/>
                  </a:cubicBezTo>
                  <a:lnTo>
                    <a:pt x="606" y="939"/>
                  </a:lnTo>
                  <a:cubicBezTo>
                    <a:pt x="704" y="993"/>
                    <a:pt x="823" y="1026"/>
                    <a:pt x="942" y="1026"/>
                  </a:cubicBezTo>
                  <a:cubicBezTo>
                    <a:pt x="1061" y="1026"/>
                    <a:pt x="1180" y="1004"/>
                    <a:pt x="1277" y="939"/>
                  </a:cubicBezTo>
                  <a:lnTo>
                    <a:pt x="1364" y="885"/>
                  </a:lnTo>
                  <a:cubicBezTo>
                    <a:pt x="1483" y="831"/>
                    <a:pt x="1515" y="755"/>
                    <a:pt x="1494" y="691"/>
                  </a:cubicBezTo>
                  <a:lnTo>
                    <a:pt x="1494" y="691"/>
                  </a:lnTo>
                  <a:lnTo>
                    <a:pt x="1569" y="734"/>
                  </a:lnTo>
                  <a:cubicBezTo>
                    <a:pt x="1580" y="739"/>
                    <a:pt x="1594" y="742"/>
                    <a:pt x="1607" y="742"/>
                  </a:cubicBezTo>
                  <a:cubicBezTo>
                    <a:pt x="1621" y="742"/>
                    <a:pt x="1634" y="739"/>
                    <a:pt x="1645" y="734"/>
                  </a:cubicBezTo>
                  <a:lnTo>
                    <a:pt x="1775" y="658"/>
                  </a:lnTo>
                  <a:cubicBezTo>
                    <a:pt x="1796" y="636"/>
                    <a:pt x="1796" y="626"/>
                    <a:pt x="1775" y="615"/>
                  </a:cubicBezTo>
                  <a:lnTo>
                    <a:pt x="736" y="9"/>
                  </a:lnTo>
                  <a:cubicBezTo>
                    <a:pt x="725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Google Shape;6673;p89"/>
            <p:cNvSpPr/>
            <p:nvPr/>
          </p:nvSpPr>
          <p:spPr>
            <a:xfrm>
              <a:off x="5451750" y="3790200"/>
              <a:ext cx="48975" cy="25925"/>
            </a:xfrm>
            <a:custGeom>
              <a:rect l="l" t="t" r="r" b="b"/>
              <a:pathLst>
                <a:path w="1959" h="1037" extrusionOk="0">
                  <a:moveTo>
                    <a:pt x="855" y="1"/>
                  </a:moveTo>
                  <a:cubicBezTo>
                    <a:pt x="736" y="1"/>
                    <a:pt x="628" y="33"/>
                    <a:pt x="519" y="98"/>
                  </a:cubicBezTo>
                  <a:lnTo>
                    <a:pt x="422" y="152"/>
                  </a:lnTo>
                  <a:cubicBezTo>
                    <a:pt x="314" y="217"/>
                    <a:pt x="281" y="282"/>
                    <a:pt x="314" y="347"/>
                  </a:cubicBezTo>
                  <a:lnTo>
                    <a:pt x="238" y="304"/>
                  </a:lnTo>
                  <a:cubicBezTo>
                    <a:pt x="227" y="298"/>
                    <a:pt x="214" y="296"/>
                    <a:pt x="200" y="296"/>
                  </a:cubicBezTo>
                  <a:cubicBezTo>
                    <a:pt x="187" y="296"/>
                    <a:pt x="173" y="298"/>
                    <a:pt x="162" y="304"/>
                  </a:cubicBezTo>
                  <a:lnTo>
                    <a:pt x="22" y="379"/>
                  </a:lnTo>
                  <a:cubicBezTo>
                    <a:pt x="0" y="401"/>
                    <a:pt x="0" y="412"/>
                    <a:pt x="22" y="423"/>
                  </a:cubicBezTo>
                  <a:lnTo>
                    <a:pt x="1071" y="1029"/>
                  </a:lnTo>
                  <a:cubicBezTo>
                    <a:pt x="1082" y="1034"/>
                    <a:pt x="1093" y="1037"/>
                    <a:pt x="1104" y="1037"/>
                  </a:cubicBezTo>
                  <a:cubicBezTo>
                    <a:pt x="1114" y="1037"/>
                    <a:pt x="1125" y="1034"/>
                    <a:pt x="1136" y="1029"/>
                  </a:cubicBezTo>
                  <a:lnTo>
                    <a:pt x="1277" y="953"/>
                  </a:lnTo>
                  <a:cubicBezTo>
                    <a:pt x="1298" y="931"/>
                    <a:pt x="1298" y="920"/>
                    <a:pt x="1277" y="910"/>
                  </a:cubicBezTo>
                  <a:lnTo>
                    <a:pt x="573" y="498"/>
                  </a:lnTo>
                  <a:cubicBezTo>
                    <a:pt x="454" y="423"/>
                    <a:pt x="444" y="358"/>
                    <a:pt x="573" y="293"/>
                  </a:cubicBezTo>
                  <a:lnTo>
                    <a:pt x="671" y="228"/>
                  </a:lnTo>
                  <a:cubicBezTo>
                    <a:pt x="720" y="195"/>
                    <a:pt x="776" y="179"/>
                    <a:pt x="833" y="179"/>
                  </a:cubicBezTo>
                  <a:cubicBezTo>
                    <a:pt x="890" y="179"/>
                    <a:pt x="947" y="195"/>
                    <a:pt x="995" y="228"/>
                  </a:cubicBezTo>
                  <a:lnTo>
                    <a:pt x="1720" y="650"/>
                  </a:lnTo>
                  <a:cubicBezTo>
                    <a:pt x="1731" y="655"/>
                    <a:pt x="1745" y="658"/>
                    <a:pt x="1758" y="658"/>
                  </a:cubicBezTo>
                  <a:cubicBezTo>
                    <a:pt x="1772" y="658"/>
                    <a:pt x="1785" y="655"/>
                    <a:pt x="1796" y="650"/>
                  </a:cubicBezTo>
                  <a:lnTo>
                    <a:pt x="1937" y="574"/>
                  </a:lnTo>
                  <a:cubicBezTo>
                    <a:pt x="1958" y="553"/>
                    <a:pt x="1958" y="542"/>
                    <a:pt x="1937" y="531"/>
                  </a:cubicBezTo>
                  <a:lnTo>
                    <a:pt x="1190" y="98"/>
                  </a:lnTo>
                  <a:cubicBezTo>
                    <a:pt x="1093" y="33"/>
                    <a:pt x="974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Google Shape;6674;p89"/>
            <p:cNvSpPr/>
            <p:nvPr/>
          </p:nvSpPr>
          <p:spPr>
            <a:xfrm>
              <a:off x="5480150" y="3773975"/>
              <a:ext cx="48975" cy="25850"/>
            </a:xfrm>
            <a:custGeom>
              <a:rect l="l" t="t" r="r" b="b"/>
              <a:pathLst>
                <a:path w="1959" h="1034" extrusionOk="0">
                  <a:moveTo>
                    <a:pt x="855" y="1"/>
                  </a:moveTo>
                  <a:cubicBezTo>
                    <a:pt x="736" y="1"/>
                    <a:pt x="617" y="33"/>
                    <a:pt x="519" y="87"/>
                  </a:cubicBezTo>
                  <a:lnTo>
                    <a:pt x="422" y="141"/>
                  </a:lnTo>
                  <a:cubicBezTo>
                    <a:pt x="314" y="206"/>
                    <a:pt x="281" y="271"/>
                    <a:pt x="314" y="347"/>
                  </a:cubicBezTo>
                  <a:lnTo>
                    <a:pt x="238" y="304"/>
                  </a:lnTo>
                  <a:cubicBezTo>
                    <a:pt x="222" y="293"/>
                    <a:pt x="208" y="287"/>
                    <a:pt x="196" y="287"/>
                  </a:cubicBezTo>
                  <a:cubicBezTo>
                    <a:pt x="184" y="287"/>
                    <a:pt x="173" y="293"/>
                    <a:pt x="162" y="304"/>
                  </a:cubicBezTo>
                  <a:lnTo>
                    <a:pt x="22" y="379"/>
                  </a:lnTo>
                  <a:cubicBezTo>
                    <a:pt x="0" y="390"/>
                    <a:pt x="0" y="412"/>
                    <a:pt x="22" y="423"/>
                  </a:cubicBezTo>
                  <a:lnTo>
                    <a:pt x="1060" y="1018"/>
                  </a:lnTo>
                  <a:cubicBezTo>
                    <a:pt x="1071" y="1028"/>
                    <a:pt x="1085" y="1034"/>
                    <a:pt x="1098" y="1034"/>
                  </a:cubicBezTo>
                  <a:cubicBezTo>
                    <a:pt x="1112" y="1034"/>
                    <a:pt x="1125" y="1028"/>
                    <a:pt x="1136" y="1018"/>
                  </a:cubicBezTo>
                  <a:lnTo>
                    <a:pt x="1277" y="942"/>
                  </a:lnTo>
                  <a:cubicBezTo>
                    <a:pt x="1298" y="931"/>
                    <a:pt x="1298" y="909"/>
                    <a:pt x="1277" y="899"/>
                  </a:cubicBezTo>
                  <a:lnTo>
                    <a:pt x="563" y="498"/>
                  </a:lnTo>
                  <a:cubicBezTo>
                    <a:pt x="444" y="423"/>
                    <a:pt x="444" y="347"/>
                    <a:pt x="563" y="282"/>
                  </a:cubicBezTo>
                  <a:lnTo>
                    <a:pt x="671" y="228"/>
                  </a:lnTo>
                  <a:cubicBezTo>
                    <a:pt x="719" y="195"/>
                    <a:pt x="776" y="179"/>
                    <a:pt x="833" y="179"/>
                  </a:cubicBezTo>
                  <a:cubicBezTo>
                    <a:pt x="890" y="179"/>
                    <a:pt x="947" y="195"/>
                    <a:pt x="995" y="228"/>
                  </a:cubicBezTo>
                  <a:lnTo>
                    <a:pt x="1720" y="650"/>
                  </a:lnTo>
                  <a:cubicBezTo>
                    <a:pt x="1731" y="655"/>
                    <a:pt x="1745" y="658"/>
                    <a:pt x="1758" y="658"/>
                  </a:cubicBezTo>
                  <a:cubicBezTo>
                    <a:pt x="1772" y="658"/>
                    <a:pt x="1785" y="655"/>
                    <a:pt x="1796" y="650"/>
                  </a:cubicBezTo>
                  <a:lnTo>
                    <a:pt x="1937" y="563"/>
                  </a:lnTo>
                  <a:cubicBezTo>
                    <a:pt x="1958" y="552"/>
                    <a:pt x="1958" y="531"/>
                    <a:pt x="1937" y="520"/>
                  </a:cubicBezTo>
                  <a:lnTo>
                    <a:pt x="1190" y="98"/>
                  </a:lnTo>
                  <a:cubicBezTo>
                    <a:pt x="1093" y="33"/>
                    <a:pt x="974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Google Shape;6675;p89"/>
            <p:cNvSpPr/>
            <p:nvPr/>
          </p:nvSpPr>
          <p:spPr>
            <a:xfrm>
              <a:off x="5498000" y="3758625"/>
              <a:ext cx="43025" cy="24775"/>
            </a:xfrm>
            <a:custGeom>
              <a:rect l="l" t="t" r="r" b="b"/>
              <a:pathLst>
                <a:path w="1721" h="991" extrusionOk="0">
                  <a:moveTo>
                    <a:pt x="195" y="1"/>
                  </a:moveTo>
                  <a:cubicBezTo>
                    <a:pt x="184" y="1"/>
                    <a:pt x="173" y="3"/>
                    <a:pt x="162" y="9"/>
                  </a:cubicBezTo>
                  <a:lnTo>
                    <a:pt x="22" y="95"/>
                  </a:lnTo>
                  <a:cubicBezTo>
                    <a:pt x="0" y="106"/>
                    <a:pt x="0" y="117"/>
                    <a:pt x="22" y="128"/>
                  </a:cubicBezTo>
                  <a:lnTo>
                    <a:pt x="227" y="247"/>
                  </a:lnTo>
                  <a:cubicBezTo>
                    <a:pt x="238" y="252"/>
                    <a:pt x="249" y="255"/>
                    <a:pt x="260" y="255"/>
                  </a:cubicBezTo>
                  <a:cubicBezTo>
                    <a:pt x="271" y="255"/>
                    <a:pt x="281" y="252"/>
                    <a:pt x="292" y="247"/>
                  </a:cubicBezTo>
                  <a:lnTo>
                    <a:pt x="433" y="171"/>
                  </a:lnTo>
                  <a:cubicBezTo>
                    <a:pt x="454" y="149"/>
                    <a:pt x="454" y="139"/>
                    <a:pt x="433" y="128"/>
                  </a:cubicBezTo>
                  <a:lnTo>
                    <a:pt x="227" y="9"/>
                  </a:lnTo>
                  <a:cubicBezTo>
                    <a:pt x="216" y="3"/>
                    <a:pt x="206" y="1"/>
                    <a:pt x="195" y="1"/>
                  </a:cubicBezTo>
                  <a:close/>
                  <a:moveTo>
                    <a:pt x="622" y="241"/>
                  </a:moveTo>
                  <a:cubicBezTo>
                    <a:pt x="609" y="241"/>
                    <a:pt x="595" y="247"/>
                    <a:pt x="584" y="258"/>
                  </a:cubicBezTo>
                  <a:lnTo>
                    <a:pt x="444" y="333"/>
                  </a:lnTo>
                  <a:cubicBezTo>
                    <a:pt x="422" y="344"/>
                    <a:pt x="422" y="366"/>
                    <a:pt x="444" y="377"/>
                  </a:cubicBezTo>
                  <a:lnTo>
                    <a:pt x="1493" y="982"/>
                  </a:lnTo>
                  <a:cubicBezTo>
                    <a:pt x="1504" y="988"/>
                    <a:pt x="1517" y="991"/>
                    <a:pt x="1531" y="991"/>
                  </a:cubicBezTo>
                  <a:cubicBezTo>
                    <a:pt x="1544" y="991"/>
                    <a:pt x="1558" y="988"/>
                    <a:pt x="1569" y="982"/>
                  </a:cubicBezTo>
                  <a:lnTo>
                    <a:pt x="1699" y="896"/>
                  </a:lnTo>
                  <a:cubicBezTo>
                    <a:pt x="1720" y="885"/>
                    <a:pt x="1720" y="885"/>
                    <a:pt x="1720" y="874"/>
                  </a:cubicBezTo>
                  <a:cubicBezTo>
                    <a:pt x="1720" y="874"/>
                    <a:pt x="1709" y="863"/>
                    <a:pt x="1699" y="853"/>
                  </a:cubicBezTo>
                  <a:lnTo>
                    <a:pt x="660" y="258"/>
                  </a:lnTo>
                  <a:cubicBezTo>
                    <a:pt x="649" y="247"/>
                    <a:pt x="636" y="241"/>
                    <a:pt x="622" y="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Google Shape;6676;p89"/>
            <p:cNvSpPr/>
            <p:nvPr/>
          </p:nvSpPr>
          <p:spPr>
            <a:xfrm>
              <a:off x="5520975" y="3750175"/>
              <a:ext cx="48975" cy="25925"/>
            </a:xfrm>
            <a:custGeom>
              <a:rect l="l" t="t" r="r" b="b"/>
              <a:pathLst>
                <a:path w="1959" h="1037" extrusionOk="0">
                  <a:moveTo>
                    <a:pt x="866" y="1"/>
                  </a:moveTo>
                  <a:cubicBezTo>
                    <a:pt x="747" y="1"/>
                    <a:pt x="628" y="33"/>
                    <a:pt x="531" y="87"/>
                  </a:cubicBezTo>
                  <a:lnTo>
                    <a:pt x="433" y="152"/>
                  </a:lnTo>
                  <a:cubicBezTo>
                    <a:pt x="314" y="217"/>
                    <a:pt x="282" y="282"/>
                    <a:pt x="314" y="347"/>
                  </a:cubicBezTo>
                  <a:lnTo>
                    <a:pt x="239" y="303"/>
                  </a:lnTo>
                  <a:cubicBezTo>
                    <a:pt x="228" y="298"/>
                    <a:pt x="214" y="295"/>
                    <a:pt x="201" y="295"/>
                  </a:cubicBezTo>
                  <a:cubicBezTo>
                    <a:pt x="187" y="295"/>
                    <a:pt x="174" y="298"/>
                    <a:pt x="163" y="303"/>
                  </a:cubicBezTo>
                  <a:lnTo>
                    <a:pt x="33" y="379"/>
                  </a:lnTo>
                  <a:cubicBezTo>
                    <a:pt x="1" y="401"/>
                    <a:pt x="1" y="412"/>
                    <a:pt x="33" y="423"/>
                  </a:cubicBezTo>
                  <a:lnTo>
                    <a:pt x="1072" y="1028"/>
                  </a:lnTo>
                  <a:cubicBezTo>
                    <a:pt x="1083" y="1034"/>
                    <a:pt x="1096" y="1036"/>
                    <a:pt x="1110" y="1036"/>
                  </a:cubicBezTo>
                  <a:cubicBezTo>
                    <a:pt x="1123" y="1036"/>
                    <a:pt x="1137" y="1034"/>
                    <a:pt x="1147" y="1028"/>
                  </a:cubicBezTo>
                  <a:lnTo>
                    <a:pt x="1277" y="953"/>
                  </a:lnTo>
                  <a:cubicBezTo>
                    <a:pt x="1310" y="931"/>
                    <a:pt x="1310" y="920"/>
                    <a:pt x="1288" y="899"/>
                  </a:cubicBezTo>
                  <a:lnTo>
                    <a:pt x="574" y="498"/>
                  </a:lnTo>
                  <a:cubicBezTo>
                    <a:pt x="455" y="423"/>
                    <a:pt x="455" y="358"/>
                    <a:pt x="574" y="282"/>
                  </a:cubicBezTo>
                  <a:lnTo>
                    <a:pt x="671" y="228"/>
                  </a:lnTo>
                  <a:cubicBezTo>
                    <a:pt x="720" y="195"/>
                    <a:pt x="777" y="179"/>
                    <a:pt x="834" y="179"/>
                  </a:cubicBezTo>
                  <a:cubicBezTo>
                    <a:pt x="891" y="179"/>
                    <a:pt x="947" y="195"/>
                    <a:pt x="996" y="228"/>
                  </a:cubicBezTo>
                  <a:lnTo>
                    <a:pt x="1732" y="650"/>
                  </a:lnTo>
                  <a:cubicBezTo>
                    <a:pt x="1743" y="655"/>
                    <a:pt x="1756" y="658"/>
                    <a:pt x="1770" y="658"/>
                  </a:cubicBezTo>
                  <a:cubicBezTo>
                    <a:pt x="1783" y="658"/>
                    <a:pt x="1797" y="655"/>
                    <a:pt x="1807" y="650"/>
                  </a:cubicBezTo>
                  <a:lnTo>
                    <a:pt x="1937" y="574"/>
                  </a:lnTo>
                  <a:cubicBezTo>
                    <a:pt x="1959" y="552"/>
                    <a:pt x="1959" y="542"/>
                    <a:pt x="1937" y="520"/>
                  </a:cubicBezTo>
                  <a:lnTo>
                    <a:pt x="1202" y="98"/>
                  </a:lnTo>
                  <a:cubicBezTo>
                    <a:pt x="1093" y="33"/>
                    <a:pt x="985" y="1"/>
                    <a:pt x="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" name="Google Shape;6677;p89"/>
            <p:cNvSpPr/>
            <p:nvPr/>
          </p:nvSpPr>
          <p:spPr>
            <a:xfrm>
              <a:off x="5552900" y="3731925"/>
              <a:ext cx="49250" cy="32000"/>
            </a:xfrm>
            <a:custGeom>
              <a:rect l="l" t="t" r="r" b="b"/>
              <a:pathLst>
                <a:path w="1969" h="1280" extrusionOk="0">
                  <a:moveTo>
                    <a:pt x="671" y="225"/>
                  </a:moveTo>
                  <a:cubicBezTo>
                    <a:pt x="679" y="225"/>
                    <a:pt x="687" y="227"/>
                    <a:pt x="693" y="233"/>
                  </a:cubicBezTo>
                  <a:lnTo>
                    <a:pt x="1180" y="514"/>
                  </a:lnTo>
                  <a:cubicBezTo>
                    <a:pt x="1299" y="590"/>
                    <a:pt x="1299" y="655"/>
                    <a:pt x="1169" y="720"/>
                  </a:cubicBezTo>
                  <a:lnTo>
                    <a:pt x="1071" y="774"/>
                  </a:lnTo>
                  <a:cubicBezTo>
                    <a:pt x="1023" y="806"/>
                    <a:pt x="966" y="823"/>
                    <a:pt x="909" y="823"/>
                  </a:cubicBezTo>
                  <a:cubicBezTo>
                    <a:pt x="852" y="823"/>
                    <a:pt x="795" y="806"/>
                    <a:pt x="747" y="774"/>
                  </a:cubicBezTo>
                  <a:lnTo>
                    <a:pt x="390" y="568"/>
                  </a:lnTo>
                  <a:cubicBezTo>
                    <a:pt x="282" y="503"/>
                    <a:pt x="282" y="438"/>
                    <a:pt x="390" y="384"/>
                  </a:cubicBezTo>
                  <a:lnTo>
                    <a:pt x="649" y="233"/>
                  </a:lnTo>
                  <a:cubicBezTo>
                    <a:pt x="655" y="227"/>
                    <a:pt x="663" y="225"/>
                    <a:pt x="671" y="225"/>
                  </a:cubicBezTo>
                  <a:close/>
                  <a:moveTo>
                    <a:pt x="687" y="0"/>
                  </a:moveTo>
                  <a:cubicBezTo>
                    <a:pt x="674" y="0"/>
                    <a:pt x="660" y="6"/>
                    <a:pt x="649" y="17"/>
                  </a:cubicBezTo>
                  <a:lnTo>
                    <a:pt x="163" y="298"/>
                  </a:lnTo>
                  <a:cubicBezTo>
                    <a:pt x="54" y="352"/>
                    <a:pt x="0" y="417"/>
                    <a:pt x="0" y="493"/>
                  </a:cubicBezTo>
                  <a:cubicBezTo>
                    <a:pt x="0" y="557"/>
                    <a:pt x="54" y="622"/>
                    <a:pt x="163" y="687"/>
                  </a:cubicBezTo>
                  <a:lnTo>
                    <a:pt x="541" y="904"/>
                  </a:lnTo>
                  <a:cubicBezTo>
                    <a:pt x="649" y="969"/>
                    <a:pt x="758" y="1001"/>
                    <a:pt x="877" y="1001"/>
                  </a:cubicBezTo>
                  <a:cubicBezTo>
                    <a:pt x="996" y="1001"/>
                    <a:pt x="1115" y="979"/>
                    <a:pt x="1212" y="914"/>
                  </a:cubicBezTo>
                  <a:lnTo>
                    <a:pt x="1309" y="860"/>
                  </a:lnTo>
                  <a:cubicBezTo>
                    <a:pt x="1428" y="795"/>
                    <a:pt x="1461" y="731"/>
                    <a:pt x="1428" y="655"/>
                  </a:cubicBezTo>
                  <a:lnTo>
                    <a:pt x="1428" y="655"/>
                  </a:lnTo>
                  <a:lnTo>
                    <a:pt x="1591" y="752"/>
                  </a:lnTo>
                  <a:cubicBezTo>
                    <a:pt x="1699" y="817"/>
                    <a:pt x="1699" y="882"/>
                    <a:pt x="1591" y="936"/>
                  </a:cubicBezTo>
                  <a:lnTo>
                    <a:pt x="1212" y="1163"/>
                  </a:lnTo>
                  <a:cubicBezTo>
                    <a:pt x="1190" y="1174"/>
                    <a:pt x="1190" y="1185"/>
                    <a:pt x="1212" y="1207"/>
                  </a:cubicBezTo>
                  <a:lnTo>
                    <a:pt x="1331" y="1272"/>
                  </a:lnTo>
                  <a:cubicBezTo>
                    <a:pt x="1342" y="1277"/>
                    <a:pt x="1353" y="1280"/>
                    <a:pt x="1365" y="1280"/>
                  </a:cubicBezTo>
                  <a:cubicBezTo>
                    <a:pt x="1377" y="1280"/>
                    <a:pt x="1391" y="1277"/>
                    <a:pt x="1407" y="1272"/>
                  </a:cubicBezTo>
                  <a:lnTo>
                    <a:pt x="1807" y="1033"/>
                  </a:lnTo>
                  <a:cubicBezTo>
                    <a:pt x="1915" y="969"/>
                    <a:pt x="1969" y="904"/>
                    <a:pt x="1969" y="839"/>
                  </a:cubicBezTo>
                  <a:cubicBezTo>
                    <a:pt x="1969" y="763"/>
                    <a:pt x="1915" y="698"/>
                    <a:pt x="1807" y="633"/>
                  </a:cubicBezTo>
                  <a:lnTo>
                    <a:pt x="725" y="17"/>
                  </a:lnTo>
                  <a:cubicBezTo>
                    <a:pt x="714" y="6"/>
                    <a:pt x="701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Google Shape;6678;p89"/>
            <p:cNvSpPr/>
            <p:nvPr/>
          </p:nvSpPr>
          <p:spPr>
            <a:xfrm>
              <a:off x="5298375" y="3838900"/>
              <a:ext cx="594525" cy="342975"/>
            </a:xfrm>
            <a:custGeom>
              <a:rect l="l" t="t" r="r" b="b"/>
              <a:pathLst>
                <a:path w="23781" h="13719" extrusionOk="0">
                  <a:moveTo>
                    <a:pt x="12594" y="379"/>
                  </a:moveTo>
                  <a:lnTo>
                    <a:pt x="13286" y="768"/>
                  </a:lnTo>
                  <a:lnTo>
                    <a:pt x="12594" y="1169"/>
                  </a:lnTo>
                  <a:lnTo>
                    <a:pt x="11912" y="768"/>
                  </a:lnTo>
                  <a:lnTo>
                    <a:pt x="12594" y="379"/>
                  </a:lnTo>
                  <a:close/>
                  <a:moveTo>
                    <a:pt x="13925" y="422"/>
                  </a:moveTo>
                  <a:lnTo>
                    <a:pt x="14617" y="812"/>
                  </a:lnTo>
                  <a:lnTo>
                    <a:pt x="14000" y="1169"/>
                  </a:lnTo>
                  <a:lnTo>
                    <a:pt x="13319" y="768"/>
                  </a:lnTo>
                  <a:lnTo>
                    <a:pt x="13925" y="422"/>
                  </a:lnTo>
                  <a:close/>
                  <a:moveTo>
                    <a:pt x="11891" y="779"/>
                  </a:moveTo>
                  <a:lnTo>
                    <a:pt x="12583" y="1179"/>
                  </a:lnTo>
                  <a:lnTo>
                    <a:pt x="11891" y="1569"/>
                  </a:lnTo>
                  <a:lnTo>
                    <a:pt x="11209" y="1179"/>
                  </a:lnTo>
                  <a:lnTo>
                    <a:pt x="11891" y="779"/>
                  </a:lnTo>
                  <a:close/>
                  <a:moveTo>
                    <a:pt x="13297" y="779"/>
                  </a:moveTo>
                  <a:lnTo>
                    <a:pt x="13990" y="1179"/>
                  </a:lnTo>
                  <a:lnTo>
                    <a:pt x="13297" y="1569"/>
                  </a:lnTo>
                  <a:lnTo>
                    <a:pt x="12616" y="1179"/>
                  </a:lnTo>
                  <a:lnTo>
                    <a:pt x="13297" y="779"/>
                  </a:lnTo>
                  <a:close/>
                  <a:moveTo>
                    <a:pt x="14628" y="822"/>
                  </a:moveTo>
                  <a:lnTo>
                    <a:pt x="15320" y="1223"/>
                  </a:lnTo>
                  <a:lnTo>
                    <a:pt x="14704" y="1569"/>
                  </a:lnTo>
                  <a:lnTo>
                    <a:pt x="14022" y="1179"/>
                  </a:lnTo>
                  <a:lnTo>
                    <a:pt x="14628" y="822"/>
                  </a:lnTo>
                  <a:close/>
                  <a:moveTo>
                    <a:pt x="11187" y="1190"/>
                  </a:moveTo>
                  <a:lnTo>
                    <a:pt x="11880" y="1580"/>
                  </a:lnTo>
                  <a:lnTo>
                    <a:pt x="11187" y="1980"/>
                  </a:lnTo>
                  <a:lnTo>
                    <a:pt x="10506" y="1580"/>
                  </a:lnTo>
                  <a:lnTo>
                    <a:pt x="11187" y="1190"/>
                  </a:lnTo>
                  <a:close/>
                  <a:moveTo>
                    <a:pt x="12594" y="1190"/>
                  </a:moveTo>
                  <a:lnTo>
                    <a:pt x="13286" y="1580"/>
                  </a:lnTo>
                  <a:lnTo>
                    <a:pt x="12594" y="1980"/>
                  </a:lnTo>
                  <a:lnTo>
                    <a:pt x="11912" y="1580"/>
                  </a:lnTo>
                  <a:lnTo>
                    <a:pt x="12594" y="1190"/>
                  </a:lnTo>
                  <a:close/>
                  <a:moveTo>
                    <a:pt x="14000" y="1190"/>
                  </a:moveTo>
                  <a:lnTo>
                    <a:pt x="14682" y="1580"/>
                  </a:lnTo>
                  <a:lnTo>
                    <a:pt x="14000" y="1980"/>
                  </a:lnTo>
                  <a:lnTo>
                    <a:pt x="13319" y="1580"/>
                  </a:lnTo>
                  <a:lnTo>
                    <a:pt x="14000" y="1190"/>
                  </a:lnTo>
                  <a:close/>
                  <a:moveTo>
                    <a:pt x="15331" y="1233"/>
                  </a:moveTo>
                  <a:lnTo>
                    <a:pt x="16023" y="1623"/>
                  </a:lnTo>
                  <a:lnTo>
                    <a:pt x="15407" y="1980"/>
                  </a:lnTo>
                  <a:lnTo>
                    <a:pt x="14725" y="1580"/>
                  </a:lnTo>
                  <a:lnTo>
                    <a:pt x="15331" y="1233"/>
                  </a:lnTo>
                  <a:close/>
                  <a:moveTo>
                    <a:pt x="10484" y="1591"/>
                  </a:moveTo>
                  <a:lnTo>
                    <a:pt x="11177" y="1991"/>
                  </a:lnTo>
                  <a:lnTo>
                    <a:pt x="10484" y="2380"/>
                  </a:lnTo>
                  <a:lnTo>
                    <a:pt x="9803" y="1991"/>
                  </a:lnTo>
                  <a:lnTo>
                    <a:pt x="10484" y="1591"/>
                  </a:lnTo>
                  <a:close/>
                  <a:moveTo>
                    <a:pt x="11891" y="1591"/>
                  </a:moveTo>
                  <a:lnTo>
                    <a:pt x="12583" y="1991"/>
                  </a:lnTo>
                  <a:lnTo>
                    <a:pt x="11891" y="2380"/>
                  </a:lnTo>
                  <a:lnTo>
                    <a:pt x="11209" y="1991"/>
                  </a:lnTo>
                  <a:lnTo>
                    <a:pt x="11891" y="1591"/>
                  </a:lnTo>
                  <a:close/>
                  <a:moveTo>
                    <a:pt x="13297" y="1591"/>
                  </a:moveTo>
                  <a:lnTo>
                    <a:pt x="13990" y="1991"/>
                  </a:lnTo>
                  <a:lnTo>
                    <a:pt x="13297" y="2380"/>
                  </a:lnTo>
                  <a:lnTo>
                    <a:pt x="12616" y="1991"/>
                  </a:lnTo>
                  <a:lnTo>
                    <a:pt x="13297" y="1591"/>
                  </a:lnTo>
                  <a:close/>
                  <a:moveTo>
                    <a:pt x="14704" y="1591"/>
                  </a:moveTo>
                  <a:lnTo>
                    <a:pt x="15385" y="1991"/>
                  </a:lnTo>
                  <a:lnTo>
                    <a:pt x="14704" y="2380"/>
                  </a:lnTo>
                  <a:lnTo>
                    <a:pt x="14022" y="1991"/>
                  </a:lnTo>
                  <a:lnTo>
                    <a:pt x="14704" y="1591"/>
                  </a:lnTo>
                  <a:close/>
                  <a:moveTo>
                    <a:pt x="16034" y="1634"/>
                  </a:moveTo>
                  <a:lnTo>
                    <a:pt x="16727" y="2034"/>
                  </a:lnTo>
                  <a:lnTo>
                    <a:pt x="16110" y="2380"/>
                  </a:lnTo>
                  <a:lnTo>
                    <a:pt x="15428" y="1991"/>
                  </a:lnTo>
                  <a:lnTo>
                    <a:pt x="16034" y="1634"/>
                  </a:lnTo>
                  <a:close/>
                  <a:moveTo>
                    <a:pt x="9781" y="2002"/>
                  </a:moveTo>
                  <a:lnTo>
                    <a:pt x="10473" y="2391"/>
                  </a:lnTo>
                  <a:lnTo>
                    <a:pt x="9781" y="2791"/>
                  </a:lnTo>
                  <a:lnTo>
                    <a:pt x="9099" y="2391"/>
                  </a:lnTo>
                  <a:lnTo>
                    <a:pt x="9781" y="2002"/>
                  </a:lnTo>
                  <a:close/>
                  <a:moveTo>
                    <a:pt x="11187" y="2002"/>
                  </a:moveTo>
                  <a:lnTo>
                    <a:pt x="11880" y="2391"/>
                  </a:lnTo>
                  <a:lnTo>
                    <a:pt x="11187" y="2791"/>
                  </a:lnTo>
                  <a:lnTo>
                    <a:pt x="10506" y="2391"/>
                  </a:lnTo>
                  <a:lnTo>
                    <a:pt x="11187" y="2002"/>
                  </a:lnTo>
                  <a:close/>
                  <a:moveTo>
                    <a:pt x="12594" y="2002"/>
                  </a:moveTo>
                  <a:lnTo>
                    <a:pt x="13286" y="2391"/>
                  </a:lnTo>
                  <a:lnTo>
                    <a:pt x="12594" y="2791"/>
                  </a:lnTo>
                  <a:lnTo>
                    <a:pt x="11912" y="2391"/>
                  </a:lnTo>
                  <a:lnTo>
                    <a:pt x="12594" y="2002"/>
                  </a:lnTo>
                  <a:close/>
                  <a:moveTo>
                    <a:pt x="14000" y="2002"/>
                  </a:moveTo>
                  <a:lnTo>
                    <a:pt x="14682" y="2391"/>
                  </a:lnTo>
                  <a:lnTo>
                    <a:pt x="14000" y="2791"/>
                  </a:lnTo>
                  <a:lnTo>
                    <a:pt x="13319" y="2391"/>
                  </a:lnTo>
                  <a:lnTo>
                    <a:pt x="14000" y="2002"/>
                  </a:lnTo>
                  <a:close/>
                  <a:moveTo>
                    <a:pt x="15407" y="2002"/>
                  </a:moveTo>
                  <a:lnTo>
                    <a:pt x="16088" y="2391"/>
                  </a:lnTo>
                  <a:lnTo>
                    <a:pt x="15407" y="2791"/>
                  </a:lnTo>
                  <a:lnTo>
                    <a:pt x="14725" y="2391"/>
                  </a:lnTo>
                  <a:lnTo>
                    <a:pt x="15407" y="2002"/>
                  </a:lnTo>
                  <a:close/>
                  <a:moveTo>
                    <a:pt x="16737" y="2045"/>
                  </a:moveTo>
                  <a:lnTo>
                    <a:pt x="17419" y="2434"/>
                  </a:lnTo>
                  <a:lnTo>
                    <a:pt x="16813" y="2791"/>
                  </a:lnTo>
                  <a:lnTo>
                    <a:pt x="16132" y="2391"/>
                  </a:lnTo>
                  <a:lnTo>
                    <a:pt x="16737" y="2045"/>
                  </a:lnTo>
                  <a:close/>
                  <a:moveTo>
                    <a:pt x="9078" y="2402"/>
                  </a:moveTo>
                  <a:lnTo>
                    <a:pt x="9770" y="2802"/>
                  </a:lnTo>
                  <a:lnTo>
                    <a:pt x="9078" y="3192"/>
                  </a:lnTo>
                  <a:lnTo>
                    <a:pt x="8396" y="2802"/>
                  </a:lnTo>
                  <a:lnTo>
                    <a:pt x="9078" y="2402"/>
                  </a:lnTo>
                  <a:close/>
                  <a:moveTo>
                    <a:pt x="10484" y="2402"/>
                  </a:moveTo>
                  <a:lnTo>
                    <a:pt x="11177" y="2802"/>
                  </a:lnTo>
                  <a:lnTo>
                    <a:pt x="10484" y="3192"/>
                  </a:lnTo>
                  <a:lnTo>
                    <a:pt x="9803" y="2802"/>
                  </a:lnTo>
                  <a:lnTo>
                    <a:pt x="10484" y="2402"/>
                  </a:lnTo>
                  <a:close/>
                  <a:moveTo>
                    <a:pt x="11891" y="2402"/>
                  </a:moveTo>
                  <a:lnTo>
                    <a:pt x="12583" y="2802"/>
                  </a:lnTo>
                  <a:lnTo>
                    <a:pt x="11891" y="3192"/>
                  </a:lnTo>
                  <a:lnTo>
                    <a:pt x="11209" y="2802"/>
                  </a:lnTo>
                  <a:lnTo>
                    <a:pt x="11891" y="2402"/>
                  </a:lnTo>
                  <a:close/>
                  <a:moveTo>
                    <a:pt x="13297" y="2402"/>
                  </a:moveTo>
                  <a:lnTo>
                    <a:pt x="13990" y="2802"/>
                  </a:lnTo>
                  <a:lnTo>
                    <a:pt x="13297" y="3192"/>
                  </a:lnTo>
                  <a:lnTo>
                    <a:pt x="12616" y="2802"/>
                  </a:lnTo>
                  <a:lnTo>
                    <a:pt x="13297" y="2402"/>
                  </a:lnTo>
                  <a:close/>
                  <a:moveTo>
                    <a:pt x="14704" y="2402"/>
                  </a:moveTo>
                  <a:lnTo>
                    <a:pt x="15385" y="2802"/>
                  </a:lnTo>
                  <a:lnTo>
                    <a:pt x="14704" y="3192"/>
                  </a:lnTo>
                  <a:lnTo>
                    <a:pt x="14022" y="2802"/>
                  </a:lnTo>
                  <a:lnTo>
                    <a:pt x="14704" y="2402"/>
                  </a:lnTo>
                  <a:close/>
                  <a:moveTo>
                    <a:pt x="16110" y="2402"/>
                  </a:moveTo>
                  <a:lnTo>
                    <a:pt x="16792" y="2802"/>
                  </a:lnTo>
                  <a:lnTo>
                    <a:pt x="16110" y="3192"/>
                  </a:lnTo>
                  <a:lnTo>
                    <a:pt x="15428" y="2802"/>
                  </a:lnTo>
                  <a:lnTo>
                    <a:pt x="16110" y="2402"/>
                  </a:lnTo>
                  <a:close/>
                  <a:moveTo>
                    <a:pt x="17441" y="2445"/>
                  </a:moveTo>
                  <a:lnTo>
                    <a:pt x="18122" y="2846"/>
                  </a:lnTo>
                  <a:lnTo>
                    <a:pt x="17516" y="3192"/>
                  </a:lnTo>
                  <a:lnTo>
                    <a:pt x="16835" y="2802"/>
                  </a:lnTo>
                  <a:lnTo>
                    <a:pt x="17441" y="2445"/>
                  </a:lnTo>
                  <a:close/>
                  <a:moveTo>
                    <a:pt x="12594" y="2802"/>
                  </a:moveTo>
                  <a:lnTo>
                    <a:pt x="13286" y="3203"/>
                  </a:lnTo>
                  <a:lnTo>
                    <a:pt x="12594" y="3592"/>
                  </a:lnTo>
                  <a:lnTo>
                    <a:pt x="11912" y="3203"/>
                  </a:lnTo>
                  <a:lnTo>
                    <a:pt x="12594" y="2802"/>
                  </a:lnTo>
                  <a:close/>
                  <a:moveTo>
                    <a:pt x="8385" y="2813"/>
                  </a:moveTo>
                  <a:lnTo>
                    <a:pt x="9067" y="3203"/>
                  </a:lnTo>
                  <a:lnTo>
                    <a:pt x="8385" y="3603"/>
                  </a:lnTo>
                  <a:lnTo>
                    <a:pt x="7693" y="3203"/>
                  </a:lnTo>
                  <a:lnTo>
                    <a:pt x="8385" y="2813"/>
                  </a:lnTo>
                  <a:close/>
                  <a:moveTo>
                    <a:pt x="9781" y="2813"/>
                  </a:moveTo>
                  <a:lnTo>
                    <a:pt x="10473" y="3203"/>
                  </a:lnTo>
                  <a:lnTo>
                    <a:pt x="9781" y="3603"/>
                  </a:lnTo>
                  <a:lnTo>
                    <a:pt x="9099" y="3203"/>
                  </a:lnTo>
                  <a:lnTo>
                    <a:pt x="9781" y="2813"/>
                  </a:lnTo>
                  <a:close/>
                  <a:moveTo>
                    <a:pt x="11187" y="2813"/>
                  </a:moveTo>
                  <a:lnTo>
                    <a:pt x="11880" y="3203"/>
                  </a:lnTo>
                  <a:lnTo>
                    <a:pt x="11187" y="3603"/>
                  </a:lnTo>
                  <a:lnTo>
                    <a:pt x="10506" y="3203"/>
                  </a:lnTo>
                  <a:lnTo>
                    <a:pt x="11187" y="2813"/>
                  </a:lnTo>
                  <a:close/>
                  <a:moveTo>
                    <a:pt x="14000" y="2813"/>
                  </a:moveTo>
                  <a:lnTo>
                    <a:pt x="14682" y="3203"/>
                  </a:lnTo>
                  <a:lnTo>
                    <a:pt x="14000" y="3603"/>
                  </a:lnTo>
                  <a:lnTo>
                    <a:pt x="13319" y="3203"/>
                  </a:lnTo>
                  <a:lnTo>
                    <a:pt x="14000" y="2813"/>
                  </a:lnTo>
                  <a:close/>
                  <a:moveTo>
                    <a:pt x="15407" y="2813"/>
                  </a:moveTo>
                  <a:lnTo>
                    <a:pt x="16088" y="3203"/>
                  </a:lnTo>
                  <a:lnTo>
                    <a:pt x="15407" y="3603"/>
                  </a:lnTo>
                  <a:lnTo>
                    <a:pt x="14725" y="3203"/>
                  </a:lnTo>
                  <a:lnTo>
                    <a:pt x="15407" y="2813"/>
                  </a:lnTo>
                  <a:close/>
                  <a:moveTo>
                    <a:pt x="16813" y="2813"/>
                  </a:moveTo>
                  <a:lnTo>
                    <a:pt x="17495" y="3203"/>
                  </a:lnTo>
                  <a:lnTo>
                    <a:pt x="16813" y="3603"/>
                  </a:lnTo>
                  <a:lnTo>
                    <a:pt x="16132" y="3203"/>
                  </a:lnTo>
                  <a:lnTo>
                    <a:pt x="16813" y="2813"/>
                  </a:lnTo>
                  <a:close/>
                  <a:moveTo>
                    <a:pt x="18144" y="2856"/>
                  </a:moveTo>
                  <a:lnTo>
                    <a:pt x="18826" y="3246"/>
                  </a:lnTo>
                  <a:lnTo>
                    <a:pt x="18220" y="3603"/>
                  </a:lnTo>
                  <a:lnTo>
                    <a:pt x="17538" y="3203"/>
                  </a:lnTo>
                  <a:lnTo>
                    <a:pt x="18144" y="2856"/>
                  </a:lnTo>
                  <a:close/>
                  <a:moveTo>
                    <a:pt x="7682" y="3213"/>
                  </a:moveTo>
                  <a:lnTo>
                    <a:pt x="8364" y="3614"/>
                  </a:lnTo>
                  <a:lnTo>
                    <a:pt x="7682" y="4003"/>
                  </a:lnTo>
                  <a:lnTo>
                    <a:pt x="6990" y="3614"/>
                  </a:lnTo>
                  <a:lnTo>
                    <a:pt x="7682" y="3213"/>
                  </a:lnTo>
                  <a:close/>
                  <a:moveTo>
                    <a:pt x="9078" y="3213"/>
                  </a:moveTo>
                  <a:lnTo>
                    <a:pt x="9770" y="3614"/>
                  </a:lnTo>
                  <a:lnTo>
                    <a:pt x="9078" y="4003"/>
                  </a:lnTo>
                  <a:lnTo>
                    <a:pt x="8396" y="3614"/>
                  </a:lnTo>
                  <a:lnTo>
                    <a:pt x="9078" y="3213"/>
                  </a:lnTo>
                  <a:close/>
                  <a:moveTo>
                    <a:pt x="10484" y="3213"/>
                  </a:moveTo>
                  <a:lnTo>
                    <a:pt x="11177" y="3614"/>
                  </a:lnTo>
                  <a:lnTo>
                    <a:pt x="10484" y="4003"/>
                  </a:lnTo>
                  <a:lnTo>
                    <a:pt x="9803" y="3614"/>
                  </a:lnTo>
                  <a:lnTo>
                    <a:pt x="10484" y="3213"/>
                  </a:lnTo>
                  <a:close/>
                  <a:moveTo>
                    <a:pt x="11891" y="3213"/>
                  </a:moveTo>
                  <a:lnTo>
                    <a:pt x="12583" y="3603"/>
                  </a:lnTo>
                  <a:lnTo>
                    <a:pt x="11891" y="4003"/>
                  </a:lnTo>
                  <a:lnTo>
                    <a:pt x="11209" y="3603"/>
                  </a:lnTo>
                  <a:lnTo>
                    <a:pt x="11891" y="3213"/>
                  </a:lnTo>
                  <a:close/>
                  <a:moveTo>
                    <a:pt x="13297" y="3213"/>
                  </a:moveTo>
                  <a:lnTo>
                    <a:pt x="13990" y="3603"/>
                  </a:lnTo>
                  <a:lnTo>
                    <a:pt x="13297" y="4003"/>
                  </a:lnTo>
                  <a:lnTo>
                    <a:pt x="12616" y="3603"/>
                  </a:lnTo>
                  <a:lnTo>
                    <a:pt x="13297" y="3213"/>
                  </a:lnTo>
                  <a:close/>
                  <a:moveTo>
                    <a:pt x="14704" y="3213"/>
                  </a:moveTo>
                  <a:lnTo>
                    <a:pt x="15385" y="3614"/>
                  </a:lnTo>
                  <a:lnTo>
                    <a:pt x="14704" y="4003"/>
                  </a:lnTo>
                  <a:lnTo>
                    <a:pt x="14022" y="3614"/>
                  </a:lnTo>
                  <a:lnTo>
                    <a:pt x="14704" y="3213"/>
                  </a:lnTo>
                  <a:close/>
                  <a:moveTo>
                    <a:pt x="16110" y="3213"/>
                  </a:moveTo>
                  <a:lnTo>
                    <a:pt x="16792" y="3614"/>
                  </a:lnTo>
                  <a:lnTo>
                    <a:pt x="16110" y="4003"/>
                  </a:lnTo>
                  <a:lnTo>
                    <a:pt x="15428" y="3614"/>
                  </a:lnTo>
                  <a:lnTo>
                    <a:pt x="16110" y="3213"/>
                  </a:lnTo>
                  <a:close/>
                  <a:moveTo>
                    <a:pt x="17516" y="3213"/>
                  </a:moveTo>
                  <a:lnTo>
                    <a:pt x="18198" y="3614"/>
                  </a:lnTo>
                  <a:lnTo>
                    <a:pt x="17516" y="4003"/>
                  </a:lnTo>
                  <a:lnTo>
                    <a:pt x="16835" y="3614"/>
                  </a:lnTo>
                  <a:lnTo>
                    <a:pt x="17516" y="3213"/>
                  </a:lnTo>
                  <a:close/>
                  <a:moveTo>
                    <a:pt x="18847" y="3257"/>
                  </a:moveTo>
                  <a:lnTo>
                    <a:pt x="19529" y="3657"/>
                  </a:lnTo>
                  <a:lnTo>
                    <a:pt x="18923" y="4003"/>
                  </a:lnTo>
                  <a:lnTo>
                    <a:pt x="18230" y="3614"/>
                  </a:lnTo>
                  <a:lnTo>
                    <a:pt x="18847" y="3257"/>
                  </a:lnTo>
                  <a:close/>
                  <a:moveTo>
                    <a:pt x="11187" y="3614"/>
                  </a:moveTo>
                  <a:lnTo>
                    <a:pt x="11880" y="4014"/>
                  </a:lnTo>
                  <a:lnTo>
                    <a:pt x="11187" y="4403"/>
                  </a:lnTo>
                  <a:lnTo>
                    <a:pt x="10506" y="4014"/>
                  </a:lnTo>
                  <a:lnTo>
                    <a:pt x="11187" y="3614"/>
                  </a:lnTo>
                  <a:close/>
                  <a:moveTo>
                    <a:pt x="12594" y="3614"/>
                  </a:moveTo>
                  <a:lnTo>
                    <a:pt x="13286" y="4014"/>
                  </a:lnTo>
                  <a:lnTo>
                    <a:pt x="12594" y="4403"/>
                  </a:lnTo>
                  <a:lnTo>
                    <a:pt x="11912" y="4014"/>
                  </a:lnTo>
                  <a:lnTo>
                    <a:pt x="12594" y="3614"/>
                  </a:lnTo>
                  <a:close/>
                  <a:moveTo>
                    <a:pt x="14000" y="3614"/>
                  </a:moveTo>
                  <a:lnTo>
                    <a:pt x="14682" y="4014"/>
                  </a:lnTo>
                  <a:lnTo>
                    <a:pt x="14000" y="4403"/>
                  </a:lnTo>
                  <a:lnTo>
                    <a:pt x="13319" y="4014"/>
                  </a:lnTo>
                  <a:lnTo>
                    <a:pt x="14000" y="3614"/>
                  </a:lnTo>
                  <a:close/>
                  <a:moveTo>
                    <a:pt x="6979" y="3624"/>
                  </a:moveTo>
                  <a:lnTo>
                    <a:pt x="7661" y="4014"/>
                  </a:lnTo>
                  <a:lnTo>
                    <a:pt x="6979" y="4414"/>
                  </a:lnTo>
                  <a:lnTo>
                    <a:pt x="6287" y="4014"/>
                  </a:lnTo>
                  <a:lnTo>
                    <a:pt x="6979" y="3624"/>
                  </a:lnTo>
                  <a:close/>
                  <a:moveTo>
                    <a:pt x="8385" y="3624"/>
                  </a:moveTo>
                  <a:lnTo>
                    <a:pt x="9067" y="4014"/>
                  </a:lnTo>
                  <a:lnTo>
                    <a:pt x="8385" y="4414"/>
                  </a:lnTo>
                  <a:lnTo>
                    <a:pt x="7693" y="4014"/>
                  </a:lnTo>
                  <a:lnTo>
                    <a:pt x="8385" y="3624"/>
                  </a:lnTo>
                  <a:close/>
                  <a:moveTo>
                    <a:pt x="9781" y="3614"/>
                  </a:moveTo>
                  <a:lnTo>
                    <a:pt x="10473" y="4014"/>
                  </a:lnTo>
                  <a:lnTo>
                    <a:pt x="9781" y="4414"/>
                  </a:lnTo>
                  <a:lnTo>
                    <a:pt x="9099" y="4014"/>
                  </a:lnTo>
                  <a:lnTo>
                    <a:pt x="9781" y="3614"/>
                  </a:lnTo>
                  <a:close/>
                  <a:moveTo>
                    <a:pt x="15407" y="3614"/>
                  </a:moveTo>
                  <a:lnTo>
                    <a:pt x="16088" y="4014"/>
                  </a:lnTo>
                  <a:lnTo>
                    <a:pt x="15407" y="4414"/>
                  </a:lnTo>
                  <a:lnTo>
                    <a:pt x="14725" y="4014"/>
                  </a:lnTo>
                  <a:lnTo>
                    <a:pt x="15407" y="3614"/>
                  </a:lnTo>
                  <a:close/>
                  <a:moveTo>
                    <a:pt x="16813" y="3624"/>
                  </a:moveTo>
                  <a:lnTo>
                    <a:pt x="17495" y="4014"/>
                  </a:lnTo>
                  <a:lnTo>
                    <a:pt x="16813" y="4414"/>
                  </a:lnTo>
                  <a:lnTo>
                    <a:pt x="16132" y="4014"/>
                  </a:lnTo>
                  <a:lnTo>
                    <a:pt x="16813" y="3624"/>
                  </a:lnTo>
                  <a:close/>
                  <a:moveTo>
                    <a:pt x="18220" y="3624"/>
                  </a:moveTo>
                  <a:lnTo>
                    <a:pt x="18901" y="4014"/>
                  </a:lnTo>
                  <a:lnTo>
                    <a:pt x="18220" y="4414"/>
                  </a:lnTo>
                  <a:lnTo>
                    <a:pt x="17538" y="4014"/>
                  </a:lnTo>
                  <a:lnTo>
                    <a:pt x="18220" y="3624"/>
                  </a:lnTo>
                  <a:close/>
                  <a:moveTo>
                    <a:pt x="19550" y="3668"/>
                  </a:moveTo>
                  <a:lnTo>
                    <a:pt x="20232" y="4057"/>
                  </a:lnTo>
                  <a:lnTo>
                    <a:pt x="19626" y="4414"/>
                  </a:lnTo>
                  <a:lnTo>
                    <a:pt x="18934" y="4014"/>
                  </a:lnTo>
                  <a:lnTo>
                    <a:pt x="19550" y="3668"/>
                  </a:lnTo>
                  <a:close/>
                  <a:moveTo>
                    <a:pt x="6276" y="4025"/>
                  </a:moveTo>
                  <a:lnTo>
                    <a:pt x="6957" y="4425"/>
                  </a:lnTo>
                  <a:lnTo>
                    <a:pt x="6276" y="4815"/>
                  </a:lnTo>
                  <a:lnTo>
                    <a:pt x="5583" y="4425"/>
                  </a:lnTo>
                  <a:lnTo>
                    <a:pt x="6276" y="4025"/>
                  </a:lnTo>
                  <a:close/>
                  <a:moveTo>
                    <a:pt x="7682" y="4025"/>
                  </a:moveTo>
                  <a:lnTo>
                    <a:pt x="8364" y="4425"/>
                  </a:lnTo>
                  <a:lnTo>
                    <a:pt x="7682" y="4815"/>
                  </a:lnTo>
                  <a:lnTo>
                    <a:pt x="6990" y="4425"/>
                  </a:lnTo>
                  <a:lnTo>
                    <a:pt x="7682" y="4025"/>
                  </a:lnTo>
                  <a:close/>
                  <a:moveTo>
                    <a:pt x="9078" y="4025"/>
                  </a:moveTo>
                  <a:lnTo>
                    <a:pt x="9770" y="4425"/>
                  </a:lnTo>
                  <a:lnTo>
                    <a:pt x="9078" y="4815"/>
                  </a:lnTo>
                  <a:lnTo>
                    <a:pt x="8396" y="4425"/>
                  </a:lnTo>
                  <a:lnTo>
                    <a:pt x="9078" y="4025"/>
                  </a:lnTo>
                  <a:close/>
                  <a:moveTo>
                    <a:pt x="10484" y="4025"/>
                  </a:moveTo>
                  <a:lnTo>
                    <a:pt x="11177" y="4414"/>
                  </a:lnTo>
                  <a:lnTo>
                    <a:pt x="10484" y="4815"/>
                  </a:lnTo>
                  <a:lnTo>
                    <a:pt x="9803" y="4414"/>
                  </a:lnTo>
                  <a:lnTo>
                    <a:pt x="10484" y="4025"/>
                  </a:lnTo>
                  <a:close/>
                  <a:moveTo>
                    <a:pt x="11891" y="4025"/>
                  </a:moveTo>
                  <a:lnTo>
                    <a:pt x="12583" y="4414"/>
                  </a:lnTo>
                  <a:lnTo>
                    <a:pt x="11891" y="4815"/>
                  </a:lnTo>
                  <a:lnTo>
                    <a:pt x="11209" y="4414"/>
                  </a:lnTo>
                  <a:lnTo>
                    <a:pt x="11891" y="4025"/>
                  </a:lnTo>
                  <a:close/>
                  <a:moveTo>
                    <a:pt x="13297" y="4025"/>
                  </a:moveTo>
                  <a:lnTo>
                    <a:pt x="13990" y="4414"/>
                  </a:lnTo>
                  <a:lnTo>
                    <a:pt x="13297" y="4815"/>
                  </a:lnTo>
                  <a:lnTo>
                    <a:pt x="12616" y="4414"/>
                  </a:lnTo>
                  <a:lnTo>
                    <a:pt x="13297" y="4025"/>
                  </a:lnTo>
                  <a:close/>
                  <a:moveTo>
                    <a:pt x="14704" y="4025"/>
                  </a:moveTo>
                  <a:lnTo>
                    <a:pt x="15385" y="4414"/>
                  </a:lnTo>
                  <a:lnTo>
                    <a:pt x="14704" y="4815"/>
                  </a:lnTo>
                  <a:lnTo>
                    <a:pt x="14022" y="4414"/>
                  </a:lnTo>
                  <a:lnTo>
                    <a:pt x="14704" y="4025"/>
                  </a:lnTo>
                  <a:close/>
                  <a:moveTo>
                    <a:pt x="16110" y="4025"/>
                  </a:moveTo>
                  <a:lnTo>
                    <a:pt x="16792" y="4425"/>
                  </a:lnTo>
                  <a:lnTo>
                    <a:pt x="16110" y="4815"/>
                  </a:lnTo>
                  <a:lnTo>
                    <a:pt x="15428" y="4425"/>
                  </a:lnTo>
                  <a:lnTo>
                    <a:pt x="16110" y="4025"/>
                  </a:lnTo>
                  <a:close/>
                  <a:moveTo>
                    <a:pt x="17516" y="4025"/>
                  </a:moveTo>
                  <a:lnTo>
                    <a:pt x="18198" y="4425"/>
                  </a:lnTo>
                  <a:lnTo>
                    <a:pt x="17516" y="4815"/>
                  </a:lnTo>
                  <a:lnTo>
                    <a:pt x="16835" y="4425"/>
                  </a:lnTo>
                  <a:lnTo>
                    <a:pt x="17516" y="4025"/>
                  </a:lnTo>
                  <a:close/>
                  <a:moveTo>
                    <a:pt x="18923" y="4025"/>
                  </a:moveTo>
                  <a:lnTo>
                    <a:pt x="19604" y="4425"/>
                  </a:lnTo>
                  <a:lnTo>
                    <a:pt x="18923" y="4815"/>
                  </a:lnTo>
                  <a:lnTo>
                    <a:pt x="18230" y="4425"/>
                  </a:lnTo>
                  <a:lnTo>
                    <a:pt x="18923" y="4025"/>
                  </a:lnTo>
                  <a:close/>
                  <a:moveTo>
                    <a:pt x="20254" y="4068"/>
                  </a:moveTo>
                  <a:lnTo>
                    <a:pt x="20935" y="4468"/>
                  </a:lnTo>
                  <a:lnTo>
                    <a:pt x="20329" y="4815"/>
                  </a:lnTo>
                  <a:lnTo>
                    <a:pt x="19637" y="4425"/>
                  </a:lnTo>
                  <a:lnTo>
                    <a:pt x="20254" y="4068"/>
                  </a:lnTo>
                  <a:close/>
                  <a:moveTo>
                    <a:pt x="9781" y="4425"/>
                  </a:moveTo>
                  <a:lnTo>
                    <a:pt x="10473" y="4825"/>
                  </a:lnTo>
                  <a:lnTo>
                    <a:pt x="9781" y="5215"/>
                  </a:lnTo>
                  <a:lnTo>
                    <a:pt x="9099" y="4825"/>
                  </a:lnTo>
                  <a:lnTo>
                    <a:pt x="9781" y="4425"/>
                  </a:lnTo>
                  <a:close/>
                  <a:moveTo>
                    <a:pt x="11187" y="4425"/>
                  </a:moveTo>
                  <a:lnTo>
                    <a:pt x="11880" y="4825"/>
                  </a:lnTo>
                  <a:lnTo>
                    <a:pt x="11187" y="5215"/>
                  </a:lnTo>
                  <a:lnTo>
                    <a:pt x="10506" y="4825"/>
                  </a:lnTo>
                  <a:lnTo>
                    <a:pt x="11187" y="4425"/>
                  </a:lnTo>
                  <a:close/>
                  <a:moveTo>
                    <a:pt x="12594" y="4425"/>
                  </a:moveTo>
                  <a:lnTo>
                    <a:pt x="13286" y="4825"/>
                  </a:lnTo>
                  <a:lnTo>
                    <a:pt x="12594" y="5215"/>
                  </a:lnTo>
                  <a:lnTo>
                    <a:pt x="11912" y="4825"/>
                  </a:lnTo>
                  <a:lnTo>
                    <a:pt x="12594" y="4425"/>
                  </a:lnTo>
                  <a:close/>
                  <a:moveTo>
                    <a:pt x="14000" y="4425"/>
                  </a:moveTo>
                  <a:lnTo>
                    <a:pt x="14682" y="4825"/>
                  </a:lnTo>
                  <a:lnTo>
                    <a:pt x="14000" y="5215"/>
                  </a:lnTo>
                  <a:lnTo>
                    <a:pt x="13319" y="4825"/>
                  </a:lnTo>
                  <a:lnTo>
                    <a:pt x="14000" y="4425"/>
                  </a:lnTo>
                  <a:close/>
                  <a:moveTo>
                    <a:pt x="15407" y="4425"/>
                  </a:moveTo>
                  <a:lnTo>
                    <a:pt x="16088" y="4825"/>
                  </a:lnTo>
                  <a:lnTo>
                    <a:pt x="15407" y="5215"/>
                  </a:lnTo>
                  <a:lnTo>
                    <a:pt x="14725" y="4825"/>
                  </a:lnTo>
                  <a:lnTo>
                    <a:pt x="15407" y="4425"/>
                  </a:lnTo>
                  <a:close/>
                  <a:moveTo>
                    <a:pt x="5572" y="4436"/>
                  </a:moveTo>
                  <a:lnTo>
                    <a:pt x="6254" y="4825"/>
                  </a:lnTo>
                  <a:lnTo>
                    <a:pt x="5572" y="5226"/>
                  </a:lnTo>
                  <a:lnTo>
                    <a:pt x="4891" y="4825"/>
                  </a:lnTo>
                  <a:lnTo>
                    <a:pt x="5572" y="4436"/>
                  </a:lnTo>
                  <a:close/>
                  <a:moveTo>
                    <a:pt x="6979" y="4436"/>
                  </a:moveTo>
                  <a:lnTo>
                    <a:pt x="7661" y="4825"/>
                  </a:lnTo>
                  <a:lnTo>
                    <a:pt x="6979" y="5226"/>
                  </a:lnTo>
                  <a:lnTo>
                    <a:pt x="6287" y="4825"/>
                  </a:lnTo>
                  <a:lnTo>
                    <a:pt x="6979" y="4436"/>
                  </a:lnTo>
                  <a:close/>
                  <a:moveTo>
                    <a:pt x="8385" y="4425"/>
                  </a:moveTo>
                  <a:lnTo>
                    <a:pt x="9067" y="4825"/>
                  </a:lnTo>
                  <a:lnTo>
                    <a:pt x="8385" y="5226"/>
                  </a:lnTo>
                  <a:lnTo>
                    <a:pt x="7693" y="4825"/>
                  </a:lnTo>
                  <a:lnTo>
                    <a:pt x="8385" y="4425"/>
                  </a:lnTo>
                  <a:close/>
                  <a:moveTo>
                    <a:pt x="16813" y="4425"/>
                  </a:moveTo>
                  <a:lnTo>
                    <a:pt x="17495" y="4825"/>
                  </a:lnTo>
                  <a:lnTo>
                    <a:pt x="16813" y="5226"/>
                  </a:lnTo>
                  <a:lnTo>
                    <a:pt x="16132" y="4825"/>
                  </a:lnTo>
                  <a:lnTo>
                    <a:pt x="16813" y="4425"/>
                  </a:lnTo>
                  <a:close/>
                  <a:moveTo>
                    <a:pt x="18220" y="4436"/>
                  </a:moveTo>
                  <a:lnTo>
                    <a:pt x="18901" y="4825"/>
                  </a:lnTo>
                  <a:lnTo>
                    <a:pt x="18220" y="5226"/>
                  </a:lnTo>
                  <a:lnTo>
                    <a:pt x="17538" y="4825"/>
                  </a:lnTo>
                  <a:lnTo>
                    <a:pt x="18220" y="4436"/>
                  </a:lnTo>
                  <a:close/>
                  <a:moveTo>
                    <a:pt x="19626" y="4436"/>
                  </a:moveTo>
                  <a:lnTo>
                    <a:pt x="20308" y="4825"/>
                  </a:lnTo>
                  <a:lnTo>
                    <a:pt x="19626" y="5226"/>
                  </a:lnTo>
                  <a:lnTo>
                    <a:pt x="18934" y="4825"/>
                  </a:lnTo>
                  <a:lnTo>
                    <a:pt x="19626" y="4436"/>
                  </a:lnTo>
                  <a:close/>
                  <a:moveTo>
                    <a:pt x="20957" y="4479"/>
                  </a:moveTo>
                  <a:lnTo>
                    <a:pt x="21638" y="4869"/>
                  </a:lnTo>
                  <a:lnTo>
                    <a:pt x="21033" y="5226"/>
                  </a:lnTo>
                  <a:lnTo>
                    <a:pt x="20340" y="4825"/>
                  </a:lnTo>
                  <a:lnTo>
                    <a:pt x="20957" y="4479"/>
                  </a:lnTo>
                  <a:close/>
                  <a:moveTo>
                    <a:pt x="4869" y="4836"/>
                  </a:moveTo>
                  <a:lnTo>
                    <a:pt x="5551" y="5236"/>
                  </a:lnTo>
                  <a:lnTo>
                    <a:pt x="4869" y="5626"/>
                  </a:lnTo>
                  <a:lnTo>
                    <a:pt x="4188" y="5236"/>
                  </a:lnTo>
                  <a:lnTo>
                    <a:pt x="4869" y="4836"/>
                  </a:lnTo>
                  <a:close/>
                  <a:moveTo>
                    <a:pt x="6276" y="4836"/>
                  </a:moveTo>
                  <a:lnTo>
                    <a:pt x="6957" y="5236"/>
                  </a:lnTo>
                  <a:lnTo>
                    <a:pt x="6276" y="5626"/>
                  </a:lnTo>
                  <a:lnTo>
                    <a:pt x="5583" y="5236"/>
                  </a:lnTo>
                  <a:lnTo>
                    <a:pt x="6276" y="4836"/>
                  </a:lnTo>
                  <a:close/>
                  <a:moveTo>
                    <a:pt x="7682" y="4836"/>
                  </a:moveTo>
                  <a:lnTo>
                    <a:pt x="8364" y="5236"/>
                  </a:lnTo>
                  <a:lnTo>
                    <a:pt x="7682" y="5626"/>
                  </a:lnTo>
                  <a:lnTo>
                    <a:pt x="6990" y="5236"/>
                  </a:lnTo>
                  <a:lnTo>
                    <a:pt x="7682" y="4836"/>
                  </a:lnTo>
                  <a:close/>
                  <a:moveTo>
                    <a:pt x="9078" y="4836"/>
                  </a:moveTo>
                  <a:lnTo>
                    <a:pt x="9770" y="5226"/>
                  </a:lnTo>
                  <a:lnTo>
                    <a:pt x="9078" y="5626"/>
                  </a:lnTo>
                  <a:lnTo>
                    <a:pt x="8396" y="5226"/>
                  </a:lnTo>
                  <a:lnTo>
                    <a:pt x="9078" y="4836"/>
                  </a:lnTo>
                  <a:close/>
                  <a:moveTo>
                    <a:pt x="10484" y="4836"/>
                  </a:moveTo>
                  <a:lnTo>
                    <a:pt x="11177" y="5226"/>
                  </a:lnTo>
                  <a:lnTo>
                    <a:pt x="10484" y="5626"/>
                  </a:lnTo>
                  <a:lnTo>
                    <a:pt x="9803" y="5226"/>
                  </a:lnTo>
                  <a:lnTo>
                    <a:pt x="10484" y="4836"/>
                  </a:lnTo>
                  <a:close/>
                  <a:moveTo>
                    <a:pt x="11891" y="4825"/>
                  </a:moveTo>
                  <a:lnTo>
                    <a:pt x="12583" y="5226"/>
                  </a:lnTo>
                  <a:lnTo>
                    <a:pt x="11891" y="5626"/>
                  </a:lnTo>
                  <a:lnTo>
                    <a:pt x="11209" y="5226"/>
                  </a:lnTo>
                  <a:lnTo>
                    <a:pt x="11891" y="4825"/>
                  </a:lnTo>
                  <a:close/>
                  <a:moveTo>
                    <a:pt x="13297" y="4825"/>
                  </a:moveTo>
                  <a:lnTo>
                    <a:pt x="13990" y="5226"/>
                  </a:lnTo>
                  <a:lnTo>
                    <a:pt x="13297" y="5626"/>
                  </a:lnTo>
                  <a:lnTo>
                    <a:pt x="12616" y="5226"/>
                  </a:lnTo>
                  <a:lnTo>
                    <a:pt x="13297" y="4825"/>
                  </a:lnTo>
                  <a:close/>
                  <a:moveTo>
                    <a:pt x="14704" y="4836"/>
                  </a:moveTo>
                  <a:lnTo>
                    <a:pt x="15385" y="5226"/>
                  </a:lnTo>
                  <a:lnTo>
                    <a:pt x="14704" y="5626"/>
                  </a:lnTo>
                  <a:lnTo>
                    <a:pt x="14022" y="5226"/>
                  </a:lnTo>
                  <a:lnTo>
                    <a:pt x="14704" y="4836"/>
                  </a:lnTo>
                  <a:close/>
                  <a:moveTo>
                    <a:pt x="16110" y="4836"/>
                  </a:moveTo>
                  <a:lnTo>
                    <a:pt x="16792" y="5226"/>
                  </a:lnTo>
                  <a:lnTo>
                    <a:pt x="16110" y="5626"/>
                  </a:lnTo>
                  <a:lnTo>
                    <a:pt x="15428" y="5226"/>
                  </a:lnTo>
                  <a:lnTo>
                    <a:pt x="16110" y="4836"/>
                  </a:lnTo>
                  <a:close/>
                  <a:moveTo>
                    <a:pt x="17516" y="4836"/>
                  </a:moveTo>
                  <a:lnTo>
                    <a:pt x="18198" y="5236"/>
                  </a:lnTo>
                  <a:lnTo>
                    <a:pt x="17516" y="5626"/>
                  </a:lnTo>
                  <a:lnTo>
                    <a:pt x="16835" y="5236"/>
                  </a:lnTo>
                  <a:lnTo>
                    <a:pt x="17516" y="4836"/>
                  </a:lnTo>
                  <a:close/>
                  <a:moveTo>
                    <a:pt x="18923" y="4836"/>
                  </a:moveTo>
                  <a:lnTo>
                    <a:pt x="19604" y="5236"/>
                  </a:lnTo>
                  <a:lnTo>
                    <a:pt x="18923" y="5626"/>
                  </a:lnTo>
                  <a:lnTo>
                    <a:pt x="18230" y="5236"/>
                  </a:lnTo>
                  <a:lnTo>
                    <a:pt x="18923" y="4836"/>
                  </a:lnTo>
                  <a:close/>
                  <a:moveTo>
                    <a:pt x="20329" y="4836"/>
                  </a:moveTo>
                  <a:lnTo>
                    <a:pt x="21011" y="5236"/>
                  </a:lnTo>
                  <a:lnTo>
                    <a:pt x="20329" y="5626"/>
                  </a:lnTo>
                  <a:lnTo>
                    <a:pt x="19637" y="5236"/>
                  </a:lnTo>
                  <a:lnTo>
                    <a:pt x="20329" y="4836"/>
                  </a:lnTo>
                  <a:close/>
                  <a:moveTo>
                    <a:pt x="21660" y="4879"/>
                  </a:moveTo>
                  <a:lnTo>
                    <a:pt x="22342" y="5280"/>
                  </a:lnTo>
                  <a:lnTo>
                    <a:pt x="21725" y="5626"/>
                  </a:lnTo>
                  <a:lnTo>
                    <a:pt x="21043" y="5236"/>
                  </a:lnTo>
                  <a:lnTo>
                    <a:pt x="21660" y="4879"/>
                  </a:lnTo>
                  <a:close/>
                  <a:moveTo>
                    <a:pt x="8385" y="5236"/>
                  </a:moveTo>
                  <a:lnTo>
                    <a:pt x="9067" y="5637"/>
                  </a:lnTo>
                  <a:lnTo>
                    <a:pt x="8385" y="6026"/>
                  </a:lnTo>
                  <a:lnTo>
                    <a:pt x="7693" y="5637"/>
                  </a:lnTo>
                  <a:lnTo>
                    <a:pt x="8385" y="5236"/>
                  </a:lnTo>
                  <a:close/>
                  <a:moveTo>
                    <a:pt x="9781" y="5236"/>
                  </a:moveTo>
                  <a:lnTo>
                    <a:pt x="10473" y="5637"/>
                  </a:lnTo>
                  <a:lnTo>
                    <a:pt x="9781" y="6026"/>
                  </a:lnTo>
                  <a:lnTo>
                    <a:pt x="9099" y="5637"/>
                  </a:lnTo>
                  <a:lnTo>
                    <a:pt x="9781" y="5236"/>
                  </a:lnTo>
                  <a:close/>
                  <a:moveTo>
                    <a:pt x="11187" y="5236"/>
                  </a:moveTo>
                  <a:lnTo>
                    <a:pt x="11880" y="5637"/>
                  </a:lnTo>
                  <a:lnTo>
                    <a:pt x="11187" y="6026"/>
                  </a:lnTo>
                  <a:lnTo>
                    <a:pt x="10506" y="5637"/>
                  </a:lnTo>
                  <a:lnTo>
                    <a:pt x="11187" y="5236"/>
                  </a:lnTo>
                  <a:close/>
                  <a:moveTo>
                    <a:pt x="12594" y="5236"/>
                  </a:moveTo>
                  <a:lnTo>
                    <a:pt x="13286" y="5626"/>
                  </a:lnTo>
                  <a:lnTo>
                    <a:pt x="12594" y="6026"/>
                  </a:lnTo>
                  <a:lnTo>
                    <a:pt x="11912" y="5626"/>
                  </a:lnTo>
                  <a:lnTo>
                    <a:pt x="12594" y="5236"/>
                  </a:lnTo>
                  <a:close/>
                  <a:moveTo>
                    <a:pt x="14000" y="5236"/>
                  </a:moveTo>
                  <a:lnTo>
                    <a:pt x="14682" y="5637"/>
                  </a:lnTo>
                  <a:lnTo>
                    <a:pt x="14000" y="6026"/>
                  </a:lnTo>
                  <a:lnTo>
                    <a:pt x="13319" y="5637"/>
                  </a:lnTo>
                  <a:lnTo>
                    <a:pt x="14000" y="5236"/>
                  </a:lnTo>
                  <a:close/>
                  <a:moveTo>
                    <a:pt x="15407" y="5236"/>
                  </a:moveTo>
                  <a:lnTo>
                    <a:pt x="16088" y="5637"/>
                  </a:lnTo>
                  <a:lnTo>
                    <a:pt x="15407" y="6026"/>
                  </a:lnTo>
                  <a:lnTo>
                    <a:pt x="14725" y="5637"/>
                  </a:lnTo>
                  <a:lnTo>
                    <a:pt x="15407" y="5236"/>
                  </a:lnTo>
                  <a:close/>
                  <a:moveTo>
                    <a:pt x="16813" y="5236"/>
                  </a:moveTo>
                  <a:lnTo>
                    <a:pt x="17495" y="5637"/>
                  </a:lnTo>
                  <a:lnTo>
                    <a:pt x="16813" y="6026"/>
                  </a:lnTo>
                  <a:lnTo>
                    <a:pt x="16132" y="5637"/>
                  </a:lnTo>
                  <a:lnTo>
                    <a:pt x="16813" y="5236"/>
                  </a:lnTo>
                  <a:close/>
                  <a:moveTo>
                    <a:pt x="4166" y="5247"/>
                  </a:moveTo>
                  <a:lnTo>
                    <a:pt x="4848" y="5637"/>
                  </a:lnTo>
                  <a:lnTo>
                    <a:pt x="4166" y="6037"/>
                  </a:lnTo>
                  <a:lnTo>
                    <a:pt x="3484" y="5637"/>
                  </a:lnTo>
                  <a:lnTo>
                    <a:pt x="4166" y="5247"/>
                  </a:lnTo>
                  <a:close/>
                  <a:moveTo>
                    <a:pt x="5572" y="5247"/>
                  </a:moveTo>
                  <a:lnTo>
                    <a:pt x="6254" y="5637"/>
                  </a:lnTo>
                  <a:lnTo>
                    <a:pt x="5572" y="6037"/>
                  </a:lnTo>
                  <a:lnTo>
                    <a:pt x="4891" y="5637"/>
                  </a:lnTo>
                  <a:lnTo>
                    <a:pt x="5572" y="5247"/>
                  </a:lnTo>
                  <a:close/>
                  <a:moveTo>
                    <a:pt x="6979" y="5236"/>
                  </a:moveTo>
                  <a:lnTo>
                    <a:pt x="7661" y="5637"/>
                  </a:lnTo>
                  <a:lnTo>
                    <a:pt x="6979" y="6037"/>
                  </a:lnTo>
                  <a:lnTo>
                    <a:pt x="6287" y="5637"/>
                  </a:lnTo>
                  <a:lnTo>
                    <a:pt x="6979" y="5236"/>
                  </a:lnTo>
                  <a:close/>
                  <a:moveTo>
                    <a:pt x="18220" y="5236"/>
                  </a:moveTo>
                  <a:lnTo>
                    <a:pt x="18901" y="5637"/>
                  </a:lnTo>
                  <a:lnTo>
                    <a:pt x="18220" y="6037"/>
                  </a:lnTo>
                  <a:lnTo>
                    <a:pt x="17538" y="5637"/>
                  </a:lnTo>
                  <a:lnTo>
                    <a:pt x="18220" y="5236"/>
                  </a:lnTo>
                  <a:close/>
                  <a:moveTo>
                    <a:pt x="19626" y="5247"/>
                  </a:moveTo>
                  <a:lnTo>
                    <a:pt x="20308" y="5637"/>
                  </a:lnTo>
                  <a:lnTo>
                    <a:pt x="19626" y="6037"/>
                  </a:lnTo>
                  <a:lnTo>
                    <a:pt x="18934" y="5637"/>
                  </a:lnTo>
                  <a:lnTo>
                    <a:pt x="19626" y="5247"/>
                  </a:lnTo>
                  <a:close/>
                  <a:moveTo>
                    <a:pt x="21033" y="5247"/>
                  </a:moveTo>
                  <a:lnTo>
                    <a:pt x="21714" y="5637"/>
                  </a:lnTo>
                  <a:lnTo>
                    <a:pt x="21033" y="6037"/>
                  </a:lnTo>
                  <a:lnTo>
                    <a:pt x="20340" y="5637"/>
                  </a:lnTo>
                  <a:lnTo>
                    <a:pt x="21033" y="5247"/>
                  </a:lnTo>
                  <a:close/>
                  <a:moveTo>
                    <a:pt x="22363" y="5291"/>
                  </a:moveTo>
                  <a:lnTo>
                    <a:pt x="23045" y="5680"/>
                  </a:lnTo>
                  <a:lnTo>
                    <a:pt x="22428" y="6037"/>
                  </a:lnTo>
                  <a:lnTo>
                    <a:pt x="21747" y="5637"/>
                  </a:lnTo>
                  <a:lnTo>
                    <a:pt x="22363" y="5291"/>
                  </a:lnTo>
                  <a:close/>
                  <a:moveTo>
                    <a:pt x="11891" y="5637"/>
                  </a:moveTo>
                  <a:lnTo>
                    <a:pt x="12583" y="6037"/>
                  </a:lnTo>
                  <a:lnTo>
                    <a:pt x="11891" y="6427"/>
                  </a:lnTo>
                  <a:lnTo>
                    <a:pt x="11209" y="6037"/>
                  </a:lnTo>
                  <a:lnTo>
                    <a:pt x="11891" y="5637"/>
                  </a:lnTo>
                  <a:close/>
                  <a:moveTo>
                    <a:pt x="3463" y="5648"/>
                  </a:moveTo>
                  <a:lnTo>
                    <a:pt x="4144" y="6048"/>
                  </a:lnTo>
                  <a:lnTo>
                    <a:pt x="3463" y="6437"/>
                  </a:lnTo>
                  <a:lnTo>
                    <a:pt x="2781" y="6048"/>
                  </a:lnTo>
                  <a:lnTo>
                    <a:pt x="3463" y="5648"/>
                  </a:lnTo>
                  <a:close/>
                  <a:moveTo>
                    <a:pt x="4869" y="5648"/>
                  </a:moveTo>
                  <a:lnTo>
                    <a:pt x="5551" y="6048"/>
                  </a:lnTo>
                  <a:lnTo>
                    <a:pt x="4869" y="6437"/>
                  </a:lnTo>
                  <a:lnTo>
                    <a:pt x="4188" y="6048"/>
                  </a:lnTo>
                  <a:lnTo>
                    <a:pt x="4869" y="5648"/>
                  </a:lnTo>
                  <a:close/>
                  <a:moveTo>
                    <a:pt x="6276" y="5648"/>
                  </a:moveTo>
                  <a:lnTo>
                    <a:pt x="6957" y="6048"/>
                  </a:lnTo>
                  <a:lnTo>
                    <a:pt x="6276" y="6437"/>
                  </a:lnTo>
                  <a:lnTo>
                    <a:pt x="5583" y="6048"/>
                  </a:lnTo>
                  <a:lnTo>
                    <a:pt x="6276" y="5648"/>
                  </a:lnTo>
                  <a:close/>
                  <a:moveTo>
                    <a:pt x="7682" y="5648"/>
                  </a:moveTo>
                  <a:lnTo>
                    <a:pt x="8364" y="6037"/>
                  </a:lnTo>
                  <a:lnTo>
                    <a:pt x="7682" y="6437"/>
                  </a:lnTo>
                  <a:lnTo>
                    <a:pt x="6990" y="6037"/>
                  </a:lnTo>
                  <a:lnTo>
                    <a:pt x="7682" y="5648"/>
                  </a:lnTo>
                  <a:close/>
                  <a:moveTo>
                    <a:pt x="9078" y="5648"/>
                  </a:moveTo>
                  <a:lnTo>
                    <a:pt x="9770" y="6037"/>
                  </a:lnTo>
                  <a:lnTo>
                    <a:pt x="9078" y="6437"/>
                  </a:lnTo>
                  <a:lnTo>
                    <a:pt x="8396" y="6037"/>
                  </a:lnTo>
                  <a:lnTo>
                    <a:pt x="9078" y="5648"/>
                  </a:lnTo>
                  <a:close/>
                  <a:moveTo>
                    <a:pt x="10484" y="5637"/>
                  </a:moveTo>
                  <a:lnTo>
                    <a:pt x="11177" y="6037"/>
                  </a:lnTo>
                  <a:lnTo>
                    <a:pt x="10484" y="6437"/>
                  </a:lnTo>
                  <a:lnTo>
                    <a:pt x="9803" y="6037"/>
                  </a:lnTo>
                  <a:lnTo>
                    <a:pt x="10484" y="5637"/>
                  </a:lnTo>
                  <a:close/>
                  <a:moveTo>
                    <a:pt x="13297" y="5637"/>
                  </a:moveTo>
                  <a:lnTo>
                    <a:pt x="13990" y="6037"/>
                  </a:lnTo>
                  <a:lnTo>
                    <a:pt x="13297" y="6437"/>
                  </a:lnTo>
                  <a:lnTo>
                    <a:pt x="12616" y="6037"/>
                  </a:lnTo>
                  <a:lnTo>
                    <a:pt x="13297" y="5637"/>
                  </a:lnTo>
                  <a:close/>
                  <a:moveTo>
                    <a:pt x="14704" y="5648"/>
                  </a:moveTo>
                  <a:lnTo>
                    <a:pt x="15385" y="6037"/>
                  </a:lnTo>
                  <a:lnTo>
                    <a:pt x="14704" y="6437"/>
                  </a:lnTo>
                  <a:lnTo>
                    <a:pt x="14022" y="6037"/>
                  </a:lnTo>
                  <a:lnTo>
                    <a:pt x="14704" y="5648"/>
                  </a:lnTo>
                  <a:close/>
                  <a:moveTo>
                    <a:pt x="16110" y="5648"/>
                  </a:moveTo>
                  <a:lnTo>
                    <a:pt x="16792" y="6037"/>
                  </a:lnTo>
                  <a:lnTo>
                    <a:pt x="16110" y="6437"/>
                  </a:lnTo>
                  <a:lnTo>
                    <a:pt x="15428" y="6037"/>
                  </a:lnTo>
                  <a:lnTo>
                    <a:pt x="16110" y="5648"/>
                  </a:lnTo>
                  <a:close/>
                  <a:moveTo>
                    <a:pt x="17516" y="5648"/>
                  </a:moveTo>
                  <a:lnTo>
                    <a:pt x="18198" y="6048"/>
                  </a:lnTo>
                  <a:lnTo>
                    <a:pt x="17516" y="6437"/>
                  </a:lnTo>
                  <a:lnTo>
                    <a:pt x="16835" y="6048"/>
                  </a:lnTo>
                  <a:lnTo>
                    <a:pt x="17516" y="5648"/>
                  </a:lnTo>
                  <a:close/>
                  <a:moveTo>
                    <a:pt x="18923" y="5648"/>
                  </a:moveTo>
                  <a:lnTo>
                    <a:pt x="19604" y="6048"/>
                  </a:lnTo>
                  <a:lnTo>
                    <a:pt x="18923" y="6437"/>
                  </a:lnTo>
                  <a:lnTo>
                    <a:pt x="18230" y="6048"/>
                  </a:lnTo>
                  <a:lnTo>
                    <a:pt x="18923" y="5648"/>
                  </a:lnTo>
                  <a:close/>
                  <a:moveTo>
                    <a:pt x="20329" y="5648"/>
                  </a:moveTo>
                  <a:lnTo>
                    <a:pt x="21011" y="6048"/>
                  </a:lnTo>
                  <a:lnTo>
                    <a:pt x="20329" y="6437"/>
                  </a:lnTo>
                  <a:lnTo>
                    <a:pt x="19637" y="6048"/>
                  </a:lnTo>
                  <a:lnTo>
                    <a:pt x="20329" y="5648"/>
                  </a:lnTo>
                  <a:close/>
                  <a:moveTo>
                    <a:pt x="21725" y="5648"/>
                  </a:moveTo>
                  <a:lnTo>
                    <a:pt x="22417" y="6048"/>
                  </a:lnTo>
                  <a:lnTo>
                    <a:pt x="21725" y="6437"/>
                  </a:lnTo>
                  <a:lnTo>
                    <a:pt x="21043" y="6048"/>
                  </a:lnTo>
                  <a:lnTo>
                    <a:pt x="21725" y="5648"/>
                  </a:lnTo>
                  <a:close/>
                  <a:moveTo>
                    <a:pt x="23056" y="5691"/>
                  </a:moveTo>
                  <a:lnTo>
                    <a:pt x="23737" y="6080"/>
                  </a:lnTo>
                  <a:lnTo>
                    <a:pt x="23131" y="6437"/>
                  </a:lnTo>
                  <a:lnTo>
                    <a:pt x="22450" y="6037"/>
                  </a:lnTo>
                  <a:lnTo>
                    <a:pt x="23056" y="5691"/>
                  </a:lnTo>
                  <a:close/>
                  <a:moveTo>
                    <a:pt x="6979" y="6048"/>
                  </a:moveTo>
                  <a:lnTo>
                    <a:pt x="7661" y="6448"/>
                  </a:lnTo>
                  <a:lnTo>
                    <a:pt x="6979" y="6838"/>
                  </a:lnTo>
                  <a:lnTo>
                    <a:pt x="6287" y="6448"/>
                  </a:lnTo>
                  <a:lnTo>
                    <a:pt x="6979" y="6048"/>
                  </a:lnTo>
                  <a:close/>
                  <a:moveTo>
                    <a:pt x="8385" y="6048"/>
                  </a:moveTo>
                  <a:lnTo>
                    <a:pt x="9067" y="6448"/>
                  </a:lnTo>
                  <a:lnTo>
                    <a:pt x="8385" y="6838"/>
                  </a:lnTo>
                  <a:lnTo>
                    <a:pt x="7693" y="6448"/>
                  </a:lnTo>
                  <a:lnTo>
                    <a:pt x="8385" y="6048"/>
                  </a:lnTo>
                  <a:close/>
                  <a:moveTo>
                    <a:pt x="9781" y="6048"/>
                  </a:moveTo>
                  <a:lnTo>
                    <a:pt x="10473" y="6448"/>
                  </a:lnTo>
                  <a:lnTo>
                    <a:pt x="9781" y="6838"/>
                  </a:lnTo>
                  <a:lnTo>
                    <a:pt x="9099" y="6448"/>
                  </a:lnTo>
                  <a:lnTo>
                    <a:pt x="9781" y="6048"/>
                  </a:lnTo>
                  <a:close/>
                  <a:moveTo>
                    <a:pt x="11187" y="6048"/>
                  </a:moveTo>
                  <a:lnTo>
                    <a:pt x="11880" y="6437"/>
                  </a:lnTo>
                  <a:lnTo>
                    <a:pt x="11187" y="6838"/>
                  </a:lnTo>
                  <a:lnTo>
                    <a:pt x="10506" y="6437"/>
                  </a:lnTo>
                  <a:lnTo>
                    <a:pt x="11187" y="6048"/>
                  </a:lnTo>
                  <a:close/>
                  <a:moveTo>
                    <a:pt x="12594" y="6048"/>
                  </a:moveTo>
                  <a:lnTo>
                    <a:pt x="13286" y="6437"/>
                  </a:lnTo>
                  <a:lnTo>
                    <a:pt x="12594" y="6838"/>
                  </a:lnTo>
                  <a:lnTo>
                    <a:pt x="11912" y="6437"/>
                  </a:lnTo>
                  <a:lnTo>
                    <a:pt x="12594" y="6048"/>
                  </a:lnTo>
                  <a:close/>
                  <a:moveTo>
                    <a:pt x="14000" y="6048"/>
                  </a:moveTo>
                  <a:lnTo>
                    <a:pt x="14682" y="6437"/>
                  </a:lnTo>
                  <a:lnTo>
                    <a:pt x="14000" y="6838"/>
                  </a:lnTo>
                  <a:lnTo>
                    <a:pt x="13319" y="6437"/>
                  </a:lnTo>
                  <a:lnTo>
                    <a:pt x="14000" y="6048"/>
                  </a:lnTo>
                  <a:close/>
                  <a:moveTo>
                    <a:pt x="15407" y="6048"/>
                  </a:moveTo>
                  <a:lnTo>
                    <a:pt x="16088" y="6448"/>
                  </a:lnTo>
                  <a:lnTo>
                    <a:pt x="15407" y="6838"/>
                  </a:lnTo>
                  <a:lnTo>
                    <a:pt x="14725" y="6448"/>
                  </a:lnTo>
                  <a:lnTo>
                    <a:pt x="15407" y="6048"/>
                  </a:lnTo>
                  <a:close/>
                  <a:moveTo>
                    <a:pt x="16813" y="6048"/>
                  </a:moveTo>
                  <a:lnTo>
                    <a:pt x="17495" y="6448"/>
                  </a:lnTo>
                  <a:lnTo>
                    <a:pt x="16813" y="6838"/>
                  </a:lnTo>
                  <a:lnTo>
                    <a:pt x="16132" y="6448"/>
                  </a:lnTo>
                  <a:lnTo>
                    <a:pt x="16813" y="6048"/>
                  </a:lnTo>
                  <a:close/>
                  <a:moveTo>
                    <a:pt x="2760" y="6059"/>
                  </a:moveTo>
                  <a:lnTo>
                    <a:pt x="3441" y="6448"/>
                  </a:lnTo>
                  <a:lnTo>
                    <a:pt x="2760" y="6848"/>
                  </a:lnTo>
                  <a:lnTo>
                    <a:pt x="2078" y="6448"/>
                  </a:lnTo>
                  <a:lnTo>
                    <a:pt x="2760" y="6059"/>
                  </a:lnTo>
                  <a:close/>
                  <a:moveTo>
                    <a:pt x="4166" y="6059"/>
                  </a:moveTo>
                  <a:lnTo>
                    <a:pt x="4848" y="6448"/>
                  </a:lnTo>
                  <a:lnTo>
                    <a:pt x="4166" y="6848"/>
                  </a:lnTo>
                  <a:lnTo>
                    <a:pt x="3484" y="6448"/>
                  </a:lnTo>
                  <a:lnTo>
                    <a:pt x="4166" y="6059"/>
                  </a:lnTo>
                  <a:close/>
                  <a:moveTo>
                    <a:pt x="5572" y="6059"/>
                  </a:moveTo>
                  <a:lnTo>
                    <a:pt x="6254" y="6448"/>
                  </a:lnTo>
                  <a:lnTo>
                    <a:pt x="5572" y="6848"/>
                  </a:lnTo>
                  <a:lnTo>
                    <a:pt x="4891" y="6448"/>
                  </a:lnTo>
                  <a:lnTo>
                    <a:pt x="5572" y="6059"/>
                  </a:lnTo>
                  <a:close/>
                  <a:moveTo>
                    <a:pt x="18220" y="6048"/>
                  </a:moveTo>
                  <a:lnTo>
                    <a:pt x="18901" y="6448"/>
                  </a:lnTo>
                  <a:lnTo>
                    <a:pt x="18220" y="6848"/>
                  </a:lnTo>
                  <a:lnTo>
                    <a:pt x="17538" y="6448"/>
                  </a:lnTo>
                  <a:lnTo>
                    <a:pt x="18220" y="6048"/>
                  </a:lnTo>
                  <a:close/>
                  <a:moveTo>
                    <a:pt x="19626" y="6059"/>
                  </a:moveTo>
                  <a:lnTo>
                    <a:pt x="20308" y="6448"/>
                  </a:lnTo>
                  <a:lnTo>
                    <a:pt x="19626" y="6848"/>
                  </a:lnTo>
                  <a:lnTo>
                    <a:pt x="18934" y="6448"/>
                  </a:lnTo>
                  <a:lnTo>
                    <a:pt x="19626" y="6059"/>
                  </a:lnTo>
                  <a:close/>
                  <a:moveTo>
                    <a:pt x="21033" y="6059"/>
                  </a:moveTo>
                  <a:lnTo>
                    <a:pt x="21714" y="6448"/>
                  </a:lnTo>
                  <a:lnTo>
                    <a:pt x="21033" y="6848"/>
                  </a:lnTo>
                  <a:lnTo>
                    <a:pt x="20340" y="6448"/>
                  </a:lnTo>
                  <a:lnTo>
                    <a:pt x="21033" y="6059"/>
                  </a:lnTo>
                  <a:close/>
                  <a:moveTo>
                    <a:pt x="22428" y="6059"/>
                  </a:moveTo>
                  <a:lnTo>
                    <a:pt x="23121" y="6448"/>
                  </a:lnTo>
                  <a:lnTo>
                    <a:pt x="22428" y="6848"/>
                  </a:lnTo>
                  <a:lnTo>
                    <a:pt x="21747" y="6448"/>
                  </a:lnTo>
                  <a:lnTo>
                    <a:pt x="22428" y="6059"/>
                  </a:lnTo>
                  <a:close/>
                  <a:moveTo>
                    <a:pt x="2056" y="6459"/>
                  </a:moveTo>
                  <a:lnTo>
                    <a:pt x="2738" y="6859"/>
                  </a:lnTo>
                  <a:lnTo>
                    <a:pt x="2056" y="7249"/>
                  </a:lnTo>
                  <a:lnTo>
                    <a:pt x="1375" y="6859"/>
                  </a:lnTo>
                  <a:lnTo>
                    <a:pt x="2056" y="6459"/>
                  </a:lnTo>
                  <a:close/>
                  <a:moveTo>
                    <a:pt x="3463" y="6459"/>
                  </a:moveTo>
                  <a:lnTo>
                    <a:pt x="4144" y="6859"/>
                  </a:lnTo>
                  <a:lnTo>
                    <a:pt x="3463" y="7249"/>
                  </a:lnTo>
                  <a:lnTo>
                    <a:pt x="2781" y="6859"/>
                  </a:lnTo>
                  <a:lnTo>
                    <a:pt x="3463" y="6459"/>
                  </a:lnTo>
                  <a:close/>
                  <a:moveTo>
                    <a:pt x="4869" y="6459"/>
                  </a:moveTo>
                  <a:lnTo>
                    <a:pt x="5551" y="6859"/>
                  </a:lnTo>
                  <a:lnTo>
                    <a:pt x="4869" y="7249"/>
                  </a:lnTo>
                  <a:lnTo>
                    <a:pt x="4188" y="6859"/>
                  </a:lnTo>
                  <a:lnTo>
                    <a:pt x="4869" y="6459"/>
                  </a:lnTo>
                  <a:close/>
                  <a:moveTo>
                    <a:pt x="6276" y="6459"/>
                  </a:moveTo>
                  <a:lnTo>
                    <a:pt x="6957" y="6848"/>
                  </a:lnTo>
                  <a:lnTo>
                    <a:pt x="6276" y="7249"/>
                  </a:lnTo>
                  <a:lnTo>
                    <a:pt x="5583" y="6848"/>
                  </a:lnTo>
                  <a:lnTo>
                    <a:pt x="6276" y="6459"/>
                  </a:lnTo>
                  <a:close/>
                  <a:moveTo>
                    <a:pt x="7682" y="6459"/>
                  </a:moveTo>
                  <a:lnTo>
                    <a:pt x="8364" y="6848"/>
                  </a:lnTo>
                  <a:lnTo>
                    <a:pt x="7682" y="7249"/>
                  </a:lnTo>
                  <a:lnTo>
                    <a:pt x="6990" y="6848"/>
                  </a:lnTo>
                  <a:lnTo>
                    <a:pt x="7682" y="6459"/>
                  </a:lnTo>
                  <a:close/>
                  <a:moveTo>
                    <a:pt x="9078" y="6459"/>
                  </a:moveTo>
                  <a:lnTo>
                    <a:pt x="9770" y="6848"/>
                  </a:lnTo>
                  <a:lnTo>
                    <a:pt x="9078" y="7249"/>
                  </a:lnTo>
                  <a:lnTo>
                    <a:pt x="8396" y="6848"/>
                  </a:lnTo>
                  <a:lnTo>
                    <a:pt x="9078" y="6459"/>
                  </a:lnTo>
                  <a:close/>
                  <a:moveTo>
                    <a:pt x="10484" y="6448"/>
                  </a:moveTo>
                  <a:lnTo>
                    <a:pt x="11177" y="6848"/>
                  </a:lnTo>
                  <a:lnTo>
                    <a:pt x="10484" y="7249"/>
                  </a:lnTo>
                  <a:lnTo>
                    <a:pt x="9803" y="6848"/>
                  </a:lnTo>
                  <a:lnTo>
                    <a:pt x="10484" y="6448"/>
                  </a:lnTo>
                  <a:close/>
                  <a:moveTo>
                    <a:pt x="11891" y="6448"/>
                  </a:moveTo>
                  <a:lnTo>
                    <a:pt x="12583" y="6848"/>
                  </a:lnTo>
                  <a:lnTo>
                    <a:pt x="11891" y="7249"/>
                  </a:lnTo>
                  <a:lnTo>
                    <a:pt x="11209" y="6848"/>
                  </a:lnTo>
                  <a:lnTo>
                    <a:pt x="11891" y="6448"/>
                  </a:lnTo>
                  <a:close/>
                  <a:moveTo>
                    <a:pt x="13297" y="6448"/>
                  </a:moveTo>
                  <a:lnTo>
                    <a:pt x="13990" y="6848"/>
                  </a:lnTo>
                  <a:lnTo>
                    <a:pt x="13297" y="7249"/>
                  </a:lnTo>
                  <a:lnTo>
                    <a:pt x="12616" y="6848"/>
                  </a:lnTo>
                  <a:lnTo>
                    <a:pt x="13297" y="6448"/>
                  </a:lnTo>
                  <a:close/>
                  <a:moveTo>
                    <a:pt x="14704" y="6459"/>
                  </a:moveTo>
                  <a:lnTo>
                    <a:pt x="15385" y="6848"/>
                  </a:lnTo>
                  <a:lnTo>
                    <a:pt x="14704" y="7249"/>
                  </a:lnTo>
                  <a:lnTo>
                    <a:pt x="14022" y="6848"/>
                  </a:lnTo>
                  <a:lnTo>
                    <a:pt x="14704" y="6459"/>
                  </a:lnTo>
                  <a:close/>
                  <a:moveTo>
                    <a:pt x="16110" y="6459"/>
                  </a:moveTo>
                  <a:lnTo>
                    <a:pt x="16792" y="6848"/>
                  </a:lnTo>
                  <a:lnTo>
                    <a:pt x="16110" y="7249"/>
                  </a:lnTo>
                  <a:lnTo>
                    <a:pt x="15428" y="6848"/>
                  </a:lnTo>
                  <a:lnTo>
                    <a:pt x="16110" y="6459"/>
                  </a:lnTo>
                  <a:close/>
                  <a:moveTo>
                    <a:pt x="17516" y="6459"/>
                  </a:moveTo>
                  <a:lnTo>
                    <a:pt x="18198" y="6848"/>
                  </a:lnTo>
                  <a:lnTo>
                    <a:pt x="17516" y="7249"/>
                  </a:lnTo>
                  <a:lnTo>
                    <a:pt x="16835" y="6848"/>
                  </a:lnTo>
                  <a:lnTo>
                    <a:pt x="17516" y="6459"/>
                  </a:lnTo>
                  <a:close/>
                  <a:moveTo>
                    <a:pt x="18923" y="6459"/>
                  </a:moveTo>
                  <a:lnTo>
                    <a:pt x="19604" y="6859"/>
                  </a:lnTo>
                  <a:lnTo>
                    <a:pt x="18923" y="7249"/>
                  </a:lnTo>
                  <a:lnTo>
                    <a:pt x="18230" y="6859"/>
                  </a:lnTo>
                  <a:lnTo>
                    <a:pt x="18923" y="6459"/>
                  </a:lnTo>
                  <a:close/>
                  <a:moveTo>
                    <a:pt x="20329" y="6459"/>
                  </a:moveTo>
                  <a:lnTo>
                    <a:pt x="21011" y="6859"/>
                  </a:lnTo>
                  <a:lnTo>
                    <a:pt x="20329" y="7249"/>
                  </a:lnTo>
                  <a:lnTo>
                    <a:pt x="19637" y="6859"/>
                  </a:lnTo>
                  <a:lnTo>
                    <a:pt x="20329" y="6459"/>
                  </a:lnTo>
                  <a:close/>
                  <a:moveTo>
                    <a:pt x="21725" y="6459"/>
                  </a:moveTo>
                  <a:lnTo>
                    <a:pt x="22417" y="6859"/>
                  </a:lnTo>
                  <a:lnTo>
                    <a:pt x="21725" y="7249"/>
                  </a:lnTo>
                  <a:lnTo>
                    <a:pt x="21043" y="6859"/>
                  </a:lnTo>
                  <a:lnTo>
                    <a:pt x="21725" y="6459"/>
                  </a:lnTo>
                  <a:close/>
                  <a:moveTo>
                    <a:pt x="5572" y="6859"/>
                  </a:moveTo>
                  <a:lnTo>
                    <a:pt x="6254" y="7260"/>
                  </a:lnTo>
                  <a:lnTo>
                    <a:pt x="5572" y="7649"/>
                  </a:lnTo>
                  <a:lnTo>
                    <a:pt x="4891" y="7260"/>
                  </a:lnTo>
                  <a:lnTo>
                    <a:pt x="5572" y="6859"/>
                  </a:lnTo>
                  <a:close/>
                  <a:moveTo>
                    <a:pt x="6979" y="6859"/>
                  </a:moveTo>
                  <a:lnTo>
                    <a:pt x="7661" y="7260"/>
                  </a:lnTo>
                  <a:lnTo>
                    <a:pt x="6979" y="7649"/>
                  </a:lnTo>
                  <a:lnTo>
                    <a:pt x="6287" y="7260"/>
                  </a:lnTo>
                  <a:lnTo>
                    <a:pt x="6979" y="6859"/>
                  </a:lnTo>
                  <a:close/>
                  <a:moveTo>
                    <a:pt x="8385" y="6859"/>
                  </a:moveTo>
                  <a:lnTo>
                    <a:pt x="9067" y="7260"/>
                  </a:lnTo>
                  <a:lnTo>
                    <a:pt x="8385" y="7649"/>
                  </a:lnTo>
                  <a:lnTo>
                    <a:pt x="7693" y="7260"/>
                  </a:lnTo>
                  <a:lnTo>
                    <a:pt x="8385" y="6859"/>
                  </a:lnTo>
                  <a:close/>
                  <a:moveTo>
                    <a:pt x="9792" y="6859"/>
                  </a:moveTo>
                  <a:lnTo>
                    <a:pt x="10473" y="7249"/>
                  </a:lnTo>
                  <a:lnTo>
                    <a:pt x="9792" y="7649"/>
                  </a:lnTo>
                  <a:lnTo>
                    <a:pt x="9099" y="7249"/>
                  </a:lnTo>
                  <a:lnTo>
                    <a:pt x="9792" y="6859"/>
                  </a:lnTo>
                  <a:close/>
                  <a:moveTo>
                    <a:pt x="11187" y="6859"/>
                  </a:moveTo>
                  <a:lnTo>
                    <a:pt x="11880" y="7249"/>
                  </a:lnTo>
                  <a:lnTo>
                    <a:pt x="11187" y="7649"/>
                  </a:lnTo>
                  <a:lnTo>
                    <a:pt x="10506" y="7249"/>
                  </a:lnTo>
                  <a:lnTo>
                    <a:pt x="11187" y="6859"/>
                  </a:lnTo>
                  <a:close/>
                  <a:moveTo>
                    <a:pt x="12594" y="6859"/>
                  </a:moveTo>
                  <a:lnTo>
                    <a:pt x="13286" y="7249"/>
                  </a:lnTo>
                  <a:lnTo>
                    <a:pt x="12594" y="7649"/>
                  </a:lnTo>
                  <a:lnTo>
                    <a:pt x="11912" y="7249"/>
                  </a:lnTo>
                  <a:lnTo>
                    <a:pt x="12594" y="6859"/>
                  </a:lnTo>
                  <a:close/>
                  <a:moveTo>
                    <a:pt x="14000" y="6859"/>
                  </a:moveTo>
                  <a:lnTo>
                    <a:pt x="14682" y="7260"/>
                  </a:lnTo>
                  <a:lnTo>
                    <a:pt x="14000" y="7649"/>
                  </a:lnTo>
                  <a:lnTo>
                    <a:pt x="13319" y="7260"/>
                  </a:lnTo>
                  <a:lnTo>
                    <a:pt x="14000" y="6859"/>
                  </a:lnTo>
                  <a:close/>
                  <a:moveTo>
                    <a:pt x="15407" y="6859"/>
                  </a:moveTo>
                  <a:lnTo>
                    <a:pt x="16088" y="7260"/>
                  </a:lnTo>
                  <a:lnTo>
                    <a:pt x="15407" y="7649"/>
                  </a:lnTo>
                  <a:lnTo>
                    <a:pt x="14725" y="7260"/>
                  </a:lnTo>
                  <a:lnTo>
                    <a:pt x="15407" y="6859"/>
                  </a:lnTo>
                  <a:close/>
                  <a:moveTo>
                    <a:pt x="1353" y="6870"/>
                  </a:moveTo>
                  <a:lnTo>
                    <a:pt x="2035" y="7260"/>
                  </a:lnTo>
                  <a:lnTo>
                    <a:pt x="1353" y="7660"/>
                  </a:lnTo>
                  <a:lnTo>
                    <a:pt x="672" y="7260"/>
                  </a:lnTo>
                  <a:lnTo>
                    <a:pt x="1353" y="6870"/>
                  </a:lnTo>
                  <a:close/>
                  <a:moveTo>
                    <a:pt x="2760" y="6870"/>
                  </a:moveTo>
                  <a:lnTo>
                    <a:pt x="3441" y="7260"/>
                  </a:lnTo>
                  <a:lnTo>
                    <a:pt x="2760" y="7660"/>
                  </a:lnTo>
                  <a:lnTo>
                    <a:pt x="2078" y="7260"/>
                  </a:lnTo>
                  <a:lnTo>
                    <a:pt x="2760" y="6870"/>
                  </a:lnTo>
                  <a:close/>
                  <a:moveTo>
                    <a:pt x="4166" y="6870"/>
                  </a:moveTo>
                  <a:lnTo>
                    <a:pt x="4848" y="7260"/>
                  </a:lnTo>
                  <a:lnTo>
                    <a:pt x="4166" y="7660"/>
                  </a:lnTo>
                  <a:lnTo>
                    <a:pt x="3484" y="7260"/>
                  </a:lnTo>
                  <a:lnTo>
                    <a:pt x="4166" y="6870"/>
                  </a:lnTo>
                  <a:close/>
                  <a:moveTo>
                    <a:pt x="16813" y="6859"/>
                  </a:moveTo>
                  <a:lnTo>
                    <a:pt x="17495" y="7260"/>
                  </a:lnTo>
                  <a:lnTo>
                    <a:pt x="16813" y="7660"/>
                  </a:lnTo>
                  <a:lnTo>
                    <a:pt x="16132" y="7260"/>
                  </a:lnTo>
                  <a:lnTo>
                    <a:pt x="16813" y="6859"/>
                  </a:lnTo>
                  <a:close/>
                  <a:moveTo>
                    <a:pt x="18220" y="6870"/>
                  </a:moveTo>
                  <a:lnTo>
                    <a:pt x="18901" y="7260"/>
                  </a:lnTo>
                  <a:lnTo>
                    <a:pt x="18220" y="7660"/>
                  </a:lnTo>
                  <a:lnTo>
                    <a:pt x="17538" y="7260"/>
                  </a:lnTo>
                  <a:lnTo>
                    <a:pt x="18220" y="6870"/>
                  </a:lnTo>
                  <a:close/>
                  <a:moveTo>
                    <a:pt x="19626" y="6870"/>
                  </a:moveTo>
                  <a:lnTo>
                    <a:pt x="20308" y="7260"/>
                  </a:lnTo>
                  <a:lnTo>
                    <a:pt x="19626" y="7660"/>
                  </a:lnTo>
                  <a:lnTo>
                    <a:pt x="18934" y="7260"/>
                  </a:lnTo>
                  <a:lnTo>
                    <a:pt x="19626" y="6870"/>
                  </a:lnTo>
                  <a:close/>
                  <a:moveTo>
                    <a:pt x="21033" y="6870"/>
                  </a:moveTo>
                  <a:lnTo>
                    <a:pt x="21714" y="7260"/>
                  </a:lnTo>
                  <a:lnTo>
                    <a:pt x="21033" y="7660"/>
                  </a:lnTo>
                  <a:lnTo>
                    <a:pt x="20340" y="7260"/>
                  </a:lnTo>
                  <a:lnTo>
                    <a:pt x="21033" y="6870"/>
                  </a:lnTo>
                  <a:close/>
                  <a:moveTo>
                    <a:pt x="650" y="7270"/>
                  </a:moveTo>
                  <a:lnTo>
                    <a:pt x="1342" y="7671"/>
                  </a:lnTo>
                  <a:lnTo>
                    <a:pt x="726" y="8028"/>
                  </a:lnTo>
                  <a:lnTo>
                    <a:pt x="33" y="7627"/>
                  </a:lnTo>
                  <a:lnTo>
                    <a:pt x="650" y="7270"/>
                  </a:lnTo>
                  <a:close/>
                  <a:moveTo>
                    <a:pt x="2056" y="7270"/>
                  </a:moveTo>
                  <a:lnTo>
                    <a:pt x="2738" y="7671"/>
                  </a:lnTo>
                  <a:lnTo>
                    <a:pt x="2056" y="8060"/>
                  </a:lnTo>
                  <a:lnTo>
                    <a:pt x="1375" y="7671"/>
                  </a:lnTo>
                  <a:lnTo>
                    <a:pt x="2056" y="7270"/>
                  </a:lnTo>
                  <a:close/>
                  <a:moveTo>
                    <a:pt x="3463" y="7270"/>
                  </a:moveTo>
                  <a:lnTo>
                    <a:pt x="4144" y="7671"/>
                  </a:lnTo>
                  <a:lnTo>
                    <a:pt x="3463" y="8060"/>
                  </a:lnTo>
                  <a:lnTo>
                    <a:pt x="2781" y="7671"/>
                  </a:lnTo>
                  <a:lnTo>
                    <a:pt x="3463" y="7270"/>
                  </a:lnTo>
                  <a:close/>
                  <a:moveTo>
                    <a:pt x="4869" y="7270"/>
                  </a:moveTo>
                  <a:lnTo>
                    <a:pt x="5551" y="7671"/>
                  </a:lnTo>
                  <a:lnTo>
                    <a:pt x="4869" y="8060"/>
                  </a:lnTo>
                  <a:lnTo>
                    <a:pt x="4188" y="7671"/>
                  </a:lnTo>
                  <a:lnTo>
                    <a:pt x="4869" y="7270"/>
                  </a:lnTo>
                  <a:close/>
                  <a:moveTo>
                    <a:pt x="6276" y="7270"/>
                  </a:moveTo>
                  <a:lnTo>
                    <a:pt x="6957" y="7660"/>
                  </a:lnTo>
                  <a:lnTo>
                    <a:pt x="6276" y="8060"/>
                  </a:lnTo>
                  <a:lnTo>
                    <a:pt x="5583" y="7660"/>
                  </a:lnTo>
                  <a:lnTo>
                    <a:pt x="6276" y="7270"/>
                  </a:lnTo>
                  <a:close/>
                  <a:moveTo>
                    <a:pt x="7682" y="7270"/>
                  </a:moveTo>
                  <a:lnTo>
                    <a:pt x="8364" y="7660"/>
                  </a:lnTo>
                  <a:lnTo>
                    <a:pt x="7682" y="8060"/>
                  </a:lnTo>
                  <a:lnTo>
                    <a:pt x="6990" y="7660"/>
                  </a:lnTo>
                  <a:lnTo>
                    <a:pt x="7682" y="7270"/>
                  </a:lnTo>
                  <a:close/>
                  <a:moveTo>
                    <a:pt x="9078" y="7270"/>
                  </a:moveTo>
                  <a:lnTo>
                    <a:pt x="9770" y="7660"/>
                  </a:lnTo>
                  <a:lnTo>
                    <a:pt x="9078" y="8060"/>
                  </a:lnTo>
                  <a:lnTo>
                    <a:pt x="8396" y="7660"/>
                  </a:lnTo>
                  <a:lnTo>
                    <a:pt x="9078" y="7270"/>
                  </a:lnTo>
                  <a:close/>
                  <a:moveTo>
                    <a:pt x="10484" y="7260"/>
                  </a:moveTo>
                  <a:lnTo>
                    <a:pt x="11177" y="7660"/>
                  </a:lnTo>
                  <a:lnTo>
                    <a:pt x="10495" y="8060"/>
                  </a:lnTo>
                  <a:lnTo>
                    <a:pt x="9803" y="7660"/>
                  </a:lnTo>
                  <a:lnTo>
                    <a:pt x="10484" y="7260"/>
                  </a:lnTo>
                  <a:close/>
                  <a:moveTo>
                    <a:pt x="11891" y="7260"/>
                  </a:moveTo>
                  <a:lnTo>
                    <a:pt x="12583" y="7660"/>
                  </a:lnTo>
                  <a:lnTo>
                    <a:pt x="11891" y="8060"/>
                  </a:lnTo>
                  <a:lnTo>
                    <a:pt x="11209" y="7660"/>
                  </a:lnTo>
                  <a:lnTo>
                    <a:pt x="11891" y="7260"/>
                  </a:lnTo>
                  <a:close/>
                  <a:moveTo>
                    <a:pt x="13297" y="7270"/>
                  </a:moveTo>
                  <a:lnTo>
                    <a:pt x="13990" y="7660"/>
                  </a:lnTo>
                  <a:lnTo>
                    <a:pt x="13297" y="8060"/>
                  </a:lnTo>
                  <a:lnTo>
                    <a:pt x="12616" y="7660"/>
                  </a:lnTo>
                  <a:lnTo>
                    <a:pt x="13297" y="7270"/>
                  </a:lnTo>
                  <a:close/>
                  <a:moveTo>
                    <a:pt x="14704" y="7270"/>
                  </a:moveTo>
                  <a:lnTo>
                    <a:pt x="15385" y="7660"/>
                  </a:lnTo>
                  <a:lnTo>
                    <a:pt x="14704" y="8060"/>
                  </a:lnTo>
                  <a:lnTo>
                    <a:pt x="14022" y="7660"/>
                  </a:lnTo>
                  <a:lnTo>
                    <a:pt x="14704" y="7270"/>
                  </a:lnTo>
                  <a:close/>
                  <a:moveTo>
                    <a:pt x="16110" y="7270"/>
                  </a:moveTo>
                  <a:lnTo>
                    <a:pt x="16792" y="7660"/>
                  </a:lnTo>
                  <a:lnTo>
                    <a:pt x="16110" y="8060"/>
                  </a:lnTo>
                  <a:lnTo>
                    <a:pt x="15428" y="7660"/>
                  </a:lnTo>
                  <a:lnTo>
                    <a:pt x="16110" y="7270"/>
                  </a:lnTo>
                  <a:close/>
                  <a:moveTo>
                    <a:pt x="17516" y="7270"/>
                  </a:moveTo>
                  <a:lnTo>
                    <a:pt x="18198" y="7671"/>
                  </a:lnTo>
                  <a:lnTo>
                    <a:pt x="17516" y="8060"/>
                  </a:lnTo>
                  <a:lnTo>
                    <a:pt x="16835" y="7671"/>
                  </a:lnTo>
                  <a:lnTo>
                    <a:pt x="17516" y="7270"/>
                  </a:lnTo>
                  <a:close/>
                  <a:moveTo>
                    <a:pt x="18923" y="7270"/>
                  </a:moveTo>
                  <a:lnTo>
                    <a:pt x="19604" y="7671"/>
                  </a:lnTo>
                  <a:lnTo>
                    <a:pt x="18923" y="8060"/>
                  </a:lnTo>
                  <a:lnTo>
                    <a:pt x="18230" y="7671"/>
                  </a:lnTo>
                  <a:lnTo>
                    <a:pt x="18923" y="7270"/>
                  </a:lnTo>
                  <a:close/>
                  <a:moveTo>
                    <a:pt x="20329" y="7270"/>
                  </a:moveTo>
                  <a:lnTo>
                    <a:pt x="21011" y="7671"/>
                  </a:lnTo>
                  <a:lnTo>
                    <a:pt x="20329" y="8060"/>
                  </a:lnTo>
                  <a:lnTo>
                    <a:pt x="19637" y="7671"/>
                  </a:lnTo>
                  <a:lnTo>
                    <a:pt x="20329" y="7270"/>
                  </a:lnTo>
                  <a:close/>
                  <a:moveTo>
                    <a:pt x="1353" y="7682"/>
                  </a:moveTo>
                  <a:lnTo>
                    <a:pt x="2035" y="8071"/>
                  </a:lnTo>
                  <a:lnTo>
                    <a:pt x="1429" y="8428"/>
                  </a:lnTo>
                  <a:lnTo>
                    <a:pt x="736" y="8039"/>
                  </a:lnTo>
                  <a:lnTo>
                    <a:pt x="1353" y="7682"/>
                  </a:lnTo>
                  <a:close/>
                  <a:moveTo>
                    <a:pt x="5572" y="7671"/>
                  </a:moveTo>
                  <a:lnTo>
                    <a:pt x="6254" y="8071"/>
                  </a:lnTo>
                  <a:lnTo>
                    <a:pt x="5572" y="8460"/>
                  </a:lnTo>
                  <a:lnTo>
                    <a:pt x="4891" y="8071"/>
                  </a:lnTo>
                  <a:lnTo>
                    <a:pt x="5572" y="7671"/>
                  </a:lnTo>
                  <a:close/>
                  <a:moveTo>
                    <a:pt x="6979" y="7671"/>
                  </a:moveTo>
                  <a:lnTo>
                    <a:pt x="7661" y="8071"/>
                  </a:lnTo>
                  <a:lnTo>
                    <a:pt x="6979" y="8460"/>
                  </a:lnTo>
                  <a:lnTo>
                    <a:pt x="6287" y="8071"/>
                  </a:lnTo>
                  <a:lnTo>
                    <a:pt x="6979" y="7671"/>
                  </a:lnTo>
                  <a:close/>
                  <a:moveTo>
                    <a:pt x="8385" y="7671"/>
                  </a:moveTo>
                  <a:lnTo>
                    <a:pt x="9067" y="8071"/>
                  </a:lnTo>
                  <a:lnTo>
                    <a:pt x="8385" y="8460"/>
                  </a:lnTo>
                  <a:lnTo>
                    <a:pt x="7693" y="8071"/>
                  </a:lnTo>
                  <a:lnTo>
                    <a:pt x="8385" y="7671"/>
                  </a:lnTo>
                  <a:close/>
                  <a:moveTo>
                    <a:pt x="9792" y="7671"/>
                  </a:moveTo>
                  <a:lnTo>
                    <a:pt x="10473" y="8060"/>
                  </a:lnTo>
                  <a:lnTo>
                    <a:pt x="9792" y="8460"/>
                  </a:lnTo>
                  <a:lnTo>
                    <a:pt x="9099" y="8060"/>
                  </a:lnTo>
                  <a:lnTo>
                    <a:pt x="9792" y="7671"/>
                  </a:lnTo>
                  <a:close/>
                  <a:moveTo>
                    <a:pt x="11187" y="7671"/>
                  </a:moveTo>
                  <a:lnTo>
                    <a:pt x="11880" y="8060"/>
                  </a:lnTo>
                  <a:lnTo>
                    <a:pt x="11187" y="8460"/>
                  </a:lnTo>
                  <a:lnTo>
                    <a:pt x="10506" y="8060"/>
                  </a:lnTo>
                  <a:lnTo>
                    <a:pt x="11187" y="7671"/>
                  </a:lnTo>
                  <a:close/>
                  <a:moveTo>
                    <a:pt x="12594" y="7671"/>
                  </a:moveTo>
                  <a:lnTo>
                    <a:pt x="13286" y="8071"/>
                  </a:lnTo>
                  <a:lnTo>
                    <a:pt x="12594" y="8460"/>
                  </a:lnTo>
                  <a:lnTo>
                    <a:pt x="11912" y="8071"/>
                  </a:lnTo>
                  <a:lnTo>
                    <a:pt x="12594" y="7671"/>
                  </a:lnTo>
                  <a:close/>
                  <a:moveTo>
                    <a:pt x="14000" y="7671"/>
                  </a:moveTo>
                  <a:lnTo>
                    <a:pt x="14682" y="8071"/>
                  </a:lnTo>
                  <a:lnTo>
                    <a:pt x="14000" y="8460"/>
                  </a:lnTo>
                  <a:lnTo>
                    <a:pt x="13319" y="8071"/>
                  </a:lnTo>
                  <a:lnTo>
                    <a:pt x="14000" y="7671"/>
                  </a:lnTo>
                  <a:close/>
                  <a:moveTo>
                    <a:pt x="2760" y="7682"/>
                  </a:moveTo>
                  <a:lnTo>
                    <a:pt x="3441" y="8071"/>
                  </a:lnTo>
                  <a:lnTo>
                    <a:pt x="2760" y="8471"/>
                  </a:lnTo>
                  <a:lnTo>
                    <a:pt x="2078" y="8071"/>
                  </a:lnTo>
                  <a:lnTo>
                    <a:pt x="2760" y="7682"/>
                  </a:lnTo>
                  <a:close/>
                  <a:moveTo>
                    <a:pt x="4166" y="7682"/>
                  </a:moveTo>
                  <a:lnTo>
                    <a:pt x="4848" y="8071"/>
                  </a:lnTo>
                  <a:lnTo>
                    <a:pt x="4166" y="8471"/>
                  </a:lnTo>
                  <a:lnTo>
                    <a:pt x="3484" y="8071"/>
                  </a:lnTo>
                  <a:lnTo>
                    <a:pt x="4166" y="7682"/>
                  </a:lnTo>
                  <a:close/>
                  <a:moveTo>
                    <a:pt x="15407" y="7671"/>
                  </a:moveTo>
                  <a:lnTo>
                    <a:pt x="16088" y="8071"/>
                  </a:lnTo>
                  <a:lnTo>
                    <a:pt x="15407" y="8471"/>
                  </a:lnTo>
                  <a:lnTo>
                    <a:pt x="14725" y="8071"/>
                  </a:lnTo>
                  <a:lnTo>
                    <a:pt x="15407" y="7671"/>
                  </a:lnTo>
                  <a:close/>
                  <a:moveTo>
                    <a:pt x="16813" y="7682"/>
                  </a:moveTo>
                  <a:lnTo>
                    <a:pt x="17495" y="8071"/>
                  </a:lnTo>
                  <a:lnTo>
                    <a:pt x="16813" y="8471"/>
                  </a:lnTo>
                  <a:lnTo>
                    <a:pt x="16132" y="8071"/>
                  </a:lnTo>
                  <a:lnTo>
                    <a:pt x="16813" y="7682"/>
                  </a:lnTo>
                  <a:close/>
                  <a:moveTo>
                    <a:pt x="18220" y="7682"/>
                  </a:moveTo>
                  <a:lnTo>
                    <a:pt x="18901" y="8071"/>
                  </a:lnTo>
                  <a:lnTo>
                    <a:pt x="18220" y="8471"/>
                  </a:lnTo>
                  <a:lnTo>
                    <a:pt x="17538" y="8071"/>
                  </a:lnTo>
                  <a:lnTo>
                    <a:pt x="18220" y="7682"/>
                  </a:lnTo>
                  <a:close/>
                  <a:moveTo>
                    <a:pt x="19626" y="7682"/>
                  </a:moveTo>
                  <a:lnTo>
                    <a:pt x="20308" y="8071"/>
                  </a:lnTo>
                  <a:lnTo>
                    <a:pt x="19626" y="8471"/>
                  </a:lnTo>
                  <a:lnTo>
                    <a:pt x="18934" y="8071"/>
                  </a:lnTo>
                  <a:lnTo>
                    <a:pt x="19626" y="7682"/>
                  </a:lnTo>
                  <a:close/>
                  <a:moveTo>
                    <a:pt x="2056" y="8082"/>
                  </a:moveTo>
                  <a:lnTo>
                    <a:pt x="2738" y="8482"/>
                  </a:lnTo>
                  <a:lnTo>
                    <a:pt x="2132" y="8839"/>
                  </a:lnTo>
                  <a:lnTo>
                    <a:pt x="1440" y="8439"/>
                  </a:lnTo>
                  <a:lnTo>
                    <a:pt x="2056" y="8082"/>
                  </a:lnTo>
                  <a:close/>
                  <a:moveTo>
                    <a:pt x="3463" y="8082"/>
                  </a:moveTo>
                  <a:lnTo>
                    <a:pt x="4144" y="8482"/>
                  </a:lnTo>
                  <a:lnTo>
                    <a:pt x="3463" y="8872"/>
                  </a:lnTo>
                  <a:lnTo>
                    <a:pt x="2781" y="8482"/>
                  </a:lnTo>
                  <a:lnTo>
                    <a:pt x="3463" y="8082"/>
                  </a:lnTo>
                  <a:close/>
                  <a:moveTo>
                    <a:pt x="4869" y="8082"/>
                  </a:moveTo>
                  <a:lnTo>
                    <a:pt x="5551" y="8482"/>
                  </a:lnTo>
                  <a:lnTo>
                    <a:pt x="4869" y="8872"/>
                  </a:lnTo>
                  <a:lnTo>
                    <a:pt x="4188" y="8482"/>
                  </a:lnTo>
                  <a:lnTo>
                    <a:pt x="4869" y="8082"/>
                  </a:lnTo>
                  <a:close/>
                  <a:moveTo>
                    <a:pt x="6276" y="8082"/>
                  </a:moveTo>
                  <a:lnTo>
                    <a:pt x="6957" y="8471"/>
                  </a:lnTo>
                  <a:lnTo>
                    <a:pt x="6276" y="8872"/>
                  </a:lnTo>
                  <a:lnTo>
                    <a:pt x="5583" y="8471"/>
                  </a:lnTo>
                  <a:lnTo>
                    <a:pt x="6276" y="8082"/>
                  </a:lnTo>
                  <a:close/>
                  <a:moveTo>
                    <a:pt x="7682" y="8082"/>
                  </a:moveTo>
                  <a:lnTo>
                    <a:pt x="8364" y="8471"/>
                  </a:lnTo>
                  <a:lnTo>
                    <a:pt x="7682" y="8872"/>
                  </a:lnTo>
                  <a:lnTo>
                    <a:pt x="6990" y="8471"/>
                  </a:lnTo>
                  <a:lnTo>
                    <a:pt x="7682" y="8082"/>
                  </a:lnTo>
                  <a:close/>
                  <a:moveTo>
                    <a:pt x="9078" y="8082"/>
                  </a:moveTo>
                  <a:lnTo>
                    <a:pt x="9770" y="8471"/>
                  </a:lnTo>
                  <a:lnTo>
                    <a:pt x="9089" y="8872"/>
                  </a:lnTo>
                  <a:lnTo>
                    <a:pt x="8396" y="8471"/>
                  </a:lnTo>
                  <a:lnTo>
                    <a:pt x="9078" y="8082"/>
                  </a:lnTo>
                  <a:close/>
                  <a:moveTo>
                    <a:pt x="10484" y="8082"/>
                  </a:moveTo>
                  <a:lnTo>
                    <a:pt x="11177" y="8471"/>
                  </a:lnTo>
                  <a:lnTo>
                    <a:pt x="10484" y="8872"/>
                  </a:lnTo>
                  <a:lnTo>
                    <a:pt x="9803" y="8471"/>
                  </a:lnTo>
                  <a:lnTo>
                    <a:pt x="10484" y="8082"/>
                  </a:lnTo>
                  <a:close/>
                  <a:moveTo>
                    <a:pt x="11891" y="8082"/>
                  </a:moveTo>
                  <a:lnTo>
                    <a:pt x="12583" y="8471"/>
                  </a:lnTo>
                  <a:lnTo>
                    <a:pt x="11891" y="8872"/>
                  </a:lnTo>
                  <a:lnTo>
                    <a:pt x="11209" y="8471"/>
                  </a:lnTo>
                  <a:lnTo>
                    <a:pt x="11891" y="8082"/>
                  </a:lnTo>
                  <a:close/>
                  <a:moveTo>
                    <a:pt x="13297" y="8082"/>
                  </a:moveTo>
                  <a:lnTo>
                    <a:pt x="13990" y="8471"/>
                  </a:lnTo>
                  <a:lnTo>
                    <a:pt x="13297" y="8872"/>
                  </a:lnTo>
                  <a:lnTo>
                    <a:pt x="12616" y="8471"/>
                  </a:lnTo>
                  <a:lnTo>
                    <a:pt x="13297" y="8082"/>
                  </a:lnTo>
                  <a:close/>
                  <a:moveTo>
                    <a:pt x="14704" y="8082"/>
                  </a:moveTo>
                  <a:lnTo>
                    <a:pt x="15385" y="8471"/>
                  </a:lnTo>
                  <a:lnTo>
                    <a:pt x="14704" y="8872"/>
                  </a:lnTo>
                  <a:lnTo>
                    <a:pt x="14022" y="8471"/>
                  </a:lnTo>
                  <a:lnTo>
                    <a:pt x="14704" y="8082"/>
                  </a:lnTo>
                  <a:close/>
                  <a:moveTo>
                    <a:pt x="16110" y="8082"/>
                  </a:moveTo>
                  <a:lnTo>
                    <a:pt x="16792" y="8482"/>
                  </a:lnTo>
                  <a:lnTo>
                    <a:pt x="16110" y="8872"/>
                  </a:lnTo>
                  <a:lnTo>
                    <a:pt x="15428" y="8482"/>
                  </a:lnTo>
                  <a:lnTo>
                    <a:pt x="16110" y="8082"/>
                  </a:lnTo>
                  <a:close/>
                  <a:moveTo>
                    <a:pt x="17516" y="8082"/>
                  </a:moveTo>
                  <a:lnTo>
                    <a:pt x="18198" y="8482"/>
                  </a:lnTo>
                  <a:lnTo>
                    <a:pt x="17516" y="8872"/>
                  </a:lnTo>
                  <a:lnTo>
                    <a:pt x="16835" y="8482"/>
                  </a:lnTo>
                  <a:lnTo>
                    <a:pt x="17516" y="8082"/>
                  </a:lnTo>
                  <a:close/>
                  <a:moveTo>
                    <a:pt x="18923" y="8082"/>
                  </a:moveTo>
                  <a:lnTo>
                    <a:pt x="19604" y="8482"/>
                  </a:lnTo>
                  <a:lnTo>
                    <a:pt x="18923" y="8872"/>
                  </a:lnTo>
                  <a:lnTo>
                    <a:pt x="18230" y="8482"/>
                  </a:lnTo>
                  <a:lnTo>
                    <a:pt x="18923" y="8082"/>
                  </a:lnTo>
                  <a:close/>
                  <a:moveTo>
                    <a:pt x="2760" y="8493"/>
                  </a:moveTo>
                  <a:lnTo>
                    <a:pt x="3441" y="8882"/>
                  </a:lnTo>
                  <a:lnTo>
                    <a:pt x="2825" y="9239"/>
                  </a:lnTo>
                  <a:lnTo>
                    <a:pt x="2143" y="8850"/>
                  </a:lnTo>
                  <a:lnTo>
                    <a:pt x="2760" y="8493"/>
                  </a:lnTo>
                  <a:close/>
                  <a:moveTo>
                    <a:pt x="6979" y="8482"/>
                  </a:moveTo>
                  <a:lnTo>
                    <a:pt x="7661" y="8882"/>
                  </a:lnTo>
                  <a:lnTo>
                    <a:pt x="6979" y="9272"/>
                  </a:lnTo>
                  <a:lnTo>
                    <a:pt x="6287" y="8882"/>
                  </a:lnTo>
                  <a:lnTo>
                    <a:pt x="6979" y="8482"/>
                  </a:lnTo>
                  <a:close/>
                  <a:moveTo>
                    <a:pt x="8385" y="8482"/>
                  </a:moveTo>
                  <a:lnTo>
                    <a:pt x="9067" y="8882"/>
                  </a:lnTo>
                  <a:lnTo>
                    <a:pt x="8385" y="9272"/>
                  </a:lnTo>
                  <a:lnTo>
                    <a:pt x="7693" y="8882"/>
                  </a:lnTo>
                  <a:lnTo>
                    <a:pt x="8385" y="8482"/>
                  </a:lnTo>
                  <a:close/>
                  <a:moveTo>
                    <a:pt x="9781" y="8482"/>
                  </a:moveTo>
                  <a:lnTo>
                    <a:pt x="10473" y="8882"/>
                  </a:lnTo>
                  <a:lnTo>
                    <a:pt x="9781" y="9272"/>
                  </a:lnTo>
                  <a:lnTo>
                    <a:pt x="9099" y="8882"/>
                  </a:lnTo>
                  <a:lnTo>
                    <a:pt x="9781" y="8482"/>
                  </a:lnTo>
                  <a:close/>
                  <a:moveTo>
                    <a:pt x="11187" y="8482"/>
                  </a:moveTo>
                  <a:lnTo>
                    <a:pt x="11880" y="8882"/>
                  </a:lnTo>
                  <a:lnTo>
                    <a:pt x="11187" y="9272"/>
                  </a:lnTo>
                  <a:lnTo>
                    <a:pt x="10506" y="8882"/>
                  </a:lnTo>
                  <a:lnTo>
                    <a:pt x="11187" y="8482"/>
                  </a:lnTo>
                  <a:close/>
                  <a:moveTo>
                    <a:pt x="12594" y="8482"/>
                  </a:moveTo>
                  <a:lnTo>
                    <a:pt x="13286" y="8882"/>
                  </a:lnTo>
                  <a:lnTo>
                    <a:pt x="12594" y="9272"/>
                  </a:lnTo>
                  <a:lnTo>
                    <a:pt x="11912" y="8882"/>
                  </a:lnTo>
                  <a:lnTo>
                    <a:pt x="12594" y="8482"/>
                  </a:lnTo>
                  <a:close/>
                  <a:moveTo>
                    <a:pt x="14000" y="8482"/>
                  </a:moveTo>
                  <a:lnTo>
                    <a:pt x="14682" y="8882"/>
                  </a:lnTo>
                  <a:lnTo>
                    <a:pt x="14000" y="9272"/>
                  </a:lnTo>
                  <a:lnTo>
                    <a:pt x="13319" y="8882"/>
                  </a:lnTo>
                  <a:lnTo>
                    <a:pt x="14000" y="8482"/>
                  </a:lnTo>
                  <a:close/>
                  <a:moveTo>
                    <a:pt x="4166" y="8493"/>
                  </a:moveTo>
                  <a:lnTo>
                    <a:pt x="4848" y="8882"/>
                  </a:lnTo>
                  <a:lnTo>
                    <a:pt x="4166" y="9283"/>
                  </a:lnTo>
                  <a:lnTo>
                    <a:pt x="3484" y="8882"/>
                  </a:lnTo>
                  <a:lnTo>
                    <a:pt x="4166" y="8493"/>
                  </a:lnTo>
                  <a:close/>
                  <a:moveTo>
                    <a:pt x="5572" y="8493"/>
                  </a:moveTo>
                  <a:lnTo>
                    <a:pt x="6254" y="8882"/>
                  </a:lnTo>
                  <a:lnTo>
                    <a:pt x="5572" y="9283"/>
                  </a:lnTo>
                  <a:lnTo>
                    <a:pt x="4891" y="8882"/>
                  </a:lnTo>
                  <a:lnTo>
                    <a:pt x="5572" y="8493"/>
                  </a:lnTo>
                  <a:close/>
                  <a:moveTo>
                    <a:pt x="15407" y="8493"/>
                  </a:moveTo>
                  <a:lnTo>
                    <a:pt x="16088" y="8882"/>
                  </a:lnTo>
                  <a:lnTo>
                    <a:pt x="15407" y="9283"/>
                  </a:lnTo>
                  <a:lnTo>
                    <a:pt x="14725" y="8882"/>
                  </a:lnTo>
                  <a:lnTo>
                    <a:pt x="15407" y="8493"/>
                  </a:lnTo>
                  <a:close/>
                  <a:moveTo>
                    <a:pt x="16813" y="8493"/>
                  </a:moveTo>
                  <a:lnTo>
                    <a:pt x="17495" y="8882"/>
                  </a:lnTo>
                  <a:lnTo>
                    <a:pt x="16813" y="9283"/>
                  </a:lnTo>
                  <a:lnTo>
                    <a:pt x="16132" y="8882"/>
                  </a:lnTo>
                  <a:lnTo>
                    <a:pt x="16813" y="8493"/>
                  </a:lnTo>
                  <a:close/>
                  <a:moveTo>
                    <a:pt x="18220" y="8493"/>
                  </a:moveTo>
                  <a:lnTo>
                    <a:pt x="18901" y="8882"/>
                  </a:lnTo>
                  <a:lnTo>
                    <a:pt x="18220" y="9283"/>
                  </a:lnTo>
                  <a:lnTo>
                    <a:pt x="17538" y="8882"/>
                  </a:lnTo>
                  <a:lnTo>
                    <a:pt x="18220" y="8493"/>
                  </a:lnTo>
                  <a:close/>
                  <a:moveTo>
                    <a:pt x="3463" y="8893"/>
                  </a:moveTo>
                  <a:lnTo>
                    <a:pt x="4144" y="9294"/>
                  </a:lnTo>
                  <a:lnTo>
                    <a:pt x="3528" y="9651"/>
                  </a:lnTo>
                  <a:lnTo>
                    <a:pt x="2846" y="9250"/>
                  </a:lnTo>
                  <a:lnTo>
                    <a:pt x="3463" y="8893"/>
                  </a:lnTo>
                  <a:close/>
                  <a:moveTo>
                    <a:pt x="4869" y="8893"/>
                  </a:moveTo>
                  <a:lnTo>
                    <a:pt x="5551" y="9294"/>
                  </a:lnTo>
                  <a:lnTo>
                    <a:pt x="4869" y="9683"/>
                  </a:lnTo>
                  <a:lnTo>
                    <a:pt x="4188" y="9294"/>
                  </a:lnTo>
                  <a:lnTo>
                    <a:pt x="4869" y="8893"/>
                  </a:lnTo>
                  <a:close/>
                  <a:moveTo>
                    <a:pt x="6276" y="8893"/>
                  </a:moveTo>
                  <a:lnTo>
                    <a:pt x="6957" y="9294"/>
                  </a:lnTo>
                  <a:lnTo>
                    <a:pt x="6276" y="9683"/>
                  </a:lnTo>
                  <a:lnTo>
                    <a:pt x="5583" y="9294"/>
                  </a:lnTo>
                  <a:lnTo>
                    <a:pt x="6276" y="8893"/>
                  </a:lnTo>
                  <a:close/>
                  <a:moveTo>
                    <a:pt x="7682" y="8893"/>
                  </a:moveTo>
                  <a:lnTo>
                    <a:pt x="8364" y="9283"/>
                  </a:lnTo>
                  <a:lnTo>
                    <a:pt x="7682" y="9683"/>
                  </a:lnTo>
                  <a:lnTo>
                    <a:pt x="6990" y="9283"/>
                  </a:lnTo>
                  <a:lnTo>
                    <a:pt x="7682" y="8893"/>
                  </a:lnTo>
                  <a:close/>
                  <a:moveTo>
                    <a:pt x="9089" y="8893"/>
                  </a:moveTo>
                  <a:lnTo>
                    <a:pt x="9770" y="9283"/>
                  </a:lnTo>
                  <a:lnTo>
                    <a:pt x="9078" y="9683"/>
                  </a:lnTo>
                  <a:lnTo>
                    <a:pt x="8396" y="9283"/>
                  </a:lnTo>
                  <a:lnTo>
                    <a:pt x="9089" y="8893"/>
                  </a:lnTo>
                  <a:close/>
                  <a:moveTo>
                    <a:pt x="10484" y="8893"/>
                  </a:moveTo>
                  <a:lnTo>
                    <a:pt x="11177" y="9283"/>
                  </a:lnTo>
                  <a:lnTo>
                    <a:pt x="10484" y="9683"/>
                  </a:lnTo>
                  <a:lnTo>
                    <a:pt x="9803" y="9283"/>
                  </a:lnTo>
                  <a:lnTo>
                    <a:pt x="10484" y="8893"/>
                  </a:lnTo>
                  <a:close/>
                  <a:moveTo>
                    <a:pt x="11891" y="8893"/>
                  </a:moveTo>
                  <a:lnTo>
                    <a:pt x="12583" y="9283"/>
                  </a:lnTo>
                  <a:lnTo>
                    <a:pt x="11891" y="9683"/>
                  </a:lnTo>
                  <a:lnTo>
                    <a:pt x="11209" y="9283"/>
                  </a:lnTo>
                  <a:lnTo>
                    <a:pt x="11891" y="8893"/>
                  </a:lnTo>
                  <a:close/>
                  <a:moveTo>
                    <a:pt x="13297" y="8893"/>
                  </a:moveTo>
                  <a:lnTo>
                    <a:pt x="13990" y="9283"/>
                  </a:lnTo>
                  <a:lnTo>
                    <a:pt x="13297" y="9683"/>
                  </a:lnTo>
                  <a:lnTo>
                    <a:pt x="12616" y="9283"/>
                  </a:lnTo>
                  <a:lnTo>
                    <a:pt x="13297" y="8893"/>
                  </a:lnTo>
                  <a:close/>
                  <a:moveTo>
                    <a:pt x="14704" y="8893"/>
                  </a:moveTo>
                  <a:lnTo>
                    <a:pt x="15385" y="9294"/>
                  </a:lnTo>
                  <a:lnTo>
                    <a:pt x="14704" y="9683"/>
                  </a:lnTo>
                  <a:lnTo>
                    <a:pt x="14022" y="9294"/>
                  </a:lnTo>
                  <a:lnTo>
                    <a:pt x="14704" y="8893"/>
                  </a:lnTo>
                  <a:close/>
                  <a:moveTo>
                    <a:pt x="16110" y="8893"/>
                  </a:moveTo>
                  <a:lnTo>
                    <a:pt x="16792" y="9294"/>
                  </a:lnTo>
                  <a:lnTo>
                    <a:pt x="16110" y="9683"/>
                  </a:lnTo>
                  <a:lnTo>
                    <a:pt x="15428" y="9294"/>
                  </a:lnTo>
                  <a:lnTo>
                    <a:pt x="16110" y="8893"/>
                  </a:lnTo>
                  <a:close/>
                  <a:moveTo>
                    <a:pt x="17516" y="8893"/>
                  </a:moveTo>
                  <a:lnTo>
                    <a:pt x="18198" y="9294"/>
                  </a:lnTo>
                  <a:lnTo>
                    <a:pt x="17516" y="9683"/>
                  </a:lnTo>
                  <a:lnTo>
                    <a:pt x="16835" y="9294"/>
                  </a:lnTo>
                  <a:lnTo>
                    <a:pt x="17516" y="8893"/>
                  </a:lnTo>
                  <a:close/>
                  <a:moveTo>
                    <a:pt x="4166" y="9304"/>
                  </a:moveTo>
                  <a:lnTo>
                    <a:pt x="4848" y="9694"/>
                  </a:lnTo>
                  <a:lnTo>
                    <a:pt x="4231" y="10051"/>
                  </a:lnTo>
                  <a:lnTo>
                    <a:pt x="3549" y="9661"/>
                  </a:lnTo>
                  <a:lnTo>
                    <a:pt x="4166" y="9304"/>
                  </a:lnTo>
                  <a:close/>
                  <a:moveTo>
                    <a:pt x="8385" y="9294"/>
                  </a:moveTo>
                  <a:lnTo>
                    <a:pt x="9067" y="9694"/>
                  </a:lnTo>
                  <a:lnTo>
                    <a:pt x="8385" y="10083"/>
                  </a:lnTo>
                  <a:lnTo>
                    <a:pt x="7693" y="9694"/>
                  </a:lnTo>
                  <a:lnTo>
                    <a:pt x="8385" y="9294"/>
                  </a:lnTo>
                  <a:close/>
                  <a:moveTo>
                    <a:pt x="9781" y="9294"/>
                  </a:moveTo>
                  <a:lnTo>
                    <a:pt x="10473" y="9694"/>
                  </a:lnTo>
                  <a:lnTo>
                    <a:pt x="9781" y="10083"/>
                  </a:lnTo>
                  <a:lnTo>
                    <a:pt x="9099" y="9694"/>
                  </a:lnTo>
                  <a:lnTo>
                    <a:pt x="9781" y="9294"/>
                  </a:lnTo>
                  <a:close/>
                  <a:moveTo>
                    <a:pt x="11187" y="9294"/>
                  </a:moveTo>
                  <a:lnTo>
                    <a:pt x="11880" y="9694"/>
                  </a:lnTo>
                  <a:lnTo>
                    <a:pt x="11187" y="10083"/>
                  </a:lnTo>
                  <a:lnTo>
                    <a:pt x="10506" y="9694"/>
                  </a:lnTo>
                  <a:lnTo>
                    <a:pt x="11187" y="9294"/>
                  </a:lnTo>
                  <a:close/>
                  <a:moveTo>
                    <a:pt x="12594" y="9294"/>
                  </a:moveTo>
                  <a:lnTo>
                    <a:pt x="13286" y="9694"/>
                  </a:lnTo>
                  <a:lnTo>
                    <a:pt x="12594" y="10083"/>
                  </a:lnTo>
                  <a:lnTo>
                    <a:pt x="11912" y="9694"/>
                  </a:lnTo>
                  <a:lnTo>
                    <a:pt x="12594" y="9294"/>
                  </a:lnTo>
                  <a:close/>
                  <a:moveTo>
                    <a:pt x="5572" y="9304"/>
                  </a:moveTo>
                  <a:lnTo>
                    <a:pt x="6254" y="9694"/>
                  </a:lnTo>
                  <a:lnTo>
                    <a:pt x="5572" y="10094"/>
                  </a:lnTo>
                  <a:lnTo>
                    <a:pt x="4891" y="9694"/>
                  </a:lnTo>
                  <a:lnTo>
                    <a:pt x="5572" y="9304"/>
                  </a:lnTo>
                  <a:close/>
                  <a:moveTo>
                    <a:pt x="6979" y="9304"/>
                  </a:moveTo>
                  <a:lnTo>
                    <a:pt x="7661" y="9694"/>
                  </a:lnTo>
                  <a:lnTo>
                    <a:pt x="6979" y="10094"/>
                  </a:lnTo>
                  <a:lnTo>
                    <a:pt x="6287" y="9694"/>
                  </a:lnTo>
                  <a:lnTo>
                    <a:pt x="6979" y="9304"/>
                  </a:lnTo>
                  <a:close/>
                  <a:moveTo>
                    <a:pt x="14000" y="9304"/>
                  </a:moveTo>
                  <a:lnTo>
                    <a:pt x="14682" y="9694"/>
                  </a:lnTo>
                  <a:lnTo>
                    <a:pt x="14000" y="10094"/>
                  </a:lnTo>
                  <a:lnTo>
                    <a:pt x="13319" y="9694"/>
                  </a:lnTo>
                  <a:lnTo>
                    <a:pt x="14000" y="9304"/>
                  </a:lnTo>
                  <a:close/>
                  <a:moveTo>
                    <a:pt x="15407" y="9304"/>
                  </a:moveTo>
                  <a:lnTo>
                    <a:pt x="16088" y="9694"/>
                  </a:lnTo>
                  <a:lnTo>
                    <a:pt x="15407" y="10094"/>
                  </a:lnTo>
                  <a:lnTo>
                    <a:pt x="14725" y="9694"/>
                  </a:lnTo>
                  <a:lnTo>
                    <a:pt x="15407" y="9304"/>
                  </a:lnTo>
                  <a:close/>
                  <a:moveTo>
                    <a:pt x="16813" y="9304"/>
                  </a:moveTo>
                  <a:lnTo>
                    <a:pt x="17495" y="9694"/>
                  </a:lnTo>
                  <a:lnTo>
                    <a:pt x="16813" y="10094"/>
                  </a:lnTo>
                  <a:lnTo>
                    <a:pt x="16132" y="9694"/>
                  </a:lnTo>
                  <a:lnTo>
                    <a:pt x="16813" y="9304"/>
                  </a:lnTo>
                  <a:close/>
                  <a:moveTo>
                    <a:pt x="4869" y="9705"/>
                  </a:moveTo>
                  <a:lnTo>
                    <a:pt x="5551" y="10105"/>
                  </a:lnTo>
                  <a:lnTo>
                    <a:pt x="4934" y="10462"/>
                  </a:lnTo>
                  <a:lnTo>
                    <a:pt x="4253" y="10062"/>
                  </a:lnTo>
                  <a:lnTo>
                    <a:pt x="4869" y="9705"/>
                  </a:lnTo>
                  <a:close/>
                  <a:moveTo>
                    <a:pt x="6276" y="9705"/>
                  </a:moveTo>
                  <a:lnTo>
                    <a:pt x="6957" y="10105"/>
                  </a:lnTo>
                  <a:lnTo>
                    <a:pt x="6276" y="10494"/>
                  </a:lnTo>
                  <a:lnTo>
                    <a:pt x="5583" y="10105"/>
                  </a:lnTo>
                  <a:lnTo>
                    <a:pt x="6276" y="9705"/>
                  </a:lnTo>
                  <a:close/>
                  <a:moveTo>
                    <a:pt x="7682" y="9705"/>
                  </a:moveTo>
                  <a:lnTo>
                    <a:pt x="8364" y="10105"/>
                  </a:lnTo>
                  <a:lnTo>
                    <a:pt x="7682" y="10494"/>
                  </a:lnTo>
                  <a:lnTo>
                    <a:pt x="6990" y="10105"/>
                  </a:lnTo>
                  <a:lnTo>
                    <a:pt x="7682" y="9705"/>
                  </a:lnTo>
                  <a:close/>
                  <a:moveTo>
                    <a:pt x="9078" y="9705"/>
                  </a:moveTo>
                  <a:lnTo>
                    <a:pt x="9770" y="10094"/>
                  </a:lnTo>
                  <a:lnTo>
                    <a:pt x="9078" y="10494"/>
                  </a:lnTo>
                  <a:lnTo>
                    <a:pt x="8396" y="10094"/>
                  </a:lnTo>
                  <a:lnTo>
                    <a:pt x="9078" y="9705"/>
                  </a:lnTo>
                  <a:close/>
                  <a:moveTo>
                    <a:pt x="10484" y="9705"/>
                  </a:moveTo>
                  <a:lnTo>
                    <a:pt x="11177" y="10094"/>
                  </a:lnTo>
                  <a:lnTo>
                    <a:pt x="10484" y="10494"/>
                  </a:lnTo>
                  <a:lnTo>
                    <a:pt x="9803" y="10094"/>
                  </a:lnTo>
                  <a:lnTo>
                    <a:pt x="10484" y="9705"/>
                  </a:lnTo>
                  <a:close/>
                  <a:moveTo>
                    <a:pt x="11891" y="9705"/>
                  </a:moveTo>
                  <a:lnTo>
                    <a:pt x="12583" y="10094"/>
                  </a:lnTo>
                  <a:lnTo>
                    <a:pt x="11891" y="10494"/>
                  </a:lnTo>
                  <a:lnTo>
                    <a:pt x="11209" y="10094"/>
                  </a:lnTo>
                  <a:lnTo>
                    <a:pt x="11891" y="9705"/>
                  </a:lnTo>
                  <a:close/>
                  <a:moveTo>
                    <a:pt x="13297" y="9705"/>
                  </a:moveTo>
                  <a:lnTo>
                    <a:pt x="13990" y="10105"/>
                  </a:lnTo>
                  <a:lnTo>
                    <a:pt x="13297" y="10494"/>
                  </a:lnTo>
                  <a:lnTo>
                    <a:pt x="12616" y="10105"/>
                  </a:lnTo>
                  <a:lnTo>
                    <a:pt x="13297" y="9705"/>
                  </a:lnTo>
                  <a:close/>
                  <a:moveTo>
                    <a:pt x="14704" y="9705"/>
                  </a:moveTo>
                  <a:lnTo>
                    <a:pt x="15385" y="10105"/>
                  </a:lnTo>
                  <a:lnTo>
                    <a:pt x="14704" y="10494"/>
                  </a:lnTo>
                  <a:lnTo>
                    <a:pt x="14022" y="10105"/>
                  </a:lnTo>
                  <a:lnTo>
                    <a:pt x="14704" y="9705"/>
                  </a:lnTo>
                  <a:close/>
                  <a:moveTo>
                    <a:pt x="16110" y="9705"/>
                  </a:moveTo>
                  <a:lnTo>
                    <a:pt x="16792" y="10105"/>
                  </a:lnTo>
                  <a:lnTo>
                    <a:pt x="16110" y="10494"/>
                  </a:lnTo>
                  <a:lnTo>
                    <a:pt x="15428" y="10105"/>
                  </a:lnTo>
                  <a:lnTo>
                    <a:pt x="16110" y="9705"/>
                  </a:lnTo>
                  <a:close/>
                  <a:moveTo>
                    <a:pt x="5572" y="10116"/>
                  </a:moveTo>
                  <a:lnTo>
                    <a:pt x="6254" y="10505"/>
                  </a:lnTo>
                  <a:lnTo>
                    <a:pt x="5637" y="10862"/>
                  </a:lnTo>
                  <a:lnTo>
                    <a:pt x="4956" y="10473"/>
                  </a:lnTo>
                  <a:lnTo>
                    <a:pt x="5572" y="10116"/>
                  </a:lnTo>
                  <a:close/>
                  <a:moveTo>
                    <a:pt x="9781" y="10105"/>
                  </a:moveTo>
                  <a:lnTo>
                    <a:pt x="10473" y="10505"/>
                  </a:lnTo>
                  <a:lnTo>
                    <a:pt x="9781" y="10895"/>
                  </a:lnTo>
                  <a:lnTo>
                    <a:pt x="9099" y="10505"/>
                  </a:lnTo>
                  <a:lnTo>
                    <a:pt x="9781" y="10105"/>
                  </a:lnTo>
                  <a:close/>
                  <a:moveTo>
                    <a:pt x="11187" y="10105"/>
                  </a:moveTo>
                  <a:lnTo>
                    <a:pt x="11880" y="10505"/>
                  </a:lnTo>
                  <a:lnTo>
                    <a:pt x="11187" y="10895"/>
                  </a:lnTo>
                  <a:lnTo>
                    <a:pt x="10506" y="10505"/>
                  </a:lnTo>
                  <a:lnTo>
                    <a:pt x="11187" y="10105"/>
                  </a:lnTo>
                  <a:close/>
                  <a:moveTo>
                    <a:pt x="6979" y="10116"/>
                  </a:moveTo>
                  <a:lnTo>
                    <a:pt x="7661" y="10505"/>
                  </a:lnTo>
                  <a:lnTo>
                    <a:pt x="6979" y="10906"/>
                  </a:lnTo>
                  <a:lnTo>
                    <a:pt x="6287" y="10505"/>
                  </a:lnTo>
                  <a:lnTo>
                    <a:pt x="6979" y="10116"/>
                  </a:lnTo>
                  <a:close/>
                  <a:moveTo>
                    <a:pt x="8385" y="10116"/>
                  </a:moveTo>
                  <a:lnTo>
                    <a:pt x="9067" y="10505"/>
                  </a:lnTo>
                  <a:lnTo>
                    <a:pt x="8385" y="10906"/>
                  </a:lnTo>
                  <a:lnTo>
                    <a:pt x="7693" y="10505"/>
                  </a:lnTo>
                  <a:lnTo>
                    <a:pt x="8385" y="10116"/>
                  </a:lnTo>
                  <a:close/>
                  <a:moveTo>
                    <a:pt x="12594" y="10116"/>
                  </a:moveTo>
                  <a:lnTo>
                    <a:pt x="13286" y="10505"/>
                  </a:lnTo>
                  <a:lnTo>
                    <a:pt x="12594" y="10906"/>
                  </a:lnTo>
                  <a:lnTo>
                    <a:pt x="11912" y="10505"/>
                  </a:lnTo>
                  <a:lnTo>
                    <a:pt x="12594" y="10116"/>
                  </a:lnTo>
                  <a:close/>
                  <a:moveTo>
                    <a:pt x="14000" y="10116"/>
                  </a:moveTo>
                  <a:lnTo>
                    <a:pt x="14682" y="10505"/>
                  </a:lnTo>
                  <a:lnTo>
                    <a:pt x="14000" y="10906"/>
                  </a:lnTo>
                  <a:lnTo>
                    <a:pt x="13319" y="10505"/>
                  </a:lnTo>
                  <a:lnTo>
                    <a:pt x="14000" y="10116"/>
                  </a:lnTo>
                  <a:close/>
                  <a:moveTo>
                    <a:pt x="15407" y="10116"/>
                  </a:moveTo>
                  <a:lnTo>
                    <a:pt x="16088" y="10505"/>
                  </a:lnTo>
                  <a:lnTo>
                    <a:pt x="15407" y="10906"/>
                  </a:lnTo>
                  <a:lnTo>
                    <a:pt x="14725" y="10505"/>
                  </a:lnTo>
                  <a:lnTo>
                    <a:pt x="15407" y="10116"/>
                  </a:lnTo>
                  <a:close/>
                  <a:moveTo>
                    <a:pt x="6276" y="10516"/>
                  </a:moveTo>
                  <a:lnTo>
                    <a:pt x="6957" y="10916"/>
                  </a:lnTo>
                  <a:lnTo>
                    <a:pt x="6341" y="11273"/>
                  </a:lnTo>
                  <a:lnTo>
                    <a:pt x="5659" y="10873"/>
                  </a:lnTo>
                  <a:lnTo>
                    <a:pt x="6276" y="10516"/>
                  </a:lnTo>
                  <a:close/>
                  <a:moveTo>
                    <a:pt x="7682" y="10516"/>
                  </a:moveTo>
                  <a:lnTo>
                    <a:pt x="8364" y="10916"/>
                  </a:lnTo>
                  <a:lnTo>
                    <a:pt x="7682" y="11306"/>
                  </a:lnTo>
                  <a:lnTo>
                    <a:pt x="6990" y="10916"/>
                  </a:lnTo>
                  <a:lnTo>
                    <a:pt x="7682" y="10516"/>
                  </a:lnTo>
                  <a:close/>
                  <a:moveTo>
                    <a:pt x="9078" y="10516"/>
                  </a:moveTo>
                  <a:lnTo>
                    <a:pt x="9770" y="10916"/>
                  </a:lnTo>
                  <a:lnTo>
                    <a:pt x="9078" y="11306"/>
                  </a:lnTo>
                  <a:lnTo>
                    <a:pt x="8396" y="10916"/>
                  </a:lnTo>
                  <a:lnTo>
                    <a:pt x="9078" y="10516"/>
                  </a:lnTo>
                  <a:close/>
                  <a:moveTo>
                    <a:pt x="10484" y="10516"/>
                  </a:moveTo>
                  <a:lnTo>
                    <a:pt x="11177" y="10916"/>
                  </a:lnTo>
                  <a:lnTo>
                    <a:pt x="10484" y="11306"/>
                  </a:lnTo>
                  <a:lnTo>
                    <a:pt x="9803" y="10916"/>
                  </a:lnTo>
                  <a:lnTo>
                    <a:pt x="10484" y="10516"/>
                  </a:lnTo>
                  <a:close/>
                  <a:moveTo>
                    <a:pt x="11891" y="10516"/>
                  </a:moveTo>
                  <a:lnTo>
                    <a:pt x="12583" y="10916"/>
                  </a:lnTo>
                  <a:lnTo>
                    <a:pt x="11891" y="11306"/>
                  </a:lnTo>
                  <a:lnTo>
                    <a:pt x="11209" y="10916"/>
                  </a:lnTo>
                  <a:lnTo>
                    <a:pt x="11891" y="10516"/>
                  </a:lnTo>
                  <a:close/>
                  <a:moveTo>
                    <a:pt x="13297" y="10516"/>
                  </a:moveTo>
                  <a:lnTo>
                    <a:pt x="13990" y="10916"/>
                  </a:lnTo>
                  <a:lnTo>
                    <a:pt x="13297" y="11306"/>
                  </a:lnTo>
                  <a:lnTo>
                    <a:pt x="12616" y="10916"/>
                  </a:lnTo>
                  <a:lnTo>
                    <a:pt x="13297" y="10516"/>
                  </a:lnTo>
                  <a:close/>
                  <a:moveTo>
                    <a:pt x="14704" y="10516"/>
                  </a:moveTo>
                  <a:lnTo>
                    <a:pt x="15385" y="10916"/>
                  </a:lnTo>
                  <a:lnTo>
                    <a:pt x="14704" y="11306"/>
                  </a:lnTo>
                  <a:lnTo>
                    <a:pt x="14022" y="10916"/>
                  </a:lnTo>
                  <a:lnTo>
                    <a:pt x="14704" y="10516"/>
                  </a:lnTo>
                  <a:close/>
                  <a:moveTo>
                    <a:pt x="6979" y="10927"/>
                  </a:moveTo>
                  <a:lnTo>
                    <a:pt x="7661" y="11317"/>
                  </a:lnTo>
                  <a:lnTo>
                    <a:pt x="7044" y="11674"/>
                  </a:lnTo>
                  <a:lnTo>
                    <a:pt x="6362" y="11284"/>
                  </a:lnTo>
                  <a:lnTo>
                    <a:pt x="6979" y="10927"/>
                  </a:lnTo>
                  <a:close/>
                  <a:moveTo>
                    <a:pt x="8385" y="10927"/>
                  </a:moveTo>
                  <a:lnTo>
                    <a:pt x="9067" y="11317"/>
                  </a:lnTo>
                  <a:lnTo>
                    <a:pt x="8385" y="11717"/>
                  </a:lnTo>
                  <a:lnTo>
                    <a:pt x="7693" y="11317"/>
                  </a:lnTo>
                  <a:lnTo>
                    <a:pt x="8385" y="10927"/>
                  </a:lnTo>
                  <a:close/>
                  <a:moveTo>
                    <a:pt x="9781" y="10927"/>
                  </a:moveTo>
                  <a:lnTo>
                    <a:pt x="10473" y="11317"/>
                  </a:lnTo>
                  <a:lnTo>
                    <a:pt x="9781" y="11717"/>
                  </a:lnTo>
                  <a:lnTo>
                    <a:pt x="9099" y="11317"/>
                  </a:lnTo>
                  <a:lnTo>
                    <a:pt x="9781" y="10927"/>
                  </a:lnTo>
                  <a:close/>
                  <a:moveTo>
                    <a:pt x="11187" y="10927"/>
                  </a:moveTo>
                  <a:lnTo>
                    <a:pt x="11880" y="11317"/>
                  </a:lnTo>
                  <a:lnTo>
                    <a:pt x="11187" y="11717"/>
                  </a:lnTo>
                  <a:lnTo>
                    <a:pt x="10506" y="11317"/>
                  </a:lnTo>
                  <a:lnTo>
                    <a:pt x="11187" y="10927"/>
                  </a:lnTo>
                  <a:close/>
                  <a:moveTo>
                    <a:pt x="12594" y="10927"/>
                  </a:moveTo>
                  <a:lnTo>
                    <a:pt x="13286" y="11317"/>
                  </a:lnTo>
                  <a:lnTo>
                    <a:pt x="12594" y="11717"/>
                  </a:lnTo>
                  <a:lnTo>
                    <a:pt x="11912" y="11317"/>
                  </a:lnTo>
                  <a:lnTo>
                    <a:pt x="12594" y="10927"/>
                  </a:lnTo>
                  <a:close/>
                  <a:moveTo>
                    <a:pt x="14000" y="10927"/>
                  </a:moveTo>
                  <a:lnTo>
                    <a:pt x="14682" y="11317"/>
                  </a:lnTo>
                  <a:lnTo>
                    <a:pt x="14000" y="11717"/>
                  </a:lnTo>
                  <a:lnTo>
                    <a:pt x="13319" y="11317"/>
                  </a:lnTo>
                  <a:lnTo>
                    <a:pt x="14000" y="10927"/>
                  </a:lnTo>
                  <a:close/>
                  <a:moveTo>
                    <a:pt x="7682" y="11327"/>
                  </a:moveTo>
                  <a:lnTo>
                    <a:pt x="8364" y="11728"/>
                  </a:lnTo>
                  <a:lnTo>
                    <a:pt x="7747" y="12085"/>
                  </a:lnTo>
                  <a:lnTo>
                    <a:pt x="7065" y="11684"/>
                  </a:lnTo>
                  <a:lnTo>
                    <a:pt x="7682" y="11327"/>
                  </a:lnTo>
                  <a:close/>
                  <a:moveTo>
                    <a:pt x="9078" y="11327"/>
                  </a:moveTo>
                  <a:lnTo>
                    <a:pt x="9770" y="11728"/>
                  </a:lnTo>
                  <a:lnTo>
                    <a:pt x="9078" y="12117"/>
                  </a:lnTo>
                  <a:lnTo>
                    <a:pt x="8396" y="11728"/>
                  </a:lnTo>
                  <a:lnTo>
                    <a:pt x="9078" y="11327"/>
                  </a:lnTo>
                  <a:close/>
                  <a:moveTo>
                    <a:pt x="10484" y="11327"/>
                  </a:moveTo>
                  <a:lnTo>
                    <a:pt x="11177" y="11728"/>
                  </a:lnTo>
                  <a:lnTo>
                    <a:pt x="10484" y="12117"/>
                  </a:lnTo>
                  <a:lnTo>
                    <a:pt x="9803" y="11728"/>
                  </a:lnTo>
                  <a:lnTo>
                    <a:pt x="10484" y="11327"/>
                  </a:lnTo>
                  <a:close/>
                  <a:moveTo>
                    <a:pt x="11891" y="11327"/>
                  </a:moveTo>
                  <a:lnTo>
                    <a:pt x="12583" y="11728"/>
                  </a:lnTo>
                  <a:lnTo>
                    <a:pt x="11891" y="12117"/>
                  </a:lnTo>
                  <a:lnTo>
                    <a:pt x="11209" y="11728"/>
                  </a:lnTo>
                  <a:lnTo>
                    <a:pt x="11891" y="11327"/>
                  </a:lnTo>
                  <a:close/>
                  <a:moveTo>
                    <a:pt x="13297" y="11327"/>
                  </a:moveTo>
                  <a:lnTo>
                    <a:pt x="13990" y="11728"/>
                  </a:lnTo>
                  <a:lnTo>
                    <a:pt x="13297" y="12117"/>
                  </a:lnTo>
                  <a:lnTo>
                    <a:pt x="12616" y="11728"/>
                  </a:lnTo>
                  <a:lnTo>
                    <a:pt x="13297" y="11327"/>
                  </a:lnTo>
                  <a:close/>
                  <a:moveTo>
                    <a:pt x="8385" y="11739"/>
                  </a:moveTo>
                  <a:lnTo>
                    <a:pt x="9067" y="12128"/>
                  </a:lnTo>
                  <a:lnTo>
                    <a:pt x="8450" y="12485"/>
                  </a:lnTo>
                  <a:lnTo>
                    <a:pt x="7769" y="12096"/>
                  </a:lnTo>
                  <a:lnTo>
                    <a:pt x="8385" y="11739"/>
                  </a:lnTo>
                  <a:close/>
                  <a:moveTo>
                    <a:pt x="9781" y="11739"/>
                  </a:moveTo>
                  <a:lnTo>
                    <a:pt x="10473" y="12128"/>
                  </a:lnTo>
                  <a:lnTo>
                    <a:pt x="9781" y="12528"/>
                  </a:lnTo>
                  <a:lnTo>
                    <a:pt x="9099" y="12128"/>
                  </a:lnTo>
                  <a:lnTo>
                    <a:pt x="9781" y="11739"/>
                  </a:lnTo>
                  <a:close/>
                  <a:moveTo>
                    <a:pt x="11187" y="11739"/>
                  </a:moveTo>
                  <a:lnTo>
                    <a:pt x="11880" y="12128"/>
                  </a:lnTo>
                  <a:lnTo>
                    <a:pt x="11187" y="12528"/>
                  </a:lnTo>
                  <a:lnTo>
                    <a:pt x="10506" y="12128"/>
                  </a:lnTo>
                  <a:lnTo>
                    <a:pt x="11187" y="11739"/>
                  </a:lnTo>
                  <a:close/>
                  <a:moveTo>
                    <a:pt x="12594" y="11739"/>
                  </a:moveTo>
                  <a:lnTo>
                    <a:pt x="13286" y="12128"/>
                  </a:lnTo>
                  <a:lnTo>
                    <a:pt x="12594" y="12528"/>
                  </a:lnTo>
                  <a:lnTo>
                    <a:pt x="11912" y="12128"/>
                  </a:lnTo>
                  <a:lnTo>
                    <a:pt x="12594" y="11739"/>
                  </a:lnTo>
                  <a:close/>
                  <a:moveTo>
                    <a:pt x="9078" y="12139"/>
                  </a:moveTo>
                  <a:lnTo>
                    <a:pt x="9770" y="12539"/>
                  </a:lnTo>
                  <a:lnTo>
                    <a:pt x="9154" y="12896"/>
                  </a:lnTo>
                  <a:lnTo>
                    <a:pt x="8472" y="12496"/>
                  </a:lnTo>
                  <a:lnTo>
                    <a:pt x="9078" y="12139"/>
                  </a:lnTo>
                  <a:close/>
                  <a:moveTo>
                    <a:pt x="10484" y="12139"/>
                  </a:moveTo>
                  <a:lnTo>
                    <a:pt x="11177" y="12539"/>
                  </a:lnTo>
                  <a:lnTo>
                    <a:pt x="10484" y="12929"/>
                  </a:lnTo>
                  <a:lnTo>
                    <a:pt x="9803" y="12539"/>
                  </a:lnTo>
                  <a:lnTo>
                    <a:pt x="10484" y="12139"/>
                  </a:lnTo>
                  <a:close/>
                  <a:moveTo>
                    <a:pt x="11891" y="12139"/>
                  </a:moveTo>
                  <a:lnTo>
                    <a:pt x="12583" y="12539"/>
                  </a:lnTo>
                  <a:lnTo>
                    <a:pt x="11891" y="12929"/>
                  </a:lnTo>
                  <a:lnTo>
                    <a:pt x="11209" y="12539"/>
                  </a:lnTo>
                  <a:lnTo>
                    <a:pt x="11891" y="12139"/>
                  </a:lnTo>
                  <a:close/>
                  <a:moveTo>
                    <a:pt x="9781" y="12550"/>
                  </a:moveTo>
                  <a:lnTo>
                    <a:pt x="10473" y="12939"/>
                  </a:lnTo>
                  <a:lnTo>
                    <a:pt x="9857" y="13296"/>
                  </a:lnTo>
                  <a:lnTo>
                    <a:pt x="9175" y="12907"/>
                  </a:lnTo>
                  <a:lnTo>
                    <a:pt x="9781" y="12550"/>
                  </a:lnTo>
                  <a:close/>
                  <a:moveTo>
                    <a:pt x="11187" y="12550"/>
                  </a:moveTo>
                  <a:lnTo>
                    <a:pt x="11880" y="12939"/>
                  </a:lnTo>
                  <a:lnTo>
                    <a:pt x="11187" y="13340"/>
                  </a:lnTo>
                  <a:lnTo>
                    <a:pt x="10506" y="12939"/>
                  </a:lnTo>
                  <a:lnTo>
                    <a:pt x="11187" y="12550"/>
                  </a:lnTo>
                  <a:close/>
                  <a:moveTo>
                    <a:pt x="10484" y="12950"/>
                  </a:moveTo>
                  <a:lnTo>
                    <a:pt x="11166" y="13340"/>
                  </a:lnTo>
                  <a:lnTo>
                    <a:pt x="10549" y="13697"/>
                  </a:lnTo>
                  <a:lnTo>
                    <a:pt x="9868" y="13307"/>
                  </a:lnTo>
                  <a:lnTo>
                    <a:pt x="10484" y="12950"/>
                  </a:lnTo>
                  <a:close/>
                  <a:moveTo>
                    <a:pt x="13221" y="0"/>
                  </a:moveTo>
                  <a:lnTo>
                    <a:pt x="1" y="7627"/>
                  </a:lnTo>
                  <a:lnTo>
                    <a:pt x="10560" y="13718"/>
                  </a:lnTo>
                  <a:lnTo>
                    <a:pt x="23781" y="6080"/>
                  </a:lnTo>
                  <a:lnTo>
                    <a:pt x="13221" y="0"/>
                  </a:lnTo>
                  <a:lnTo>
                    <a:pt x="13221" y="0"/>
                  </a:lnTo>
                  <a:lnTo>
                    <a:pt x="13914" y="400"/>
                  </a:lnTo>
                  <a:lnTo>
                    <a:pt x="13297" y="757"/>
                  </a:lnTo>
                  <a:lnTo>
                    <a:pt x="12616" y="357"/>
                  </a:lnTo>
                  <a:lnTo>
                    <a:pt x="132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Google Shape;6679;p89"/>
            <p:cNvSpPr/>
            <p:nvPr/>
          </p:nvSpPr>
          <p:spPr>
            <a:xfrm>
              <a:off x="5550725" y="4156425"/>
              <a:ext cx="33300" cy="19225"/>
            </a:xfrm>
            <a:custGeom>
              <a:rect l="l" t="t" r="r" b="b"/>
              <a:pathLst>
                <a:path w="1332" h="769" extrusionOk="0">
                  <a:moveTo>
                    <a:pt x="477" y="0"/>
                  </a:moveTo>
                  <a:lnTo>
                    <a:pt x="1" y="282"/>
                  </a:lnTo>
                  <a:lnTo>
                    <a:pt x="855" y="769"/>
                  </a:lnTo>
                  <a:lnTo>
                    <a:pt x="1331" y="49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Google Shape;6680;p89"/>
            <p:cNvSpPr/>
            <p:nvPr/>
          </p:nvSpPr>
          <p:spPr>
            <a:xfrm>
              <a:off x="5526125" y="4122075"/>
              <a:ext cx="75475" cy="43575"/>
            </a:xfrm>
            <a:custGeom>
              <a:rect l="l" t="t" r="r" b="b"/>
              <a:pathLst>
                <a:path w="3019" h="1743" extrusionOk="0">
                  <a:moveTo>
                    <a:pt x="476" y="0"/>
                  </a:moveTo>
                  <a:lnTo>
                    <a:pt x="0" y="282"/>
                  </a:lnTo>
                  <a:lnTo>
                    <a:pt x="2543" y="1742"/>
                  </a:lnTo>
                  <a:lnTo>
                    <a:pt x="3019" y="147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Google Shape;6681;p89"/>
            <p:cNvSpPr/>
            <p:nvPr/>
          </p:nvSpPr>
          <p:spPr>
            <a:xfrm>
              <a:off x="5490675" y="4081225"/>
              <a:ext cx="128500" cy="74150"/>
            </a:xfrm>
            <a:custGeom>
              <a:rect l="l" t="t" r="r" b="b"/>
              <a:pathLst>
                <a:path w="5140" h="2966" extrusionOk="0">
                  <a:moveTo>
                    <a:pt x="477" y="1"/>
                  </a:moveTo>
                  <a:lnTo>
                    <a:pt x="1" y="282"/>
                  </a:lnTo>
                  <a:lnTo>
                    <a:pt x="4653" y="2965"/>
                  </a:lnTo>
                  <a:lnTo>
                    <a:pt x="5140" y="269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" name="Google Shape;6682;p89"/>
            <p:cNvSpPr/>
            <p:nvPr/>
          </p:nvSpPr>
          <p:spPr>
            <a:xfrm>
              <a:off x="5463900" y="4045525"/>
              <a:ext cx="172600" cy="99825"/>
            </a:xfrm>
            <a:custGeom>
              <a:rect l="l" t="t" r="r" b="b"/>
              <a:pathLst>
                <a:path w="6904" h="3993" extrusionOk="0">
                  <a:moveTo>
                    <a:pt x="477" y="1"/>
                  </a:moveTo>
                  <a:lnTo>
                    <a:pt x="1" y="282"/>
                  </a:lnTo>
                  <a:lnTo>
                    <a:pt x="6427" y="3993"/>
                  </a:lnTo>
                  <a:lnTo>
                    <a:pt x="6903" y="372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Google Shape;6683;p89"/>
            <p:cNvSpPr/>
            <p:nvPr/>
          </p:nvSpPr>
          <p:spPr>
            <a:xfrm>
              <a:off x="5446875" y="4015500"/>
              <a:ext cx="207200" cy="119575"/>
            </a:xfrm>
            <a:custGeom>
              <a:rect l="l" t="t" r="r" b="b"/>
              <a:pathLst>
                <a:path w="8288" h="4783" extrusionOk="0">
                  <a:moveTo>
                    <a:pt x="476" y="1"/>
                  </a:moveTo>
                  <a:lnTo>
                    <a:pt x="0" y="282"/>
                  </a:lnTo>
                  <a:lnTo>
                    <a:pt x="7812" y="4783"/>
                  </a:lnTo>
                  <a:lnTo>
                    <a:pt x="8288" y="4512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Google Shape;6684;p89"/>
            <p:cNvSpPr/>
            <p:nvPr/>
          </p:nvSpPr>
          <p:spPr>
            <a:xfrm>
              <a:off x="5514225" y="4034175"/>
              <a:ext cx="157425" cy="90900"/>
            </a:xfrm>
            <a:custGeom>
              <a:rect l="l" t="t" r="r" b="b"/>
              <a:pathLst>
                <a:path w="6297" h="3636" extrusionOk="0">
                  <a:moveTo>
                    <a:pt x="476" y="0"/>
                  </a:moveTo>
                  <a:lnTo>
                    <a:pt x="0" y="271"/>
                  </a:lnTo>
                  <a:lnTo>
                    <a:pt x="5821" y="3635"/>
                  </a:lnTo>
                  <a:lnTo>
                    <a:pt x="6297" y="336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Google Shape;6685;p89"/>
            <p:cNvSpPr/>
            <p:nvPr/>
          </p:nvSpPr>
          <p:spPr>
            <a:xfrm>
              <a:off x="5604550" y="4065825"/>
              <a:ext cx="84675" cy="49250"/>
            </a:xfrm>
            <a:custGeom>
              <a:rect l="l" t="t" r="r" b="b"/>
              <a:pathLst>
                <a:path w="3387" h="1969" extrusionOk="0">
                  <a:moveTo>
                    <a:pt x="477" y="0"/>
                  </a:moveTo>
                  <a:lnTo>
                    <a:pt x="1" y="281"/>
                  </a:lnTo>
                  <a:lnTo>
                    <a:pt x="2911" y="1969"/>
                  </a:lnTo>
                  <a:lnTo>
                    <a:pt x="3387" y="168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Google Shape;6686;p89"/>
            <p:cNvSpPr/>
            <p:nvPr/>
          </p:nvSpPr>
          <p:spPr>
            <a:xfrm>
              <a:off x="5658925" y="4076900"/>
              <a:ext cx="47900" cy="27900"/>
            </a:xfrm>
            <a:custGeom>
              <a:rect l="l" t="t" r="r" b="b"/>
              <a:pathLst>
                <a:path w="1916" h="1116" extrusionOk="0">
                  <a:moveTo>
                    <a:pt x="476" y="1"/>
                  </a:moveTo>
                  <a:lnTo>
                    <a:pt x="0" y="282"/>
                  </a:lnTo>
                  <a:lnTo>
                    <a:pt x="1439" y="1115"/>
                  </a:lnTo>
                  <a:lnTo>
                    <a:pt x="1915" y="845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Google Shape;6687;p89"/>
            <p:cNvSpPr/>
            <p:nvPr/>
          </p:nvSpPr>
          <p:spPr>
            <a:xfrm>
              <a:off x="5614550" y="4031200"/>
              <a:ext cx="109850" cy="63575"/>
            </a:xfrm>
            <a:custGeom>
              <a:rect l="l" t="t" r="r" b="b"/>
              <a:pathLst>
                <a:path w="4394" h="2543" extrusionOk="0">
                  <a:moveTo>
                    <a:pt x="477" y="0"/>
                  </a:moveTo>
                  <a:lnTo>
                    <a:pt x="1" y="271"/>
                  </a:lnTo>
                  <a:lnTo>
                    <a:pt x="3917" y="2543"/>
                  </a:lnTo>
                  <a:lnTo>
                    <a:pt x="4393" y="226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" name="Google Shape;6688;p89"/>
            <p:cNvSpPr/>
            <p:nvPr/>
          </p:nvSpPr>
          <p:spPr>
            <a:xfrm>
              <a:off x="5613475" y="4010375"/>
              <a:ext cx="128500" cy="74125"/>
            </a:xfrm>
            <a:custGeom>
              <a:rect l="l" t="t" r="r" b="b"/>
              <a:pathLst>
                <a:path w="5140" h="2965" extrusionOk="0">
                  <a:moveTo>
                    <a:pt x="477" y="0"/>
                  </a:moveTo>
                  <a:lnTo>
                    <a:pt x="1" y="271"/>
                  </a:lnTo>
                  <a:lnTo>
                    <a:pt x="4664" y="2965"/>
                  </a:lnTo>
                  <a:lnTo>
                    <a:pt x="5140" y="269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" name="Google Shape;6689;p89"/>
            <p:cNvSpPr/>
            <p:nvPr/>
          </p:nvSpPr>
          <p:spPr>
            <a:xfrm>
              <a:off x="5620775" y="3994150"/>
              <a:ext cx="138775" cy="80350"/>
            </a:xfrm>
            <a:custGeom>
              <a:rect l="l" t="t" r="r" b="b"/>
              <a:pathLst>
                <a:path w="5551" h="3214" extrusionOk="0">
                  <a:moveTo>
                    <a:pt x="477" y="0"/>
                  </a:moveTo>
                  <a:lnTo>
                    <a:pt x="1" y="281"/>
                  </a:lnTo>
                  <a:lnTo>
                    <a:pt x="5075" y="3213"/>
                  </a:lnTo>
                  <a:lnTo>
                    <a:pt x="5551" y="293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Google Shape;6690;p89"/>
            <p:cNvSpPr/>
            <p:nvPr/>
          </p:nvSpPr>
          <p:spPr>
            <a:xfrm>
              <a:off x="5672725" y="4003875"/>
              <a:ext cx="104425" cy="60350"/>
            </a:xfrm>
            <a:custGeom>
              <a:rect l="l" t="t" r="r" b="b"/>
              <a:pathLst>
                <a:path w="4177" h="2414" extrusionOk="0">
                  <a:moveTo>
                    <a:pt x="476" y="1"/>
                  </a:moveTo>
                  <a:lnTo>
                    <a:pt x="0" y="282"/>
                  </a:lnTo>
                  <a:lnTo>
                    <a:pt x="3700" y="2413"/>
                  </a:lnTo>
                  <a:lnTo>
                    <a:pt x="4176" y="214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Google Shape;6691;p89"/>
            <p:cNvSpPr/>
            <p:nvPr/>
          </p:nvSpPr>
          <p:spPr>
            <a:xfrm>
              <a:off x="5636750" y="3963025"/>
              <a:ext cx="157975" cy="91175"/>
            </a:xfrm>
            <a:custGeom>
              <a:rect l="l" t="t" r="r" b="b"/>
              <a:pathLst>
                <a:path w="6319" h="3647" extrusionOk="0">
                  <a:moveTo>
                    <a:pt x="476" y="1"/>
                  </a:moveTo>
                  <a:lnTo>
                    <a:pt x="0" y="271"/>
                  </a:lnTo>
                  <a:lnTo>
                    <a:pt x="5842" y="3647"/>
                  </a:lnTo>
                  <a:lnTo>
                    <a:pt x="6318" y="336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Google Shape;6692;p89"/>
            <p:cNvSpPr/>
            <p:nvPr/>
          </p:nvSpPr>
          <p:spPr>
            <a:xfrm>
              <a:off x="5542625" y="3888125"/>
              <a:ext cx="269675" cy="155800"/>
            </a:xfrm>
            <a:custGeom>
              <a:rect l="l" t="t" r="r" b="b"/>
              <a:pathLst>
                <a:path w="10787" h="6232" extrusionOk="0">
                  <a:moveTo>
                    <a:pt x="476" y="0"/>
                  </a:moveTo>
                  <a:lnTo>
                    <a:pt x="0" y="281"/>
                  </a:lnTo>
                  <a:lnTo>
                    <a:pt x="10310" y="6232"/>
                  </a:lnTo>
                  <a:lnTo>
                    <a:pt x="10787" y="5961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Google Shape;6693;p89"/>
            <p:cNvSpPr/>
            <p:nvPr/>
          </p:nvSpPr>
          <p:spPr>
            <a:xfrm>
              <a:off x="5603750" y="3903275"/>
              <a:ext cx="226125" cy="130650"/>
            </a:xfrm>
            <a:custGeom>
              <a:rect l="l" t="t" r="r" b="b"/>
              <a:pathLst>
                <a:path w="9045" h="5226" extrusionOk="0">
                  <a:moveTo>
                    <a:pt x="476" y="0"/>
                  </a:moveTo>
                  <a:lnTo>
                    <a:pt x="0" y="271"/>
                  </a:lnTo>
                  <a:lnTo>
                    <a:pt x="8569" y="5226"/>
                  </a:lnTo>
                  <a:lnTo>
                    <a:pt x="9045" y="494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Google Shape;6694;p89"/>
            <p:cNvSpPr/>
            <p:nvPr/>
          </p:nvSpPr>
          <p:spPr>
            <a:xfrm>
              <a:off x="5718150" y="3948975"/>
              <a:ext cx="129300" cy="74675"/>
            </a:xfrm>
            <a:custGeom>
              <a:rect l="l" t="t" r="r" b="b"/>
              <a:pathLst>
                <a:path w="5172" h="2987" extrusionOk="0">
                  <a:moveTo>
                    <a:pt x="477" y="0"/>
                  </a:moveTo>
                  <a:lnTo>
                    <a:pt x="1" y="282"/>
                  </a:lnTo>
                  <a:lnTo>
                    <a:pt x="4696" y="2986"/>
                  </a:lnTo>
                  <a:lnTo>
                    <a:pt x="5172" y="271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Google Shape;6695;p89"/>
            <p:cNvSpPr/>
            <p:nvPr/>
          </p:nvSpPr>
          <p:spPr>
            <a:xfrm>
              <a:off x="5707325" y="3922475"/>
              <a:ext cx="157725" cy="91175"/>
            </a:xfrm>
            <a:custGeom>
              <a:rect l="l" t="t" r="r" b="b"/>
              <a:pathLst>
                <a:path w="6309" h="3647" extrusionOk="0">
                  <a:moveTo>
                    <a:pt x="477" y="0"/>
                  </a:moveTo>
                  <a:lnTo>
                    <a:pt x="1" y="281"/>
                  </a:lnTo>
                  <a:lnTo>
                    <a:pt x="5832" y="3646"/>
                  </a:lnTo>
                  <a:lnTo>
                    <a:pt x="6308" y="3365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Google Shape;6696;p89"/>
            <p:cNvSpPr/>
            <p:nvPr/>
          </p:nvSpPr>
          <p:spPr>
            <a:xfrm>
              <a:off x="5695975" y="3895700"/>
              <a:ext cx="186650" cy="107650"/>
            </a:xfrm>
            <a:custGeom>
              <a:rect l="l" t="t" r="r" b="b"/>
              <a:pathLst>
                <a:path w="7465" h="4306" extrusionOk="0">
                  <a:moveTo>
                    <a:pt x="476" y="0"/>
                  </a:moveTo>
                  <a:lnTo>
                    <a:pt x="0" y="271"/>
                  </a:lnTo>
                  <a:lnTo>
                    <a:pt x="6989" y="4306"/>
                  </a:lnTo>
                  <a:lnTo>
                    <a:pt x="7465" y="403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Google Shape;6697;p89"/>
            <p:cNvSpPr/>
            <p:nvPr/>
          </p:nvSpPr>
          <p:spPr>
            <a:xfrm>
              <a:off x="5648100" y="3783175"/>
              <a:ext cx="154475" cy="89275"/>
            </a:xfrm>
            <a:custGeom>
              <a:rect l="l" t="t" r="r" b="b"/>
              <a:pathLst>
                <a:path w="6179" h="3571" extrusionOk="0">
                  <a:moveTo>
                    <a:pt x="3084" y="11"/>
                  </a:moveTo>
                  <a:lnTo>
                    <a:pt x="3082" y="12"/>
                  </a:lnTo>
                  <a:lnTo>
                    <a:pt x="3082" y="12"/>
                  </a:lnTo>
                  <a:lnTo>
                    <a:pt x="3240" y="103"/>
                  </a:lnTo>
                  <a:lnTo>
                    <a:pt x="3240" y="103"/>
                  </a:lnTo>
                  <a:lnTo>
                    <a:pt x="3084" y="11"/>
                  </a:lnTo>
                  <a:close/>
                  <a:moveTo>
                    <a:pt x="3592" y="303"/>
                  </a:moveTo>
                  <a:lnTo>
                    <a:pt x="3590" y="305"/>
                  </a:lnTo>
                  <a:lnTo>
                    <a:pt x="3590" y="305"/>
                  </a:lnTo>
                  <a:lnTo>
                    <a:pt x="4098" y="597"/>
                  </a:lnTo>
                  <a:lnTo>
                    <a:pt x="4098" y="597"/>
                  </a:lnTo>
                  <a:lnTo>
                    <a:pt x="4101" y="596"/>
                  </a:lnTo>
                  <a:lnTo>
                    <a:pt x="3592" y="303"/>
                  </a:lnTo>
                  <a:close/>
                  <a:moveTo>
                    <a:pt x="2619" y="282"/>
                  </a:moveTo>
                  <a:lnTo>
                    <a:pt x="3116" y="563"/>
                  </a:lnTo>
                  <a:lnTo>
                    <a:pt x="2619" y="855"/>
                  </a:lnTo>
                  <a:lnTo>
                    <a:pt x="2110" y="563"/>
                  </a:lnTo>
                  <a:lnTo>
                    <a:pt x="2619" y="282"/>
                  </a:lnTo>
                  <a:close/>
                  <a:moveTo>
                    <a:pt x="2089" y="574"/>
                  </a:moveTo>
                  <a:lnTo>
                    <a:pt x="2597" y="866"/>
                  </a:lnTo>
                  <a:lnTo>
                    <a:pt x="2089" y="1158"/>
                  </a:lnTo>
                  <a:lnTo>
                    <a:pt x="1591" y="866"/>
                  </a:lnTo>
                  <a:lnTo>
                    <a:pt x="2089" y="574"/>
                  </a:lnTo>
                  <a:close/>
                  <a:moveTo>
                    <a:pt x="3138" y="574"/>
                  </a:moveTo>
                  <a:lnTo>
                    <a:pt x="3636" y="866"/>
                  </a:lnTo>
                  <a:lnTo>
                    <a:pt x="3138" y="1158"/>
                  </a:lnTo>
                  <a:lnTo>
                    <a:pt x="2629" y="866"/>
                  </a:lnTo>
                  <a:lnTo>
                    <a:pt x="3138" y="574"/>
                  </a:lnTo>
                  <a:close/>
                  <a:moveTo>
                    <a:pt x="5150" y="1201"/>
                  </a:moveTo>
                  <a:lnTo>
                    <a:pt x="5148" y="1203"/>
                  </a:lnTo>
                  <a:lnTo>
                    <a:pt x="5148" y="1203"/>
                  </a:lnTo>
                  <a:lnTo>
                    <a:pt x="5399" y="1347"/>
                  </a:lnTo>
                  <a:lnTo>
                    <a:pt x="5399" y="1347"/>
                  </a:lnTo>
                  <a:lnTo>
                    <a:pt x="5150" y="1201"/>
                  </a:lnTo>
                  <a:close/>
                  <a:moveTo>
                    <a:pt x="1569" y="877"/>
                  </a:moveTo>
                  <a:lnTo>
                    <a:pt x="2067" y="1169"/>
                  </a:lnTo>
                  <a:lnTo>
                    <a:pt x="1569" y="1461"/>
                  </a:lnTo>
                  <a:lnTo>
                    <a:pt x="1061" y="1169"/>
                  </a:lnTo>
                  <a:lnTo>
                    <a:pt x="1569" y="877"/>
                  </a:lnTo>
                  <a:close/>
                  <a:moveTo>
                    <a:pt x="2608" y="877"/>
                  </a:moveTo>
                  <a:lnTo>
                    <a:pt x="3116" y="1169"/>
                  </a:lnTo>
                  <a:lnTo>
                    <a:pt x="2608" y="1461"/>
                  </a:lnTo>
                  <a:lnTo>
                    <a:pt x="2110" y="1169"/>
                  </a:lnTo>
                  <a:lnTo>
                    <a:pt x="2608" y="877"/>
                  </a:lnTo>
                  <a:close/>
                  <a:moveTo>
                    <a:pt x="3646" y="877"/>
                  </a:moveTo>
                  <a:lnTo>
                    <a:pt x="4155" y="1169"/>
                  </a:lnTo>
                  <a:lnTo>
                    <a:pt x="3646" y="1461"/>
                  </a:lnTo>
                  <a:lnTo>
                    <a:pt x="3149" y="1169"/>
                  </a:lnTo>
                  <a:lnTo>
                    <a:pt x="3646" y="877"/>
                  </a:lnTo>
                  <a:close/>
                  <a:moveTo>
                    <a:pt x="4631" y="909"/>
                  </a:moveTo>
                  <a:lnTo>
                    <a:pt x="5139" y="1201"/>
                  </a:lnTo>
                  <a:lnTo>
                    <a:pt x="4685" y="1461"/>
                  </a:lnTo>
                  <a:lnTo>
                    <a:pt x="4177" y="1169"/>
                  </a:lnTo>
                  <a:lnTo>
                    <a:pt x="4631" y="909"/>
                  </a:lnTo>
                  <a:close/>
                  <a:moveTo>
                    <a:pt x="595" y="1430"/>
                  </a:moveTo>
                  <a:lnTo>
                    <a:pt x="541" y="1461"/>
                  </a:lnTo>
                  <a:lnTo>
                    <a:pt x="542" y="1461"/>
                  </a:lnTo>
                  <a:lnTo>
                    <a:pt x="595" y="1430"/>
                  </a:lnTo>
                  <a:close/>
                  <a:moveTo>
                    <a:pt x="2089" y="1169"/>
                  </a:moveTo>
                  <a:lnTo>
                    <a:pt x="2586" y="1461"/>
                  </a:lnTo>
                  <a:lnTo>
                    <a:pt x="2089" y="1753"/>
                  </a:lnTo>
                  <a:lnTo>
                    <a:pt x="1580" y="1461"/>
                  </a:lnTo>
                  <a:lnTo>
                    <a:pt x="2089" y="1169"/>
                  </a:lnTo>
                  <a:close/>
                  <a:moveTo>
                    <a:pt x="3127" y="1169"/>
                  </a:moveTo>
                  <a:lnTo>
                    <a:pt x="3636" y="1461"/>
                  </a:lnTo>
                  <a:lnTo>
                    <a:pt x="3127" y="1753"/>
                  </a:lnTo>
                  <a:lnTo>
                    <a:pt x="2619" y="1461"/>
                  </a:lnTo>
                  <a:lnTo>
                    <a:pt x="3127" y="1169"/>
                  </a:lnTo>
                  <a:close/>
                  <a:moveTo>
                    <a:pt x="4166" y="1169"/>
                  </a:moveTo>
                  <a:lnTo>
                    <a:pt x="4674" y="1461"/>
                  </a:lnTo>
                  <a:lnTo>
                    <a:pt x="4166" y="1753"/>
                  </a:lnTo>
                  <a:lnTo>
                    <a:pt x="3668" y="1461"/>
                  </a:lnTo>
                  <a:lnTo>
                    <a:pt x="4166" y="1169"/>
                  </a:lnTo>
                  <a:close/>
                  <a:moveTo>
                    <a:pt x="531" y="1472"/>
                  </a:moveTo>
                  <a:lnTo>
                    <a:pt x="1028" y="1764"/>
                  </a:lnTo>
                  <a:lnTo>
                    <a:pt x="531" y="2056"/>
                  </a:lnTo>
                  <a:lnTo>
                    <a:pt x="22" y="1764"/>
                  </a:lnTo>
                  <a:lnTo>
                    <a:pt x="531" y="1472"/>
                  </a:lnTo>
                  <a:close/>
                  <a:moveTo>
                    <a:pt x="1569" y="1472"/>
                  </a:moveTo>
                  <a:lnTo>
                    <a:pt x="2067" y="1764"/>
                  </a:lnTo>
                  <a:lnTo>
                    <a:pt x="1569" y="2056"/>
                  </a:lnTo>
                  <a:lnTo>
                    <a:pt x="1061" y="1764"/>
                  </a:lnTo>
                  <a:lnTo>
                    <a:pt x="1569" y="1472"/>
                  </a:lnTo>
                  <a:close/>
                  <a:moveTo>
                    <a:pt x="2608" y="1472"/>
                  </a:moveTo>
                  <a:lnTo>
                    <a:pt x="3106" y="1764"/>
                  </a:lnTo>
                  <a:lnTo>
                    <a:pt x="2608" y="2056"/>
                  </a:lnTo>
                  <a:lnTo>
                    <a:pt x="2099" y="1764"/>
                  </a:lnTo>
                  <a:lnTo>
                    <a:pt x="2608" y="1472"/>
                  </a:lnTo>
                  <a:close/>
                  <a:moveTo>
                    <a:pt x="3646" y="1472"/>
                  </a:moveTo>
                  <a:lnTo>
                    <a:pt x="4144" y="1764"/>
                  </a:lnTo>
                  <a:lnTo>
                    <a:pt x="3646" y="2056"/>
                  </a:lnTo>
                  <a:lnTo>
                    <a:pt x="3138" y="1764"/>
                  </a:lnTo>
                  <a:lnTo>
                    <a:pt x="3646" y="1472"/>
                  </a:lnTo>
                  <a:close/>
                  <a:moveTo>
                    <a:pt x="4685" y="1472"/>
                  </a:moveTo>
                  <a:lnTo>
                    <a:pt x="5194" y="1764"/>
                  </a:lnTo>
                  <a:lnTo>
                    <a:pt x="4685" y="2056"/>
                  </a:lnTo>
                  <a:lnTo>
                    <a:pt x="4177" y="1764"/>
                  </a:lnTo>
                  <a:lnTo>
                    <a:pt x="4685" y="1472"/>
                  </a:lnTo>
                  <a:close/>
                  <a:moveTo>
                    <a:pt x="5670" y="1504"/>
                  </a:moveTo>
                  <a:lnTo>
                    <a:pt x="6167" y="1796"/>
                  </a:lnTo>
                  <a:lnTo>
                    <a:pt x="5724" y="2056"/>
                  </a:lnTo>
                  <a:lnTo>
                    <a:pt x="5215" y="1764"/>
                  </a:lnTo>
                  <a:lnTo>
                    <a:pt x="5670" y="1504"/>
                  </a:lnTo>
                  <a:close/>
                  <a:moveTo>
                    <a:pt x="1039" y="1775"/>
                  </a:moveTo>
                  <a:lnTo>
                    <a:pt x="1548" y="2067"/>
                  </a:lnTo>
                  <a:lnTo>
                    <a:pt x="1039" y="2348"/>
                  </a:lnTo>
                  <a:lnTo>
                    <a:pt x="541" y="2067"/>
                  </a:lnTo>
                  <a:lnTo>
                    <a:pt x="1039" y="1775"/>
                  </a:lnTo>
                  <a:close/>
                  <a:moveTo>
                    <a:pt x="2089" y="1775"/>
                  </a:moveTo>
                  <a:lnTo>
                    <a:pt x="2586" y="2056"/>
                  </a:lnTo>
                  <a:lnTo>
                    <a:pt x="2089" y="2348"/>
                  </a:lnTo>
                  <a:lnTo>
                    <a:pt x="1580" y="2056"/>
                  </a:lnTo>
                  <a:lnTo>
                    <a:pt x="2089" y="1775"/>
                  </a:lnTo>
                  <a:close/>
                  <a:moveTo>
                    <a:pt x="3116" y="1775"/>
                  </a:moveTo>
                  <a:lnTo>
                    <a:pt x="3625" y="2056"/>
                  </a:lnTo>
                  <a:lnTo>
                    <a:pt x="3116" y="2348"/>
                  </a:lnTo>
                  <a:lnTo>
                    <a:pt x="2619" y="2056"/>
                  </a:lnTo>
                  <a:lnTo>
                    <a:pt x="3116" y="1775"/>
                  </a:lnTo>
                  <a:close/>
                  <a:moveTo>
                    <a:pt x="4166" y="1775"/>
                  </a:moveTo>
                  <a:lnTo>
                    <a:pt x="4663" y="2056"/>
                  </a:lnTo>
                  <a:lnTo>
                    <a:pt x="4166" y="2348"/>
                  </a:lnTo>
                  <a:lnTo>
                    <a:pt x="3657" y="2056"/>
                  </a:lnTo>
                  <a:lnTo>
                    <a:pt x="4166" y="1775"/>
                  </a:lnTo>
                  <a:close/>
                  <a:moveTo>
                    <a:pt x="5204" y="1775"/>
                  </a:moveTo>
                  <a:lnTo>
                    <a:pt x="5702" y="2056"/>
                  </a:lnTo>
                  <a:lnTo>
                    <a:pt x="5204" y="2348"/>
                  </a:lnTo>
                  <a:lnTo>
                    <a:pt x="4696" y="2056"/>
                  </a:lnTo>
                  <a:lnTo>
                    <a:pt x="5204" y="1775"/>
                  </a:lnTo>
                  <a:close/>
                  <a:moveTo>
                    <a:pt x="1558" y="2067"/>
                  </a:moveTo>
                  <a:lnTo>
                    <a:pt x="2067" y="2359"/>
                  </a:lnTo>
                  <a:lnTo>
                    <a:pt x="1558" y="2651"/>
                  </a:lnTo>
                  <a:lnTo>
                    <a:pt x="1061" y="2359"/>
                  </a:lnTo>
                  <a:lnTo>
                    <a:pt x="1558" y="2067"/>
                  </a:lnTo>
                  <a:close/>
                  <a:moveTo>
                    <a:pt x="2608" y="2067"/>
                  </a:moveTo>
                  <a:lnTo>
                    <a:pt x="3106" y="2359"/>
                  </a:lnTo>
                  <a:lnTo>
                    <a:pt x="2608" y="2651"/>
                  </a:lnTo>
                  <a:lnTo>
                    <a:pt x="2099" y="2359"/>
                  </a:lnTo>
                  <a:lnTo>
                    <a:pt x="2608" y="2067"/>
                  </a:lnTo>
                  <a:close/>
                  <a:moveTo>
                    <a:pt x="3636" y="2067"/>
                  </a:moveTo>
                  <a:lnTo>
                    <a:pt x="4144" y="2359"/>
                  </a:lnTo>
                  <a:lnTo>
                    <a:pt x="3636" y="2651"/>
                  </a:lnTo>
                  <a:lnTo>
                    <a:pt x="3138" y="2359"/>
                  </a:lnTo>
                  <a:lnTo>
                    <a:pt x="3636" y="2067"/>
                  </a:lnTo>
                  <a:close/>
                  <a:moveTo>
                    <a:pt x="4674" y="2067"/>
                  </a:moveTo>
                  <a:lnTo>
                    <a:pt x="5183" y="2359"/>
                  </a:lnTo>
                  <a:lnTo>
                    <a:pt x="4674" y="2651"/>
                  </a:lnTo>
                  <a:lnTo>
                    <a:pt x="4177" y="2359"/>
                  </a:lnTo>
                  <a:lnTo>
                    <a:pt x="4674" y="2067"/>
                  </a:lnTo>
                  <a:close/>
                  <a:moveTo>
                    <a:pt x="2078" y="2370"/>
                  </a:moveTo>
                  <a:lnTo>
                    <a:pt x="2586" y="2662"/>
                  </a:lnTo>
                  <a:lnTo>
                    <a:pt x="2078" y="2954"/>
                  </a:lnTo>
                  <a:lnTo>
                    <a:pt x="1569" y="2662"/>
                  </a:lnTo>
                  <a:lnTo>
                    <a:pt x="2078" y="2370"/>
                  </a:lnTo>
                  <a:close/>
                  <a:moveTo>
                    <a:pt x="3116" y="2370"/>
                  </a:moveTo>
                  <a:lnTo>
                    <a:pt x="3625" y="2662"/>
                  </a:lnTo>
                  <a:lnTo>
                    <a:pt x="3116" y="2954"/>
                  </a:lnTo>
                  <a:lnTo>
                    <a:pt x="2619" y="2662"/>
                  </a:lnTo>
                  <a:lnTo>
                    <a:pt x="3116" y="2370"/>
                  </a:lnTo>
                  <a:close/>
                  <a:moveTo>
                    <a:pt x="4155" y="2370"/>
                  </a:moveTo>
                  <a:lnTo>
                    <a:pt x="4663" y="2662"/>
                  </a:lnTo>
                  <a:lnTo>
                    <a:pt x="4155" y="2954"/>
                  </a:lnTo>
                  <a:lnTo>
                    <a:pt x="3646" y="2662"/>
                  </a:lnTo>
                  <a:lnTo>
                    <a:pt x="4155" y="2370"/>
                  </a:lnTo>
                  <a:close/>
                  <a:moveTo>
                    <a:pt x="2597" y="2662"/>
                  </a:moveTo>
                  <a:lnTo>
                    <a:pt x="3095" y="2954"/>
                  </a:lnTo>
                  <a:lnTo>
                    <a:pt x="2597" y="3246"/>
                  </a:lnTo>
                  <a:lnTo>
                    <a:pt x="2089" y="2954"/>
                  </a:lnTo>
                  <a:lnTo>
                    <a:pt x="2597" y="2662"/>
                  </a:lnTo>
                  <a:close/>
                  <a:moveTo>
                    <a:pt x="3636" y="2662"/>
                  </a:moveTo>
                  <a:lnTo>
                    <a:pt x="4144" y="2954"/>
                  </a:lnTo>
                  <a:lnTo>
                    <a:pt x="3636" y="3246"/>
                  </a:lnTo>
                  <a:lnTo>
                    <a:pt x="3138" y="2954"/>
                  </a:lnTo>
                  <a:lnTo>
                    <a:pt x="3636" y="2662"/>
                  </a:lnTo>
                  <a:close/>
                  <a:moveTo>
                    <a:pt x="3116" y="2965"/>
                  </a:moveTo>
                  <a:lnTo>
                    <a:pt x="3614" y="3257"/>
                  </a:lnTo>
                  <a:lnTo>
                    <a:pt x="3116" y="3549"/>
                  </a:lnTo>
                  <a:lnTo>
                    <a:pt x="2608" y="3257"/>
                  </a:lnTo>
                  <a:lnTo>
                    <a:pt x="3116" y="2965"/>
                  </a:lnTo>
                  <a:close/>
                  <a:moveTo>
                    <a:pt x="3062" y="0"/>
                  </a:moveTo>
                  <a:lnTo>
                    <a:pt x="595" y="1430"/>
                  </a:lnTo>
                  <a:lnTo>
                    <a:pt x="595" y="1430"/>
                  </a:lnTo>
                  <a:lnTo>
                    <a:pt x="1050" y="1169"/>
                  </a:lnTo>
                  <a:lnTo>
                    <a:pt x="1558" y="1461"/>
                  </a:lnTo>
                  <a:lnTo>
                    <a:pt x="1050" y="1753"/>
                  </a:lnTo>
                  <a:lnTo>
                    <a:pt x="542" y="1461"/>
                  </a:lnTo>
                  <a:lnTo>
                    <a:pt x="1" y="1775"/>
                  </a:lnTo>
                  <a:lnTo>
                    <a:pt x="509" y="2067"/>
                  </a:lnTo>
                  <a:lnTo>
                    <a:pt x="1028" y="2370"/>
                  </a:lnTo>
                  <a:lnTo>
                    <a:pt x="1548" y="2662"/>
                  </a:lnTo>
                  <a:lnTo>
                    <a:pt x="2586" y="3268"/>
                  </a:lnTo>
                  <a:lnTo>
                    <a:pt x="3116" y="3571"/>
                  </a:lnTo>
                  <a:lnTo>
                    <a:pt x="6178" y="1796"/>
                  </a:lnTo>
                  <a:lnTo>
                    <a:pt x="5399" y="1347"/>
                  </a:lnTo>
                  <a:lnTo>
                    <a:pt x="5399" y="1347"/>
                  </a:lnTo>
                  <a:lnTo>
                    <a:pt x="5648" y="1493"/>
                  </a:lnTo>
                  <a:lnTo>
                    <a:pt x="5204" y="1753"/>
                  </a:lnTo>
                  <a:lnTo>
                    <a:pt x="4696" y="1461"/>
                  </a:lnTo>
                  <a:lnTo>
                    <a:pt x="5148" y="1203"/>
                  </a:lnTo>
                  <a:lnTo>
                    <a:pt x="5148" y="1203"/>
                  </a:lnTo>
                  <a:lnTo>
                    <a:pt x="4620" y="898"/>
                  </a:lnTo>
                  <a:lnTo>
                    <a:pt x="4166" y="1158"/>
                  </a:lnTo>
                  <a:lnTo>
                    <a:pt x="3668" y="866"/>
                  </a:lnTo>
                  <a:lnTo>
                    <a:pt x="4112" y="606"/>
                  </a:lnTo>
                  <a:lnTo>
                    <a:pt x="4620" y="898"/>
                  </a:lnTo>
                  <a:lnTo>
                    <a:pt x="4620" y="898"/>
                  </a:lnTo>
                  <a:lnTo>
                    <a:pt x="4098" y="597"/>
                  </a:lnTo>
                  <a:lnTo>
                    <a:pt x="4098" y="597"/>
                  </a:lnTo>
                  <a:lnTo>
                    <a:pt x="3646" y="855"/>
                  </a:lnTo>
                  <a:lnTo>
                    <a:pt x="3149" y="563"/>
                  </a:lnTo>
                  <a:lnTo>
                    <a:pt x="3590" y="305"/>
                  </a:lnTo>
                  <a:lnTo>
                    <a:pt x="3590" y="305"/>
                  </a:lnTo>
                  <a:lnTo>
                    <a:pt x="3240" y="103"/>
                  </a:lnTo>
                  <a:lnTo>
                    <a:pt x="3240" y="103"/>
                  </a:lnTo>
                  <a:lnTo>
                    <a:pt x="3582" y="303"/>
                  </a:lnTo>
                  <a:lnTo>
                    <a:pt x="3138" y="563"/>
                  </a:lnTo>
                  <a:lnTo>
                    <a:pt x="2629" y="271"/>
                  </a:lnTo>
                  <a:lnTo>
                    <a:pt x="3082" y="12"/>
                  </a:lnTo>
                  <a:lnTo>
                    <a:pt x="3082" y="12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Google Shape;6698;p89"/>
            <p:cNvSpPr/>
            <p:nvPr/>
          </p:nvSpPr>
          <p:spPr>
            <a:xfrm>
              <a:off x="5715175" y="3851050"/>
              <a:ext cx="27875" cy="16275"/>
            </a:xfrm>
            <a:custGeom>
              <a:rect l="l" t="t" r="r" b="b"/>
              <a:pathLst>
                <a:path w="1115" h="651" extrusionOk="0">
                  <a:moveTo>
                    <a:pt x="347" y="1"/>
                  </a:moveTo>
                  <a:lnTo>
                    <a:pt x="1" y="196"/>
                  </a:lnTo>
                  <a:lnTo>
                    <a:pt x="769" y="650"/>
                  </a:lnTo>
                  <a:lnTo>
                    <a:pt x="1115" y="44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Google Shape;6699;p89"/>
            <p:cNvSpPr/>
            <p:nvPr/>
          </p:nvSpPr>
          <p:spPr>
            <a:xfrm>
              <a:off x="5715175" y="3836175"/>
              <a:ext cx="40875" cy="23575"/>
            </a:xfrm>
            <a:custGeom>
              <a:rect l="l" t="t" r="r" b="b"/>
              <a:pathLst>
                <a:path w="1634" h="943" extrusionOk="0">
                  <a:moveTo>
                    <a:pt x="347" y="1"/>
                  </a:moveTo>
                  <a:lnTo>
                    <a:pt x="1" y="196"/>
                  </a:lnTo>
                  <a:lnTo>
                    <a:pt x="1288" y="942"/>
                  </a:lnTo>
                  <a:lnTo>
                    <a:pt x="1634" y="737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" name="Google Shape;6700;p89"/>
            <p:cNvSpPr/>
            <p:nvPr/>
          </p:nvSpPr>
          <p:spPr>
            <a:xfrm>
              <a:off x="5702200" y="3813725"/>
              <a:ext cx="66825" cy="38450"/>
            </a:xfrm>
            <a:custGeom>
              <a:rect l="l" t="t" r="r" b="b"/>
              <a:pathLst>
                <a:path w="2673" h="1538" extrusionOk="0">
                  <a:moveTo>
                    <a:pt x="346" y="1"/>
                  </a:moveTo>
                  <a:lnTo>
                    <a:pt x="0" y="196"/>
                  </a:lnTo>
                  <a:lnTo>
                    <a:pt x="2315" y="1537"/>
                  </a:lnTo>
                  <a:lnTo>
                    <a:pt x="2673" y="134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" name="Google Shape;6701;p89"/>
            <p:cNvSpPr/>
            <p:nvPr/>
          </p:nvSpPr>
          <p:spPr>
            <a:xfrm>
              <a:off x="5740875" y="3821050"/>
              <a:ext cx="41125" cy="23825"/>
            </a:xfrm>
            <a:custGeom>
              <a:rect l="l" t="t" r="r" b="b"/>
              <a:pathLst>
                <a:path w="1645" h="953" extrusionOk="0">
                  <a:moveTo>
                    <a:pt x="357" y="0"/>
                  </a:moveTo>
                  <a:lnTo>
                    <a:pt x="0" y="206"/>
                  </a:lnTo>
                  <a:lnTo>
                    <a:pt x="1288" y="952"/>
                  </a:lnTo>
                  <a:lnTo>
                    <a:pt x="1645" y="74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" name="Google Shape;6702;p89"/>
            <p:cNvSpPr/>
            <p:nvPr/>
          </p:nvSpPr>
          <p:spPr>
            <a:xfrm>
              <a:off x="5766825" y="3821050"/>
              <a:ext cx="27900" cy="16250"/>
            </a:xfrm>
            <a:custGeom>
              <a:rect l="l" t="t" r="r" b="b"/>
              <a:pathLst>
                <a:path w="1116" h="650" extrusionOk="0">
                  <a:moveTo>
                    <a:pt x="347" y="0"/>
                  </a:moveTo>
                  <a:lnTo>
                    <a:pt x="1" y="206"/>
                  </a:lnTo>
                  <a:lnTo>
                    <a:pt x="769" y="649"/>
                  </a:lnTo>
                  <a:lnTo>
                    <a:pt x="1115" y="44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6703;p89"/>
            <p:cNvSpPr/>
            <p:nvPr/>
          </p:nvSpPr>
          <p:spPr>
            <a:xfrm>
              <a:off x="5741150" y="3837000"/>
              <a:ext cx="154450" cy="89275"/>
            </a:xfrm>
            <a:custGeom>
              <a:rect l="l" t="t" r="r" b="b"/>
              <a:pathLst>
                <a:path w="6178" h="3571" extrusionOk="0">
                  <a:moveTo>
                    <a:pt x="3094" y="22"/>
                  </a:moveTo>
                  <a:lnTo>
                    <a:pt x="3592" y="314"/>
                  </a:lnTo>
                  <a:lnTo>
                    <a:pt x="3148" y="574"/>
                  </a:lnTo>
                  <a:lnTo>
                    <a:pt x="2640" y="282"/>
                  </a:lnTo>
                  <a:lnTo>
                    <a:pt x="3094" y="22"/>
                  </a:lnTo>
                  <a:close/>
                  <a:moveTo>
                    <a:pt x="2629" y="282"/>
                  </a:moveTo>
                  <a:lnTo>
                    <a:pt x="3127" y="574"/>
                  </a:lnTo>
                  <a:lnTo>
                    <a:pt x="2629" y="866"/>
                  </a:lnTo>
                  <a:lnTo>
                    <a:pt x="2121" y="574"/>
                  </a:lnTo>
                  <a:lnTo>
                    <a:pt x="2629" y="282"/>
                  </a:lnTo>
                  <a:close/>
                  <a:moveTo>
                    <a:pt x="3603" y="314"/>
                  </a:moveTo>
                  <a:lnTo>
                    <a:pt x="4111" y="606"/>
                  </a:lnTo>
                  <a:lnTo>
                    <a:pt x="3657" y="866"/>
                  </a:lnTo>
                  <a:lnTo>
                    <a:pt x="3159" y="574"/>
                  </a:lnTo>
                  <a:lnTo>
                    <a:pt x="3603" y="314"/>
                  </a:lnTo>
                  <a:close/>
                  <a:moveTo>
                    <a:pt x="2099" y="585"/>
                  </a:moveTo>
                  <a:lnTo>
                    <a:pt x="2608" y="877"/>
                  </a:lnTo>
                  <a:lnTo>
                    <a:pt x="2099" y="1169"/>
                  </a:lnTo>
                  <a:lnTo>
                    <a:pt x="1601" y="877"/>
                  </a:lnTo>
                  <a:lnTo>
                    <a:pt x="2099" y="585"/>
                  </a:lnTo>
                  <a:close/>
                  <a:moveTo>
                    <a:pt x="3148" y="585"/>
                  </a:moveTo>
                  <a:lnTo>
                    <a:pt x="3646" y="877"/>
                  </a:lnTo>
                  <a:lnTo>
                    <a:pt x="3148" y="1169"/>
                  </a:lnTo>
                  <a:lnTo>
                    <a:pt x="2640" y="877"/>
                  </a:lnTo>
                  <a:lnTo>
                    <a:pt x="3148" y="585"/>
                  </a:lnTo>
                  <a:close/>
                  <a:moveTo>
                    <a:pt x="4122" y="617"/>
                  </a:moveTo>
                  <a:lnTo>
                    <a:pt x="4631" y="909"/>
                  </a:lnTo>
                  <a:lnTo>
                    <a:pt x="4176" y="1169"/>
                  </a:lnTo>
                  <a:lnTo>
                    <a:pt x="3679" y="877"/>
                  </a:lnTo>
                  <a:lnTo>
                    <a:pt x="4122" y="617"/>
                  </a:lnTo>
                  <a:close/>
                  <a:moveTo>
                    <a:pt x="5006" y="1119"/>
                  </a:moveTo>
                  <a:lnTo>
                    <a:pt x="5149" y="1202"/>
                  </a:lnTo>
                  <a:lnTo>
                    <a:pt x="5150" y="1201"/>
                  </a:lnTo>
                  <a:lnTo>
                    <a:pt x="5006" y="1119"/>
                  </a:lnTo>
                  <a:close/>
                  <a:moveTo>
                    <a:pt x="1580" y="888"/>
                  </a:moveTo>
                  <a:lnTo>
                    <a:pt x="2088" y="1169"/>
                  </a:lnTo>
                  <a:lnTo>
                    <a:pt x="1580" y="1461"/>
                  </a:lnTo>
                  <a:lnTo>
                    <a:pt x="1071" y="1169"/>
                  </a:lnTo>
                  <a:lnTo>
                    <a:pt x="1580" y="888"/>
                  </a:lnTo>
                  <a:close/>
                  <a:moveTo>
                    <a:pt x="2618" y="888"/>
                  </a:moveTo>
                  <a:lnTo>
                    <a:pt x="3127" y="1169"/>
                  </a:lnTo>
                  <a:lnTo>
                    <a:pt x="2618" y="1461"/>
                  </a:lnTo>
                  <a:lnTo>
                    <a:pt x="2121" y="1169"/>
                  </a:lnTo>
                  <a:lnTo>
                    <a:pt x="2618" y="888"/>
                  </a:lnTo>
                  <a:close/>
                  <a:moveTo>
                    <a:pt x="3657" y="888"/>
                  </a:moveTo>
                  <a:lnTo>
                    <a:pt x="4165" y="1169"/>
                  </a:lnTo>
                  <a:lnTo>
                    <a:pt x="3657" y="1461"/>
                  </a:lnTo>
                  <a:lnTo>
                    <a:pt x="3159" y="1169"/>
                  </a:lnTo>
                  <a:lnTo>
                    <a:pt x="3657" y="888"/>
                  </a:lnTo>
                  <a:close/>
                  <a:moveTo>
                    <a:pt x="2099" y="1180"/>
                  </a:moveTo>
                  <a:lnTo>
                    <a:pt x="2597" y="1472"/>
                  </a:lnTo>
                  <a:lnTo>
                    <a:pt x="2099" y="1764"/>
                  </a:lnTo>
                  <a:lnTo>
                    <a:pt x="1591" y="1472"/>
                  </a:lnTo>
                  <a:lnTo>
                    <a:pt x="2099" y="1180"/>
                  </a:lnTo>
                  <a:close/>
                  <a:moveTo>
                    <a:pt x="3138" y="1180"/>
                  </a:moveTo>
                  <a:lnTo>
                    <a:pt x="3646" y="1472"/>
                  </a:lnTo>
                  <a:lnTo>
                    <a:pt x="3138" y="1764"/>
                  </a:lnTo>
                  <a:lnTo>
                    <a:pt x="2629" y="1472"/>
                  </a:lnTo>
                  <a:lnTo>
                    <a:pt x="3138" y="1180"/>
                  </a:lnTo>
                  <a:close/>
                  <a:moveTo>
                    <a:pt x="4176" y="1180"/>
                  </a:moveTo>
                  <a:lnTo>
                    <a:pt x="4685" y="1472"/>
                  </a:lnTo>
                  <a:lnTo>
                    <a:pt x="4176" y="1764"/>
                  </a:lnTo>
                  <a:lnTo>
                    <a:pt x="3679" y="1472"/>
                  </a:lnTo>
                  <a:lnTo>
                    <a:pt x="4176" y="1180"/>
                  </a:lnTo>
                  <a:close/>
                  <a:moveTo>
                    <a:pt x="5161" y="1212"/>
                  </a:moveTo>
                  <a:lnTo>
                    <a:pt x="5658" y="1504"/>
                  </a:lnTo>
                  <a:lnTo>
                    <a:pt x="5215" y="1764"/>
                  </a:lnTo>
                  <a:lnTo>
                    <a:pt x="4706" y="1472"/>
                  </a:lnTo>
                  <a:lnTo>
                    <a:pt x="5161" y="1212"/>
                  </a:lnTo>
                  <a:close/>
                  <a:moveTo>
                    <a:pt x="530" y="1472"/>
                  </a:moveTo>
                  <a:lnTo>
                    <a:pt x="1039" y="1764"/>
                  </a:lnTo>
                  <a:lnTo>
                    <a:pt x="530" y="2056"/>
                  </a:lnTo>
                  <a:lnTo>
                    <a:pt x="33" y="1764"/>
                  </a:lnTo>
                  <a:lnTo>
                    <a:pt x="530" y="1472"/>
                  </a:lnTo>
                  <a:close/>
                  <a:moveTo>
                    <a:pt x="1200" y="1850"/>
                  </a:moveTo>
                  <a:lnTo>
                    <a:pt x="1554" y="2058"/>
                  </a:lnTo>
                  <a:lnTo>
                    <a:pt x="1554" y="2058"/>
                  </a:lnTo>
                  <a:lnTo>
                    <a:pt x="1558" y="2056"/>
                  </a:lnTo>
                  <a:lnTo>
                    <a:pt x="1200" y="1850"/>
                  </a:lnTo>
                  <a:close/>
                  <a:moveTo>
                    <a:pt x="2618" y="1483"/>
                  </a:moveTo>
                  <a:lnTo>
                    <a:pt x="3116" y="1775"/>
                  </a:lnTo>
                  <a:lnTo>
                    <a:pt x="2618" y="2067"/>
                  </a:lnTo>
                  <a:lnTo>
                    <a:pt x="2110" y="1775"/>
                  </a:lnTo>
                  <a:lnTo>
                    <a:pt x="2618" y="1483"/>
                  </a:lnTo>
                  <a:close/>
                  <a:moveTo>
                    <a:pt x="3657" y="1483"/>
                  </a:moveTo>
                  <a:lnTo>
                    <a:pt x="4155" y="1775"/>
                  </a:lnTo>
                  <a:lnTo>
                    <a:pt x="3657" y="2067"/>
                  </a:lnTo>
                  <a:lnTo>
                    <a:pt x="3148" y="1775"/>
                  </a:lnTo>
                  <a:lnTo>
                    <a:pt x="3657" y="1483"/>
                  </a:lnTo>
                  <a:close/>
                  <a:moveTo>
                    <a:pt x="4696" y="1483"/>
                  </a:moveTo>
                  <a:lnTo>
                    <a:pt x="5204" y="1775"/>
                  </a:lnTo>
                  <a:lnTo>
                    <a:pt x="4696" y="2067"/>
                  </a:lnTo>
                  <a:lnTo>
                    <a:pt x="4187" y="1775"/>
                  </a:lnTo>
                  <a:lnTo>
                    <a:pt x="4696" y="1483"/>
                  </a:lnTo>
                  <a:close/>
                  <a:moveTo>
                    <a:pt x="6168" y="1802"/>
                  </a:moveTo>
                  <a:lnTo>
                    <a:pt x="5723" y="2060"/>
                  </a:lnTo>
                  <a:lnTo>
                    <a:pt x="5723" y="2060"/>
                  </a:lnTo>
                  <a:lnTo>
                    <a:pt x="5734" y="2067"/>
                  </a:lnTo>
                  <a:lnTo>
                    <a:pt x="6178" y="1807"/>
                  </a:lnTo>
                  <a:lnTo>
                    <a:pt x="6168" y="1802"/>
                  </a:lnTo>
                  <a:close/>
                  <a:moveTo>
                    <a:pt x="2088" y="1775"/>
                  </a:moveTo>
                  <a:lnTo>
                    <a:pt x="2597" y="2067"/>
                  </a:lnTo>
                  <a:lnTo>
                    <a:pt x="2088" y="2359"/>
                  </a:lnTo>
                  <a:lnTo>
                    <a:pt x="1580" y="2067"/>
                  </a:lnTo>
                  <a:lnTo>
                    <a:pt x="2088" y="1775"/>
                  </a:lnTo>
                  <a:close/>
                  <a:moveTo>
                    <a:pt x="3127" y="1775"/>
                  </a:moveTo>
                  <a:lnTo>
                    <a:pt x="3635" y="2067"/>
                  </a:lnTo>
                  <a:lnTo>
                    <a:pt x="3127" y="2359"/>
                  </a:lnTo>
                  <a:lnTo>
                    <a:pt x="2629" y="2067"/>
                  </a:lnTo>
                  <a:lnTo>
                    <a:pt x="3127" y="1775"/>
                  </a:lnTo>
                  <a:close/>
                  <a:moveTo>
                    <a:pt x="4176" y="1775"/>
                  </a:moveTo>
                  <a:lnTo>
                    <a:pt x="4674" y="2067"/>
                  </a:lnTo>
                  <a:lnTo>
                    <a:pt x="4176" y="2359"/>
                  </a:lnTo>
                  <a:lnTo>
                    <a:pt x="3668" y="2067"/>
                  </a:lnTo>
                  <a:lnTo>
                    <a:pt x="4176" y="1775"/>
                  </a:lnTo>
                  <a:close/>
                  <a:moveTo>
                    <a:pt x="5712" y="2066"/>
                  </a:moveTo>
                  <a:lnTo>
                    <a:pt x="5211" y="2357"/>
                  </a:lnTo>
                  <a:lnTo>
                    <a:pt x="5211" y="2357"/>
                  </a:lnTo>
                  <a:lnTo>
                    <a:pt x="5215" y="2359"/>
                  </a:lnTo>
                  <a:lnTo>
                    <a:pt x="5713" y="2067"/>
                  </a:lnTo>
                  <a:lnTo>
                    <a:pt x="5712" y="2066"/>
                  </a:lnTo>
                  <a:close/>
                  <a:moveTo>
                    <a:pt x="1050" y="1180"/>
                  </a:moveTo>
                  <a:lnTo>
                    <a:pt x="1558" y="1472"/>
                  </a:lnTo>
                  <a:lnTo>
                    <a:pt x="1050" y="1764"/>
                  </a:lnTo>
                  <a:lnTo>
                    <a:pt x="1200" y="1850"/>
                  </a:lnTo>
                  <a:lnTo>
                    <a:pt x="1200" y="1850"/>
                  </a:lnTo>
                  <a:lnTo>
                    <a:pt x="1071" y="1775"/>
                  </a:lnTo>
                  <a:lnTo>
                    <a:pt x="1569" y="1483"/>
                  </a:lnTo>
                  <a:lnTo>
                    <a:pt x="2077" y="1775"/>
                  </a:lnTo>
                  <a:lnTo>
                    <a:pt x="1569" y="2067"/>
                  </a:lnTo>
                  <a:lnTo>
                    <a:pt x="2067" y="2359"/>
                  </a:lnTo>
                  <a:lnTo>
                    <a:pt x="1569" y="2651"/>
                  </a:lnTo>
                  <a:lnTo>
                    <a:pt x="1060" y="2359"/>
                  </a:lnTo>
                  <a:lnTo>
                    <a:pt x="1569" y="2067"/>
                  </a:lnTo>
                  <a:lnTo>
                    <a:pt x="1554" y="2058"/>
                  </a:lnTo>
                  <a:lnTo>
                    <a:pt x="1554" y="2058"/>
                  </a:lnTo>
                  <a:lnTo>
                    <a:pt x="1050" y="2348"/>
                  </a:lnTo>
                  <a:lnTo>
                    <a:pt x="541" y="2056"/>
                  </a:lnTo>
                  <a:lnTo>
                    <a:pt x="1050" y="1764"/>
                  </a:lnTo>
                  <a:lnTo>
                    <a:pt x="552" y="1472"/>
                  </a:lnTo>
                  <a:lnTo>
                    <a:pt x="1050" y="1180"/>
                  </a:lnTo>
                  <a:close/>
                  <a:moveTo>
                    <a:pt x="3646" y="2078"/>
                  </a:moveTo>
                  <a:lnTo>
                    <a:pt x="4155" y="2370"/>
                  </a:lnTo>
                  <a:lnTo>
                    <a:pt x="3646" y="2662"/>
                  </a:lnTo>
                  <a:lnTo>
                    <a:pt x="3148" y="2370"/>
                  </a:lnTo>
                  <a:lnTo>
                    <a:pt x="3646" y="2078"/>
                  </a:lnTo>
                  <a:close/>
                  <a:moveTo>
                    <a:pt x="5191" y="2368"/>
                  </a:moveTo>
                  <a:lnTo>
                    <a:pt x="4684" y="2662"/>
                  </a:lnTo>
                  <a:lnTo>
                    <a:pt x="4685" y="2662"/>
                  </a:lnTo>
                  <a:lnTo>
                    <a:pt x="5193" y="2370"/>
                  </a:lnTo>
                  <a:lnTo>
                    <a:pt x="5191" y="2368"/>
                  </a:lnTo>
                  <a:close/>
                  <a:moveTo>
                    <a:pt x="4670" y="2670"/>
                  </a:moveTo>
                  <a:lnTo>
                    <a:pt x="4489" y="2775"/>
                  </a:lnTo>
                  <a:lnTo>
                    <a:pt x="4674" y="2673"/>
                  </a:lnTo>
                  <a:lnTo>
                    <a:pt x="4670" y="2670"/>
                  </a:lnTo>
                  <a:close/>
                  <a:moveTo>
                    <a:pt x="2608" y="2078"/>
                  </a:moveTo>
                  <a:lnTo>
                    <a:pt x="3116" y="2370"/>
                  </a:lnTo>
                  <a:lnTo>
                    <a:pt x="3624" y="2662"/>
                  </a:lnTo>
                  <a:lnTo>
                    <a:pt x="3116" y="2943"/>
                  </a:lnTo>
                  <a:lnTo>
                    <a:pt x="2618" y="2662"/>
                  </a:lnTo>
                  <a:lnTo>
                    <a:pt x="3116" y="2370"/>
                  </a:lnTo>
                  <a:lnTo>
                    <a:pt x="2608" y="2662"/>
                  </a:lnTo>
                  <a:lnTo>
                    <a:pt x="2099" y="2370"/>
                  </a:lnTo>
                  <a:lnTo>
                    <a:pt x="2608" y="2078"/>
                  </a:lnTo>
                  <a:close/>
                  <a:moveTo>
                    <a:pt x="2088" y="2370"/>
                  </a:moveTo>
                  <a:lnTo>
                    <a:pt x="2586" y="2662"/>
                  </a:lnTo>
                  <a:lnTo>
                    <a:pt x="2088" y="2954"/>
                  </a:lnTo>
                  <a:lnTo>
                    <a:pt x="1580" y="2662"/>
                  </a:lnTo>
                  <a:lnTo>
                    <a:pt x="2088" y="2370"/>
                  </a:lnTo>
                  <a:close/>
                  <a:moveTo>
                    <a:pt x="2597" y="2662"/>
                  </a:moveTo>
                  <a:lnTo>
                    <a:pt x="3105" y="2954"/>
                  </a:lnTo>
                  <a:lnTo>
                    <a:pt x="2597" y="3246"/>
                  </a:lnTo>
                  <a:lnTo>
                    <a:pt x="2099" y="2954"/>
                  </a:lnTo>
                  <a:lnTo>
                    <a:pt x="2597" y="2662"/>
                  </a:lnTo>
                  <a:close/>
                  <a:moveTo>
                    <a:pt x="3635" y="2662"/>
                  </a:moveTo>
                  <a:lnTo>
                    <a:pt x="4144" y="2954"/>
                  </a:lnTo>
                  <a:lnTo>
                    <a:pt x="3635" y="3246"/>
                  </a:lnTo>
                  <a:lnTo>
                    <a:pt x="3127" y="2954"/>
                  </a:lnTo>
                  <a:lnTo>
                    <a:pt x="3635" y="2662"/>
                  </a:lnTo>
                  <a:close/>
                  <a:moveTo>
                    <a:pt x="3116" y="2965"/>
                  </a:moveTo>
                  <a:lnTo>
                    <a:pt x="3624" y="3257"/>
                  </a:lnTo>
                  <a:lnTo>
                    <a:pt x="3116" y="3549"/>
                  </a:lnTo>
                  <a:lnTo>
                    <a:pt x="2618" y="3257"/>
                  </a:lnTo>
                  <a:lnTo>
                    <a:pt x="3116" y="2965"/>
                  </a:lnTo>
                  <a:close/>
                  <a:moveTo>
                    <a:pt x="3073" y="0"/>
                  </a:moveTo>
                  <a:lnTo>
                    <a:pt x="0" y="1764"/>
                  </a:lnTo>
                  <a:lnTo>
                    <a:pt x="519" y="2067"/>
                  </a:lnTo>
                  <a:lnTo>
                    <a:pt x="1039" y="2370"/>
                  </a:lnTo>
                  <a:lnTo>
                    <a:pt x="1547" y="2662"/>
                  </a:lnTo>
                  <a:lnTo>
                    <a:pt x="2586" y="3257"/>
                  </a:lnTo>
                  <a:lnTo>
                    <a:pt x="3116" y="3571"/>
                  </a:lnTo>
                  <a:lnTo>
                    <a:pt x="4489" y="2775"/>
                  </a:lnTo>
                  <a:lnTo>
                    <a:pt x="4165" y="2954"/>
                  </a:lnTo>
                  <a:lnTo>
                    <a:pt x="3657" y="2673"/>
                  </a:lnTo>
                  <a:lnTo>
                    <a:pt x="4165" y="2381"/>
                  </a:lnTo>
                  <a:lnTo>
                    <a:pt x="4670" y="2670"/>
                  </a:lnTo>
                  <a:lnTo>
                    <a:pt x="4684" y="2662"/>
                  </a:lnTo>
                  <a:lnTo>
                    <a:pt x="4187" y="2370"/>
                  </a:lnTo>
                  <a:lnTo>
                    <a:pt x="4685" y="2078"/>
                  </a:lnTo>
                  <a:lnTo>
                    <a:pt x="5191" y="2368"/>
                  </a:lnTo>
                  <a:lnTo>
                    <a:pt x="5191" y="2368"/>
                  </a:lnTo>
                  <a:lnTo>
                    <a:pt x="5211" y="2357"/>
                  </a:lnTo>
                  <a:lnTo>
                    <a:pt x="5211" y="2357"/>
                  </a:lnTo>
                  <a:lnTo>
                    <a:pt x="4706" y="2067"/>
                  </a:lnTo>
                  <a:lnTo>
                    <a:pt x="5215" y="1775"/>
                  </a:lnTo>
                  <a:lnTo>
                    <a:pt x="5712" y="2066"/>
                  </a:lnTo>
                  <a:lnTo>
                    <a:pt x="5712" y="2066"/>
                  </a:lnTo>
                  <a:lnTo>
                    <a:pt x="5723" y="2060"/>
                  </a:lnTo>
                  <a:lnTo>
                    <a:pt x="5723" y="2060"/>
                  </a:lnTo>
                  <a:lnTo>
                    <a:pt x="5226" y="1775"/>
                  </a:lnTo>
                  <a:lnTo>
                    <a:pt x="5680" y="1515"/>
                  </a:lnTo>
                  <a:lnTo>
                    <a:pt x="6168" y="1802"/>
                  </a:lnTo>
                  <a:lnTo>
                    <a:pt x="6168" y="1802"/>
                  </a:lnTo>
                  <a:lnTo>
                    <a:pt x="6178" y="1796"/>
                  </a:lnTo>
                  <a:lnTo>
                    <a:pt x="5149" y="1202"/>
                  </a:lnTo>
                  <a:lnTo>
                    <a:pt x="4696" y="1461"/>
                  </a:lnTo>
                  <a:lnTo>
                    <a:pt x="4187" y="1169"/>
                  </a:lnTo>
                  <a:lnTo>
                    <a:pt x="4641" y="909"/>
                  </a:lnTo>
                  <a:lnTo>
                    <a:pt x="5006" y="1119"/>
                  </a:lnTo>
                  <a:lnTo>
                    <a:pt x="5006" y="111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6704;p89"/>
            <p:cNvSpPr/>
            <p:nvPr/>
          </p:nvSpPr>
          <p:spPr>
            <a:xfrm>
              <a:off x="5753325" y="3873250"/>
              <a:ext cx="83050" cy="47625"/>
            </a:xfrm>
            <a:custGeom>
              <a:rect l="l" t="t" r="r" b="b"/>
              <a:pathLst>
                <a:path w="3322" h="1905" extrusionOk="0">
                  <a:moveTo>
                    <a:pt x="357" y="0"/>
                  </a:moveTo>
                  <a:lnTo>
                    <a:pt x="0" y="195"/>
                  </a:lnTo>
                  <a:lnTo>
                    <a:pt x="2964" y="1904"/>
                  </a:lnTo>
                  <a:lnTo>
                    <a:pt x="3321" y="17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" name="Google Shape;6705;p89"/>
            <p:cNvSpPr/>
            <p:nvPr/>
          </p:nvSpPr>
          <p:spPr>
            <a:xfrm>
              <a:off x="5798475" y="3884050"/>
              <a:ext cx="50600" cy="29525"/>
            </a:xfrm>
            <a:custGeom>
              <a:rect l="l" t="t" r="r" b="b"/>
              <a:pathLst>
                <a:path w="2024" h="1181" extrusionOk="0">
                  <a:moveTo>
                    <a:pt x="347" y="1"/>
                  </a:moveTo>
                  <a:lnTo>
                    <a:pt x="1" y="206"/>
                  </a:lnTo>
                  <a:lnTo>
                    <a:pt x="1678" y="1180"/>
                  </a:lnTo>
                  <a:lnTo>
                    <a:pt x="2024" y="97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" name="Google Shape;6706;p89"/>
            <p:cNvSpPr/>
            <p:nvPr/>
          </p:nvSpPr>
          <p:spPr>
            <a:xfrm>
              <a:off x="5827425" y="3885950"/>
              <a:ext cx="34650" cy="20050"/>
            </a:xfrm>
            <a:custGeom>
              <a:rect l="l" t="t" r="r" b="b"/>
              <a:pathLst>
                <a:path w="1386" h="802" extrusionOk="0">
                  <a:moveTo>
                    <a:pt x="357" y="1"/>
                  </a:moveTo>
                  <a:lnTo>
                    <a:pt x="0" y="206"/>
                  </a:lnTo>
                  <a:lnTo>
                    <a:pt x="1039" y="801"/>
                  </a:lnTo>
                  <a:lnTo>
                    <a:pt x="1385" y="596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" name="Google Shape;6707;p89"/>
            <p:cNvSpPr/>
            <p:nvPr/>
          </p:nvSpPr>
          <p:spPr>
            <a:xfrm>
              <a:off x="5819575" y="3866475"/>
              <a:ext cx="55475" cy="32225"/>
            </a:xfrm>
            <a:custGeom>
              <a:rect l="l" t="t" r="r" b="b"/>
              <a:pathLst>
                <a:path w="2219" h="1289" extrusionOk="0">
                  <a:moveTo>
                    <a:pt x="347" y="1"/>
                  </a:moveTo>
                  <a:lnTo>
                    <a:pt x="1" y="206"/>
                  </a:lnTo>
                  <a:lnTo>
                    <a:pt x="1872" y="1288"/>
                  </a:lnTo>
                  <a:lnTo>
                    <a:pt x="2218" y="1083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" name="Google Shape;6708;p89"/>
            <p:cNvSpPr/>
            <p:nvPr/>
          </p:nvSpPr>
          <p:spPr>
            <a:xfrm>
              <a:off x="5811200" y="3846725"/>
              <a:ext cx="76825" cy="44400"/>
            </a:xfrm>
            <a:custGeom>
              <a:rect l="l" t="t" r="r" b="b"/>
              <a:pathLst>
                <a:path w="3073" h="1775" extrusionOk="0">
                  <a:moveTo>
                    <a:pt x="346" y="1"/>
                  </a:moveTo>
                  <a:lnTo>
                    <a:pt x="0" y="196"/>
                  </a:lnTo>
                  <a:lnTo>
                    <a:pt x="2716" y="1775"/>
                  </a:lnTo>
                  <a:lnTo>
                    <a:pt x="3073" y="1570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Google Shape;6709;p89"/>
            <p:cNvSpPr/>
            <p:nvPr/>
          </p:nvSpPr>
          <p:spPr>
            <a:xfrm>
              <a:off x="5834175" y="3890825"/>
              <a:ext cx="154750" cy="89275"/>
            </a:xfrm>
            <a:custGeom>
              <a:rect l="l" t="t" r="r" b="b"/>
              <a:pathLst>
                <a:path w="6190" h="3571" extrusionOk="0">
                  <a:moveTo>
                    <a:pt x="3084" y="0"/>
                  </a:moveTo>
                  <a:lnTo>
                    <a:pt x="3079" y="4"/>
                  </a:lnTo>
                  <a:lnTo>
                    <a:pt x="3079" y="4"/>
                  </a:lnTo>
                  <a:lnTo>
                    <a:pt x="3586" y="296"/>
                  </a:lnTo>
                  <a:lnTo>
                    <a:pt x="3586" y="296"/>
                  </a:lnTo>
                  <a:lnTo>
                    <a:pt x="3593" y="292"/>
                  </a:lnTo>
                  <a:lnTo>
                    <a:pt x="3084" y="0"/>
                  </a:lnTo>
                  <a:close/>
                  <a:moveTo>
                    <a:pt x="3604" y="303"/>
                  </a:moveTo>
                  <a:lnTo>
                    <a:pt x="3601" y="305"/>
                  </a:lnTo>
                  <a:lnTo>
                    <a:pt x="3601" y="305"/>
                  </a:lnTo>
                  <a:lnTo>
                    <a:pt x="4109" y="597"/>
                  </a:lnTo>
                  <a:lnTo>
                    <a:pt x="4109" y="597"/>
                  </a:lnTo>
                  <a:lnTo>
                    <a:pt x="4112" y="595"/>
                  </a:lnTo>
                  <a:lnTo>
                    <a:pt x="3604" y="303"/>
                  </a:lnTo>
                  <a:close/>
                  <a:moveTo>
                    <a:pt x="2630" y="271"/>
                  </a:moveTo>
                  <a:lnTo>
                    <a:pt x="3127" y="563"/>
                  </a:lnTo>
                  <a:lnTo>
                    <a:pt x="2630" y="855"/>
                  </a:lnTo>
                  <a:lnTo>
                    <a:pt x="2121" y="563"/>
                  </a:lnTo>
                  <a:lnTo>
                    <a:pt x="2630" y="271"/>
                  </a:lnTo>
                  <a:close/>
                  <a:moveTo>
                    <a:pt x="2111" y="574"/>
                  </a:moveTo>
                  <a:lnTo>
                    <a:pt x="2608" y="866"/>
                  </a:lnTo>
                  <a:lnTo>
                    <a:pt x="2111" y="1158"/>
                  </a:lnTo>
                  <a:lnTo>
                    <a:pt x="1602" y="866"/>
                  </a:lnTo>
                  <a:lnTo>
                    <a:pt x="2111" y="574"/>
                  </a:lnTo>
                  <a:close/>
                  <a:moveTo>
                    <a:pt x="3138" y="574"/>
                  </a:moveTo>
                  <a:lnTo>
                    <a:pt x="3647" y="866"/>
                  </a:lnTo>
                  <a:lnTo>
                    <a:pt x="3138" y="1158"/>
                  </a:lnTo>
                  <a:lnTo>
                    <a:pt x="2641" y="866"/>
                  </a:lnTo>
                  <a:lnTo>
                    <a:pt x="3138" y="574"/>
                  </a:lnTo>
                  <a:close/>
                  <a:moveTo>
                    <a:pt x="4642" y="898"/>
                  </a:moveTo>
                  <a:lnTo>
                    <a:pt x="4637" y="901"/>
                  </a:lnTo>
                  <a:lnTo>
                    <a:pt x="5139" y="1191"/>
                  </a:lnTo>
                  <a:lnTo>
                    <a:pt x="5139" y="1191"/>
                  </a:lnTo>
                  <a:lnTo>
                    <a:pt x="5140" y="1190"/>
                  </a:lnTo>
                  <a:lnTo>
                    <a:pt x="4642" y="898"/>
                  </a:lnTo>
                  <a:close/>
                  <a:moveTo>
                    <a:pt x="5161" y="1201"/>
                  </a:moveTo>
                  <a:lnTo>
                    <a:pt x="5159" y="1203"/>
                  </a:lnTo>
                  <a:lnTo>
                    <a:pt x="5410" y="1347"/>
                  </a:lnTo>
                  <a:lnTo>
                    <a:pt x="5161" y="1201"/>
                  </a:lnTo>
                  <a:close/>
                  <a:moveTo>
                    <a:pt x="1580" y="866"/>
                  </a:moveTo>
                  <a:lnTo>
                    <a:pt x="2089" y="1158"/>
                  </a:lnTo>
                  <a:lnTo>
                    <a:pt x="1580" y="1450"/>
                  </a:lnTo>
                  <a:lnTo>
                    <a:pt x="1083" y="1158"/>
                  </a:lnTo>
                  <a:lnTo>
                    <a:pt x="1580" y="866"/>
                  </a:lnTo>
                  <a:close/>
                  <a:moveTo>
                    <a:pt x="3658" y="866"/>
                  </a:moveTo>
                  <a:lnTo>
                    <a:pt x="4166" y="1158"/>
                  </a:lnTo>
                  <a:lnTo>
                    <a:pt x="3658" y="1450"/>
                  </a:lnTo>
                  <a:lnTo>
                    <a:pt x="3160" y="1158"/>
                  </a:lnTo>
                  <a:lnTo>
                    <a:pt x="3658" y="866"/>
                  </a:lnTo>
                  <a:close/>
                  <a:moveTo>
                    <a:pt x="1061" y="1169"/>
                  </a:moveTo>
                  <a:lnTo>
                    <a:pt x="1559" y="1461"/>
                  </a:lnTo>
                  <a:lnTo>
                    <a:pt x="1061" y="1753"/>
                  </a:lnTo>
                  <a:lnTo>
                    <a:pt x="553" y="1461"/>
                  </a:lnTo>
                  <a:lnTo>
                    <a:pt x="1061" y="1169"/>
                  </a:lnTo>
                  <a:close/>
                  <a:moveTo>
                    <a:pt x="2597" y="877"/>
                  </a:moveTo>
                  <a:lnTo>
                    <a:pt x="3127" y="1158"/>
                  </a:lnTo>
                  <a:lnTo>
                    <a:pt x="2630" y="1450"/>
                  </a:lnTo>
                  <a:lnTo>
                    <a:pt x="2100" y="1169"/>
                  </a:lnTo>
                  <a:lnTo>
                    <a:pt x="2608" y="1461"/>
                  </a:lnTo>
                  <a:lnTo>
                    <a:pt x="2100" y="1753"/>
                  </a:lnTo>
                  <a:lnTo>
                    <a:pt x="1602" y="1461"/>
                  </a:lnTo>
                  <a:lnTo>
                    <a:pt x="2100" y="1169"/>
                  </a:lnTo>
                  <a:lnTo>
                    <a:pt x="2597" y="877"/>
                  </a:lnTo>
                  <a:close/>
                  <a:moveTo>
                    <a:pt x="3138" y="1169"/>
                  </a:moveTo>
                  <a:lnTo>
                    <a:pt x="3647" y="1461"/>
                  </a:lnTo>
                  <a:lnTo>
                    <a:pt x="3138" y="1753"/>
                  </a:lnTo>
                  <a:lnTo>
                    <a:pt x="2641" y="1461"/>
                  </a:lnTo>
                  <a:lnTo>
                    <a:pt x="3138" y="1169"/>
                  </a:lnTo>
                  <a:close/>
                  <a:moveTo>
                    <a:pt x="4177" y="1169"/>
                  </a:moveTo>
                  <a:lnTo>
                    <a:pt x="4685" y="1461"/>
                  </a:lnTo>
                  <a:lnTo>
                    <a:pt x="4177" y="1753"/>
                  </a:lnTo>
                  <a:lnTo>
                    <a:pt x="3668" y="1461"/>
                  </a:lnTo>
                  <a:lnTo>
                    <a:pt x="4177" y="1169"/>
                  </a:lnTo>
                  <a:close/>
                  <a:moveTo>
                    <a:pt x="5981" y="1676"/>
                  </a:moveTo>
                  <a:lnTo>
                    <a:pt x="6174" y="1788"/>
                  </a:lnTo>
                  <a:lnTo>
                    <a:pt x="6174" y="1788"/>
                  </a:lnTo>
                  <a:lnTo>
                    <a:pt x="6178" y="1785"/>
                  </a:lnTo>
                  <a:lnTo>
                    <a:pt x="5981" y="1676"/>
                  </a:lnTo>
                  <a:close/>
                  <a:moveTo>
                    <a:pt x="1580" y="1472"/>
                  </a:moveTo>
                  <a:lnTo>
                    <a:pt x="2078" y="1764"/>
                  </a:lnTo>
                  <a:lnTo>
                    <a:pt x="1580" y="2045"/>
                  </a:lnTo>
                  <a:lnTo>
                    <a:pt x="1072" y="1764"/>
                  </a:lnTo>
                  <a:lnTo>
                    <a:pt x="1580" y="1472"/>
                  </a:lnTo>
                  <a:close/>
                  <a:moveTo>
                    <a:pt x="2619" y="1472"/>
                  </a:moveTo>
                  <a:lnTo>
                    <a:pt x="3127" y="1764"/>
                  </a:lnTo>
                  <a:lnTo>
                    <a:pt x="2619" y="2045"/>
                  </a:lnTo>
                  <a:lnTo>
                    <a:pt x="2111" y="1764"/>
                  </a:lnTo>
                  <a:lnTo>
                    <a:pt x="2619" y="1472"/>
                  </a:lnTo>
                  <a:close/>
                  <a:moveTo>
                    <a:pt x="3658" y="1472"/>
                  </a:moveTo>
                  <a:lnTo>
                    <a:pt x="4166" y="1764"/>
                  </a:lnTo>
                  <a:lnTo>
                    <a:pt x="3658" y="2045"/>
                  </a:lnTo>
                  <a:lnTo>
                    <a:pt x="3160" y="1764"/>
                  </a:lnTo>
                  <a:lnTo>
                    <a:pt x="3658" y="1472"/>
                  </a:lnTo>
                  <a:close/>
                  <a:moveTo>
                    <a:pt x="4696" y="1472"/>
                  </a:moveTo>
                  <a:lnTo>
                    <a:pt x="5194" y="1764"/>
                  </a:lnTo>
                  <a:lnTo>
                    <a:pt x="4696" y="2045"/>
                  </a:lnTo>
                  <a:lnTo>
                    <a:pt x="4188" y="1764"/>
                  </a:lnTo>
                  <a:lnTo>
                    <a:pt x="4696" y="1472"/>
                  </a:lnTo>
                  <a:close/>
                  <a:moveTo>
                    <a:pt x="531" y="1472"/>
                  </a:moveTo>
                  <a:lnTo>
                    <a:pt x="1039" y="1764"/>
                  </a:lnTo>
                  <a:lnTo>
                    <a:pt x="531" y="2056"/>
                  </a:lnTo>
                  <a:lnTo>
                    <a:pt x="33" y="1764"/>
                  </a:lnTo>
                  <a:lnTo>
                    <a:pt x="531" y="1472"/>
                  </a:lnTo>
                  <a:close/>
                  <a:moveTo>
                    <a:pt x="1050" y="1764"/>
                  </a:moveTo>
                  <a:lnTo>
                    <a:pt x="1559" y="2056"/>
                  </a:lnTo>
                  <a:lnTo>
                    <a:pt x="1050" y="2348"/>
                  </a:lnTo>
                  <a:lnTo>
                    <a:pt x="553" y="2056"/>
                  </a:lnTo>
                  <a:lnTo>
                    <a:pt x="1050" y="1764"/>
                  </a:lnTo>
                  <a:close/>
                  <a:moveTo>
                    <a:pt x="2089" y="1764"/>
                  </a:moveTo>
                  <a:lnTo>
                    <a:pt x="2597" y="2056"/>
                  </a:lnTo>
                  <a:lnTo>
                    <a:pt x="2089" y="2348"/>
                  </a:lnTo>
                  <a:lnTo>
                    <a:pt x="1591" y="2056"/>
                  </a:lnTo>
                  <a:lnTo>
                    <a:pt x="2089" y="1764"/>
                  </a:lnTo>
                  <a:close/>
                  <a:moveTo>
                    <a:pt x="3138" y="1764"/>
                  </a:moveTo>
                  <a:lnTo>
                    <a:pt x="3636" y="2056"/>
                  </a:lnTo>
                  <a:lnTo>
                    <a:pt x="3138" y="2348"/>
                  </a:lnTo>
                  <a:lnTo>
                    <a:pt x="2630" y="2056"/>
                  </a:lnTo>
                  <a:lnTo>
                    <a:pt x="3138" y="1764"/>
                  </a:lnTo>
                  <a:close/>
                  <a:moveTo>
                    <a:pt x="4177" y="1764"/>
                  </a:moveTo>
                  <a:lnTo>
                    <a:pt x="4685" y="2056"/>
                  </a:lnTo>
                  <a:lnTo>
                    <a:pt x="4177" y="2348"/>
                  </a:lnTo>
                  <a:lnTo>
                    <a:pt x="3668" y="2056"/>
                  </a:lnTo>
                  <a:lnTo>
                    <a:pt x="4177" y="1764"/>
                  </a:lnTo>
                  <a:close/>
                  <a:moveTo>
                    <a:pt x="5216" y="1764"/>
                  </a:moveTo>
                  <a:lnTo>
                    <a:pt x="5713" y="2056"/>
                  </a:lnTo>
                  <a:lnTo>
                    <a:pt x="5216" y="2348"/>
                  </a:lnTo>
                  <a:lnTo>
                    <a:pt x="4707" y="2056"/>
                  </a:lnTo>
                  <a:lnTo>
                    <a:pt x="5216" y="1764"/>
                  </a:lnTo>
                  <a:close/>
                  <a:moveTo>
                    <a:pt x="1570" y="2067"/>
                  </a:moveTo>
                  <a:lnTo>
                    <a:pt x="2078" y="2359"/>
                  </a:lnTo>
                  <a:lnTo>
                    <a:pt x="1570" y="2651"/>
                  </a:lnTo>
                  <a:lnTo>
                    <a:pt x="1061" y="2359"/>
                  </a:lnTo>
                  <a:lnTo>
                    <a:pt x="1570" y="2067"/>
                  </a:lnTo>
                  <a:close/>
                  <a:moveTo>
                    <a:pt x="2608" y="2067"/>
                  </a:moveTo>
                  <a:lnTo>
                    <a:pt x="3117" y="2359"/>
                  </a:lnTo>
                  <a:lnTo>
                    <a:pt x="2608" y="2651"/>
                  </a:lnTo>
                  <a:lnTo>
                    <a:pt x="2111" y="2359"/>
                  </a:lnTo>
                  <a:lnTo>
                    <a:pt x="2608" y="2067"/>
                  </a:lnTo>
                  <a:close/>
                  <a:moveTo>
                    <a:pt x="3658" y="2067"/>
                  </a:moveTo>
                  <a:lnTo>
                    <a:pt x="4155" y="2359"/>
                  </a:lnTo>
                  <a:lnTo>
                    <a:pt x="3658" y="2651"/>
                  </a:lnTo>
                  <a:lnTo>
                    <a:pt x="3149" y="2359"/>
                  </a:lnTo>
                  <a:lnTo>
                    <a:pt x="3658" y="2067"/>
                  </a:lnTo>
                  <a:close/>
                  <a:moveTo>
                    <a:pt x="4696" y="2067"/>
                  </a:moveTo>
                  <a:lnTo>
                    <a:pt x="5194" y="2359"/>
                  </a:lnTo>
                  <a:lnTo>
                    <a:pt x="4696" y="2651"/>
                  </a:lnTo>
                  <a:lnTo>
                    <a:pt x="4188" y="2359"/>
                  </a:lnTo>
                  <a:lnTo>
                    <a:pt x="4696" y="2067"/>
                  </a:lnTo>
                  <a:close/>
                  <a:moveTo>
                    <a:pt x="2089" y="2359"/>
                  </a:moveTo>
                  <a:lnTo>
                    <a:pt x="2587" y="2651"/>
                  </a:lnTo>
                  <a:lnTo>
                    <a:pt x="2089" y="2943"/>
                  </a:lnTo>
                  <a:lnTo>
                    <a:pt x="1580" y="2651"/>
                  </a:lnTo>
                  <a:lnTo>
                    <a:pt x="2089" y="2359"/>
                  </a:lnTo>
                  <a:close/>
                  <a:moveTo>
                    <a:pt x="3127" y="2359"/>
                  </a:moveTo>
                  <a:lnTo>
                    <a:pt x="3636" y="2651"/>
                  </a:lnTo>
                  <a:lnTo>
                    <a:pt x="3127" y="2943"/>
                  </a:lnTo>
                  <a:lnTo>
                    <a:pt x="2630" y="2651"/>
                  </a:lnTo>
                  <a:lnTo>
                    <a:pt x="3127" y="2359"/>
                  </a:lnTo>
                  <a:close/>
                  <a:moveTo>
                    <a:pt x="4166" y="2359"/>
                  </a:moveTo>
                  <a:lnTo>
                    <a:pt x="4675" y="2651"/>
                  </a:lnTo>
                  <a:lnTo>
                    <a:pt x="4166" y="2943"/>
                  </a:lnTo>
                  <a:lnTo>
                    <a:pt x="3668" y="2651"/>
                  </a:lnTo>
                  <a:lnTo>
                    <a:pt x="4166" y="2359"/>
                  </a:lnTo>
                  <a:close/>
                  <a:moveTo>
                    <a:pt x="2608" y="2662"/>
                  </a:moveTo>
                  <a:lnTo>
                    <a:pt x="3106" y="2954"/>
                  </a:lnTo>
                  <a:lnTo>
                    <a:pt x="2608" y="3246"/>
                  </a:lnTo>
                  <a:lnTo>
                    <a:pt x="2100" y="2954"/>
                  </a:lnTo>
                  <a:lnTo>
                    <a:pt x="2608" y="2662"/>
                  </a:lnTo>
                  <a:close/>
                  <a:moveTo>
                    <a:pt x="3647" y="2662"/>
                  </a:moveTo>
                  <a:lnTo>
                    <a:pt x="4155" y="2954"/>
                  </a:lnTo>
                  <a:lnTo>
                    <a:pt x="3647" y="3246"/>
                  </a:lnTo>
                  <a:lnTo>
                    <a:pt x="3138" y="2954"/>
                  </a:lnTo>
                  <a:lnTo>
                    <a:pt x="3647" y="2662"/>
                  </a:lnTo>
                  <a:close/>
                  <a:moveTo>
                    <a:pt x="3127" y="2965"/>
                  </a:moveTo>
                  <a:lnTo>
                    <a:pt x="3625" y="3257"/>
                  </a:lnTo>
                  <a:lnTo>
                    <a:pt x="3127" y="3549"/>
                  </a:lnTo>
                  <a:lnTo>
                    <a:pt x="2619" y="3257"/>
                  </a:lnTo>
                  <a:lnTo>
                    <a:pt x="3127" y="2965"/>
                  </a:lnTo>
                  <a:close/>
                  <a:moveTo>
                    <a:pt x="3073" y="0"/>
                  </a:moveTo>
                  <a:lnTo>
                    <a:pt x="1" y="1764"/>
                  </a:lnTo>
                  <a:lnTo>
                    <a:pt x="520" y="2067"/>
                  </a:lnTo>
                  <a:lnTo>
                    <a:pt x="1039" y="2359"/>
                  </a:lnTo>
                  <a:lnTo>
                    <a:pt x="1559" y="2662"/>
                  </a:lnTo>
                  <a:lnTo>
                    <a:pt x="2587" y="3257"/>
                  </a:lnTo>
                  <a:lnTo>
                    <a:pt x="3117" y="3571"/>
                  </a:lnTo>
                  <a:lnTo>
                    <a:pt x="6189" y="1796"/>
                  </a:lnTo>
                  <a:lnTo>
                    <a:pt x="6174" y="1788"/>
                  </a:lnTo>
                  <a:lnTo>
                    <a:pt x="6174" y="1788"/>
                  </a:lnTo>
                  <a:lnTo>
                    <a:pt x="5724" y="2045"/>
                  </a:lnTo>
                  <a:lnTo>
                    <a:pt x="5226" y="1764"/>
                  </a:lnTo>
                  <a:lnTo>
                    <a:pt x="5670" y="1504"/>
                  </a:lnTo>
                  <a:lnTo>
                    <a:pt x="5981" y="1676"/>
                  </a:lnTo>
                  <a:lnTo>
                    <a:pt x="5981" y="1676"/>
                  </a:lnTo>
                  <a:lnTo>
                    <a:pt x="5410" y="1347"/>
                  </a:lnTo>
                  <a:lnTo>
                    <a:pt x="5659" y="1493"/>
                  </a:lnTo>
                  <a:lnTo>
                    <a:pt x="5216" y="1753"/>
                  </a:lnTo>
                  <a:lnTo>
                    <a:pt x="4707" y="1461"/>
                  </a:lnTo>
                  <a:lnTo>
                    <a:pt x="5159" y="1203"/>
                  </a:lnTo>
                  <a:lnTo>
                    <a:pt x="5139" y="1191"/>
                  </a:lnTo>
                  <a:lnTo>
                    <a:pt x="5139" y="1191"/>
                  </a:lnTo>
                  <a:lnTo>
                    <a:pt x="4696" y="1450"/>
                  </a:lnTo>
                  <a:lnTo>
                    <a:pt x="4188" y="1158"/>
                  </a:lnTo>
                  <a:lnTo>
                    <a:pt x="4637" y="901"/>
                  </a:lnTo>
                  <a:lnTo>
                    <a:pt x="4631" y="898"/>
                  </a:lnTo>
                  <a:lnTo>
                    <a:pt x="4177" y="1158"/>
                  </a:lnTo>
                  <a:lnTo>
                    <a:pt x="3668" y="866"/>
                  </a:lnTo>
                  <a:lnTo>
                    <a:pt x="4123" y="606"/>
                  </a:lnTo>
                  <a:lnTo>
                    <a:pt x="4631" y="898"/>
                  </a:lnTo>
                  <a:lnTo>
                    <a:pt x="4631" y="898"/>
                  </a:lnTo>
                  <a:lnTo>
                    <a:pt x="4109" y="597"/>
                  </a:lnTo>
                  <a:lnTo>
                    <a:pt x="4109" y="597"/>
                  </a:lnTo>
                  <a:lnTo>
                    <a:pt x="3658" y="855"/>
                  </a:lnTo>
                  <a:lnTo>
                    <a:pt x="3160" y="563"/>
                  </a:lnTo>
                  <a:lnTo>
                    <a:pt x="3601" y="305"/>
                  </a:lnTo>
                  <a:lnTo>
                    <a:pt x="3601" y="305"/>
                  </a:lnTo>
                  <a:lnTo>
                    <a:pt x="3586" y="296"/>
                  </a:lnTo>
                  <a:lnTo>
                    <a:pt x="3586" y="296"/>
                  </a:lnTo>
                  <a:lnTo>
                    <a:pt x="3138" y="552"/>
                  </a:lnTo>
                  <a:lnTo>
                    <a:pt x="2641" y="271"/>
                  </a:lnTo>
                  <a:lnTo>
                    <a:pt x="3079" y="4"/>
                  </a:lnTo>
                  <a:lnTo>
                    <a:pt x="3079" y="4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" name="Google Shape;6710;p89"/>
            <p:cNvSpPr/>
            <p:nvPr/>
          </p:nvSpPr>
          <p:spPr>
            <a:xfrm>
              <a:off x="5902875" y="3959525"/>
              <a:ext cx="26550" cy="15175"/>
            </a:xfrm>
            <a:custGeom>
              <a:rect l="l" t="t" r="r" b="b"/>
              <a:pathLst>
                <a:path w="1062" h="607" extrusionOk="0">
                  <a:moveTo>
                    <a:pt x="347" y="0"/>
                  </a:moveTo>
                  <a:lnTo>
                    <a:pt x="1" y="195"/>
                  </a:lnTo>
                  <a:lnTo>
                    <a:pt x="715" y="606"/>
                  </a:lnTo>
                  <a:lnTo>
                    <a:pt x="1061" y="40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" name="Google Shape;6711;p89"/>
            <p:cNvSpPr/>
            <p:nvPr/>
          </p:nvSpPr>
          <p:spPr>
            <a:xfrm>
              <a:off x="5924800" y="3957075"/>
              <a:ext cx="17600" cy="10325"/>
            </a:xfrm>
            <a:custGeom>
              <a:rect l="l" t="t" r="r" b="b"/>
              <a:pathLst>
                <a:path w="704" h="412" extrusionOk="0">
                  <a:moveTo>
                    <a:pt x="346" y="1"/>
                  </a:moveTo>
                  <a:lnTo>
                    <a:pt x="0" y="207"/>
                  </a:lnTo>
                  <a:lnTo>
                    <a:pt x="346" y="412"/>
                  </a:lnTo>
                  <a:lnTo>
                    <a:pt x="703" y="207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Google Shape;6712;p89"/>
            <p:cNvSpPr/>
            <p:nvPr/>
          </p:nvSpPr>
          <p:spPr>
            <a:xfrm>
              <a:off x="5920475" y="3939775"/>
              <a:ext cx="34900" cy="20050"/>
            </a:xfrm>
            <a:custGeom>
              <a:rect l="l" t="t" r="r" b="b"/>
              <a:pathLst>
                <a:path w="1396" h="802" extrusionOk="0">
                  <a:moveTo>
                    <a:pt x="357" y="1"/>
                  </a:moveTo>
                  <a:lnTo>
                    <a:pt x="0" y="206"/>
                  </a:lnTo>
                  <a:lnTo>
                    <a:pt x="1039" y="801"/>
                  </a:lnTo>
                  <a:lnTo>
                    <a:pt x="1396" y="596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" name="Google Shape;6713;p89"/>
            <p:cNvSpPr/>
            <p:nvPr/>
          </p:nvSpPr>
          <p:spPr>
            <a:xfrm>
              <a:off x="5925325" y="3927600"/>
              <a:ext cx="42775" cy="24650"/>
            </a:xfrm>
            <a:custGeom>
              <a:rect l="l" t="t" r="r" b="b"/>
              <a:pathLst>
                <a:path w="1710" h="985" extrusionOk="0">
                  <a:moveTo>
                    <a:pt x="358" y="1"/>
                  </a:moveTo>
                  <a:lnTo>
                    <a:pt x="1" y="206"/>
                  </a:lnTo>
                  <a:lnTo>
                    <a:pt x="1364" y="985"/>
                  </a:lnTo>
                  <a:lnTo>
                    <a:pt x="1710" y="79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" name="Google Shape;6714;p89"/>
            <p:cNvSpPr/>
            <p:nvPr/>
          </p:nvSpPr>
          <p:spPr>
            <a:xfrm>
              <a:off x="5927225" y="3913800"/>
              <a:ext cx="53850" cy="31150"/>
            </a:xfrm>
            <a:custGeom>
              <a:rect l="l" t="t" r="r" b="b"/>
              <a:pathLst>
                <a:path w="2154" h="1246" extrusionOk="0">
                  <a:moveTo>
                    <a:pt x="347" y="1"/>
                  </a:moveTo>
                  <a:lnTo>
                    <a:pt x="1" y="207"/>
                  </a:lnTo>
                  <a:lnTo>
                    <a:pt x="1807" y="1245"/>
                  </a:lnTo>
                  <a:lnTo>
                    <a:pt x="2153" y="104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" name="Google Shape;6715;p89"/>
            <p:cNvSpPr/>
            <p:nvPr/>
          </p:nvSpPr>
          <p:spPr>
            <a:xfrm>
              <a:off x="5635925" y="3977925"/>
              <a:ext cx="477150" cy="275625"/>
            </a:xfrm>
            <a:custGeom>
              <a:rect l="l" t="t" r="r" b="b"/>
              <a:pathLst>
                <a:path w="19086" h="11025" extrusionOk="0">
                  <a:moveTo>
                    <a:pt x="17019" y="54"/>
                  </a:moveTo>
                  <a:lnTo>
                    <a:pt x="17614" y="400"/>
                  </a:lnTo>
                  <a:lnTo>
                    <a:pt x="15774" y="1471"/>
                  </a:lnTo>
                  <a:lnTo>
                    <a:pt x="15169" y="1125"/>
                  </a:lnTo>
                  <a:lnTo>
                    <a:pt x="17019" y="54"/>
                  </a:lnTo>
                  <a:close/>
                  <a:moveTo>
                    <a:pt x="17668" y="422"/>
                  </a:moveTo>
                  <a:lnTo>
                    <a:pt x="18295" y="790"/>
                  </a:lnTo>
                  <a:lnTo>
                    <a:pt x="16445" y="1850"/>
                  </a:lnTo>
                  <a:lnTo>
                    <a:pt x="15818" y="1493"/>
                  </a:lnTo>
                  <a:lnTo>
                    <a:pt x="17668" y="422"/>
                  </a:lnTo>
                  <a:close/>
                  <a:moveTo>
                    <a:pt x="18339" y="811"/>
                  </a:moveTo>
                  <a:lnTo>
                    <a:pt x="18966" y="1168"/>
                  </a:lnTo>
                  <a:lnTo>
                    <a:pt x="17116" y="2240"/>
                  </a:lnTo>
                  <a:lnTo>
                    <a:pt x="16489" y="1883"/>
                  </a:lnTo>
                  <a:lnTo>
                    <a:pt x="18339" y="811"/>
                  </a:lnTo>
                  <a:close/>
                  <a:moveTo>
                    <a:pt x="15136" y="1147"/>
                  </a:moveTo>
                  <a:lnTo>
                    <a:pt x="15731" y="1493"/>
                  </a:lnTo>
                  <a:lnTo>
                    <a:pt x="13892" y="2553"/>
                  </a:lnTo>
                  <a:lnTo>
                    <a:pt x="13286" y="2207"/>
                  </a:lnTo>
                  <a:lnTo>
                    <a:pt x="15136" y="1147"/>
                  </a:lnTo>
                  <a:close/>
                  <a:moveTo>
                    <a:pt x="15774" y="1515"/>
                  </a:moveTo>
                  <a:lnTo>
                    <a:pt x="16402" y="1883"/>
                  </a:lnTo>
                  <a:lnTo>
                    <a:pt x="14563" y="2943"/>
                  </a:lnTo>
                  <a:lnTo>
                    <a:pt x="13935" y="2575"/>
                  </a:lnTo>
                  <a:lnTo>
                    <a:pt x="15774" y="1515"/>
                  </a:lnTo>
                  <a:close/>
                  <a:moveTo>
                    <a:pt x="16456" y="1904"/>
                  </a:moveTo>
                  <a:lnTo>
                    <a:pt x="17084" y="2261"/>
                  </a:lnTo>
                  <a:lnTo>
                    <a:pt x="15234" y="3332"/>
                  </a:lnTo>
                  <a:lnTo>
                    <a:pt x="14606" y="2964"/>
                  </a:lnTo>
                  <a:lnTo>
                    <a:pt x="16456" y="1904"/>
                  </a:lnTo>
                  <a:close/>
                  <a:moveTo>
                    <a:pt x="13254" y="2229"/>
                  </a:moveTo>
                  <a:lnTo>
                    <a:pt x="13860" y="2575"/>
                  </a:lnTo>
                  <a:lnTo>
                    <a:pt x="12010" y="3646"/>
                  </a:lnTo>
                  <a:lnTo>
                    <a:pt x="11414" y="3300"/>
                  </a:lnTo>
                  <a:lnTo>
                    <a:pt x="13254" y="2229"/>
                  </a:lnTo>
                  <a:close/>
                  <a:moveTo>
                    <a:pt x="13935" y="2607"/>
                  </a:moveTo>
                  <a:lnTo>
                    <a:pt x="14519" y="2964"/>
                  </a:lnTo>
                  <a:lnTo>
                    <a:pt x="12713" y="4035"/>
                  </a:lnTo>
                  <a:lnTo>
                    <a:pt x="12085" y="3678"/>
                  </a:lnTo>
                  <a:lnTo>
                    <a:pt x="13935" y="2607"/>
                  </a:lnTo>
                  <a:close/>
                  <a:moveTo>
                    <a:pt x="14574" y="2986"/>
                  </a:moveTo>
                  <a:lnTo>
                    <a:pt x="15201" y="3354"/>
                  </a:lnTo>
                  <a:lnTo>
                    <a:pt x="13351" y="4414"/>
                  </a:lnTo>
                  <a:lnTo>
                    <a:pt x="12734" y="4057"/>
                  </a:lnTo>
                  <a:lnTo>
                    <a:pt x="14574" y="2986"/>
                  </a:lnTo>
                  <a:close/>
                  <a:moveTo>
                    <a:pt x="11382" y="3321"/>
                  </a:moveTo>
                  <a:lnTo>
                    <a:pt x="11977" y="3668"/>
                  </a:lnTo>
                  <a:lnTo>
                    <a:pt x="10138" y="4739"/>
                  </a:lnTo>
                  <a:lnTo>
                    <a:pt x="9532" y="4382"/>
                  </a:lnTo>
                  <a:lnTo>
                    <a:pt x="11382" y="3321"/>
                  </a:lnTo>
                  <a:close/>
                  <a:moveTo>
                    <a:pt x="12053" y="3689"/>
                  </a:moveTo>
                  <a:lnTo>
                    <a:pt x="12648" y="4057"/>
                  </a:lnTo>
                  <a:lnTo>
                    <a:pt x="10841" y="5117"/>
                  </a:lnTo>
                  <a:lnTo>
                    <a:pt x="10214" y="4760"/>
                  </a:lnTo>
                  <a:lnTo>
                    <a:pt x="12053" y="3689"/>
                  </a:lnTo>
                  <a:close/>
                  <a:moveTo>
                    <a:pt x="12691" y="4079"/>
                  </a:moveTo>
                  <a:lnTo>
                    <a:pt x="13319" y="4436"/>
                  </a:lnTo>
                  <a:lnTo>
                    <a:pt x="11469" y="5507"/>
                  </a:lnTo>
                  <a:lnTo>
                    <a:pt x="10841" y="5139"/>
                  </a:lnTo>
                  <a:lnTo>
                    <a:pt x="12691" y="4079"/>
                  </a:lnTo>
                  <a:close/>
                  <a:moveTo>
                    <a:pt x="9489" y="4414"/>
                  </a:moveTo>
                  <a:lnTo>
                    <a:pt x="10095" y="4760"/>
                  </a:lnTo>
                  <a:lnTo>
                    <a:pt x="8245" y="5821"/>
                  </a:lnTo>
                  <a:lnTo>
                    <a:pt x="7650" y="5474"/>
                  </a:lnTo>
                  <a:lnTo>
                    <a:pt x="9489" y="4414"/>
                  </a:lnTo>
                  <a:close/>
                  <a:moveTo>
                    <a:pt x="10138" y="4782"/>
                  </a:moveTo>
                  <a:lnTo>
                    <a:pt x="10755" y="5139"/>
                  </a:lnTo>
                  <a:lnTo>
                    <a:pt x="8915" y="6210"/>
                  </a:lnTo>
                  <a:lnTo>
                    <a:pt x="8288" y="5842"/>
                  </a:lnTo>
                  <a:lnTo>
                    <a:pt x="10138" y="4782"/>
                  </a:lnTo>
                  <a:close/>
                  <a:moveTo>
                    <a:pt x="10798" y="5171"/>
                  </a:moveTo>
                  <a:lnTo>
                    <a:pt x="11425" y="5528"/>
                  </a:lnTo>
                  <a:lnTo>
                    <a:pt x="9586" y="6600"/>
                  </a:lnTo>
                  <a:lnTo>
                    <a:pt x="8959" y="6232"/>
                  </a:lnTo>
                  <a:lnTo>
                    <a:pt x="10798" y="5171"/>
                  </a:lnTo>
                  <a:close/>
                  <a:moveTo>
                    <a:pt x="7606" y="5496"/>
                  </a:moveTo>
                  <a:lnTo>
                    <a:pt x="8201" y="5842"/>
                  </a:lnTo>
                  <a:lnTo>
                    <a:pt x="6362" y="6913"/>
                  </a:lnTo>
                  <a:lnTo>
                    <a:pt x="5756" y="6567"/>
                  </a:lnTo>
                  <a:lnTo>
                    <a:pt x="7606" y="5496"/>
                  </a:lnTo>
                  <a:close/>
                  <a:moveTo>
                    <a:pt x="8255" y="5875"/>
                  </a:moveTo>
                  <a:lnTo>
                    <a:pt x="8883" y="6232"/>
                  </a:lnTo>
                  <a:lnTo>
                    <a:pt x="7033" y="7292"/>
                  </a:lnTo>
                  <a:lnTo>
                    <a:pt x="6405" y="6935"/>
                  </a:lnTo>
                  <a:lnTo>
                    <a:pt x="8255" y="5875"/>
                  </a:lnTo>
                  <a:close/>
                  <a:moveTo>
                    <a:pt x="8948" y="6264"/>
                  </a:moveTo>
                  <a:lnTo>
                    <a:pt x="9554" y="6621"/>
                  </a:lnTo>
                  <a:lnTo>
                    <a:pt x="7725" y="7692"/>
                  </a:lnTo>
                  <a:lnTo>
                    <a:pt x="7098" y="7324"/>
                  </a:lnTo>
                  <a:lnTo>
                    <a:pt x="8948" y="6264"/>
                  </a:lnTo>
                  <a:close/>
                  <a:moveTo>
                    <a:pt x="5724" y="6589"/>
                  </a:moveTo>
                  <a:lnTo>
                    <a:pt x="6330" y="6935"/>
                  </a:lnTo>
                  <a:lnTo>
                    <a:pt x="4480" y="7995"/>
                  </a:lnTo>
                  <a:lnTo>
                    <a:pt x="3885" y="7649"/>
                  </a:lnTo>
                  <a:lnTo>
                    <a:pt x="5724" y="6589"/>
                  </a:lnTo>
                  <a:close/>
                  <a:moveTo>
                    <a:pt x="6373" y="6957"/>
                  </a:moveTo>
                  <a:lnTo>
                    <a:pt x="7000" y="7324"/>
                  </a:lnTo>
                  <a:lnTo>
                    <a:pt x="5150" y="8385"/>
                  </a:lnTo>
                  <a:lnTo>
                    <a:pt x="4523" y="8028"/>
                  </a:lnTo>
                  <a:lnTo>
                    <a:pt x="6373" y="6957"/>
                  </a:lnTo>
                  <a:close/>
                  <a:moveTo>
                    <a:pt x="7044" y="7346"/>
                  </a:moveTo>
                  <a:lnTo>
                    <a:pt x="7671" y="7703"/>
                  </a:lnTo>
                  <a:lnTo>
                    <a:pt x="5821" y="8774"/>
                  </a:lnTo>
                  <a:lnTo>
                    <a:pt x="5205" y="8406"/>
                  </a:lnTo>
                  <a:lnTo>
                    <a:pt x="7044" y="7346"/>
                  </a:lnTo>
                  <a:close/>
                  <a:moveTo>
                    <a:pt x="3852" y="7681"/>
                  </a:moveTo>
                  <a:lnTo>
                    <a:pt x="4447" y="8028"/>
                  </a:lnTo>
                  <a:lnTo>
                    <a:pt x="2608" y="9088"/>
                  </a:lnTo>
                  <a:lnTo>
                    <a:pt x="2002" y="8742"/>
                  </a:lnTo>
                  <a:lnTo>
                    <a:pt x="3852" y="7681"/>
                  </a:lnTo>
                  <a:close/>
                  <a:moveTo>
                    <a:pt x="4501" y="8049"/>
                  </a:moveTo>
                  <a:lnTo>
                    <a:pt x="5129" y="8406"/>
                  </a:lnTo>
                  <a:lnTo>
                    <a:pt x="3279" y="9477"/>
                  </a:lnTo>
                  <a:lnTo>
                    <a:pt x="2651" y="9109"/>
                  </a:lnTo>
                  <a:lnTo>
                    <a:pt x="4501" y="8049"/>
                  </a:lnTo>
                  <a:close/>
                  <a:moveTo>
                    <a:pt x="5161" y="8439"/>
                  </a:moveTo>
                  <a:lnTo>
                    <a:pt x="5789" y="8796"/>
                  </a:lnTo>
                  <a:lnTo>
                    <a:pt x="3950" y="9856"/>
                  </a:lnTo>
                  <a:lnTo>
                    <a:pt x="3322" y="9499"/>
                  </a:lnTo>
                  <a:lnTo>
                    <a:pt x="5161" y="8439"/>
                  </a:lnTo>
                  <a:close/>
                  <a:moveTo>
                    <a:pt x="1970" y="8763"/>
                  </a:moveTo>
                  <a:lnTo>
                    <a:pt x="2565" y="9109"/>
                  </a:lnTo>
                  <a:lnTo>
                    <a:pt x="671" y="10202"/>
                  </a:lnTo>
                  <a:lnTo>
                    <a:pt x="76" y="9856"/>
                  </a:lnTo>
                  <a:lnTo>
                    <a:pt x="1970" y="8763"/>
                  </a:lnTo>
                  <a:close/>
                  <a:moveTo>
                    <a:pt x="2608" y="9142"/>
                  </a:moveTo>
                  <a:lnTo>
                    <a:pt x="3235" y="9499"/>
                  </a:lnTo>
                  <a:lnTo>
                    <a:pt x="1342" y="10592"/>
                  </a:lnTo>
                  <a:lnTo>
                    <a:pt x="715" y="10224"/>
                  </a:lnTo>
                  <a:lnTo>
                    <a:pt x="2608" y="9142"/>
                  </a:lnTo>
                  <a:close/>
                  <a:moveTo>
                    <a:pt x="3290" y="9521"/>
                  </a:moveTo>
                  <a:lnTo>
                    <a:pt x="3917" y="9888"/>
                  </a:lnTo>
                  <a:lnTo>
                    <a:pt x="2024" y="10981"/>
                  </a:lnTo>
                  <a:lnTo>
                    <a:pt x="1396" y="10613"/>
                  </a:lnTo>
                  <a:lnTo>
                    <a:pt x="3290" y="9521"/>
                  </a:lnTo>
                  <a:close/>
                  <a:moveTo>
                    <a:pt x="17062" y="0"/>
                  </a:moveTo>
                  <a:lnTo>
                    <a:pt x="1" y="9856"/>
                  </a:lnTo>
                  <a:lnTo>
                    <a:pt x="2024" y="11024"/>
                  </a:lnTo>
                  <a:lnTo>
                    <a:pt x="19085" y="1168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" name="Google Shape;6716;p89"/>
            <p:cNvSpPr/>
            <p:nvPr/>
          </p:nvSpPr>
          <p:spPr>
            <a:xfrm>
              <a:off x="5208050" y="3334826"/>
              <a:ext cx="526350" cy="410600"/>
            </a:xfrm>
            <a:custGeom>
              <a:rect l="l" t="t" r="r" b="b"/>
              <a:pathLst>
                <a:path w="21054" h="16424" extrusionOk="0">
                  <a:moveTo>
                    <a:pt x="21054" y="0"/>
                  </a:moveTo>
                  <a:lnTo>
                    <a:pt x="0" y="10776"/>
                  </a:lnTo>
                  <a:lnTo>
                    <a:pt x="476" y="11046"/>
                  </a:lnTo>
                  <a:lnTo>
                    <a:pt x="19009" y="16423"/>
                  </a:lnTo>
                  <a:lnTo>
                    <a:pt x="210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" name="Google Shape;6717;p89"/>
            <p:cNvSpPr/>
            <p:nvPr/>
          </p:nvSpPr>
          <p:spPr>
            <a:xfrm>
              <a:off x="5360050" y="3161900"/>
              <a:ext cx="669175" cy="512575"/>
            </a:xfrm>
            <a:custGeom>
              <a:rect l="l" t="t" r="r" b="b"/>
              <a:pathLst>
                <a:path w="26767" h="20503" extrusionOk="0">
                  <a:moveTo>
                    <a:pt x="26766" y="1"/>
                  </a:moveTo>
                  <a:lnTo>
                    <a:pt x="6070" y="11977"/>
                  </a:lnTo>
                  <a:lnTo>
                    <a:pt x="1" y="20502"/>
                  </a:lnTo>
                  <a:lnTo>
                    <a:pt x="20697" y="8526"/>
                  </a:lnTo>
                  <a:lnTo>
                    <a:pt x="26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" name="Google Shape;6718;p89"/>
            <p:cNvSpPr/>
            <p:nvPr/>
          </p:nvSpPr>
          <p:spPr>
            <a:xfrm>
              <a:off x="5547750" y="3175425"/>
              <a:ext cx="492025" cy="295375"/>
            </a:xfrm>
            <a:custGeom>
              <a:rect l="l" t="t" r="r" b="b"/>
              <a:pathLst>
                <a:path w="19681" h="11815" extrusionOk="0">
                  <a:moveTo>
                    <a:pt x="19496" y="1"/>
                  </a:moveTo>
                  <a:lnTo>
                    <a:pt x="19410" y="55"/>
                  </a:lnTo>
                  <a:lnTo>
                    <a:pt x="19550" y="422"/>
                  </a:lnTo>
                  <a:lnTo>
                    <a:pt x="19053" y="715"/>
                  </a:lnTo>
                  <a:lnTo>
                    <a:pt x="19096" y="812"/>
                  </a:lnTo>
                  <a:lnTo>
                    <a:pt x="19680" y="477"/>
                  </a:lnTo>
                  <a:lnTo>
                    <a:pt x="19496" y="1"/>
                  </a:lnTo>
                  <a:close/>
                  <a:moveTo>
                    <a:pt x="18144" y="790"/>
                  </a:moveTo>
                  <a:lnTo>
                    <a:pt x="18046" y="844"/>
                  </a:lnTo>
                  <a:lnTo>
                    <a:pt x="18187" y="1212"/>
                  </a:lnTo>
                  <a:lnTo>
                    <a:pt x="17689" y="1504"/>
                  </a:lnTo>
                  <a:lnTo>
                    <a:pt x="17733" y="1602"/>
                  </a:lnTo>
                  <a:lnTo>
                    <a:pt x="18328" y="1266"/>
                  </a:lnTo>
                  <a:lnTo>
                    <a:pt x="18144" y="790"/>
                  </a:lnTo>
                  <a:close/>
                  <a:moveTo>
                    <a:pt x="16781" y="1569"/>
                  </a:moveTo>
                  <a:lnTo>
                    <a:pt x="16683" y="1623"/>
                  </a:lnTo>
                  <a:lnTo>
                    <a:pt x="16835" y="2002"/>
                  </a:lnTo>
                  <a:lnTo>
                    <a:pt x="16326" y="2283"/>
                  </a:lnTo>
                  <a:lnTo>
                    <a:pt x="16370" y="2392"/>
                  </a:lnTo>
                  <a:lnTo>
                    <a:pt x="16965" y="2045"/>
                  </a:lnTo>
                  <a:lnTo>
                    <a:pt x="16781" y="1569"/>
                  </a:lnTo>
                  <a:close/>
                  <a:moveTo>
                    <a:pt x="15418" y="2359"/>
                  </a:moveTo>
                  <a:lnTo>
                    <a:pt x="15320" y="2413"/>
                  </a:lnTo>
                  <a:lnTo>
                    <a:pt x="15472" y="2792"/>
                  </a:lnTo>
                  <a:lnTo>
                    <a:pt x="14974" y="3073"/>
                  </a:lnTo>
                  <a:lnTo>
                    <a:pt x="15006" y="3170"/>
                  </a:lnTo>
                  <a:lnTo>
                    <a:pt x="15601" y="2835"/>
                  </a:lnTo>
                  <a:lnTo>
                    <a:pt x="15418" y="2359"/>
                  </a:lnTo>
                  <a:close/>
                  <a:moveTo>
                    <a:pt x="14054" y="3149"/>
                  </a:moveTo>
                  <a:lnTo>
                    <a:pt x="13968" y="3203"/>
                  </a:lnTo>
                  <a:lnTo>
                    <a:pt x="14108" y="3571"/>
                  </a:lnTo>
                  <a:lnTo>
                    <a:pt x="13611" y="3863"/>
                  </a:lnTo>
                  <a:lnTo>
                    <a:pt x="13654" y="3960"/>
                  </a:lnTo>
                  <a:lnTo>
                    <a:pt x="14238" y="3625"/>
                  </a:lnTo>
                  <a:lnTo>
                    <a:pt x="14054" y="3149"/>
                  </a:lnTo>
                  <a:close/>
                  <a:moveTo>
                    <a:pt x="12702" y="3928"/>
                  </a:moveTo>
                  <a:lnTo>
                    <a:pt x="12605" y="3982"/>
                  </a:lnTo>
                  <a:lnTo>
                    <a:pt x="12745" y="4361"/>
                  </a:lnTo>
                  <a:lnTo>
                    <a:pt x="12248" y="4653"/>
                  </a:lnTo>
                  <a:lnTo>
                    <a:pt x="12291" y="4750"/>
                  </a:lnTo>
                  <a:lnTo>
                    <a:pt x="12886" y="4404"/>
                  </a:lnTo>
                  <a:lnTo>
                    <a:pt x="12702" y="3928"/>
                  </a:lnTo>
                  <a:close/>
                  <a:moveTo>
                    <a:pt x="11339" y="4707"/>
                  </a:moveTo>
                  <a:lnTo>
                    <a:pt x="11241" y="4761"/>
                  </a:lnTo>
                  <a:lnTo>
                    <a:pt x="11382" y="5139"/>
                  </a:lnTo>
                  <a:lnTo>
                    <a:pt x="10884" y="5432"/>
                  </a:lnTo>
                  <a:lnTo>
                    <a:pt x="10928" y="5529"/>
                  </a:lnTo>
                  <a:lnTo>
                    <a:pt x="11523" y="5183"/>
                  </a:lnTo>
                  <a:lnTo>
                    <a:pt x="11339" y="4707"/>
                  </a:lnTo>
                  <a:close/>
                  <a:moveTo>
                    <a:pt x="9976" y="5507"/>
                  </a:moveTo>
                  <a:lnTo>
                    <a:pt x="9878" y="5561"/>
                  </a:lnTo>
                  <a:lnTo>
                    <a:pt x="10030" y="5929"/>
                  </a:lnTo>
                  <a:lnTo>
                    <a:pt x="9532" y="6221"/>
                  </a:lnTo>
                  <a:lnTo>
                    <a:pt x="9565" y="6319"/>
                  </a:lnTo>
                  <a:lnTo>
                    <a:pt x="10160" y="5973"/>
                  </a:lnTo>
                  <a:lnTo>
                    <a:pt x="9976" y="5507"/>
                  </a:lnTo>
                  <a:close/>
                  <a:moveTo>
                    <a:pt x="8613" y="6286"/>
                  </a:moveTo>
                  <a:lnTo>
                    <a:pt x="8526" y="6340"/>
                  </a:lnTo>
                  <a:lnTo>
                    <a:pt x="8667" y="6719"/>
                  </a:lnTo>
                  <a:lnTo>
                    <a:pt x="8169" y="7011"/>
                  </a:lnTo>
                  <a:lnTo>
                    <a:pt x="8201" y="7109"/>
                  </a:lnTo>
                  <a:lnTo>
                    <a:pt x="8796" y="6762"/>
                  </a:lnTo>
                  <a:lnTo>
                    <a:pt x="8613" y="6286"/>
                  </a:lnTo>
                  <a:close/>
                  <a:moveTo>
                    <a:pt x="7249" y="7076"/>
                  </a:moveTo>
                  <a:lnTo>
                    <a:pt x="7163" y="7130"/>
                  </a:lnTo>
                  <a:lnTo>
                    <a:pt x="7303" y="7509"/>
                  </a:lnTo>
                  <a:lnTo>
                    <a:pt x="6806" y="7790"/>
                  </a:lnTo>
                  <a:lnTo>
                    <a:pt x="6838" y="7887"/>
                  </a:lnTo>
                  <a:lnTo>
                    <a:pt x="7433" y="7552"/>
                  </a:lnTo>
                  <a:lnTo>
                    <a:pt x="7249" y="7076"/>
                  </a:lnTo>
                  <a:close/>
                  <a:moveTo>
                    <a:pt x="5897" y="7855"/>
                  </a:moveTo>
                  <a:lnTo>
                    <a:pt x="5800" y="7909"/>
                  </a:lnTo>
                  <a:lnTo>
                    <a:pt x="5940" y="8288"/>
                  </a:lnTo>
                  <a:lnTo>
                    <a:pt x="5443" y="8580"/>
                  </a:lnTo>
                  <a:lnTo>
                    <a:pt x="5486" y="8677"/>
                  </a:lnTo>
                  <a:lnTo>
                    <a:pt x="6081" y="8331"/>
                  </a:lnTo>
                  <a:lnTo>
                    <a:pt x="5897" y="7855"/>
                  </a:lnTo>
                  <a:close/>
                  <a:moveTo>
                    <a:pt x="4534" y="8645"/>
                  </a:moveTo>
                  <a:lnTo>
                    <a:pt x="4436" y="8688"/>
                  </a:lnTo>
                  <a:lnTo>
                    <a:pt x="4588" y="9067"/>
                  </a:lnTo>
                  <a:lnTo>
                    <a:pt x="4090" y="9359"/>
                  </a:lnTo>
                  <a:lnTo>
                    <a:pt x="4123" y="9456"/>
                  </a:lnTo>
                  <a:lnTo>
                    <a:pt x="4718" y="9110"/>
                  </a:lnTo>
                  <a:lnTo>
                    <a:pt x="4534" y="8645"/>
                  </a:lnTo>
                  <a:close/>
                  <a:moveTo>
                    <a:pt x="3171" y="9424"/>
                  </a:moveTo>
                  <a:lnTo>
                    <a:pt x="3073" y="9478"/>
                  </a:lnTo>
                  <a:lnTo>
                    <a:pt x="3225" y="9857"/>
                  </a:lnTo>
                  <a:lnTo>
                    <a:pt x="2727" y="10149"/>
                  </a:lnTo>
                  <a:lnTo>
                    <a:pt x="2760" y="10246"/>
                  </a:lnTo>
                  <a:lnTo>
                    <a:pt x="3355" y="9900"/>
                  </a:lnTo>
                  <a:lnTo>
                    <a:pt x="3171" y="9424"/>
                  </a:lnTo>
                  <a:close/>
                  <a:moveTo>
                    <a:pt x="1807" y="10214"/>
                  </a:moveTo>
                  <a:lnTo>
                    <a:pt x="1721" y="10268"/>
                  </a:lnTo>
                  <a:lnTo>
                    <a:pt x="1862" y="10635"/>
                  </a:lnTo>
                  <a:lnTo>
                    <a:pt x="1364" y="10928"/>
                  </a:lnTo>
                  <a:lnTo>
                    <a:pt x="1396" y="11025"/>
                  </a:lnTo>
                  <a:lnTo>
                    <a:pt x="1991" y="10690"/>
                  </a:lnTo>
                  <a:lnTo>
                    <a:pt x="1807" y="10214"/>
                  </a:lnTo>
                  <a:close/>
                  <a:moveTo>
                    <a:pt x="444" y="10992"/>
                  </a:moveTo>
                  <a:lnTo>
                    <a:pt x="358" y="11047"/>
                  </a:lnTo>
                  <a:lnTo>
                    <a:pt x="498" y="11425"/>
                  </a:lnTo>
                  <a:lnTo>
                    <a:pt x="1" y="11717"/>
                  </a:lnTo>
                  <a:lnTo>
                    <a:pt x="44" y="11815"/>
                  </a:lnTo>
                  <a:lnTo>
                    <a:pt x="628" y="11469"/>
                  </a:lnTo>
                  <a:lnTo>
                    <a:pt x="444" y="10992"/>
                  </a:lnTo>
                  <a:close/>
                </a:path>
              </a:pathLst>
            </a:custGeom>
            <a:solidFill>
              <a:srgbClr val="2D2B29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Google Shape;6719;p89"/>
            <p:cNvSpPr/>
            <p:nvPr/>
          </p:nvSpPr>
          <p:spPr>
            <a:xfrm>
              <a:off x="5527750" y="3159750"/>
              <a:ext cx="672950" cy="701350"/>
            </a:xfrm>
            <a:custGeom>
              <a:rect l="l" t="t" r="r" b="b"/>
              <a:pathLst>
                <a:path w="26917" h="28054" extrusionOk="0">
                  <a:moveTo>
                    <a:pt x="20296" y="628"/>
                  </a:moveTo>
                  <a:lnTo>
                    <a:pt x="20480" y="1104"/>
                  </a:lnTo>
                  <a:lnTo>
                    <a:pt x="19896" y="1450"/>
                  </a:lnTo>
                  <a:lnTo>
                    <a:pt x="19712" y="974"/>
                  </a:lnTo>
                  <a:lnTo>
                    <a:pt x="20296" y="628"/>
                  </a:lnTo>
                  <a:close/>
                  <a:moveTo>
                    <a:pt x="18944" y="1417"/>
                  </a:moveTo>
                  <a:lnTo>
                    <a:pt x="19128" y="1893"/>
                  </a:lnTo>
                  <a:lnTo>
                    <a:pt x="18533" y="2229"/>
                  </a:lnTo>
                  <a:lnTo>
                    <a:pt x="18349" y="1753"/>
                  </a:lnTo>
                  <a:lnTo>
                    <a:pt x="18944" y="1417"/>
                  </a:lnTo>
                  <a:close/>
                  <a:moveTo>
                    <a:pt x="17581" y="2196"/>
                  </a:moveTo>
                  <a:lnTo>
                    <a:pt x="17765" y="2672"/>
                  </a:lnTo>
                  <a:lnTo>
                    <a:pt x="17170" y="3019"/>
                  </a:lnTo>
                  <a:lnTo>
                    <a:pt x="16986" y="2542"/>
                  </a:lnTo>
                  <a:lnTo>
                    <a:pt x="17581" y="2196"/>
                  </a:lnTo>
                  <a:close/>
                  <a:moveTo>
                    <a:pt x="16218" y="2986"/>
                  </a:moveTo>
                  <a:lnTo>
                    <a:pt x="16401" y="3462"/>
                  </a:lnTo>
                  <a:lnTo>
                    <a:pt x="15806" y="3808"/>
                  </a:lnTo>
                  <a:lnTo>
                    <a:pt x="15622" y="3332"/>
                  </a:lnTo>
                  <a:lnTo>
                    <a:pt x="16218" y="2986"/>
                  </a:lnTo>
                  <a:close/>
                  <a:moveTo>
                    <a:pt x="14854" y="3776"/>
                  </a:moveTo>
                  <a:lnTo>
                    <a:pt x="15038" y="4252"/>
                  </a:lnTo>
                  <a:lnTo>
                    <a:pt x="14443" y="4587"/>
                  </a:lnTo>
                  <a:lnTo>
                    <a:pt x="14259" y="4111"/>
                  </a:lnTo>
                  <a:lnTo>
                    <a:pt x="14854" y="3776"/>
                  </a:lnTo>
                  <a:close/>
                  <a:moveTo>
                    <a:pt x="13491" y="4555"/>
                  </a:moveTo>
                  <a:lnTo>
                    <a:pt x="13675" y="5031"/>
                  </a:lnTo>
                  <a:lnTo>
                    <a:pt x="13091" y="5377"/>
                  </a:lnTo>
                  <a:lnTo>
                    <a:pt x="12907" y="4901"/>
                  </a:lnTo>
                  <a:lnTo>
                    <a:pt x="13491" y="4555"/>
                  </a:lnTo>
                  <a:close/>
                  <a:moveTo>
                    <a:pt x="12139" y="5345"/>
                  </a:moveTo>
                  <a:lnTo>
                    <a:pt x="12323" y="5821"/>
                  </a:lnTo>
                  <a:lnTo>
                    <a:pt x="11728" y="6156"/>
                  </a:lnTo>
                  <a:lnTo>
                    <a:pt x="11544" y="5691"/>
                  </a:lnTo>
                  <a:lnTo>
                    <a:pt x="12139" y="5345"/>
                  </a:lnTo>
                  <a:close/>
                  <a:moveTo>
                    <a:pt x="10776" y="6124"/>
                  </a:moveTo>
                  <a:lnTo>
                    <a:pt x="10960" y="6600"/>
                  </a:lnTo>
                  <a:lnTo>
                    <a:pt x="10365" y="6946"/>
                  </a:lnTo>
                  <a:lnTo>
                    <a:pt x="10181" y="6470"/>
                  </a:lnTo>
                  <a:lnTo>
                    <a:pt x="10776" y="6124"/>
                  </a:lnTo>
                  <a:close/>
                  <a:moveTo>
                    <a:pt x="9413" y="6913"/>
                  </a:moveTo>
                  <a:lnTo>
                    <a:pt x="9596" y="7389"/>
                  </a:lnTo>
                  <a:lnTo>
                    <a:pt x="9001" y="7736"/>
                  </a:lnTo>
                  <a:lnTo>
                    <a:pt x="8817" y="7259"/>
                  </a:lnTo>
                  <a:lnTo>
                    <a:pt x="9413" y="6913"/>
                  </a:lnTo>
                  <a:close/>
                  <a:moveTo>
                    <a:pt x="8049" y="7703"/>
                  </a:moveTo>
                  <a:lnTo>
                    <a:pt x="8233" y="8179"/>
                  </a:lnTo>
                  <a:lnTo>
                    <a:pt x="7649" y="8514"/>
                  </a:lnTo>
                  <a:lnTo>
                    <a:pt x="7465" y="8038"/>
                  </a:lnTo>
                  <a:lnTo>
                    <a:pt x="8049" y="7703"/>
                  </a:lnTo>
                  <a:close/>
                  <a:moveTo>
                    <a:pt x="6697" y="8482"/>
                  </a:moveTo>
                  <a:lnTo>
                    <a:pt x="6881" y="8958"/>
                  </a:lnTo>
                  <a:lnTo>
                    <a:pt x="6286" y="9304"/>
                  </a:lnTo>
                  <a:lnTo>
                    <a:pt x="6102" y="8828"/>
                  </a:lnTo>
                  <a:lnTo>
                    <a:pt x="6697" y="8482"/>
                  </a:lnTo>
                  <a:close/>
                  <a:moveTo>
                    <a:pt x="5334" y="9272"/>
                  </a:moveTo>
                  <a:lnTo>
                    <a:pt x="5518" y="9748"/>
                  </a:lnTo>
                  <a:lnTo>
                    <a:pt x="4923" y="10094"/>
                  </a:lnTo>
                  <a:lnTo>
                    <a:pt x="4739" y="9618"/>
                  </a:lnTo>
                  <a:lnTo>
                    <a:pt x="5334" y="9272"/>
                  </a:lnTo>
                  <a:close/>
                  <a:moveTo>
                    <a:pt x="3971" y="10062"/>
                  </a:moveTo>
                  <a:lnTo>
                    <a:pt x="4155" y="10527"/>
                  </a:lnTo>
                  <a:lnTo>
                    <a:pt x="3560" y="10873"/>
                  </a:lnTo>
                  <a:lnTo>
                    <a:pt x="3376" y="10397"/>
                  </a:lnTo>
                  <a:lnTo>
                    <a:pt x="3971" y="10062"/>
                  </a:lnTo>
                  <a:close/>
                  <a:moveTo>
                    <a:pt x="2607" y="10841"/>
                  </a:moveTo>
                  <a:lnTo>
                    <a:pt x="2791" y="11317"/>
                  </a:lnTo>
                  <a:lnTo>
                    <a:pt x="2196" y="11663"/>
                  </a:lnTo>
                  <a:lnTo>
                    <a:pt x="2012" y="11187"/>
                  </a:lnTo>
                  <a:lnTo>
                    <a:pt x="2607" y="10841"/>
                  </a:lnTo>
                  <a:close/>
                  <a:moveTo>
                    <a:pt x="1244" y="11630"/>
                  </a:moveTo>
                  <a:lnTo>
                    <a:pt x="1428" y="12106"/>
                  </a:lnTo>
                  <a:lnTo>
                    <a:pt x="844" y="12442"/>
                  </a:lnTo>
                  <a:lnTo>
                    <a:pt x="660" y="11977"/>
                  </a:lnTo>
                  <a:lnTo>
                    <a:pt x="1244" y="11630"/>
                  </a:lnTo>
                  <a:close/>
                  <a:moveTo>
                    <a:pt x="20697" y="0"/>
                  </a:moveTo>
                  <a:lnTo>
                    <a:pt x="0" y="11987"/>
                  </a:lnTo>
                  <a:lnTo>
                    <a:pt x="6221" y="28053"/>
                  </a:lnTo>
                  <a:lnTo>
                    <a:pt x="26917" y="16077"/>
                  </a:lnTo>
                  <a:lnTo>
                    <a:pt x="20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" name="Google Shape;6720;p89"/>
            <p:cNvSpPr/>
            <p:nvPr/>
          </p:nvSpPr>
          <p:spPr>
            <a:xfrm>
              <a:off x="5536400" y="3167575"/>
              <a:ext cx="639950" cy="643200"/>
            </a:xfrm>
            <a:custGeom>
              <a:rect l="l" t="t" r="r" b="b"/>
              <a:pathLst>
                <a:path w="25598" h="25728" extrusionOk="0">
                  <a:moveTo>
                    <a:pt x="19950" y="315"/>
                  </a:moveTo>
                  <a:lnTo>
                    <a:pt x="20134" y="791"/>
                  </a:lnTo>
                  <a:lnTo>
                    <a:pt x="19539" y="1137"/>
                  </a:lnTo>
                  <a:lnTo>
                    <a:pt x="19355" y="661"/>
                  </a:lnTo>
                  <a:lnTo>
                    <a:pt x="19950" y="315"/>
                  </a:lnTo>
                  <a:close/>
                  <a:moveTo>
                    <a:pt x="18587" y="1104"/>
                  </a:moveTo>
                  <a:lnTo>
                    <a:pt x="18771" y="1580"/>
                  </a:lnTo>
                  <a:lnTo>
                    <a:pt x="18176" y="1927"/>
                  </a:lnTo>
                  <a:lnTo>
                    <a:pt x="17992" y="1451"/>
                  </a:lnTo>
                  <a:lnTo>
                    <a:pt x="18587" y="1104"/>
                  </a:lnTo>
                  <a:close/>
                  <a:moveTo>
                    <a:pt x="17224" y="1883"/>
                  </a:moveTo>
                  <a:lnTo>
                    <a:pt x="17408" y="2359"/>
                  </a:lnTo>
                  <a:lnTo>
                    <a:pt x="16824" y="2706"/>
                  </a:lnTo>
                  <a:lnTo>
                    <a:pt x="16640" y="2229"/>
                  </a:lnTo>
                  <a:lnTo>
                    <a:pt x="17224" y="1883"/>
                  </a:lnTo>
                  <a:close/>
                  <a:moveTo>
                    <a:pt x="15872" y="2673"/>
                  </a:moveTo>
                  <a:lnTo>
                    <a:pt x="16055" y="3149"/>
                  </a:lnTo>
                  <a:lnTo>
                    <a:pt x="15460" y="3495"/>
                  </a:lnTo>
                  <a:lnTo>
                    <a:pt x="15276" y="3019"/>
                  </a:lnTo>
                  <a:lnTo>
                    <a:pt x="15872" y="2673"/>
                  </a:lnTo>
                  <a:close/>
                  <a:moveTo>
                    <a:pt x="14508" y="3463"/>
                  </a:moveTo>
                  <a:lnTo>
                    <a:pt x="14692" y="3939"/>
                  </a:lnTo>
                  <a:lnTo>
                    <a:pt x="14097" y="4274"/>
                  </a:lnTo>
                  <a:lnTo>
                    <a:pt x="13913" y="3798"/>
                  </a:lnTo>
                  <a:lnTo>
                    <a:pt x="14508" y="3463"/>
                  </a:lnTo>
                  <a:close/>
                  <a:moveTo>
                    <a:pt x="13145" y="4242"/>
                  </a:moveTo>
                  <a:lnTo>
                    <a:pt x="13329" y="4718"/>
                  </a:lnTo>
                  <a:lnTo>
                    <a:pt x="12734" y="5064"/>
                  </a:lnTo>
                  <a:lnTo>
                    <a:pt x="12550" y="4588"/>
                  </a:lnTo>
                  <a:lnTo>
                    <a:pt x="13145" y="4242"/>
                  </a:lnTo>
                  <a:close/>
                  <a:moveTo>
                    <a:pt x="11782" y="5032"/>
                  </a:moveTo>
                  <a:lnTo>
                    <a:pt x="11966" y="5508"/>
                  </a:lnTo>
                  <a:lnTo>
                    <a:pt x="11371" y="5854"/>
                  </a:lnTo>
                  <a:lnTo>
                    <a:pt x="11187" y="5378"/>
                  </a:lnTo>
                  <a:lnTo>
                    <a:pt x="11782" y="5032"/>
                  </a:lnTo>
                  <a:close/>
                  <a:moveTo>
                    <a:pt x="10419" y="5821"/>
                  </a:moveTo>
                  <a:lnTo>
                    <a:pt x="10603" y="6287"/>
                  </a:lnTo>
                  <a:lnTo>
                    <a:pt x="10019" y="6633"/>
                  </a:lnTo>
                  <a:lnTo>
                    <a:pt x="9835" y="6157"/>
                  </a:lnTo>
                  <a:lnTo>
                    <a:pt x="10419" y="5821"/>
                  </a:lnTo>
                  <a:close/>
                  <a:moveTo>
                    <a:pt x="9067" y="6600"/>
                  </a:moveTo>
                  <a:lnTo>
                    <a:pt x="9250" y="7076"/>
                  </a:lnTo>
                  <a:lnTo>
                    <a:pt x="8655" y="7423"/>
                  </a:lnTo>
                  <a:lnTo>
                    <a:pt x="8471" y="6946"/>
                  </a:lnTo>
                  <a:lnTo>
                    <a:pt x="9067" y="6600"/>
                  </a:lnTo>
                  <a:close/>
                  <a:moveTo>
                    <a:pt x="7703" y="7390"/>
                  </a:moveTo>
                  <a:lnTo>
                    <a:pt x="7887" y="7866"/>
                  </a:lnTo>
                  <a:lnTo>
                    <a:pt x="7292" y="8201"/>
                  </a:lnTo>
                  <a:lnTo>
                    <a:pt x="7108" y="7736"/>
                  </a:lnTo>
                  <a:lnTo>
                    <a:pt x="7703" y="7390"/>
                  </a:lnTo>
                  <a:close/>
                  <a:moveTo>
                    <a:pt x="6340" y="8169"/>
                  </a:moveTo>
                  <a:lnTo>
                    <a:pt x="6524" y="8645"/>
                  </a:lnTo>
                  <a:lnTo>
                    <a:pt x="5929" y="8991"/>
                  </a:lnTo>
                  <a:lnTo>
                    <a:pt x="5745" y="8515"/>
                  </a:lnTo>
                  <a:lnTo>
                    <a:pt x="6340" y="8169"/>
                  </a:lnTo>
                  <a:close/>
                  <a:moveTo>
                    <a:pt x="4977" y="8959"/>
                  </a:moveTo>
                  <a:lnTo>
                    <a:pt x="5161" y="9435"/>
                  </a:lnTo>
                  <a:lnTo>
                    <a:pt x="4577" y="9781"/>
                  </a:lnTo>
                  <a:lnTo>
                    <a:pt x="4393" y="9305"/>
                  </a:lnTo>
                  <a:lnTo>
                    <a:pt x="4977" y="8959"/>
                  </a:lnTo>
                  <a:close/>
                  <a:moveTo>
                    <a:pt x="3625" y="9749"/>
                  </a:moveTo>
                  <a:lnTo>
                    <a:pt x="3809" y="10225"/>
                  </a:lnTo>
                  <a:lnTo>
                    <a:pt x="3214" y="10560"/>
                  </a:lnTo>
                  <a:lnTo>
                    <a:pt x="3030" y="10084"/>
                  </a:lnTo>
                  <a:lnTo>
                    <a:pt x="3625" y="9749"/>
                  </a:lnTo>
                  <a:close/>
                  <a:moveTo>
                    <a:pt x="2261" y="10528"/>
                  </a:moveTo>
                  <a:lnTo>
                    <a:pt x="2445" y="11004"/>
                  </a:lnTo>
                  <a:lnTo>
                    <a:pt x="1850" y="11350"/>
                  </a:lnTo>
                  <a:lnTo>
                    <a:pt x="1666" y="10874"/>
                  </a:lnTo>
                  <a:lnTo>
                    <a:pt x="2261" y="10528"/>
                  </a:lnTo>
                  <a:close/>
                  <a:moveTo>
                    <a:pt x="898" y="11317"/>
                  </a:moveTo>
                  <a:lnTo>
                    <a:pt x="1082" y="11793"/>
                  </a:lnTo>
                  <a:lnTo>
                    <a:pt x="487" y="12140"/>
                  </a:lnTo>
                  <a:lnTo>
                    <a:pt x="303" y="11664"/>
                  </a:lnTo>
                  <a:lnTo>
                    <a:pt x="898" y="11317"/>
                  </a:lnTo>
                  <a:close/>
                  <a:moveTo>
                    <a:pt x="20102" y="1"/>
                  </a:moveTo>
                  <a:lnTo>
                    <a:pt x="0" y="11642"/>
                  </a:lnTo>
                  <a:lnTo>
                    <a:pt x="5507" y="25728"/>
                  </a:lnTo>
                  <a:lnTo>
                    <a:pt x="25598" y="14087"/>
                  </a:lnTo>
                  <a:lnTo>
                    <a:pt x="20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6721;p89"/>
            <p:cNvSpPr/>
            <p:nvPr/>
          </p:nvSpPr>
          <p:spPr>
            <a:xfrm>
              <a:off x="5587525" y="3450500"/>
              <a:ext cx="54100" cy="60600"/>
            </a:xfrm>
            <a:custGeom>
              <a:rect l="l" t="t" r="r" b="b"/>
              <a:pathLst>
                <a:path w="2164" h="2424" extrusionOk="0">
                  <a:moveTo>
                    <a:pt x="1569" y="0"/>
                  </a:moveTo>
                  <a:lnTo>
                    <a:pt x="0" y="898"/>
                  </a:lnTo>
                  <a:lnTo>
                    <a:pt x="606" y="2424"/>
                  </a:lnTo>
                  <a:lnTo>
                    <a:pt x="2164" y="1526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" name="Google Shape;6722;p89"/>
            <p:cNvSpPr/>
            <p:nvPr/>
          </p:nvSpPr>
          <p:spPr>
            <a:xfrm>
              <a:off x="5651875" y="3413700"/>
              <a:ext cx="54125" cy="60625"/>
            </a:xfrm>
            <a:custGeom>
              <a:rect l="l" t="t" r="r" b="b"/>
              <a:pathLst>
                <a:path w="2165" h="2425" extrusionOk="0">
                  <a:moveTo>
                    <a:pt x="1570" y="1"/>
                  </a:moveTo>
                  <a:lnTo>
                    <a:pt x="1" y="899"/>
                  </a:lnTo>
                  <a:lnTo>
                    <a:pt x="607" y="2424"/>
                  </a:lnTo>
                  <a:lnTo>
                    <a:pt x="2165" y="152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" name="Google Shape;6723;p89"/>
            <p:cNvSpPr/>
            <p:nvPr/>
          </p:nvSpPr>
          <p:spPr>
            <a:xfrm>
              <a:off x="5716525" y="3376925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13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6724;p89"/>
            <p:cNvSpPr/>
            <p:nvPr/>
          </p:nvSpPr>
          <p:spPr>
            <a:xfrm>
              <a:off x="5780900" y="334015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6725;p89"/>
            <p:cNvSpPr/>
            <p:nvPr/>
          </p:nvSpPr>
          <p:spPr>
            <a:xfrm>
              <a:off x="5845275" y="33033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8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6726;p89"/>
            <p:cNvSpPr/>
            <p:nvPr/>
          </p:nvSpPr>
          <p:spPr>
            <a:xfrm>
              <a:off x="5909650" y="3266575"/>
              <a:ext cx="53850" cy="60075"/>
            </a:xfrm>
            <a:custGeom>
              <a:rect l="l" t="t" r="r" b="b"/>
              <a:pathLst>
                <a:path w="2154" h="2403" extrusionOk="0">
                  <a:moveTo>
                    <a:pt x="1558" y="0"/>
                  </a:moveTo>
                  <a:lnTo>
                    <a:pt x="0" y="888"/>
                  </a:lnTo>
                  <a:lnTo>
                    <a:pt x="595" y="2402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6727;p89"/>
            <p:cNvSpPr/>
            <p:nvPr/>
          </p:nvSpPr>
          <p:spPr>
            <a:xfrm>
              <a:off x="5974025" y="3229800"/>
              <a:ext cx="53850" cy="60050"/>
            </a:xfrm>
            <a:custGeom>
              <a:rect l="l" t="t" r="r" b="b"/>
              <a:pathLst>
                <a:path w="2154" h="2402" extrusionOk="0">
                  <a:moveTo>
                    <a:pt x="1569" y="0"/>
                  </a:moveTo>
                  <a:lnTo>
                    <a:pt x="0" y="887"/>
                  </a:lnTo>
                  <a:lnTo>
                    <a:pt x="595" y="2402"/>
                  </a:lnTo>
                  <a:lnTo>
                    <a:pt x="2153" y="1504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6728;p89"/>
            <p:cNvSpPr/>
            <p:nvPr/>
          </p:nvSpPr>
          <p:spPr>
            <a:xfrm>
              <a:off x="5610775" y="3509725"/>
              <a:ext cx="54125" cy="60350"/>
            </a:xfrm>
            <a:custGeom>
              <a:rect l="l" t="t" r="r" b="b"/>
              <a:pathLst>
                <a:path w="2165" h="2414" extrusionOk="0">
                  <a:moveTo>
                    <a:pt x="1558" y="1"/>
                  </a:moveTo>
                  <a:lnTo>
                    <a:pt x="1" y="888"/>
                  </a:lnTo>
                  <a:lnTo>
                    <a:pt x="596" y="2413"/>
                  </a:lnTo>
                  <a:lnTo>
                    <a:pt x="2164" y="1526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6729;p89"/>
            <p:cNvSpPr/>
            <p:nvPr/>
          </p:nvSpPr>
          <p:spPr>
            <a:xfrm>
              <a:off x="5675150" y="3472675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24"/>
                  </a:lnTo>
                  <a:lnTo>
                    <a:pt x="2153" y="152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6730;p89"/>
            <p:cNvSpPr/>
            <p:nvPr/>
          </p:nvSpPr>
          <p:spPr>
            <a:xfrm>
              <a:off x="5739525" y="34359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2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6731;p89"/>
            <p:cNvSpPr/>
            <p:nvPr/>
          </p:nvSpPr>
          <p:spPr>
            <a:xfrm>
              <a:off x="5803900" y="339910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8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6732;p89"/>
            <p:cNvSpPr/>
            <p:nvPr/>
          </p:nvSpPr>
          <p:spPr>
            <a:xfrm>
              <a:off x="5868275" y="3362050"/>
              <a:ext cx="53825" cy="60350"/>
            </a:xfrm>
            <a:custGeom>
              <a:rect l="l" t="t" r="r" b="b"/>
              <a:pathLst>
                <a:path w="215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6733;p89"/>
            <p:cNvSpPr/>
            <p:nvPr/>
          </p:nvSpPr>
          <p:spPr>
            <a:xfrm>
              <a:off x="5932625" y="332527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6734;p89"/>
            <p:cNvSpPr/>
            <p:nvPr/>
          </p:nvSpPr>
          <p:spPr>
            <a:xfrm>
              <a:off x="5997000" y="328822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85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6735;p89"/>
            <p:cNvSpPr/>
            <p:nvPr/>
          </p:nvSpPr>
          <p:spPr>
            <a:xfrm>
              <a:off x="5634025" y="3568700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6736;p89"/>
            <p:cNvSpPr/>
            <p:nvPr/>
          </p:nvSpPr>
          <p:spPr>
            <a:xfrm>
              <a:off x="5698400" y="353162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6737;p89"/>
            <p:cNvSpPr/>
            <p:nvPr/>
          </p:nvSpPr>
          <p:spPr>
            <a:xfrm>
              <a:off x="5762500" y="3494850"/>
              <a:ext cx="54125" cy="60350"/>
            </a:xfrm>
            <a:custGeom>
              <a:rect l="l" t="t" r="r" b="b"/>
              <a:pathLst>
                <a:path w="2165" h="2414" extrusionOk="0">
                  <a:moveTo>
                    <a:pt x="1570" y="1"/>
                  </a:moveTo>
                  <a:lnTo>
                    <a:pt x="1" y="899"/>
                  </a:lnTo>
                  <a:lnTo>
                    <a:pt x="607" y="2413"/>
                  </a:lnTo>
                  <a:lnTo>
                    <a:pt x="2165" y="1515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6738;p89"/>
            <p:cNvSpPr/>
            <p:nvPr/>
          </p:nvSpPr>
          <p:spPr>
            <a:xfrm>
              <a:off x="5826875" y="34578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6739;p89"/>
            <p:cNvSpPr/>
            <p:nvPr/>
          </p:nvSpPr>
          <p:spPr>
            <a:xfrm>
              <a:off x="5891250" y="3420750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6740;p89"/>
            <p:cNvSpPr/>
            <p:nvPr/>
          </p:nvSpPr>
          <p:spPr>
            <a:xfrm>
              <a:off x="5955625" y="33839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6" y="2413"/>
                  </a:lnTo>
                  <a:lnTo>
                    <a:pt x="2153" y="1516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6741;p89"/>
            <p:cNvSpPr/>
            <p:nvPr/>
          </p:nvSpPr>
          <p:spPr>
            <a:xfrm>
              <a:off x="6020000" y="3346900"/>
              <a:ext cx="53575" cy="60350"/>
            </a:xfrm>
            <a:custGeom>
              <a:rect l="l" t="t" r="r" b="b"/>
              <a:pathLst>
                <a:path w="214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85" y="2413"/>
                  </a:lnTo>
                  <a:lnTo>
                    <a:pt x="2142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6742;p89"/>
            <p:cNvSpPr/>
            <p:nvPr/>
          </p:nvSpPr>
          <p:spPr>
            <a:xfrm>
              <a:off x="5657300" y="3627925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24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6743;p89"/>
            <p:cNvSpPr/>
            <p:nvPr/>
          </p:nvSpPr>
          <p:spPr>
            <a:xfrm>
              <a:off x="5721400" y="3590875"/>
              <a:ext cx="54125" cy="60325"/>
            </a:xfrm>
            <a:custGeom>
              <a:rect l="l" t="t" r="r" b="b"/>
              <a:pathLst>
                <a:path w="2165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606" y="2413"/>
                  </a:lnTo>
                  <a:lnTo>
                    <a:pt x="2164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6744;p89"/>
            <p:cNvSpPr/>
            <p:nvPr/>
          </p:nvSpPr>
          <p:spPr>
            <a:xfrm>
              <a:off x="5785775" y="355382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6745;p89"/>
            <p:cNvSpPr/>
            <p:nvPr/>
          </p:nvSpPr>
          <p:spPr>
            <a:xfrm>
              <a:off x="5849875" y="35167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69" y="1"/>
                  </a:moveTo>
                  <a:lnTo>
                    <a:pt x="0" y="899"/>
                  </a:lnTo>
                  <a:lnTo>
                    <a:pt x="595" y="2414"/>
                  </a:lnTo>
                  <a:lnTo>
                    <a:pt x="2153" y="1516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6746;p89"/>
            <p:cNvSpPr/>
            <p:nvPr/>
          </p:nvSpPr>
          <p:spPr>
            <a:xfrm>
              <a:off x="5914250" y="347970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6747;p89"/>
            <p:cNvSpPr/>
            <p:nvPr/>
          </p:nvSpPr>
          <p:spPr>
            <a:xfrm>
              <a:off x="5978625" y="3442650"/>
              <a:ext cx="53575" cy="60350"/>
            </a:xfrm>
            <a:custGeom>
              <a:rect l="l" t="t" r="r" b="b"/>
              <a:pathLst>
                <a:path w="214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84" y="2413"/>
                  </a:lnTo>
                  <a:lnTo>
                    <a:pt x="2142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6" name="Google Shape;6748;p89"/>
            <p:cNvSpPr/>
            <p:nvPr/>
          </p:nvSpPr>
          <p:spPr>
            <a:xfrm>
              <a:off x="6042725" y="34056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04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7" name="Google Shape;6749;p89"/>
            <p:cNvSpPr/>
            <p:nvPr/>
          </p:nvSpPr>
          <p:spPr>
            <a:xfrm>
              <a:off x="5680550" y="368687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6750;p89"/>
            <p:cNvSpPr/>
            <p:nvPr/>
          </p:nvSpPr>
          <p:spPr>
            <a:xfrm>
              <a:off x="5744650" y="364982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6751;p89"/>
            <p:cNvSpPr/>
            <p:nvPr/>
          </p:nvSpPr>
          <p:spPr>
            <a:xfrm>
              <a:off x="5808750" y="3612500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910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6752;p89"/>
            <p:cNvSpPr/>
            <p:nvPr/>
          </p:nvSpPr>
          <p:spPr>
            <a:xfrm>
              <a:off x="5873125" y="3464025"/>
              <a:ext cx="246425" cy="172050"/>
            </a:xfrm>
            <a:custGeom>
              <a:rect l="l" t="t" r="r" b="b"/>
              <a:pathLst>
                <a:path w="9857" h="6882" extrusionOk="0">
                  <a:moveTo>
                    <a:pt x="9262" y="0"/>
                  </a:moveTo>
                  <a:lnTo>
                    <a:pt x="7704" y="909"/>
                  </a:lnTo>
                  <a:lnTo>
                    <a:pt x="8299" y="2413"/>
                  </a:lnTo>
                  <a:lnTo>
                    <a:pt x="9857" y="1515"/>
                  </a:lnTo>
                  <a:lnTo>
                    <a:pt x="9262" y="0"/>
                  </a:lnTo>
                  <a:close/>
                  <a:moveTo>
                    <a:pt x="6698" y="1482"/>
                  </a:moveTo>
                  <a:lnTo>
                    <a:pt x="5140" y="2391"/>
                  </a:lnTo>
                  <a:lnTo>
                    <a:pt x="5724" y="3906"/>
                  </a:lnTo>
                  <a:lnTo>
                    <a:pt x="7282" y="3008"/>
                  </a:lnTo>
                  <a:lnTo>
                    <a:pt x="6698" y="1482"/>
                  </a:lnTo>
                  <a:close/>
                  <a:moveTo>
                    <a:pt x="4123" y="2975"/>
                  </a:moveTo>
                  <a:lnTo>
                    <a:pt x="2565" y="3873"/>
                  </a:lnTo>
                  <a:lnTo>
                    <a:pt x="3160" y="5388"/>
                  </a:lnTo>
                  <a:lnTo>
                    <a:pt x="4718" y="4490"/>
                  </a:lnTo>
                  <a:lnTo>
                    <a:pt x="4123" y="2975"/>
                  </a:lnTo>
                  <a:close/>
                  <a:moveTo>
                    <a:pt x="1548" y="4458"/>
                  </a:moveTo>
                  <a:lnTo>
                    <a:pt x="1" y="5356"/>
                  </a:lnTo>
                  <a:lnTo>
                    <a:pt x="596" y="6881"/>
                  </a:lnTo>
                  <a:lnTo>
                    <a:pt x="2154" y="5972"/>
                  </a:lnTo>
                  <a:lnTo>
                    <a:pt x="1548" y="4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6753;p89"/>
            <p:cNvSpPr/>
            <p:nvPr/>
          </p:nvSpPr>
          <p:spPr>
            <a:xfrm>
              <a:off x="5506375" y="3147300"/>
              <a:ext cx="538800" cy="312150"/>
            </a:xfrm>
            <a:custGeom>
              <a:rect l="l" t="t" r="r" b="b"/>
              <a:pathLst>
                <a:path w="21552" h="12486" extrusionOk="0">
                  <a:moveTo>
                    <a:pt x="20686" y="0"/>
                  </a:moveTo>
                  <a:lnTo>
                    <a:pt x="0" y="11988"/>
                  </a:lnTo>
                  <a:lnTo>
                    <a:pt x="855" y="12485"/>
                  </a:lnTo>
                  <a:lnTo>
                    <a:pt x="21552" y="498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6754;p89"/>
            <p:cNvSpPr/>
            <p:nvPr/>
          </p:nvSpPr>
          <p:spPr>
            <a:xfrm>
              <a:off x="5348950" y="3446975"/>
              <a:ext cx="334325" cy="414125"/>
            </a:xfrm>
            <a:custGeom>
              <a:rect l="l" t="t" r="r" b="b"/>
              <a:pathLst>
                <a:path w="13373" h="16565" extrusionOk="0">
                  <a:moveTo>
                    <a:pt x="6297" y="1"/>
                  </a:moveTo>
                  <a:lnTo>
                    <a:pt x="1" y="8840"/>
                  </a:lnTo>
                  <a:lnTo>
                    <a:pt x="445" y="9099"/>
                  </a:lnTo>
                  <a:lnTo>
                    <a:pt x="6514" y="574"/>
                  </a:lnTo>
                  <a:lnTo>
                    <a:pt x="6936" y="812"/>
                  </a:lnTo>
                  <a:lnTo>
                    <a:pt x="12929" y="16305"/>
                  </a:lnTo>
                  <a:lnTo>
                    <a:pt x="13373" y="16564"/>
                  </a:lnTo>
                  <a:lnTo>
                    <a:pt x="13373" y="16564"/>
                  </a:lnTo>
                  <a:lnTo>
                    <a:pt x="7152" y="498"/>
                  </a:lnTo>
                  <a:lnTo>
                    <a:pt x="6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6755;p89"/>
            <p:cNvSpPr/>
            <p:nvPr/>
          </p:nvSpPr>
          <p:spPr>
            <a:xfrm>
              <a:off x="5984025" y="3125375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0"/>
                  </a:moveTo>
                  <a:cubicBezTo>
                    <a:pt x="447" y="0"/>
                    <a:pt x="276" y="96"/>
                    <a:pt x="174" y="250"/>
                  </a:cubicBezTo>
                  <a:cubicBezTo>
                    <a:pt x="0" y="510"/>
                    <a:pt x="11" y="888"/>
                    <a:pt x="195" y="1299"/>
                  </a:cubicBezTo>
                  <a:cubicBezTo>
                    <a:pt x="238" y="1408"/>
                    <a:pt x="293" y="1505"/>
                    <a:pt x="347" y="1591"/>
                  </a:cubicBezTo>
                  <a:lnTo>
                    <a:pt x="563" y="1472"/>
                  </a:lnTo>
                  <a:cubicBezTo>
                    <a:pt x="509" y="1386"/>
                    <a:pt x="466" y="1299"/>
                    <a:pt x="422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39" y="291"/>
                    <a:pt x="534" y="238"/>
                    <a:pt x="641" y="238"/>
                  </a:cubicBezTo>
                  <a:cubicBezTo>
                    <a:pt x="651" y="238"/>
                    <a:pt x="661" y="238"/>
                    <a:pt x="671" y="239"/>
                  </a:cubicBezTo>
                  <a:cubicBezTo>
                    <a:pt x="1093" y="239"/>
                    <a:pt x="1656" y="726"/>
                    <a:pt x="1905" y="1299"/>
                  </a:cubicBezTo>
                  <a:cubicBezTo>
                    <a:pt x="2045" y="1624"/>
                    <a:pt x="2056" y="1938"/>
                    <a:pt x="1948" y="2122"/>
                  </a:cubicBezTo>
                  <a:cubicBezTo>
                    <a:pt x="1888" y="2211"/>
                    <a:pt x="1784" y="2264"/>
                    <a:pt x="1683" y="2264"/>
                  </a:cubicBezTo>
                  <a:cubicBezTo>
                    <a:pt x="1674" y="2264"/>
                    <a:pt x="1665" y="2263"/>
                    <a:pt x="1656" y="2262"/>
                  </a:cubicBezTo>
                  <a:lnTo>
                    <a:pt x="1612" y="2262"/>
                  </a:lnTo>
                  <a:lnTo>
                    <a:pt x="1461" y="2349"/>
                  </a:lnTo>
                  <a:lnTo>
                    <a:pt x="1515" y="2489"/>
                  </a:lnTo>
                  <a:cubicBezTo>
                    <a:pt x="1569" y="2500"/>
                    <a:pt x="1612" y="2500"/>
                    <a:pt x="1656" y="2500"/>
                  </a:cubicBezTo>
                  <a:cubicBezTo>
                    <a:pt x="1666" y="2501"/>
                    <a:pt x="1675" y="2501"/>
                    <a:pt x="1685" y="2501"/>
                  </a:cubicBezTo>
                  <a:cubicBezTo>
                    <a:pt x="1869" y="2501"/>
                    <a:pt x="2040" y="2405"/>
                    <a:pt x="2153" y="2251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1"/>
                    <a:pt x="1191" y="1"/>
                    <a:pt x="660" y="1"/>
                  </a:cubicBezTo>
                  <a:cubicBezTo>
                    <a:pt x="651" y="1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6756;p89"/>
            <p:cNvSpPr/>
            <p:nvPr/>
          </p:nvSpPr>
          <p:spPr>
            <a:xfrm>
              <a:off x="6026025" y="3141775"/>
              <a:ext cx="11750" cy="18550"/>
            </a:xfrm>
            <a:custGeom>
              <a:rect l="l" t="t" r="r" b="b"/>
              <a:pathLst>
                <a:path w="470" h="742" extrusionOk="0">
                  <a:moveTo>
                    <a:pt x="20" y="1"/>
                  </a:moveTo>
                  <a:cubicBezTo>
                    <a:pt x="10" y="1"/>
                    <a:pt x="0" y="11"/>
                    <a:pt x="8" y="27"/>
                  </a:cubicBezTo>
                  <a:cubicBezTo>
                    <a:pt x="181" y="275"/>
                    <a:pt x="279" y="459"/>
                    <a:pt x="441" y="730"/>
                  </a:cubicBezTo>
                  <a:cubicBezTo>
                    <a:pt x="441" y="738"/>
                    <a:pt x="446" y="742"/>
                    <a:pt x="451" y="742"/>
                  </a:cubicBezTo>
                  <a:cubicBezTo>
                    <a:pt x="459" y="742"/>
                    <a:pt x="469" y="732"/>
                    <a:pt x="463" y="719"/>
                  </a:cubicBezTo>
                  <a:cubicBezTo>
                    <a:pt x="387" y="449"/>
                    <a:pt x="235" y="200"/>
                    <a:pt x="30" y="5"/>
                  </a:cubicBezTo>
                  <a:cubicBezTo>
                    <a:pt x="27" y="2"/>
                    <a:pt x="23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6757;p89"/>
            <p:cNvSpPr/>
            <p:nvPr/>
          </p:nvSpPr>
          <p:spPr>
            <a:xfrm>
              <a:off x="5950225" y="3145125"/>
              <a:ext cx="57350" cy="62525"/>
            </a:xfrm>
            <a:custGeom>
              <a:rect l="l" t="t" r="r" b="b"/>
              <a:pathLst>
                <a:path w="2294" h="2501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77"/>
                    <a:pt x="184" y="1299"/>
                  </a:cubicBezTo>
                  <a:cubicBezTo>
                    <a:pt x="227" y="1396"/>
                    <a:pt x="281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44" y="1288"/>
                    <a:pt x="411" y="1202"/>
                  </a:cubicBezTo>
                  <a:cubicBezTo>
                    <a:pt x="260" y="866"/>
                    <a:pt x="249" y="553"/>
                    <a:pt x="357" y="379"/>
                  </a:cubicBezTo>
                  <a:cubicBezTo>
                    <a:pt x="417" y="290"/>
                    <a:pt x="521" y="237"/>
                    <a:pt x="630" y="237"/>
                  </a:cubicBezTo>
                  <a:cubicBezTo>
                    <a:pt x="640" y="237"/>
                    <a:pt x="650" y="238"/>
                    <a:pt x="660" y="239"/>
                  </a:cubicBezTo>
                  <a:cubicBezTo>
                    <a:pt x="1071" y="239"/>
                    <a:pt x="1634" y="715"/>
                    <a:pt x="1883" y="1288"/>
                  </a:cubicBezTo>
                  <a:cubicBezTo>
                    <a:pt x="2023" y="1624"/>
                    <a:pt x="2045" y="1937"/>
                    <a:pt x="1926" y="2111"/>
                  </a:cubicBezTo>
                  <a:cubicBezTo>
                    <a:pt x="1861" y="2208"/>
                    <a:pt x="1753" y="2262"/>
                    <a:pt x="1634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04" y="2489"/>
                  </a:lnTo>
                  <a:cubicBezTo>
                    <a:pt x="1547" y="2500"/>
                    <a:pt x="1590" y="2500"/>
                    <a:pt x="1634" y="2500"/>
                  </a:cubicBezTo>
                  <a:cubicBezTo>
                    <a:pt x="1644" y="2501"/>
                    <a:pt x="1654" y="2501"/>
                    <a:pt x="1665" y="2501"/>
                  </a:cubicBezTo>
                  <a:cubicBezTo>
                    <a:pt x="1858" y="2501"/>
                    <a:pt x="2029" y="2405"/>
                    <a:pt x="2131" y="2251"/>
                  </a:cubicBezTo>
                  <a:cubicBezTo>
                    <a:pt x="2294" y="2002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0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6758;p89"/>
            <p:cNvSpPr/>
            <p:nvPr/>
          </p:nvSpPr>
          <p:spPr>
            <a:xfrm>
              <a:off x="5992150" y="3161525"/>
              <a:ext cx="11650" cy="18550"/>
            </a:xfrm>
            <a:custGeom>
              <a:rect l="l" t="t" r="r" b="b"/>
              <a:pathLst>
                <a:path w="466" h="742" extrusionOk="0">
                  <a:moveTo>
                    <a:pt x="16" y="0"/>
                  </a:moveTo>
                  <a:cubicBezTo>
                    <a:pt x="5" y="0"/>
                    <a:pt x="0" y="8"/>
                    <a:pt x="0" y="16"/>
                  </a:cubicBezTo>
                  <a:cubicBezTo>
                    <a:pt x="173" y="275"/>
                    <a:pt x="270" y="448"/>
                    <a:pt x="433" y="730"/>
                  </a:cubicBezTo>
                  <a:cubicBezTo>
                    <a:pt x="437" y="738"/>
                    <a:pt x="443" y="741"/>
                    <a:pt x="448" y="741"/>
                  </a:cubicBezTo>
                  <a:cubicBezTo>
                    <a:pt x="457" y="741"/>
                    <a:pt x="465" y="732"/>
                    <a:pt x="465" y="719"/>
                  </a:cubicBezTo>
                  <a:cubicBezTo>
                    <a:pt x="379" y="448"/>
                    <a:pt x="238" y="200"/>
                    <a:pt x="32" y="5"/>
                  </a:cubicBezTo>
                  <a:cubicBezTo>
                    <a:pt x="26" y="2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6759;p89"/>
            <p:cNvSpPr/>
            <p:nvPr/>
          </p:nvSpPr>
          <p:spPr>
            <a:xfrm>
              <a:off x="5916125" y="3164600"/>
              <a:ext cx="57375" cy="62775"/>
            </a:xfrm>
            <a:custGeom>
              <a:rect l="l" t="t" r="r" b="b"/>
              <a:pathLst>
                <a:path w="2295" h="2511" extrusionOk="0">
                  <a:moveTo>
                    <a:pt x="661" y="1"/>
                  </a:moveTo>
                  <a:cubicBezTo>
                    <a:pt x="455" y="1"/>
                    <a:pt x="271" y="87"/>
                    <a:pt x="163" y="260"/>
                  </a:cubicBezTo>
                  <a:cubicBezTo>
                    <a:pt x="1" y="509"/>
                    <a:pt x="12" y="888"/>
                    <a:pt x="185" y="1299"/>
                  </a:cubicBezTo>
                  <a:cubicBezTo>
                    <a:pt x="239" y="1407"/>
                    <a:pt x="282" y="1505"/>
                    <a:pt x="347" y="1591"/>
                  </a:cubicBezTo>
                  <a:lnTo>
                    <a:pt x="553" y="1472"/>
                  </a:lnTo>
                  <a:cubicBezTo>
                    <a:pt x="499" y="1386"/>
                    <a:pt x="455" y="1299"/>
                    <a:pt x="423" y="1202"/>
                  </a:cubicBezTo>
                  <a:cubicBezTo>
                    <a:pt x="271" y="877"/>
                    <a:pt x="261" y="563"/>
                    <a:pt x="369" y="390"/>
                  </a:cubicBezTo>
                  <a:cubicBezTo>
                    <a:pt x="428" y="291"/>
                    <a:pt x="533" y="237"/>
                    <a:pt x="633" y="237"/>
                  </a:cubicBezTo>
                  <a:cubicBezTo>
                    <a:pt x="643" y="237"/>
                    <a:pt x="652" y="238"/>
                    <a:pt x="661" y="239"/>
                  </a:cubicBezTo>
                  <a:cubicBezTo>
                    <a:pt x="1083" y="239"/>
                    <a:pt x="1645" y="726"/>
                    <a:pt x="1894" y="1299"/>
                  </a:cubicBezTo>
                  <a:cubicBezTo>
                    <a:pt x="2035" y="1634"/>
                    <a:pt x="2057" y="1948"/>
                    <a:pt x="1938" y="2121"/>
                  </a:cubicBezTo>
                  <a:cubicBezTo>
                    <a:pt x="1878" y="2210"/>
                    <a:pt x="1782" y="2263"/>
                    <a:pt x="1675" y="2263"/>
                  </a:cubicBezTo>
                  <a:cubicBezTo>
                    <a:pt x="1665" y="2263"/>
                    <a:pt x="1655" y="2263"/>
                    <a:pt x="1645" y="2262"/>
                  </a:cubicBezTo>
                  <a:lnTo>
                    <a:pt x="1613" y="2262"/>
                  </a:lnTo>
                  <a:lnTo>
                    <a:pt x="1461" y="2348"/>
                  </a:lnTo>
                  <a:lnTo>
                    <a:pt x="1516" y="2489"/>
                  </a:lnTo>
                  <a:cubicBezTo>
                    <a:pt x="1559" y="2500"/>
                    <a:pt x="1602" y="2511"/>
                    <a:pt x="1645" y="2511"/>
                  </a:cubicBezTo>
                  <a:cubicBezTo>
                    <a:pt x="1851" y="2511"/>
                    <a:pt x="2035" y="2424"/>
                    <a:pt x="2143" y="2251"/>
                  </a:cubicBezTo>
                  <a:cubicBezTo>
                    <a:pt x="2295" y="2002"/>
                    <a:pt x="2295" y="1624"/>
                    <a:pt x="2111" y="1212"/>
                  </a:cubicBezTo>
                  <a:cubicBezTo>
                    <a:pt x="1818" y="531"/>
                    <a:pt x="1180" y="1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6760;p89"/>
            <p:cNvSpPr/>
            <p:nvPr/>
          </p:nvSpPr>
          <p:spPr>
            <a:xfrm>
              <a:off x="5958050" y="3181025"/>
              <a:ext cx="11675" cy="18600"/>
            </a:xfrm>
            <a:custGeom>
              <a:rect l="l" t="t" r="r" b="b"/>
              <a:pathLst>
                <a:path w="467" h="744" extrusionOk="0">
                  <a:moveTo>
                    <a:pt x="22" y="1"/>
                  </a:moveTo>
                  <a:cubicBezTo>
                    <a:pt x="8" y="1"/>
                    <a:pt x="1" y="17"/>
                    <a:pt x="1" y="25"/>
                  </a:cubicBezTo>
                  <a:cubicBezTo>
                    <a:pt x="174" y="274"/>
                    <a:pt x="271" y="458"/>
                    <a:pt x="434" y="739"/>
                  </a:cubicBezTo>
                  <a:cubicBezTo>
                    <a:pt x="437" y="743"/>
                    <a:pt x="441" y="744"/>
                    <a:pt x="445" y="744"/>
                  </a:cubicBezTo>
                  <a:cubicBezTo>
                    <a:pt x="455" y="744"/>
                    <a:pt x="466" y="736"/>
                    <a:pt x="466" y="729"/>
                  </a:cubicBezTo>
                  <a:cubicBezTo>
                    <a:pt x="390" y="447"/>
                    <a:pt x="239" y="198"/>
                    <a:pt x="33" y="4"/>
                  </a:cubicBezTo>
                  <a:cubicBezTo>
                    <a:pt x="29" y="2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6761;p89"/>
            <p:cNvSpPr/>
            <p:nvPr/>
          </p:nvSpPr>
          <p:spPr>
            <a:xfrm>
              <a:off x="5882050" y="3184325"/>
              <a:ext cx="57650" cy="62800"/>
            </a:xfrm>
            <a:custGeom>
              <a:rect l="l" t="t" r="r" b="b"/>
              <a:pathLst>
                <a:path w="2306" h="2512" extrusionOk="0">
                  <a:moveTo>
                    <a:pt x="631" y="1"/>
                  </a:moveTo>
                  <a:cubicBezTo>
                    <a:pt x="447" y="1"/>
                    <a:pt x="266" y="96"/>
                    <a:pt x="163" y="250"/>
                  </a:cubicBezTo>
                  <a:cubicBezTo>
                    <a:pt x="1" y="499"/>
                    <a:pt x="12" y="889"/>
                    <a:pt x="196" y="1300"/>
                  </a:cubicBezTo>
                  <a:cubicBezTo>
                    <a:pt x="239" y="1397"/>
                    <a:pt x="293" y="1495"/>
                    <a:pt x="347" y="1592"/>
                  </a:cubicBezTo>
                  <a:lnTo>
                    <a:pt x="553" y="1473"/>
                  </a:lnTo>
                  <a:cubicBezTo>
                    <a:pt x="498" y="1386"/>
                    <a:pt x="455" y="1300"/>
                    <a:pt x="423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29" y="291"/>
                    <a:pt x="533" y="238"/>
                    <a:pt x="641" y="238"/>
                  </a:cubicBezTo>
                  <a:cubicBezTo>
                    <a:pt x="651" y="238"/>
                    <a:pt x="661" y="239"/>
                    <a:pt x="672" y="240"/>
                  </a:cubicBezTo>
                  <a:cubicBezTo>
                    <a:pt x="1083" y="240"/>
                    <a:pt x="1645" y="726"/>
                    <a:pt x="1894" y="1300"/>
                  </a:cubicBezTo>
                  <a:cubicBezTo>
                    <a:pt x="2035" y="1624"/>
                    <a:pt x="2056" y="1938"/>
                    <a:pt x="1937" y="2111"/>
                  </a:cubicBezTo>
                  <a:cubicBezTo>
                    <a:pt x="1872" y="2209"/>
                    <a:pt x="1764" y="2263"/>
                    <a:pt x="1645" y="2263"/>
                  </a:cubicBezTo>
                  <a:lnTo>
                    <a:pt x="1613" y="2263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9" y="2501"/>
                    <a:pt x="1602" y="2501"/>
                    <a:pt x="1656" y="2512"/>
                  </a:cubicBezTo>
                  <a:cubicBezTo>
                    <a:pt x="1851" y="2512"/>
                    <a:pt x="2035" y="2414"/>
                    <a:pt x="2143" y="225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2"/>
                    <a:pt x="1180" y="2"/>
                    <a:pt x="661" y="2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6762;p89"/>
            <p:cNvSpPr/>
            <p:nvPr/>
          </p:nvSpPr>
          <p:spPr>
            <a:xfrm>
              <a:off x="5924050" y="3200750"/>
              <a:ext cx="11575" cy="18475"/>
            </a:xfrm>
            <a:custGeom>
              <a:rect l="l" t="t" r="r" b="b"/>
              <a:pathLst>
                <a:path w="462" h="739" extrusionOk="0">
                  <a:moveTo>
                    <a:pt x="20" y="0"/>
                  </a:moveTo>
                  <a:cubicBezTo>
                    <a:pt x="10" y="0"/>
                    <a:pt x="1" y="10"/>
                    <a:pt x="9" y="26"/>
                  </a:cubicBezTo>
                  <a:cubicBezTo>
                    <a:pt x="182" y="275"/>
                    <a:pt x="279" y="448"/>
                    <a:pt x="430" y="729"/>
                  </a:cubicBezTo>
                  <a:cubicBezTo>
                    <a:pt x="434" y="736"/>
                    <a:pt x="438" y="739"/>
                    <a:pt x="443" y="739"/>
                  </a:cubicBezTo>
                  <a:cubicBezTo>
                    <a:pt x="453" y="739"/>
                    <a:pt x="463" y="726"/>
                    <a:pt x="463" y="719"/>
                  </a:cubicBezTo>
                  <a:cubicBezTo>
                    <a:pt x="387" y="448"/>
                    <a:pt x="236" y="199"/>
                    <a:pt x="30" y="5"/>
                  </a:cubicBezTo>
                  <a:cubicBezTo>
                    <a:pt x="27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6763;p89"/>
            <p:cNvSpPr/>
            <p:nvPr/>
          </p:nvSpPr>
          <p:spPr>
            <a:xfrm>
              <a:off x="5847975" y="3204075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1"/>
                  </a:moveTo>
                  <a:cubicBezTo>
                    <a:pt x="447" y="1"/>
                    <a:pt x="276" y="96"/>
                    <a:pt x="163" y="250"/>
                  </a:cubicBezTo>
                  <a:cubicBezTo>
                    <a:pt x="1" y="499"/>
                    <a:pt x="11" y="878"/>
                    <a:pt x="195" y="1300"/>
                  </a:cubicBezTo>
                  <a:cubicBezTo>
                    <a:pt x="239" y="1397"/>
                    <a:pt x="293" y="1494"/>
                    <a:pt x="347" y="1592"/>
                  </a:cubicBezTo>
                  <a:lnTo>
                    <a:pt x="552" y="1473"/>
                  </a:lnTo>
                  <a:cubicBezTo>
                    <a:pt x="509" y="1386"/>
                    <a:pt x="455" y="1289"/>
                    <a:pt x="423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44" y="283"/>
                    <a:pt x="552" y="229"/>
                    <a:pt x="671" y="229"/>
                  </a:cubicBezTo>
                  <a:cubicBezTo>
                    <a:pt x="1082" y="229"/>
                    <a:pt x="1645" y="715"/>
                    <a:pt x="1894" y="1289"/>
                  </a:cubicBezTo>
                  <a:cubicBezTo>
                    <a:pt x="2045" y="1624"/>
                    <a:pt x="2056" y="1938"/>
                    <a:pt x="1948" y="2111"/>
                  </a:cubicBezTo>
                  <a:cubicBezTo>
                    <a:pt x="1889" y="2200"/>
                    <a:pt x="1784" y="2253"/>
                    <a:pt x="1684" y="2253"/>
                  </a:cubicBezTo>
                  <a:cubicBezTo>
                    <a:pt x="1674" y="2253"/>
                    <a:pt x="1665" y="2253"/>
                    <a:pt x="1656" y="2252"/>
                  </a:cubicBezTo>
                  <a:lnTo>
                    <a:pt x="1613" y="2252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9" y="2500"/>
                    <a:pt x="1613" y="2500"/>
                    <a:pt x="1656" y="2500"/>
                  </a:cubicBezTo>
                  <a:cubicBezTo>
                    <a:pt x="1666" y="2501"/>
                    <a:pt x="1676" y="2501"/>
                    <a:pt x="1685" y="2501"/>
                  </a:cubicBezTo>
                  <a:cubicBezTo>
                    <a:pt x="1869" y="2501"/>
                    <a:pt x="2041" y="2406"/>
                    <a:pt x="2154" y="2252"/>
                  </a:cubicBezTo>
                  <a:cubicBezTo>
                    <a:pt x="2305" y="2003"/>
                    <a:pt x="2294" y="1613"/>
                    <a:pt x="2110" y="1202"/>
                  </a:cubicBezTo>
                  <a:cubicBezTo>
                    <a:pt x="1818" y="521"/>
                    <a:pt x="1180" y="1"/>
                    <a:pt x="661" y="1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6764;p89"/>
            <p:cNvSpPr/>
            <p:nvPr/>
          </p:nvSpPr>
          <p:spPr>
            <a:xfrm>
              <a:off x="5889900" y="3220325"/>
              <a:ext cx="11825" cy="18700"/>
            </a:xfrm>
            <a:custGeom>
              <a:rect l="l" t="t" r="r" b="b"/>
              <a:pathLst>
                <a:path w="472" h="748" extrusionOk="0">
                  <a:moveTo>
                    <a:pt x="33" y="0"/>
                  </a:moveTo>
                  <a:cubicBezTo>
                    <a:pt x="22" y="0"/>
                    <a:pt x="1" y="11"/>
                    <a:pt x="11" y="22"/>
                  </a:cubicBezTo>
                  <a:cubicBezTo>
                    <a:pt x="184" y="282"/>
                    <a:pt x="282" y="455"/>
                    <a:pt x="444" y="736"/>
                  </a:cubicBezTo>
                  <a:cubicBezTo>
                    <a:pt x="444" y="744"/>
                    <a:pt x="449" y="748"/>
                    <a:pt x="454" y="748"/>
                  </a:cubicBezTo>
                  <a:cubicBezTo>
                    <a:pt x="463" y="748"/>
                    <a:pt x="472" y="739"/>
                    <a:pt x="466" y="725"/>
                  </a:cubicBezTo>
                  <a:cubicBezTo>
                    <a:pt x="390" y="444"/>
                    <a:pt x="239" y="206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6765;p89"/>
            <p:cNvSpPr/>
            <p:nvPr/>
          </p:nvSpPr>
          <p:spPr>
            <a:xfrm>
              <a:off x="5814175" y="3223825"/>
              <a:ext cx="57350" cy="62550"/>
            </a:xfrm>
            <a:custGeom>
              <a:rect l="l" t="t" r="r" b="b"/>
              <a:pathLst>
                <a:path w="2294" h="2502" extrusionOk="0">
                  <a:moveTo>
                    <a:pt x="620" y="0"/>
                  </a:moveTo>
                  <a:cubicBezTo>
                    <a:pt x="436" y="0"/>
                    <a:pt x="265" y="96"/>
                    <a:pt x="163" y="250"/>
                  </a:cubicBezTo>
                  <a:cubicBezTo>
                    <a:pt x="0" y="499"/>
                    <a:pt x="0" y="877"/>
                    <a:pt x="184" y="1299"/>
                  </a:cubicBezTo>
                  <a:cubicBezTo>
                    <a:pt x="227" y="1397"/>
                    <a:pt x="282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44" y="1289"/>
                    <a:pt x="411" y="1202"/>
                  </a:cubicBezTo>
                  <a:cubicBezTo>
                    <a:pt x="260" y="867"/>
                    <a:pt x="249" y="553"/>
                    <a:pt x="357" y="380"/>
                  </a:cubicBezTo>
                  <a:cubicBezTo>
                    <a:pt x="417" y="291"/>
                    <a:pt x="521" y="238"/>
                    <a:pt x="622" y="238"/>
                  </a:cubicBezTo>
                  <a:cubicBezTo>
                    <a:pt x="631" y="238"/>
                    <a:pt x="640" y="238"/>
                    <a:pt x="649" y="239"/>
                  </a:cubicBezTo>
                  <a:cubicBezTo>
                    <a:pt x="1071" y="239"/>
                    <a:pt x="1634" y="715"/>
                    <a:pt x="1883" y="1289"/>
                  </a:cubicBezTo>
                  <a:cubicBezTo>
                    <a:pt x="2023" y="1624"/>
                    <a:pt x="2045" y="1938"/>
                    <a:pt x="1926" y="2111"/>
                  </a:cubicBezTo>
                  <a:cubicBezTo>
                    <a:pt x="1861" y="2208"/>
                    <a:pt x="1753" y="2262"/>
                    <a:pt x="1634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04" y="2489"/>
                  </a:lnTo>
                  <a:cubicBezTo>
                    <a:pt x="1547" y="2500"/>
                    <a:pt x="1591" y="2500"/>
                    <a:pt x="1634" y="2500"/>
                  </a:cubicBezTo>
                  <a:cubicBezTo>
                    <a:pt x="1644" y="2501"/>
                    <a:pt x="1655" y="2501"/>
                    <a:pt x="1665" y="2501"/>
                  </a:cubicBezTo>
                  <a:cubicBezTo>
                    <a:pt x="1858" y="2501"/>
                    <a:pt x="2029" y="2406"/>
                    <a:pt x="2132" y="2251"/>
                  </a:cubicBezTo>
                  <a:cubicBezTo>
                    <a:pt x="2294" y="1992"/>
                    <a:pt x="2283" y="1613"/>
                    <a:pt x="2099" y="1202"/>
                  </a:cubicBezTo>
                  <a:cubicBezTo>
                    <a:pt x="1807" y="531"/>
                    <a:pt x="1180" y="1"/>
                    <a:pt x="649" y="1"/>
                  </a:cubicBezTo>
                  <a:cubicBezTo>
                    <a:pt x="640" y="1"/>
                    <a:pt x="630" y="0"/>
                    <a:pt x="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6766;p89"/>
            <p:cNvSpPr/>
            <p:nvPr/>
          </p:nvSpPr>
          <p:spPr>
            <a:xfrm>
              <a:off x="5855875" y="3240000"/>
              <a:ext cx="11800" cy="18600"/>
            </a:xfrm>
            <a:custGeom>
              <a:rect l="l" t="t" r="r" b="b"/>
              <a:pathLst>
                <a:path w="472" h="744" extrusionOk="0">
                  <a:moveTo>
                    <a:pt x="24" y="0"/>
                  </a:moveTo>
                  <a:cubicBezTo>
                    <a:pt x="13" y="0"/>
                    <a:pt x="0" y="16"/>
                    <a:pt x="9" y="25"/>
                  </a:cubicBezTo>
                  <a:cubicBezTo>
                    <a:pt x="182" y="274"/>
                    <a:pt x="280" y="458"/>
                    <a:pt x="442" y="739"/>
                  </a:cubicBezTo>
                  <a:cubicBezTo>
                    <a:pt x="445" y="742"/>
                    <a:pt x="448" y="743"/>
                    <a:pt x="452" y="743"/>
                  </a:cubicBezTo>
                  <a:cubicBezTo>
                    <a:pt x="462" y="743"/>
                    <a:pt x="471" y="733"/>
                    <a:pt x="464" y="717"/>
                  </a:cubicBezTo>
                  <a:cubicBezTo>
                    <a:pt x="388" y="447"/>
                    <a:pt x="236" y="198"/>
                    <a:pt x="31" y="3"/>
                  </a:cubicBezTo>
                  <a:cubicBezTo>
                    <a:pt x="29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6767;p89"/>
            <p:cNvSpPr/>
            <p:nvPr/>
          </p:nvSpPr>
          <p:spPr>
            <a:xfrm>
              <a:off x="5780100" y="3243300"/>
              <a:ext cx="57350" cy="62525"/>
            </a:xfrm>
            <a:custGeom>
              <a:rect l="l" t="t" r="r" b="b"/>
              <a:pathLst>
                <a:path w="2294" h="2501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88"/>
                    <a:pt x="184" y="1299"/>
                  </a:cubicBezTo>
                  <a:cubicBezTo>
                    <a:pt x="227" y="1397"/>
                    <a:pt x="281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54" y="1289"/>
                    <a:pt x="411" y="1202"/>
                  </a:cubicBezTo>
                  <a:cubicBezTo>
                    <a:pt x="271" y="867"/>
                    <a:pt x="249" y="553"/>
                    <a:pt x="368" y="380"/>
                  </a:cubicBezTo>
                  <a:cubicBezTo>
                    <a:pt x="427" y="291"/>
                    <a:pt x="523" y="238"/>
                    <a:pt x="630" y="238"/>
                  </a:cubicBezTo>
                  <a:cubicBezTo>
                    <a:pt x="640" y="238"/>
                    <a:pt x="650" y="238"/>
                    <a:pt x="660" y="239"/>
                  </a:cubicBezTo>
                  <a:cubicBezTo>
                    <a:pt x="1082" y="239"/>
                    <a:pt x="1645" y="726"/>
                    <a:pt x="1893" y="1299"/>
                  </a:cubicBezTo>
                  <a:cubicBezTo>
                    <a:pt x="2023" y="1624"/>
                    <a:pt x="2056" y="1938"/>
                    <a:pt x="1937" y="2111"/>
                  </a:cubicBezTo>
                  <a:cubicBezTo>
                    <a:pt x="1872" y="2208"/>
                    <a:pt x="1764" y="2262"/>
                    <a:pt x="1645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15" y="2479"/>
                  </a:lnTo>
                  <a:cubicBezTo>
                    <a:pt x="1558" y="2489"/>
                    <a:pt x="1601" y="2500"/>
                    <a:pt x="1645" y="2500"/>
                  </a:cubicBezTo>
                  <a:cubicBezTo>
                    <a:pt x="1839" y="2500"/>
                    <a:pt x="2034" y="2414"/>
                    <a:pt x="2142" y="2241"/>
                  </a:cubicBezTo>
                  <a:cubicBezTo>
                    <a:pt x="2294" y="2003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1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6768;p89"/>
            <p:cNvSpPr/>
            <p:nvPr/>
          </p:nvSpPr>
          <p:spPr>
            <a:xfrm>
              <a:off x="5822025" y="3259700"/>
              <a:ext cx="11650" cy="18375"/>
            </a:xfrm>
            <a:custGeom>
              <a:rect l="l" t="t" r="r" b="b"/>
              <a:pathLst>
                <a:path w="466" h="735" extrusionOk="0">
                  <a:moveTo>
                    <a:pt x="17" y="1"/>
                  </a:moveTo>
                  <a:cubicBezTo>
                    <a:pt x="6" y="1"/>
                    <a:pt x="0" y="11"/>
                    <a:pt x="0" y="27"/>
                  </a:cubicBezTo>
                  <a:cubicBezTo>
                    <a:pt x="173" y="275"/>
                    <a:pt x="270" y="449"/>
                    <a:pt x="433" y="730"/>
                  </a:cubicBezTo>
                  <a:cubicBezTo>
                    <a:pt x="436" y="733"/>
                    <a:pt x="440" y="734"/>
                    <a:pt x="444" y="734"/>
                  </a:cubicBezTo>
                  <a:cubicBezTo>
                    <a:pt x="454" y="734"/>
                    <a:pt x="465" y="727"/>
                    <a:pt x="465" y="719"/>
                  </a:cubicBezTo>
                  <a:cubicBezTo>
                    <a:pt x="379" y="449"/>
                    <a:pt x="238" y="200"/>
                    <a:pt x="32" y="5"/>
                  </a:cubicBezTo>
                  <a:cubicBezTo>
                    <a:pt x="27" y="2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6769;p89"/>
            <p:cNvSpPr/>
            <p:nvPr/>
          </p:nvSpPr>
          <p:spPr>
            <a:xfrm>
              <a:off x="5746000" y="3262800"/>
              <a:ext cx="57375" cy="62775"/>
            </a:xfrm>
            <a:custGeom>
              <a:rect l="l" t="t" r="r" b="b"/>
              <a:pathLst>
                <a:path w="2295" h="2511" extrusionOk="0">
                  <a:moveTo>
                    <a:pt x="661" y="0"/>
                  </a:moveTo>
                  <a:cubicBezTo>
                    <a:pt x="455" y="0"/>
                    <a:pt x="271" y="97"/>
                    <a:pt x="163" y="260"/>
                  </a:cubicBezTo>
                  <a:cubicBezTo>
                    <a:pt x="1" y="509"/>
                    <a:pt x="1" y="887"/>
                    <a:pt x="185" y="1309"/>
                  </a:cubicBezTo>
                  <a:cubicBezTo>
                    <a:pt x="228" y="1406"/>
                    <a:pt x="282" y="1504"/>
                    <a:pt x="347" y="1590"/>
                  </a:cubicBezTo>
                  <a:lnTo>
                    <a:pt x="553" y="1471"/>
                  </a:lnTo>
                  <a:cubicBezTo>
                    <a:pt x="499" y="1385"/>
                    <a:pt x="455" y="1298"/>
                    <a:pt x="412" y="1201"/>
                  </a:cubicBezTo>
                  <a:cubicBezTo>
                    <a:pt x="282" y="876"/>
                    <a:pt x="250" y="563"/>
                    <a:pt x="369" y="390"/>
                  </a:cubicBezTo>
                  <a:cubicBezTo>
                    <a:pt x="434" y="292"/>
                    <a:pt x="542" y="238"/>
                    <a:pt x="661" y="238"/>
                  </a:cubicBezTo>
                  <a:cubicBezTo>
                    <a:pt x="1083" y="238"/>
                    <a:pt x="1645" y="725"/>
                    <a:pt x="1894" y="1298"/>
                  </a:cubicBezTo>
                  <a:cubicBezTo>
                    <a:pt x="2035" y="1634"/>
                    <a:pt x="2056" y="1947"/>
                    <a:pt x="1937" y="2121"/>
                  </a:cubicBezTo>
                  <a:cubicBezTo>
                    <a:pt x="1878" y="2210"/>
                    <a:pt x="1782" y="2263"/>
                    <a:pt x="1675" y="2263"/>
                  </a:cubicBezTo>
                  <a:cubicBezTo>
                    <a:pt x="1665" y="2263"/>
                    <a:pt x="1655" y="2262"/>
                    <a:pt x="1645" y="2261"/>
                  </a:cubicBezTo>
                  <a:lnTo>
                    <a:pt x="1602" y="2261"/>
                  </a:lnTo>
                  <a:lnTo>
                    <a:pt x="1451" y="2348"/>
                  </a:lnTo>
                  <a:lnTo>
                    <a:pt x="1516" y="2499"/>
                  </a:lnTo>
                  <a:cubicBezTo>
                    <a:pt x="1559" y="2499"/>
                    <a:pt x="1602" y="2510"/>
                    <a:pt x="1645" y="2510"/>
                  </a:cubicBezTo>
                  <a:cubicBezTo>
                    <a:pt x="1655" y="2511"/>
                    <a:pt x="1665" y="2511"/>
                    <a:pt x="1675" y="2511"/>
                  </a:cubicBezTo>
                  <a:cubicBezTo>
                    <a:pt x="1860" y="2511"/>
                    <a:pt x="2040" y="2415"/>
                    <a:pt x="2143" y="2261"/>
                  </a:cubicBezTo>
                  <a:cubicBezTo>
                    <a:pt x="2295" y="2012"/>
                    <a:pt x="2295" y="1623"/>
                    <a:pt x="2111" y="1212"/>
                  </a:cubicBezTo>
                  <a:cubicBezTo>
                    <a:pt x="1818" y="530"/>
                    <a:pt x="1180" y="0"/>
                    <a:pt x="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6770;p89"/>
            <p:cNvSpPr/>
            <p:nvPr/>
          </p:nvSpPr>
          <p:spPr>
            <a:xfrm>
              <a:off x="5787975" y="3279225"/>
              <a:ext cx="11625" cy="18600"/>
            </a:xfrm>
            <a:custGeom>
              <a:rect l="l" t="t" r="r" b="b"/>
              <a:pathLst>
                <a:path w="465" h="744" extrusionOk="0">
                  <a:moveTo>
                    <a:pt x="20" y="0"/>
                  </a:moveTo>
                  <a:cubicBezTo>
                    <a:pt x="6" y="0"/>
                    <a:pt x="1" y="16"/>
                    <a:pt x="10" y="25"/>
                  </a:cubicBezTo>
                  <a:cubicBezTo>
                    <a:pt x="183" y="284"/>
                    <a:pt x="280" y="457"/>
                    <a:pt x="432" y="739"/>
                  </a:cubicBezTo>
                  <a:cubicBezTo>
                    <a:pt x="435" y="742"/>
                    <a:pt x="439" y="743"/>
                    <a:pt x="443" y="743"/>
                  </a:cubicBezTo>
                  <a:cubicBezTo>
                    <a:pt x="453" y="743"/>
                    <a:pt x="464" y="735"/>
                    <a:pt x="464" y="728"/>
                  </a:cubicBezTo>
                  <a:cubicBezTo>
                    <a:pt x="388" y="447"/>
                    <a:pt x="237" y="198"/>
                    <a:pt x="31" y="3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6771;p89"/>
            <p:cNvSpPr/>
            <p:nvPr/>
          </p:nvSpPr>
          <p:spPr>
            <a:xfrm>
              <a:off x="5712200" y="3282500"/>
              <a:ext cx="57375" cy="62800"/>
            </a:xfrm>
            <a:custGeom>
              <a:rect l="l" t="t" r="r" b="b"/>
              <a:pathLst>
                <a:path w="2295" h="2512" extrusionOk="0">
                  <a:moveTo>
                    <a:pt x="630" y="1"/>
                  </a:moveTo>
                  <a:cubicBezTo>
                    <a:pt x="437" y="1"/>
                    <a:pt x="266" y="97"/>
                    <a:pt x="163" y="251"/>
                  </a:cubicBezTo>
                  <a:cubicBezTo>
                    <a:pt x="1" y="499"/>
                    <a:pt x="1" y="889"/>
                    <a:pt x="184" y="1300"/>
                  </a:cubicBezTo>
                  <a:cubicBezTo>
                    <a:pt x="228" y="1397"/>
                    <a:pt x="282" y="1495"/>
                    <a:pt x="347" y="1592"/>
                  </a:cubicBezTo>
                  <a:lnTo>
                    <a:pt x="552" y="1473"/>
                  </a:lnTo>
                  <a:cubicBezTo>
                    <a:pt x="498" y="1387"/>
                    <a:pt x="455" y="1300"/>
                    <a:pt x="412" y="1203"/>
                  </a:cubicBezTo>
                  <a:cubicBezTo>
                    <a:pt x="271" y="878"/>
                    <a:pt x="249" y="564"/>
                    <a:pt x="368" y="391"/>
                  </a:cubicBezTo>
                  <a:cubicBezTo>
                    <a:pt x="428" y="302"/>
                    <a:pt x="524" y="249"/>
                    <a:pt x="631" y="249"/>
                  </a:cubicBezTo>
                  <a:cubicBezTo>
                    <a:pt x="640" y="249"/>
                    <a:pt x="650" y="250"/>
                    <a:pt x="661" y="251"/>
                  </a:cubicBezTo>
                  <a:cubicBezTo>
                    <a:pt x="1082" y="251"/>
                    <a:pt x="1645" y="737"/>
                    <a:pt x="1894" y="1311"/>
                  </a:cubicBezTo>
                  <a:cubicBezTo>
                    <a:pt x="2035" y="1635"/>
                    <a:pt x="2056" y="1949"/>
                    <a:pt x="1937" y="2122"/>
                  </a:cubicBezTo>
                  <a:cubicBezTo>
                    <a:pt x="1872" y="2220"/>
                    <a:pt x="1764" y="2274"/>
                    <a:pt x="1645" y="2274"/>
                  </a:cubicBezTo>
                  <a:lnTo>
                    <a:pt x="1602" y="2274"/>
                  </a:lnTo>
                  <a:lnTo>
                    <a:pt x="1450" y="2360"/>
                  </a:lnTo>
                  <a:lnTo>
                    <a:pt x="1504" y="2490"/>
                  </a:lnTo>
                  <a:cubicBezTo>
                    <a:pt x="1548" y="2501"/>
                    <a:pt x="1602" y="2512"/>
                    <a:pt x="1645" y="2512"/>
                  </a:cubicBezTo>
                  <a:cubicBezTo>
                    <a:pt x="1840" y="2512"/>
                    <a:pt x="2024" y="2425"/>
                    <a:pt x="2143" y="2252"/>
                  </a:cubicBezTo>
                  <a:cubicBezTo>
                    <a:pt x="2294" y="2003"/>
                    <a:pt x="2283" y="1625"/>
                    <a:pt x="2110" y="1203"/>
                  </a:cubicBezTo>
                  <a:cubicBezTo>
                    <a:pt x="1807" y="532"/>
                    <a:pt x="1180" y="2"/>
                    <a:pt x="661" y="2"/>
                  </a:cubicBezTo>
                  <a:cubicBezTo>
                    <a:pt x="650" y="1"/>
                    <a:pt x="640" y="1"/>
                    <a:pt x="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772;p89"/>
            <p:cNvSpPr/>
            <p:nvPr/>
          </p:nvSpPr>
          <p:spPr>
            <a:xfrm>
              <a:off x="5753900" y="3298950"/>
              <a:ext cx="11600" cy="18400"/>
            </a:xfrm>
            <a:custGeom>
              <a:rect l="l" t="t" r="r" b="b"/>
              <a:pathLst>
                <a:path w="463" h="736" extrusionOk="0">
                  <a:moveTo>
                    <a:pt x="24" y="1"/>
                  </a:moveTo>
                  <a:cubicBezTo>
                    <a:pt x="13" y="1"/>
                    <a:pt x="1" y="17"/>
                    <a:pt x="9" y="25"/>
                  </a:cubicBezTo>
                  <a:cubicBezTo>
                    <a:pt x="183" y="274"/>
                    <a:pt x="280" y="458"/>
                    <a:pt x="431" y="729"/>
                  </a:cubicBezTo>
                  <a:cubicBezTo>
                    <a:pt x="436" y="733"/>
                    <a:pt x="442" y="736"/>
                    <a:pt x="448" y="736"/>
                  </a:cubicBezTo>
                  <a:cubicBezTo>
                    <a:pt x="456" y="736"/>
                    <a:pt x="464" y="730"/>
                    <a:pt x="464" y="718"/>
                  </a:cubicBezTo>
                  <a:cubicBezTo>
                    <a:pt x="388" y="447"/>
                    <a:pt x="237" y="198"/>
                    <a:pt x="31" y="4"/>
                  </a:cubicBezTo>
                  <a:cubicBezTo>
                    <a:pt x="29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773;p89"/>
            <p:cNvSpPr/>
            <p:nvPr/>
          </p:nvSpPr>
          <p:spPr>
            <a:xfrm>
              <a:off x="5677850" y="3302250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1"/>
                  </a:moveTo>
                  <a:cubicBezTo>
                    <a:pt x="447" y="1"/>
                    <a:pt x="276" y="96"/>
                    <a:pt x="174" y="250"/>
                  </a:cubicBezTo>
                  <a:cubicBezTo>
                    <a:pt x="1" y="499"/>
                    <a:pt x="11" y="878"/>
                    <a:pt x="195" y="1300"/>
                  </a:cubicBezTo>
                  <a:cubicBezTo>
                    <a:pt x="239" y="1397"/>
                    <a:pt x="293" y="1495"/>
                    <a:pt x="347" y="1592"/>
                  </a:cubicBezTo>
                  <a:lnTo>
                    <a:pt x="563" y="1473"/>
                  </a:lnTo>
                  <a:cubicBezTo>
                    <a:pt x="498" y="1386"/>
                    <a:pt x="455" y="1289"/>
                    <a:pt x="412" y="1202"/>
                  </a:cubicBezTo>
                  <a:cubicBezTo>
                    <a:pt x="271" y="867"/>
                    <a:pt x="260" y="553"/>
                    <a:pt x="368" y="380"/>
                  </a:cubicBezTo>
                  <a:cubicBezTo>
                    <a:pt x="428" y="291"/>
                    <a:pt x="524" y="238"/>
                    <a:pt x="631" y="238"/>
                  </a:cubicBezTo>
                  <a:cubicBezTo>
                    <a:pt x="640" y="238"/>
                    <a:pt x="650" y="239"/>
                    <a:pt x="661" y="240"/>
                  </a:cubicBezTo>
                  <a:cubicBezTo>
                    <a:pt x="1082" y="240"/>
                    <a:pt x="1645" y="726"/>
                    <a:pt x="1894" y="1300"/>
                  </a:cubicBezTo>
                  <a:cubicBezTo>
                    <a:pt x="2035" y="1624"/>
                    <a:pt x="2056" y="1938"/>
                    <a:pt x="1937" y="2111"/>
                  </a:cubicBezTo>
                  <a:cubicBezTo>
                    <a:pt x="1872" y="2209"/>
                    <a:pt x="1764" y="2263"/>
                    <a:pt x="1645" y="2263"/>
                  </a:cubicBezTo>
                  <a:lnTo>
                    <a:pt x="1613" y="2263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8" y="2501"/>
                    <a:pt x="1602" y="2501"/>
                    <a:pt x="1645" y="2501"/>
                  </a:cubicBezTo>
                  <a:cubicBezTo>
                    <a:pt x="1655" y="2501"/>
                    <a:pt x="1665" y="2502"/>
                    <a:pt x="1675" y="2502"/>
                  </a:cubicBezTo>
                  <a:cubicBezTo>
                    <a:pt x="1859" y="2502"/>
                    <a:pt x="2040" y="2406"/>
                    <a:pt x="2143" y="225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21"/>
                    <a:pt x="1180" y="2"/>
                    <a:pt x="661" y="2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774;p89"/>
            <p:cNvSpPr/>
            <p:nvPr/>
          </p:nvSpPr>
          <p:spPr>
            <a:xfrm>
              <a:off x="5719850" y="3318675"/>
              <a:ext cx="11750" cy="18550"/>
            </a:xfrm>
            <a:custGeom>
              <a:rect l="l" t="t" r="r" b="b"/>
              <a:pathLst>
                <a:path w="470" h="742" extrusionOk="0">
                  <a:moveTo>
                    <a:pt x="19" y="0"/>
                  </a:moveTo>
                  <a:cubicBezTo>
                    <a:pt x="9" y="0"/>
                    <a:pt x="1" y="8"/>
                    <a:pt x="8" y="15"/>
                  </a:cubicBezTo>
                  <a:cubicBezTo>
                    <a:pt x="181" y="275"/>
                    <a:pt x="279" y="448"/>
                    <a:pt x="441" y="729"/>
                  </a:cubicBezTo>
                  <a:cubicBezTo>
                    <a:pt x="441" y="738"/>
                    <a:pt x="446" y="741"/>
                    <a:pt x="451" y="741"/>
                  </a:cubicBezTo>
                  <a:cubicBezTo>
                    <a:pt x="460" y="741"/>
                    <a:pt x="469" y="732"/>
                    <a:pt x="463" y="719"/>
                  </a:cubicBezTo>
                  <a:cubicBezTo>
                    <a:pt x="387" y="448"/>
                    <a:pt x="236" y="199"/>
                    <a:pt x="30" y="5"/>
                  </a:cubicBezTo>
                  <a:cubicBezTo>
                    <a:pt x="27" y="1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775;p89"/>
            <p:cNvSpPr/>
            <p:nvPr/>
          </p:nvSpPr>
          <p:spPr>
            <a:xfrm>
              <a:off x="5644050" y="3321750"/>
              <a:ext cx="57350" cy="62800"/>
            </a:xfrm>
            <a:custGeom>
              <a:rect l="l" t="t" r="r" b="b"/>
              <a:pathLst>
                <a:path w="2294" h="2512" extrusionOk="0">
                  <a:moveTo>
                    <a:pt x="660" y="1"/>
                  </a:moveTo>
                  <a:cubicBezTo>
                    <a:pt x="455" y="1"/>
                    <a:pt x="271" y="87"/>
                    <a:pt x="163" y="260"/>
                  </a:cubicBezTo>
                  <a:cubicBezTo>
                    <a:pt x="0" y="509"/>
                    <a:pt x="0" y="888"/>
                    <a:pt x="184" y="1299"/>
                  </a:cubicBezTo>
                  <a:cubicBezTo>
                    <a:pt x="227" y="1407"/>
                    <a:pt x="282" y="1504"/>
                    <a:pt x="346" y="1591"/>
                  </a:cubicBezTo>
                  <a:lnTo>
                    <a:pt x="552" y="1472"/>
                  </a:lnTo>
                  <a:cubicBezTo>
                    <a:pt x="498" y="1385"/>
                    <a:pt x="455" y="1299"/>
                    <a:pt x="411" y="1201"/>
                  </a:cubicBezTo>
                  <a:cubicBezTo>
                    <a:pt x="282" y="877"/>
                    <a:pt x="249" y="563"/>
                    <a:pt x="368" y="390"/>
                  </a:cubicBezTo>
                  <a:cubicBezTo>
                    <a:pt x="428" y="301"/>
                    <a:pt x="523" y="248"/>
                    <a:pt x="630" y="248"/>
                  </a:cubicBezTo>
                  <a:cubicBezTo>
                    <a:pt x="640" y="248"/>
                    <a:pt x="650" y="248"/>
                    <a:pt x="660" y="249"/>
                  </a:cubicBezTo>
                  <a:cubicBezTo>
                    <a:pt x="1082" y="249"/>
                    <a:pt x="1645" y="736"/>
                    <a:pt x="1894" y="1310"/>
                  </a:cubicBezTo>
                  <a:cubicBezTo>
                    <a:pt x="2023" y="1634"/>
                    <a:pt x="2056" y="1948"/>
                    <a:pt x="1937" y="2132"/>
                  </a:cubicBezTo>
                  <a:cubicBezTo>
                    <a:pt x="1877" y="2221"/>
                    <a:pt x="1782" y="2274"/>
                    <a:pt x="1675" y="2274"/>
                  </a:cubicBezTo>
                  <a:cubicBezTo>
                    <a:pt x="1665" y="2274"/>
                    <a:pt x="1655" y="2273"/>
                    <a:pt x="1645" y="2272"/>
                  </a:cubicBezTo>
                  <a:lnTo>
                    <a:pt x="1601" y="2272"/>
                  </a:lnTo>
                  <a:lnTo>
                    <a:pt x="1450" y="2359"/>
                  </a:lnTo>
                  <a:lnTo>
                    <a:pt x="1515" y="2500"/>
                  </a:lnTo>
                  <a:cubicBezTo>
                    <a:pt x="1558" y="2500"/>
                    <a:pt x="1601" y="2511"/>
                    <a:pt x="1645" y="2511"/>
                  </a:cubicBezTo>
                  <a:cubicBezTo>
                    <a:pt x="1655" y="2511"/>
                    <a:pt x="1664" y="2511"/>
                    <a:pt x="1674" y="2511"/>
                  </a:cubicBezTo>
                  <a:cubicBezTo>
                    <a:pt x="1859" y="2511"/>
                    <a:pt x="2040" y="2416"/>
                    <a:pt x="2142" y="2262"/>
                  </a:cubicBezTo>
                  <a:cubicBezTo>
                    <a:pt x="2294" y="2002"/>
                    <a:pt x="2283" y="1623"/>
                    <a:pt x="2110" y="1212"/>
                  </a:cubicBezTo>
                  <a:cubicBezTo>
                    <a:pt x="1807" y="531"/>
                    <a:pt x="1179" y="1"/>
                    <a:pt x="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776;p89"/>
            <p:cNvSpPr/>
            <p:nvPr/>
          </p:nvSpPr>
          <p:spPr>
            <a:xfrm>
              <a:off x="5685775" y="3338300"/>
              <a:ext cx="11775" cy="18475"/>
            </a:xfrm>
            <a:custGeom>
              <a:rect l="l" t="t" r="r" b="b"/>
              <a:pathLst>
                <a:path w="471" h="739" extrusionOk="0">
                  <a:moveTo>
                    <a:pt x="18" y="0"/>
                  </a:moveTo>
                  <a:cubicBezTo>
                    <a:pt x="9" y="0"/>
                    <a:pt x="1" y="13"/>
                    <a:pt x="8" y="20"/>
                  </a:cubicBezTo>
                  <a:cubicBezTo>
                    <a:pt x="181" y="280"/>
                    <a:pt x="279" y="453"/>
                    <a:pt x="441" y="734"/>
                  </a:cubicBezTo>
                  <a:cubicBezTo>
                    <a:pt x="444" y="737"/>
                    <a:pt x="448" y="739"/>
                    <a:pt x="452" y="739"/>
                  </a:cubicBezTo>
                  <a:cubicBezTo>
                    <a:pt x="462" y="739"/>
                    <a:pt x="470" y="731"/>
                    <a:pt x="463" y="723"/>
                  </a:cubicBezTo>
                  <a:cubicBezTo>
                    <a:pt x="387" y="453"/>
                    <a:pt x="235" y="204"/>
                    <a:pt x="30" y="9"/>
                  </a:cubicBezTo>
                  <a:cubicBezTo>
                    <a:pt x="26" y="3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777;p89"/>
            <p:cNvSpPr/>
            <p:nvPr/>
          </p:nvSpPr>
          <p:spPr>
            <a:xfrm>
              <a:off x="5609975" y="3341475"/>
              <a:ext cx="57350" cy="62800"/>
            </a:xfrm>
            <a:custGeom>
              <a:rect l="l" t="t" r="r" b="b"/>
              <a:pathLst>
                <a:path w="2294" h="2512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88"/>
                    <a:pt x="184" y="1300"/>
                  </a:cubicBezTo>
                  <a:cubicBezTo>
                    <a:pt x="227" y="1397"/>
                    <a:pt x="281" y="1494"/>
                    <a:pt x="346" y="1592"/>
                  </a:cubicBezTo>
                  <a:lnTo>
                    <a:pt x="552" y="1473"/>
                  </a:lnTo>
                  <a:cubicBezTo>
                    <a:pt x="498" y="1386"/>
                    <a:pt x="454" y="1300"/>
                    <a:pt x="411" y="1202"/>
                  </a:cubicBezTo>
                  <a:cubicBezTo>
                    <a:pt x="271" y="867"/>
                    <a:pt x="260" y="553"/>
                    <a:pt x="368" y="391"/>
                  </a:cubicBezTo>
                  <a:cubicBezTo>
                    <a:pt x="433" y="293"/>
                    <a:pt x="552" y="239"/>
                    <a:pt x="660" y="239"/>
                  </a:cubicBezTo>
                  <a:cubicBezTo>
                    <a:pt x="1082" y="239"/>
                    <a:pt x="1645" y="726"/>
                    <a:pt x="1893" y="1300"/>
                  </a:cubicBezTo>
                  <a:cubicBezTo>
                    <a:pt x="2034" y="1635"/>
                    <a:pt x="2056" y="1949"/>
                    <a:pt x="1937" y="2122"/>
                  </a:cubicBezTo>
                  <a:cubicBezTo>
                    <a:pt x="1872" y="2219"/>
                    <a:pt x="1764" y="2273"/>
                    <a:pt x="1645" y="2273"/>
                  </a:cubicBezTo>
                  <a:lnTo>
                    <a:pt x="1612" y="2273"/>
                  </a:lnTo>
                  <a:lnTo>
                    <a:pt x="1461" y="2360"/>
                  </a:lnTo>
                  <a:lnTo>
                    <a:pt x="1515" y="2490"/>
                  </a:lnTo>
                  <a:cubicBezTo>
                    <a:pt x="1558" y="2500"/>
                    <a:pt x="1601" y="2511"/>
                    <a:pt x="1645" y="2511"/>
                  </a:cubicBezTo>
                  <a:cubicBezTo>
                    <a:pt x="1850" y="2511"/>
                    <a:pt x="2034" y="2414"/>
                    <a:pt x="2142" y="2252"/>
                  </a:cubicBezTo>
                  <a:cubicBezTo>
                    <a:pt x="2294" y="2003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1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778;p89"/>
            <p:cNvSpPr/>
            <p:nvPr/>
          </p:nvSpPr>
          <p:spPr>
            <a:xfrm>
              <a:off x="5651775" y="3357775"/>
              <a:ext cx="11775" cy="18550"/>
            </a:xfrm>
            <a:custGeom>
              <a:rect l="l" t="t" r="r" b="b"/>
              <a:pathLst>
                <a:path w="471" h="742" extrusionOk="0">
                  <a:moveTo>
                    <a:pt x="20" y="0"/>
                  </a:moveTo>
                  <a:cubicBezTo>
                    <a:pt x="7" y="0"/>
                    <a:pt x="0" y="16"/>
                    <a:pt x="16" y="31"/>
                  </a:cubicBezTo>
                  <a:cubicBezTo>
                    <a:pt x="178" y="280"/>
                    <a:pt x="286" y="453"/>
                    <a:pt x="438" y="734"/>
                  </a:cubicBezTo>
                  <a:cubicBezTo>
                    <a:pt x="442" y="739"/>
                    <a:pt x="449" y="741"/>
                    <a:pt x="454" y="741"/>
                  </a:cubicBezTo>
                  <a:cubicBezTo>
                    <a:pt x="463" y="741"/>
                    <a:pt x="470" y="736"/>
                    <a:pt x="470" y="723"/>
                  </a:cubicBezTo>
                  <a:cubicBezTo>
                    <a:pt x="394" y="453"/>
                    <a:pt x="243" y="204"/>
                    <a:pt x="37" y="9"/>
                  </a:cubicBezTo>
                  <a:cubicBezTo>
                    <a:pt x="31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779;p89"/>
            <p:cNvSpPr/>
            <p:nvPr/>
          </p:nvSpPr>
          <p:spPr>
            <a:xfrm>
              <a:off x="5575875" y="3361225"/>
              <a:ext cx="57650" cy="62550"/>
            </a:xfrm>
            <a:custGeom>
              <a:rect l="l" t="t" r="r" b="b"/>
              <a:pathLst>
                <a:path w="2306" h="2502" extrusionOk="0">
                  <a:moveTo>
                    <a:pt x="631" y="0"/>
                  </a:moveTo>
                  <a:cubicBezTo>
                    <a:pt x="447" y="0"/>
                    <a:pt x="266" y="96"/>
                    <a:pt x="163" y="250"/>
                  </a:cubicBezTo>
                  <a:cubicBezTo>
                    <a:pt x="1" y="499"/>
                    <a:pt x="12" y="877"/>
                    <a:pt x="196" y="1299"/>
                  </a:cubicBezTo>
                  <a:cubicBezTo>
                    <a:pt x="239" y="1397"/>
                    <a:pt x="293" y="1494"/>
                    <a:pt x="347" y="1591"/>
                  </a:cubicBezTo>
                  <a:lnTo>
                    <a:pt x="553" y="1472"/>
                  </a:lnTo>
                  <a:cubicBezTo>
                    <a:pt x="499" y="1386"/>
                    <a:pt x="455" y="1289"/>
                    <a:pt x="423" y="1202"/>
                  </a:cubicBezTo>
                  <a:cubicBezTo>
                    <a:pt x="271" y="867"/>
                    <a:pt x="261" y="553"/>
                    <a:pt x="369" y="391"/>
                  </a:cubicBezTo>
                  <a:cubicBezTo>
                    <a:pt x="429" y="300"/>
                    <a:pt x="536" y="238"/>
                    <a:pt x="646" y="238"/>
                  </a:cubicBezTo>
                  <a:cubicBezTo>
                    <a:pt x="654" y="238"/>
                    <a:pt x="663" y="238"/>
                    <a:pt x="672" y="239"/>
                  </a:cubicBezTo>
                  <a:cubicBezTo>
                    <a:pt x="1083" y="239"/>
                    <a:pt x="1645" y="726"/>
                    <a:pt x="1894" y="1299"/>
                  </a:cubicBezTo>
                  <a:cubicBezTo>
                    <a:pt x="2035" y="1635"/>
                    <a:pt x="2056" y="1948"/>
                    <a:pt x="1937" y="2122"/>
                  </a:cubicBezTo>
                  <a:cubicBezTo>
                    <a:pt x="1878" y="2211"/>
                    <a:pt x="1782" y="2264"/>
                    <a:pt x="1675" y="2264"/>
                  </a:cubicBezTo>
                  <a:cubicBezTo>
                    <a:pt x="1665" y="2264"/>
                    <a:pt x="1655" y="2263"/>
                    <a:pt x="1645" y="2262"/>
                  </a:cubicBezTo>
                  <a:lnTo>
                    <a:pt x="1613" y="2262"/>
                  </a:lnTo>
                  <a:lnTo>
                    <a:pt x="1461" y="2349"/>
                  </a:lnTo>
                  <a:lnTo>
                    <a:pt x="1516" y="2489"/>
                  </a:lnTo>
                  <a:cubicBezTo>
                    <a:pt x="1559" y="2500"/>
                    <a:pt x="1602" y="2500"/>
                    <a:pt x="1645" y="2500"/>
                  </a:cubicBezTo>
                  <a:cubicBezTo>
                    <a:pt x="1656" y="2501"/>
                    <a:pt x="1666" y="2501"/>
                    <a:pt x="1676" y="2501"/>
                  </a:cubicBezTo>
                  <a:cubicBezTo>
                    <a:pt x="1869" y="2501"/>
                    <a:pt x="2040" y="2405"/>
                    <a:pt x="2143" y="2251"/>
                  </a:cubicBezTo>
                  <a:cubicBezTo>
                    <a:pt x="2305" y="2003"/>
                    <a:pt x="2294" y="1613"/>
                    <a:pt x="2111" y="1202"/>
                  </a:cubicBezTo>
                  <a:cubicBezTo>
                    <a:pt x="1818" y="520"/>
                    <a:pt x="1180" y="1"/>
                    <a:pt x="661" y="1"/>
                  </a:cubicBezTo>
                  <a:cubicBezTo>
                    <a:pt x="651" y="1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780;p89"/>
            <p:cNvSpPr/>
            <p:nvPr/>
          </p:nvSpPr>
          <p:spPr>
            <a:xfrm>
              <a:off x="5617850" y="3377400"/>
              <a:ext cx="11625" cy="18600"/>
            </a:xfrm>
            <a:custGeom>
              <a:rect l="l" t="t" r="r" b="b"/>
              <a:pathLst>
                <a:path w="465" h="744" extrusionOk="0">
                  <a:moveTo>
                    <a:pt x="20" y="0"/>
                  </a:moveTo>
                  <a:cubicBezTo>
                    <a:pt x="6" y="0"/>
                    <a:pt x="1" y="16"/>
                    <a:pt x="10" y="25"/>
                  </a:cubicBezTo>
                  <a:cubicBezTo>
                    <a:pt x="183" y="285"/>
                    <a:pt x="280" y="458"/>
                    <a:pt x="432" y="739"/>
                  </a:cubicBezTo>
                  <a:cubicBezTo>
                    <a:pt x="435" y="742"/>
                    <a:pt x="439" y="743"/>
                    <a:pt x="443" y="743"/>
                  </a:cubicBezTo>
                  <a:cubicBezTo>
                    <a:pt x="453" y="743"/>
                    <a:pt x="464" y="736"/>
                    <a:pt x="464" y="728"/>
                  </a:cubicBezTo>
                  <a:cubicBezTo>
                    <a:pt x="388" y="447"/>
                    <a:pt x="237" y="198"/>
                    <a:pt x="31" y="3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781;p89"/>
            <p:cNvSpPr/>
            <p:nvPr/>
          </p:nvSpPr>
          <p:spPr>
            <a:xfrm>
              <a:off x="5541800" y="3380700"/>
              <a:ext cx="57650" cy="62800"/>
            </a:xfrm>
            <a:custGeom>
              <a:rect l="l" t="t" r="r" b="b"/>
              <a:pathLst>
                <a:path w="2306" h="2512" extrusionOk="0">
                  <a:moveTo>
                    <a:pt x="631" y="0"/>
                  </a:moveTo>
                  <a:cubicBezTo>
                    <a:pt x="448" y="0"/>
                    <a:pt x="276" y="96"/>
                    <a:pt x="163" y="261"/>
                  </a:cubicBezTo>
                  <a:cubicBezTo>
                    <a:pt x="1" y="510"/>
                    <a:pt x="12" y="888"/>
                    <a:pt x="195" y="1299"/>
                  </a:cubicBezTo>
                  <a:cubicBezTo>
                    <a:pt x="239" y="1407"/>
                    <a:pt x="293" y="1505"/>
                    <a:pt x="347" y="1591"/>
                  </a:cubicBezTo>
                  <a:lnTo>
                    <a:pt x="552" y="1472"/>
                  </a:lnTo>
                  <a:cubicBezTo>
                    <a:pt x="498" y="1386"/>
                    <a:pt x="455" y="1299"/>
                    <a:pt x="412" y="1202"/>
                  </a:cubicBezTo>
                  <a:cubicBezTo>
                    <a:pt x="271" y="877"/>
                    <a:pt x="250" y="564"/>
                    <a:pt x="369" y="391"/>
                  </a:cubicBezTo>
                  <a:cubicBezTo>
                    <a:pt x="428" y="301"/>
                    <a:pt x="524" y="249"/>
                    <a:pt x="631" y="249"/>
                  </a:cubicBezTo>
                  <a:cubicBezTo>
                    <a:pt x="641" y="249"/>
                    <a:pt x="651" y="249"/>
                    <a:pt x="661" y="250"/>
                  </a:cubicBezTo>
                  <a:cubicBezTo>
                    <a:pt x="1083" y="250"/>
                    <a:pt x="1645" y="737"/>
                    <a:pt x="1894" y="1310"/>
                  </a:cubicBezTo>
                  <a:cubicBezTo>
                    <a:pt x="2024" y="1635"/>
                    <a:pt x="2056" y="1948"/>
                    <a:pt x="1937" y="2122"/>
                  </a:cubicBezTo>
                  <a:cubicBezTo>
                    <a:pt x="1872" y="2219"/>
                    <a:pt x="1764" y="2273"/>
                    <a:pt x="1645" y="2273"/>
                  </a:cubicBezTo>
                  <a:lnTo>
                    <a:pt x="1602" y="2273"/>
                  </a:lnTo>
                  <a:lnTo>
                    <a:pt x="1450" y="2360"/>
                  </a:lnTo>
                  <a:lnTo>
                    <a:pt x="1515" y="2489"/>
                  </a:lnTo>
                  <a:cubicBezTo>
                    <a:pt x="1559" y="2500"/>
                    <a:pt x="1602" y="2511"/>
                    <a:pt x="1645" y="2511"/>
                  </a:cubicBezTo>
                  <a:cubicBezTo>
                    <a:pt x="1655" y="2512"/>
                    <a:pt x="1665" y="2512"/>
                    <a:pt x="1675" y="2512"/>
                  </a:cubicBezTo>
                  <a:cubicBezTo>
                    <a:pt x="1859" y="2512"/>
                    <a:pt x="2040" y="2416"/>
                    <a:pt x="2143" y="226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1"/>
                    <a:pt x="1180" y="1"/>
                    <a:pt x="661" y="1"/>
                  </a:cubicBezTo>
                  <a:cubicBezTo>
                    <a:pt x="651" y="0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782;p89"/>
            <p:cNvSpPr/>
            <p:nvPr/>
          </p:nvSpPr>
          <p:spPr>
            <a:xfrm>
              <a:off x="5583800" y="3397100"/>
              <a:ext cx="11575" cy="18625"/>
            </a:xfrm>
            <a:custGeom>
              <a:rect l="l" t="t" r="r" b="b"/>
              <a:pathLst>
                <a:path w="462" h="745" extrusionOk="0">
                  <a:moveTo>
                    <a:pt x="20" y="1"/>
                  </a:moveTo>
                  <a:cubicBezTo>
                    <a:pt x="10" y="1"/>
                    <a:pt x="1" y="11"/>
                    <a:pt x="8" y="27"/>
                  </a:cubicBezTo>
                  <a:cubicBezTo>
                    <a:pt x="182" y="275"/>
                    <a:pt x="279" y="459"/>
                    <a:pt x="430" y="741"/>
                  </a:cubicBezTo>
                  <a:cubicBezTo>
                    <a:pt x="433" y="744"/>
                    <a:pt x="437" y="745"/>
                    <a:pt x="441" y="745"/>
                  </a:cubicBezTo>
                  <a:cubicBezTo>
                    <a:pt x="451" y="745"/>
                    <a:pt x="463" y="735"/>
                    <a:pt x="463" y="719"/>
                  </a:cubicBezTo>
                  <a:cubicBezTo>
                    <a:pt x="387" y="449"/>
                    <a:pt x="236" y="200"/>
                    <a:pt x="30" y="5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783;p89"/>
            <p:cNvSpPr/>
            <p:nvPr/>
          </p:nvSpPr>
          <p:spPr>
            <a:xfrm>
              <a:off x="5507725" y="3400450"/>
              <a:ext cx="57625" cy="62775"/>
            </a:xfrm>
            <a:custGeom>
              <a:rect l="l" t="t" r="r" b="b"/>
              <a:pathLst>
                <a:path w="2305" h="2511" extrusionOk="0">
                  <a:moveTo>
                    <a:pt x="631" y="0"/>
                  </a:moveTo>
                  <a:cubicBezTo>
                    <a:pt x="447" y="0"/>
                    <a:pt x="276" y="96"/>
                    <a:pt x="174" y="250"/>
                  </a:cubicBezTo>
                  <a:cubicBezTo>
                    <a:pt x="1" y="498"/>
                    <a:pt x="11" y="877"/>
                    <a:pt x="195" y="1299"/>
                  </a:cubicBezTo>
                  <a:cubicBezTo>
                    <a:pt x="239" y="1396"/>
                    <a:pt x="293" y="1494"/>
                    <a:pt x="358" y="1591"/>
                  </a:cubicBezTo>
                  <a:lnTo>
                    <a:pt x="563" y="1472"/>
                  </a:lnTo>
                  <a:cubicBezTo>
                    <a:pt x="509" y="1386"/>
                    <a:pt x="466" y="1288"/>
                    <a:pt x="422" y="1202"/>
                  </a:cubicBezTo>
                  <a:cubicBezTo>
                    <a:pt x="293" y="866"/>
                    <a:pt x="260" y="553"/>
                    <a:pt x="379" y="390"/>
                  </a:cubicBezTo>
                  <a:cubicBezTo>
                    <a:pt x="444" y="293"/>
                    <a:pt x="552" y="239"/>
                    <a:pt x="671" y="239"/>
                  </a:cubicBezTo>
                  <a:cubicBezTo>
                    <a:pt x="1093" y="239"/>
                    <a:pt x="1656" y="726"/>
                    <a:pt x="1905" y="1299"/>
                  </a:cubicBezTo>
                  <a:cubicBezTo>
                    <a:pt x="2034" y="1634"/>
                    <a:pt x="2056" y="1948"/>
                    <a:pt x="1948" y="2121"/>
                  </a:cubicBezTo>
                  <a:cubicBezTo>
                    <a:pt x="1889" y="2210"/>
                    <a:pt x="1784" y="2263"/>
                    <a:pt x="1683" y="2263"/>
                  </a:cubicBezTo>
                  <a:cubicBezTo>
                    <a:pt x="1674" y="2263"/>
                    <a:pt x="1665" y="2263"/>
                    <a:pt x="1656" y="2262"/>
                  </a:cubicBezTo>
                  <a:lnTo>
                    <a:pt x="1613" y="2262"/>
                  </a:lnTo>
                  <a:lnTo>
                    <a:pt x="1461" y="2359"/>
                  </a:lnTo>
                  <a:lnTo>
                    <a:pt x="1515" y="2489"/>
                  </a:lnTo>
                  <a:cubicBezTo>
                    <a:pt x="1558" y="2500"/>
                    <a:pt x="1613" y="2500"/>
                    <a:pt x="1656" y="2511"/>
                  </a:cubicBezTo>
                  <a:cubicBezTo>
                    <a:pt x="1851" y="2511"/>
                    <a:pt x="2034" y="2413"/>
                    <a:pt x="2154" y="2251"/>
                  </a:cubicBezTo>
                  <a:cubicBezTo>
                    <a:pt x="2305" y="2002"/>
                    <a:pt x="2294" y="1624"/>
                    <a:pt x="2110" y="1202"/>
                  </a:cubicBezTo>
                  <a:cubicBezTo>
                    <a:pt x="1818" y="531"/>
                    <a:pt x="1191" y="1"/>
                    <a:pt x="661" y="1"/>
                  </a:cubicBezTo>
                  <a:cubicBezTo>
                    <a:pt x="651" y="0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784;p89"/>
            <p:cNvSpPr/>
            <p:nvPr/>
          </p:nvSpPr>
          <p:spPr>
            <a:xfrm>
              <a:off x="5549725" y="3416725"/>
              <a:ext cx="11575" cy="18500"/>
            </a:xfrm>
            <a:custGeom>
              <a:rect l="l" t="t" r="r" b="b"/>
              <a:pathLst>
                <a:path w="462" h="740" extrusionOk="0">
                  <a:moveTo>
                    <a:pt x="19" y="1"/>
                  </a:moveTo>
                  <a:cubicBezTo>
                    <a:pt x="9" y="1"/>
                    <a:pt x="1" y="16"/>
                    <a:pt x="8" y="31"/>
                  </a:cubicBezTo>
                  <a:cubicBezTo>
                    <a:pt x="181" y="280"/>
                    <a:pt x="279" y="453"/>
                    <a:pt x="441" y="735"/>
                  </a:cubicBezTo>
                  <a:cubicBezTo>
                    <a:pt x="444" y="738"/>
                    <a:pt x="447" y="739"/>
                    <a:pt x="450" y="739"/>
                  </a:cubicBezTo>
                  <a:cubicBezTo>
                    <a:pt x="457" y="739"/>
                    <a:pt x="463" y="731"/>
                    <a:pt x="463" y="724"/>
                  </a:cubicBezTo>
                  <a:cubicBezTo>
                    <a:pt x="387" y="453"/>
                    <a:pt x="235" y="205"/>
                    <a:pt x="30" y="10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785;p89"/>
            <p:cNvSpPr/>
            <p:nvPr/>
          </p:nvSpPr>
          <p:spPr>
            <a:xfrm>
              <a:off x="5849325" y="3795050"/>
              <a:ext cx="351900" cy="195475"/>
            </a:xfrm>
            <a:custGeom>
              <a:rect l="l" t="t" r="r" b="b"/>
              <a:pathLst>
                <a:path w="14076" h="7819" extrusionOk="0">
                  <a:moveTo>
                    <a:pt x="727" y="0"/>
                  </a:moveTo>
                  <a:cubicBezTo>
                    <a:pt x="389" y="0"/>
                    <a:pt x="198" y="61"/>
                    <a:pt x="141" y="110"/>
                  </a:cubicBezTo>
                  <a:cubicBezTo>
                    <a:pt x="1" y="196"/>
                    <a:pt x="131" y="294"/>
                    <a:pt x="239" y="369"/>
                  </a:cubicBezTo>
                  <a:lnTo>
                    <a:pt x="6946" y="4253"/>
                  </a:lnTo>
                  <a:cubicBezTo>
                    <a:pt x="6979" y="4275"/>
                    <a:pt x="7022" y="4286"/>
                    <a:pt x="7055" y="4297"/>
                  </a:cubicBezTo>
                  <a:lnTo>
                    <a:pt x="7379" y="4416"/>
                  </a:lnTo>
                  <a:lnTo>
                    <a:pt x="11934" y="7055"/>
                  </a:lnTo>
                  <a:cubicBezTo>
                    <a:pt x="11955" y="7066"/>
                    <a:pt x="11977" y="7077"/>
                    <a:pt x="12010" y="7088"/>
                  </a:cubicBezTo>
                  <a:lnTo>
                    <a:pt x="13513" y="7661"/>
                  </a:lnTo>
                  <a:cubicBezTo>
                    <a:pt x="13557" y="7672"/>
                    <a:pt x="13589" y="7672"/>
                    <a:pt x="13622" y="7683"/>
                  </a:cubicBezTo>
                  <a:cubicBezTo>
                    <a:pt x="13665" y="7705"/>
                    <a:pt x="13697" y="7715"/>
                    <a:pt x="13697" y="7715"/>
                  </a:cubicBezTo>
                  <a:cubicBezTo>
                    <a:pt x="13765" y="7757"/>
                    <a:pt x="13936" y="7819"/>
                    <a:pt x="14020" y="7819"/>
                  </a:cubicBezTo>
                  <a:cubicBezTo>
                    <a:pt x="14044" y="7819"/>
                    <a:pt x="14060" y="7814"/>
                    <a:pt x="14065" y="7802"/>
                  </a:cubicBezTo>
                  <a:cubicBezTo>
                    <a:pt x="14076" y="7780"/>
                    <a:pt x="14054" y="7737"/>
                    <a:pt x="14000" y="7705"/>
                  </a:cubicBezTo>
                  <a:lnTo>
                    <a:pt x="13914" y="7661"/>
                  </a:lnTo>
                  <a:cubicBezTo>
                    <a:pt x="13935" y="7650"/>
                    <a:pt x="13935" y="7640"/>
                    <a:pt x="13924" y="7629"/>
                  </a:cubicBezTo>
                  <a:cubicBezTo>
                    <a:pt x="13914" y="7618"/>
                    <a:pt x="13351" y="6990"/>
                    <a:pt x="13351" y="6990"/>
                  </a:cubicBezTo>
                  <a:cubicBezTo>
                    <a:pt x="13329" y="6969"/>
                    <a:pt x="13319" y="6958"/>
                    <a:pt x="13297" y="6947"/>
                  </a:cubicBezTo>
                  <a:lnTo>
                    <a:pt x="8753" y="4318"/>
                  </a:lnTo>
                  <a:lnTo>
                    <a:pt x="8634" y="4178"/>
                  </a:lnTo>
                  <a:cubicBezTo>
                    <a:pt x="8612" y="4167"/>
                    <a:pt x="8591" y="4145"/>
                    <a:pt x="8569" y="4134"/>
                  </a:cubicBezTo>
                  <a:lnTo>
                    <a:pt x="1862" y="250"/>
                  </a:lnTo>
                  <a:cubicBezTo>
                    <a:pt x="1634" y="121"/>
                    <a:pt x="1375" y="56"/>
                    <a:pt x="1115" y="23"/>
                  </a:cubicBezTo>
                  <a:cubicBezTo>
                    <a:pt x="969" y="7"/>
                    <a:pt x="840" y="0"/>
                    <a:pt x="727" y="0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786;p89"/>
            <p:cNvSpPr/>
            <p:nvPr/>
          </p:nvSpPr>
          <p:spPr>
            <a:xfrm>
              <a:off x="5870150" y="3768600"/>
              <a:ext cx="26000" cy="35150"/>
            </a:xfrm>
            <a:custGeom>
              <a:rect l="l" t="t" r="r" b="b"/>
              <a:pathLst>
                <a:path w="1040" h="1406" extrusionOk="0">
                  <a:moveTo>
                    <a:pt x="765" y="0"/>
                  </a:moveTo>
                  <a:cubicBezTo>
                    <a:pt x="656" y="0"/>
                    <a:pt x="548" y="33"/>
                    <a:pt x="455" y="97"/>
                  </a:cubicBezTo>
                  <a:cubicBezTo>
                    <a:pt x="185" y="281"/>
                    <a:pt x="12" y="583"/>
                    <a:pt x="1" y="908"/>
                  </a:cubicBezTo>
                  <a:cubicBezTo>
                    <a:pt x="1" y="1114"/>
                    <a:pt x="98" y="1298"/>
                    <a:pt x="271" y="1406"/>
                  </a:cubicBezTo>
                  <a:lnTo>
                    <a:pt x="1039" y="75"/>
                  </a:lnTo>
                  <a:cubicBezTo>
                    <a:pt x="954" y="25"/>
                    <a:pt x="859" y="0"/>
                    <a:pt x="765" y="0"/>
                  </a:cubicBezTo>
                  <a:close/>
                </a:path>
              </a:pathLst>
            </a:custGeom>
            <a:solidFill>
              <a:srgbClr val="30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787;p89"/>
            <p:cNvSpPr/>
            <p:nvPr/>
          </p:nvSpPr>
          <p:spPr>
            <a:xfrm>
              <a:off x="5872600" y="3768850"/>
              <a:ext cx="192850" cy="132825"/>
            </a:xfrm>
            <a:custGeom>
              <a:rect l="l" t="t" r="r" b="b"/>
              <a:pathLst>
                <a:path w="7714" h="5313" extrusionOk="0">
                  <a:moveTo>
                    <a:pt x="7714" y="3981"/>
                  </a:moveTo>
                  <a:lnTo>
                    <a:pt x="6957" y="5312"/>
                  </a:lnTo>
                  <a:lnTo>
                    <a:pt x="173" y="1385"/>
                  </a:lnTo>
                  <a:cubicBezTo>
                    <a:pt x="65" y="1309"/>
                    <a:pt x="0" y="1179"/>
                    <a:pt x="22" y="1049"/>
                  </a:cubicBezTo>
                  <a:cubicBezTo>
                    <a:pt x="33" y="671"/>
                    <a:pt x="227" y="314"/>
                    <a:pt x="552" y="97"/>
                  </a:cubicBezTo>
                  <a:cubicBezTo>
                    <a:pt x="660" y="22"/>
                    <a:pt x="812" y="0"/>
                    <a:pt x="941" y="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6788;p89"/>
            <p:cNvSpPr/>
            <p:nvPr/>
          </p:nvSpPr>
          <p:spPr>
            <a:xfrm>
              <a:off x="6042450" y="3866475"/>
              <a:ext cx="30050" cy="37075"/>
            </a:xfrm>
            <a:custGeom>
              <a:rect l="l" t="t" r="r" b="b"/>
              <a:pathLst>
                <a:path w="1202" h="1483" extrusionOk="0">
                  <a:moveTo>
                    <a:pt x="996" y="141"/>
                  </a:moveTo>
                  <a:lnTo>
                    <a:pt x="1201" y="390"/>
                  </a:lnTo>
                  <a:lnTo>
                    <a:pt x="574" y="1483"/>
                  </a:lnTo>
                  <a:lnTo>
                    <a:pt x="260" y="1440"/>
                  </a:lnTo>
                  <a:cubicBezTo>
                    <a:pt x="109" y="1418"/>
                    <a:pt x="0" y="1288"/>
                    <a:pt x="0" y="1061"/>
                  </a:cubicBezTo>
                  <a:cubicBezTo>
                    <a:pt x="11" y="682"/>
                    <a:pt x="217" y="325"/>
                    <a:pt x="530" y="120"/>
                  </a:cubicBezTo>
                  <a:cubicBezTo>
                    <a:pt x="725" y="1"/>
                    <a:pt x="898" y="22"/>
                    <a:pt x="996" y="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6789;p89"/>
            <p:cNvSpPr/>
            <p:nvPr/>
          </p:nvSpPr>
          <p:spPr>
            <a:xfrm>
              <a:off x="6052450" y="3867550"/>
              <a:ext cx="18700" cy="16275"/>
            </a:xfrm>
            <a:custGeom>
              <a:rect l="l" t="t" r="r" b="b"/>
              <a:pathLst>
                <a:path w="748" h="651" extrusionOk="0">
                  <a:moveTo>
                    <a:pt x="130" y="77"/>
                  </a:moveTo>
                  <a:cubicBezTo>
                    <a:pt x="87" y="109"/>
                    <a:pt x="33" y="142"/>
                    <a:pt x="1" y="174"/>
                  </a:cubicBezTo>
                  <a:lnTo>
                    <a:pt x="628" y="650"/>
                  </a:lnTo>
                  <a:lnTo>
                    <a:pt x="747" y="445"/>
                  </a:lnTo>
                  <a:lnTo>
                    <a:pt x="368" y="1"/>
                  </a:lnTo>
                  <a:cubicBezTo>
                    <a:pt x="282" y="12"/>
                    <a:pt x="206" y="33"/>
                    <a:pt x="130" y="77"/>
                  </a:cubicBezTo>
                  <a:close/>
                </a:path>
              </a:pathLst>
            </a:custGeom>
            <a:solidFill>
              <a:srgbClr val="2D2B29">
                <a:alpha val="9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6790;p89"/>
            <p:cNvSpPr/>
            <p:nvPr/>
          </p:nvSpPr>
          <p:spPr>
            <a:xfrm>
              <a:off x="6051100" y="3873775"/>
              <a:ext cx="135525" cy="96050"/>
            </a:xfrm>
            <a:custGeom>
              <a:rect l="l" t="t" r="r" b="b"/>
              <a:pathLst>
                <a:path w="5421" h="3842" extrusionOk="0">
                  <a:moveTo>
                    <a:pt x="4782" y="3841"/>
                  </a:moveTo>
                  <a:lnTo>
                    <a:pt x="141" y="1169"/>
                  </a:lnTo>
                  <a:cubicBezTo>
                    <a:pt x="55" y="1104"/>
                    <a:pt x="1" y="996"/>
                    <a:pt x="11" y="877"/>
                  </a:cubicBezTo>
                  <a:cubicBezTo>
                    <a:pt x="22" y="563"/>
                    <a:pt x="184" y="260"/>
                    <a:pt x="455" y="87"/>
                  </a:cubicBezTo>
                  <a:cubicBezTo>
                    <a:pt x="552" y="12"/>
                    <a:pt x="682" y="1"/>
                    <a:pt x="790" y="55"/>
                  </a:cubicBezTo>
                  <a:lnTo>
                    <a:pt x="5421" y="27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6791;p89"/>
            <p:cNvSpPr/>
            <p:nvPr/>
          </p:nvSpPr>
          <p:spPr>
            <a:xfrm>
              <a:off x="6167125" y="3940325"/>
              <a:ext cx="41675" cy="35725"/>
            </a:xfrm>
            <a:custGeom>
              <a:rect l="l" t="t" r="r" b="b"/>
              <a:pathLst>
                <a:path w="1667" h="1429" extrusionOk="0">
                  <a:moveTo>
                    <a:pt x="834" y="108"/>
                  </a:moveTo>
                  <a:lnTo>
                    <a:pt x="1667" y="1093"/>
                  </a:lnTo>
                  <a:lnTo>
                    <a:pt x="1483" y="1428"/>
                  </a:lnTo>
                  <a:lnTo>
                    <a:pt x="206" y="1201"/>
                  </a:lnTo>
                  <a:cubicBezTo>
                    <a:pt x="87" y="1179"/>
                    <a:pt x="1" y="1071"/>
                    <a:pt x="1" y="887"/>
                  </a:cubicBezTo>
                  <a:cubicBezTo>
                    <a:pt x="12" y="563"/>
                    <a:pt x="185" y="271"/>
                    <a:pt x="455" y="98"/>
                  </a:cubicBezTo>
                  <a:cubicBezTo>
                    <a:pt x="607" y="0"/>
                    <a:pt x="758" y="11"/>
                    <a:pt x="834" y="1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792;p89"/>
            <p:cNvSpPr/>
            <p:nvPr/>
          </p:nvSpPr>
          <p:spPr>
            <a:xfrm>
              <a:off x="6174175" y="3941125"/>
              <a:ext cx="33825" cy="29775"/>
            </a:xfrm>
            <a:custGeom>
              <a:rect l="l" t="t" r="r" b="b"/>
              <a:pathLst>
                <a:path w="1353" h="1191" extrusionOk="0">
                  <a:moveTo>
                    <a:pt x="1342" y="1104"/>
                  </a:moveTo>
                  <a:lnTo>
                    <a:pt x="346" y="1"/>
                  </a:lnTo>
                  <a:cubicBezTo>
                    <a:pt x="281" y="11"/>
                    <a:pt x="227" y="33"/>
                    <a:pt x="173" y="66"/>
                  </a:cubicBezTo>
                  <a:cubicBezTo>
                    <a:pt x="108" y="98"/>
                    <a:pt x="54" y="141"/>
                    <a:pt x="0" y="195"/>
                  </a:cubicBezTo>
                  <a:lnTo>
                    <a:pt x="1320" y="1191"/>
                  </a:lnTo>
                  <a:lnTo>
                    <a:pt x="1352" y="1126"/>
                  </a:lnTo>
                  <a:close/>
                </a:path>
              </a:pathLst>
            </a:custGeom>
            <a:solidFill>
              <a:srgbClr val="2D2B29">
                <a:alpha val="9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793;p89"/>
            <p:cNvSpPr/>
            <p:nvPr/>
          </p:nvSpPr>
          <p:spPr>
            <a:xfrm>
              <a:off x="6202575" y="3966275"/>
              <a:ext cx="6775" cy="10300"/>
            </a:xfrm>
            <a:custGeom>
              <a:rect l="l" t="t" r="r" b="b"/>
              <a:pathLst>
                <a:path w="271" h="412" extrusionOk="0">
                  <a:moveTo>
                    <a:pt x="271" y="131"/>
                  </a:moveTo>
                  <a:cubicBezTo>
                    <a:pt x="271" y="228"/>
                    <a:pt x="216" y="315"/>
                    <a:pt x="141" y="369"/>
                  </a:cubicBezTo>
                  <a:cubicBezTo>
                    <a:pt x="65" y="412"/>
                    <a:pt x="0" y="379"/>
                    <a:pt x="0" y="293"/>
                  </a:cubicBezTo>
                  <a:cubicBezTo>
                    <a:pt x="11" y="196"/>
                    <a:pt x="54" y="98"/>
                    <a:pt x="141" y="44"/>
                  </a:cubicBezTo>
                  <a:cubicBezTo>
                    <a:pt x="206" y="1"/>
                    <a:pt x="271" y="44"/>
                    <a:pt x="271" y="131"/>
                  </a:cubicBezTo>
                  <a:close/>
                </a:path>
              </a:pathLst>
            </a:custGeom>
            <a:solidFill>
              <a:srgbClr val="3F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6794;p89"/>
            <p:cNvSpPr/>
            <p:nvPr/>
          </p:nvSpPr>
          <p:spPr>
            <a:xfrm>
              <a:off x="6203650" y="3968525"/>
              <a:ext cx="11275" cy="8850"/>
            </a:xfrm>
            <a:custGeom>
              <a:rect l="l" t="t" r="r" b="b"/>
              <a:pathLst>
                <a:path w="451" h="354" extrusionOk="0">
                  <a:moveTo>
                    <a:pt x="125" y="0"/>
                  </a:moveTo>
                  <a:cubicBezTo>
                    <a:pt x="111" y="0"/>
                    <a:pt x="98" y="3"/>
                    <a:pt x="87" y="8"/>
                  </a:cubicBezTo>
                  <a:cubicBezTo>
                    <a:pt x="33" y="51"/>
                    <a:pt x="0" y="106"/>
                    <a:pt x="0" y="170"/>
                  </a:cubicBezTo>
                  <a:cubicBezTo>
                    <a:pt x="0" y="192"/>
                    <a:pt x="11" y="214"/>
                    <a:pt x="33" y="235"/>
                  </a:cubicBezTo>
                  <a:lnTo>
                    <a:pt x="163" y="311"/>
                  </a:lnTo>
                  <a:cubicBezTo>
                    <a:pt x="207" y="336"/>
                    <a:pt x="273" y="354"/>
                    <a:pt x="330" y="354"/>
                  </a:cubicBezTo>
                  <a:cubicBezTo>
                    <a:pt x="398" y="354"/>
                    <a:pt x="451" y="328"/>
                    <a:pt x="433" y="257"/>
                  </a:cubicBezTo>
                  <a:cubicBezTo>
                    <a:pt x="411" y="192"/>
                    <a:pt x="368" y="138"/>
                    <a:pt x="314" y="106"/>
                  </a:cubicBezTo>
                  <a:lnTo>
                    <a:pt x="163" y="8"/>
                  </a:lnTo>
                  <a:cubicBezTo>
                    <a:pt x="152" y="3"/>
                    <a:pt x="13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6795;p89"/>
            <p:cNvSpPr/>
            <p:nvPr/>
          </p:nvSpPr>
          <p:spPr>
            <a:xfrm>
              <a:off x="5907200" y="3781000"/>
              <a:ext cx="10575" cy="9775"/>
            </a:xfrm>
            <a:custGeom>
              <a:rect l="l" t="t" r="r" b="b"/>
              <a:pathLst>
                <a:path w="422" h="391" extrusionOk="0">
                  <a:moveTo>
                    <a:pt x="109" y="1"/>
                  </a:moveTo>
                  <a:lnTo>
                    <a:pt x="1" y="131"/>
                  </a:lnTo>
                  <a:lnTo>
                    <a:pt x="77" y="390"/>
                  </a:lnTo>
                  <a:lnTo>
                    <a:pt x="423" y="206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89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4" name="Google Shape;6796;p89"/>
            <p:cNvSpPr/>
            <p:nvPr/>
          </p:nvSpPr>
          <p:spPr>
            <a:xfrm>
              <a:off x="5887200" y="3772625"/>
              <a:ext cx="22750" cy="5700"/>
            </a:xfrm>
            <a:custGeom>
              <a:rect l="l" t="t" r="r" b="b"/>
              <a:pathLst>
                <a:path w="910" h="228" extrusionOk="0">
                  <a:moveTo>
                    <a:pt x="909" y="1"/>
                  </a:moveTo>
                  <a:lnTo>
                    <a:pt x="336" y="33"/>
                  </a:lnTo>
                  <a:lnTo>
                    <a:pt x="0" y="228"/>
                  </a:lnTo>
                  <a:lnTo>
                    <a:pt x="509" y="228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Google Shape;6797;p89"/>
            <p:cNvSpPr/>
            <p:nvPr/>
          </p:nvSpPr>
          <p:spPr>
            <a:xfrm>
              <a:off x="6002150" y="3830500"/>
              <a:ext cx="8125" cy="7325"/>
            </a:xfrm>
            <a:custGeom>
              <a:rect l="l" t="t" r="r" b="b"/>
              <a:pathLst>
                <a:path w="325" h="293" extrusionOk="0">
                  <a:moveTo>
                    <a:pt x="325" y="1"/>
                  </a:moveTo>
                  <a:lnTo>
                    <a:pt x="0" y="196"/>
                  </a:lnTo>
                  <a:lnTo>
                    <a:pt x="0" y="293"/>
                  </a:lnTo>
                  <a:lnTo>
                    <a:pt x="325" y="98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C4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798;p89"/>
            <p:cNvSpPr/>
            <p:nvPr/>
          </p:nvSpPr>
          <p:spPr>
            <a:xfrm>
              <a:off x="5899900" y="3772625"/>
              <a:ext cx="110375" cy="62775"/>
            </a:xfrm>
            <a:custGeom>
              <a:rect l="l" t="t" r="r" b="b"/>
              <a:pathLst>
                <a:path w="4415" h="2511" extrusionOk="0">
                  <a:moveTo>
                    <a:pt x="401" y="1"/>
                  </a:moveTo>
                  <a:lnTo>
                    <a:pt x="1" y="228"/>
                  </a:lnTo>
                  <a:lnTo>
                    <a:pt x="4090" y="2511"/>
                  </a:lnTo>
                  <a:lnTo>
                    <a:pt x="4415" y="231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799;p89"/>
            <p:cNvSpPr/>
            <p:nvPr/>
          </p:nvSpPr>
          <p:spPr>
            <a:xfrm>
              <a:off x="5887200" y="3777500"/>
              <a:ext cx="114975" cy="60325"/>
            </a:xfrm>
            <a:custGeom>
              <a:rect l="l" t="t" r="r" b="b"/>
              <a:pathLst>
                <a:path w="4599" h="2413" extrusionOk="0">
                  <a:moveTo>
                    <a:pt x="574" y="0"/>
                  </a:moveTo>
                  <a:lnTo>
                    <a:pt x="0" y="33"/>
                  </a:lnTo>
                  <a:lnTo>
                    <a:pt x="877" y="530"/>
                  </a:lnTo>
                  <a:lnTo>
                    <a:pt x="887" y="271"/>
                  </a:lnTo>
                  <a:lnTo>
                    <a:pt x="4598" y="2413"/>
                  </a:lnTo>
                  <a:lnTo>
                    <a:pt x="4598" y="2316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28" name="Folded Corner 627"/>
          <p:cNvSpPr/>
          <p:nvPr/>
        </p:nvSpPr>
        <p:spPr>
          <a:xfrm>
            <a:off x="3840699" y="915566"/>
            <a:ext cx="1275873" cy="1078615"/>
          </a:xfrm>
          <a:prstGeom prst="folded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9" name="Google Shape;1725;p42"/>
          <p:cNvSpPr txBox="1">
            <a:spLocks noGrp="1"/>
          </p:cNvSpPr>
          <p:nvPr>
            <p:ph type="title" idx="2"/>
          </p:nvPr>
        </p:nvSpPr>
        <p:spPr>
          <a:xfrm>
            <a:off x="3893472" y="808944"/>
            <a:ext cx="1223100" cy="12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mtClean="0">
                <a:solidFill>
                  <a:schemeClr val="bg1"/>
                </a:solidFill>
              </a:rPr>
              <a:t>04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30" name="Rectangle 629"/>
          <p:cNvSpPr/>
          <p:nvPr/>
        </p:nvSpPr>
        <p:spPr>
          <a:xfrm>
            <a:off x="3074265" y="3720864"/>
            <a:ext cx="3485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/>
              <a:t>Brief introduction of our other software</a:t>
            </a:r>
          </a:p>
          <a:p>
            <a:pPr lvl="0" algn="ctr">
              <a:defRPr/>
            </a:pPr>
            <a:r>
              <a:rPr lang="en-US" sz="1200"/>
              <a:t> product &amp; services </a:t>
            </a:r>
            <a:endParaRPr lang="en-IN" sz="1200">
              <a:latin typeface="Asap Black"/>
            </a:endParaRPr>
          </a:p>
        </p:txBody>
      </p:sp>
    </p:spTree>
    <p:extLst>
      <p:ext uri="{BB962C8B-B14F-4D97-AF65-F5344CB8AC3E}">
        <p14:creationId xmlns:p14="http://schemas.microsoft.com/office/powerpoint/2010/main" val="46609002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</a:xfrm>
      </p:grpSpPr>
      <p:cxnSp>
        <p:nvCxnSpPr>
          <p:cNvPr id="2732" name="Google Shape;2732;p53"/>
          <p:cNvCxnSpPr/>
          <p:nvPr/>
        </p:nvCxnSpPr>
        <p:spPr>
          <a:xfrm flipH="1">
            <a:off x="7658200" y="291375"/>
            <a:ext cx="1731600" cy="9999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734" name="Google Shape;2734;p53"/>
          <p:cNvGrpSpPr/>
          <p:nvPr/>
        </p:nvGrpSpPr>
        <p:grpSpPr>
          <a:xfrm>
            <a:off x="107504" y="401922"/>
            <a:ext cx="1930559" cy="1382457"/>
            <a:chOff x="10099830" y="2476860"/>
            <a:chExt cx="2039411" cy="1460278"/>
          </a:xfrm>
        </p:grpSpPr>
        <p:sp>
          <p:nvSpPr>
            <p:cNvPr id="2735" name="Google Shape;2735;p53"/>
            <p:cNvSpPr/>
            <p:nvPr/>
          </p:nvSpPr>
          <p:spPr>
            <a:xfrm>
              <a:off x="10161377" y="2960118"/>
              <a:ext cx="1656646" cy="977019"/>
            </a:xfrm>
            <a:custGeom>
              <a:rect l="l" t="t" r="r" b="b"/>
              <a:pathLst>
                <a:path w="40537" h="23907" extrusionOk="0">
                  <a:moveTo>
                    <a:pt x="15303" y="146"/>
                  </a:moveTo>
                  <a:cubicBezTo>
                    <a:pt x="18578" y="202"/>
                    <a:pt x="21811" y="945"/>
                    <a:pt x="24308" y="2388"/>
                  </a:cubicBezTo>
                  <a:cubicBezTo>
                    <a:pt x="29529" y="5395"/>
                    <a:pt x="29550" y="10304"/>
                    <a:pt x="24372" y="13311"/>
                  </a:cubicBezTo>
                  <a:cubicBezTo>
                    <a:pt x="21889" y="14754"/>
                    <a:pt x="18656" y="15497"/>
                    <a:pt x="15395" y="15561"/>
                  </a:cubicBezTo>
                  <a:cubicBezTo>
                    <a:pt x="12119" y="15497"/>
                    <a:pt x="8886" y="14754"/>
                    <a:pt x="6389" y="13311"/>
                  </a:cubicBezTo>
                  <a:cubicBezTo>
                    <a:pt x="1168" y="10304"/>
                    <a:pt x="1147" y="5402"/>
                    <a:pt x="6325" y="2388"/>
                  </a:cubicBezTo>
                  <a:cubicBezTo>
                    <a:pt x="8809" y="952"/>
                    <a:pt x="12041" y="202"/>
                    <a:pt x="15303" y="146"/>
                  </a:cubicBezTo>
                  <a:close/>
                  <a:moveTo>
                    <a:pt x="14881" y="0"/>
                  </a:moveTo>
                  <a:cubicBezTo>
                    <a:pt x="11399" y="0"/>
                    <a:pt x="7924" y="759"/>
                    <a:pt x="5278" y="2296"/>
                  </a:cubicBezTo>
                  <a:cubicBezTo>
                    <a:pt x="1" y="5359"/>
                    <a:pt x="29" y="10347"/>
                    <a:pt x="5342" y="13410"/>
                  </a:cubicBezTo>
                  <a:cubicBezTo>
                    <a:pt x="8001" y="14947"/>
                    <a:pt x="11483" y="15706"/>
                    <a:pt x="14966" y="15706"/>
                  </a:cubicBezTo>
                  <a:cubicBezTo>
                    <a:pt x="15107" y="15706"/>
                    <a:pt x="15247" y="15705"/>
                    <a:pt x="15388" y="15702"/>
                  </a:cubicBezTo>
                  <a:cubicBezTo>
                    <a:pt x="15529" y="15705"/>
                    <a:pt x="15671" y="15706"/>
                    <a:pt x="15813" y="15706"/>
                  </a:cubicBezTo>
                  <a:cubicBezTo>
                    <a:pt x="18034" y="15706"/>
                    <a:pt x="20248" y="15393"/>
                    <a:pt x="22250" y="14768"/>
                  </a:cubicBezTo>
                  <a:lnTo>
                    <a:pt x="25405" y="16601"/>
                  </a:lnTo>
                  <a:cubicBezTo>
                    <a:pt x="25299" y="16700"/>
                    <a:pt x="25207" y="16813"/>
                    <a:pt x="25129" y="16940"/>
                  </a:cubicBezTo>
                  <a:cubicBezTo>
                    <a:pt x="25023" y="17124"/>
                    <a:pt x="25037" y="17266"/>
                    <a:pt x="25171" y="17350"/>
                  </a:cubicBezTo>
                  <a:lnTo>
                    <a:pt x="36370" y="23845"/>
                  </a:lnTo>
                  <a:cubicBezTo>
                    <a:pt x="36427" y="23873"/>
                    <a:pt x="36490" y="23887"/>
                    <a:pt x="36547" y="23894"/>
                  </a:cubicBezTo>
                  <a:cubicBezTo>
                    <a:pt x="36599" y="23902"/>
                    <a:pt x="36655" y="23906"/>
                    <a:pt x="36717" y="23906"/>
                  </a:cubicBezTo>
                  <a:cubicBezTo>
                    <a:pt x="37363" y="23906"/>
                    <a:pt x="38516" y="23477"/>
                    <a:pt x="39433" y="22883"/>
                  </a:cubicBezTo>
                  <a:cubicBezTo>
                    <a:pt x="39936" y="22557"/>
                    <a:pt x="40268" y="22246"/>
                    <a:pt x="40403" y="21998"/>
                  </a:cubicBezTo>
                  <a:cubicBezTo>
                    <a:pt x="40537" y="21758"/>
                    <a:pt x="40480" y="21581"/>
                    <a:pt x="40190" y="21531"/>
                  </a:cubicBezTo>
                  <a:lnTo>
                    <a:pt x="40190" y="21531"/>
                  </a:lnTo>
                  <a:cubicBezTo>
                    <a:pt x="40247" y="21538"/>
                    <a:pt x="40311" y="21560"/>
                    <a:pt x="40360" y="21588"/>
                  </a:cubicBezTo>
                  <a:lnTo>
                    <a:pt x="29161" y="15101"/>
                  </a:lnTo>
                  <a:cubicBezTo>
                    <a:pt x="29105" y="15065"/>
                    <a:pt x="29048" y="15051"/>
                    <a:pt x="28985" y="15044"/>
                  </a:cubicBezTo>
                  <a:cubicBezTo>
                    <a:pt x="28932" y="15035"/>
                    <a:pt x="28874" y="15031"/>
                    <a:pt x="28811" y="15031"/>
                  </a:cubicBezTo>
                  <a:cubicBezTo>
                    <a:pt x="28569" y="15031"/>
                    <a:pt x="28258" y="15093"/>
                    <a:pt x="27916" y="15200"/>
                  </a:cubicBezTo>
                  <a:lnTo>
                    <a:pt x="25101" y="13573"/>
                  </a:lnTo>
                  <a:cubicBezTo>
                    <a:pt x="25207" y="13516"/>
                    <a:pt x="25313" y="13467"/>
                    <a:pt x="25412" y="13410"/>
                  </a:cubicBezTo>
                  <a:cubicBezTo>
                    <a:pt x="30689" y="10347"/>
                    <a:pt x="30661" y="5359"/>
                    <a:pt x="25348" y="2296"/>
                  </a:cubicBezTo>
                  <a:cubicBezTo>
                    <a:pt x="22690" y="759"/>
                    <a:pt x="19207" y="0"/>
                    <a:pt x="15724" y="0"/>
                  </a:cubicBezTo>
                  <a:cubicBezTo>
                    <a:pt x="15584" y="0"/>
                    <a:pt x="15443" y="2"/>
                    <a:pt x="15303" y="4"/>
                  </a:cubicBezTo>
                  <a:cubicBezTo>
                    <a:pt x="15162" y="2"/>
                    <a:pt x="15022" y="0"/>
                    <a:pt x="14881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6" name="Google Shape;2736;p53"/>
            <p:cNvSpPr/>
            <p:nvPr/>
          </p:nvSpPr>
          <p:spPr>
            <a:xfrm>
              <a:off x="10099830" y="3149907"/>
              <a:ext cx="1133624" cy="704351"/>
            </a:xfrm>
            <a:custGeom>
              <a:rect l="l" t="t" r="r" b="b"/>
              <a:pathLst>
                <a:path w="27739" h="17235" extrusionOk="0">
                  <a:moveTo>
                    <a:pt x="4825" y="1"/>
                  </a:moveTo>
                  <a:lnTo>
                    <a:pt x="0" y="2781"/>
                  </a:lnTo>
                  <a:lnTo>
                    <a:pt x="25029" y="17234"/>
                  </a:lnTo>
                  <a:lnTo>
                    <a:pt x="27739" y="17234"/>
                  </a:lnTo>
                  <a:lnTo>
                    <a:pt x="4825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7" name="Google Shape;2737;p53"/>
            <p:cNvSpPr/>
            <p:nvPr/>
          </p:nvSpPr>
          <p:spPr>
            <a:xfrm>
              <a:off x="10190025" y="3151092"/>
              <a:ext cx="1046331" cy="703166"/>
            </a:xfrm>
            <a:custGeom>
              <a:rect l="l" t="t" r="r" b="b"/>
              <a:pathLst>
                <a:path w="25603" h="17206" extrusionOk="0">
                  <a:moveTo>
                    <a:pt x="7" y="0"/>
                  </a:moveTo>
                  <a:lnTo>
                    <a:pt x="0" y="2427"/>
                  </a:lnTo>
                  <a:lnTo>
                    <a:pt x="25602" y="17205"/>
                  </a:lnTo>
                  <a:lnTo>
                    <a:pt x="25602" y="50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8" name="Google Shape;2738;p53"/>
            <p:cNvSpPr/>
            <p:nvPr/>
          </p:nvSpPr>
          <p:spPr>
            <a:xfrm>
              <a:off x="11236315" y="3328007"/>
              <a:ext cx="739579" cy="526251"/>
            </a:xfrm>
            <a:custGeom>
              <a:rect l="l" t="t" r="r" b="b"/>
              <a:pathLst>
                <a:path w="18097" h="12877" extrusionOk="0">
                  <a:moveTo>
                    <a:pt x="18097" y="1"/>
                  </a:moveTo>
                  <a:lnTo>
                    <a:pt x="0" y="715"/>
                  </a:lnTo>
                  <a:lnTo>
                    <a:pt x="0" y="12876"/>
                  </a:lnTo>
                  <a:lnTo>
                    <a:pt x="18097" y="2427"/>
                  </a:lnTo>
                  <a:lnTo>
                    <a:pt x="180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9" name="Google Shape;2739;p53"/>
            <p:cNvSpPr/>
            <p:nvPr/>
          </p:nvSpPr>
          <p:spPr>
            <a:xfrm>
              <a:off x="10190311" y="2724067"/>
              <a:ext cx="1785583" cy="1031005"/>
            </a:xfrm>
            <a:custGeom>
              <a:rect l="l" t="t" r="r" b="b"/>
              <a:pathLst>
                <a:path w="43692" h="25228" extrusionOk="0">
                  <a:moveTo>
                    <a:pt x="18097" y="0"/>
                  </a:moveTo>
                  <a:lnTo>
                    <a:pt x="0" y="10449"/>
                  </a:lnTo>
                  <a:lnTo>
                    <a:pt x="25588" y="25228"/>
                  </a:lnTo>
                  <a:lnTo>
                    <a:pt x="43692" y="14779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0" name="Google Shape;2740;p53"/>
            <p:cNvSpPr/>
            <p:nvPr/>
          </p:nvSpPr>
          <p:spPr>
            <a:xfrm>
              <a:off x="10823757" y="3099313"/>
              <a:ext cx="159342" cy="92279"/>
            </a:xfrm>
            <a:custGeom>
              <a:rect l="l" t="t" r="r" b="b"/>
              <a:pathLst>
                <a:path w="3899" h="2258" extrusionOk="0">
                  <a:moveTo>
                    <a:pt x="3898" y="1"/>
                  </a:moveTo>
                  <a:lnTo>
                    <a:pt x="3537" y="50"/>
                  </a:lnTo>
                  <a:lnTo>
                    <a:pt x="3184" y="107"/>
                  </a:lnTo>
                  <a:lnTo>
                    <a:pt x="3361" y="213"/>
                  </a:lnTo>
                  <a:lnTo>
                    <a:pt x="0" y="2159"/>
                  </a:lnTo>
                  <a:lnTo>
                    <a:pt x="177" y="2258"/>
                  </a:lnTo>
                  <a:lnTo>
                    <a:pt x="3537" y="319"/>
                  </a:lnTo>
                  <a:lnTo>
                    <a:pt x="3707" y="411"/>
                  </a:lnTo>
                  <a:lnTo>
                    <a:pt x="3799" y="206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1" name="Google Shape;2741;p53"/>
            <p:cNvSpPr/>
            <p:nvPr/>
          </p:nvSpPr>
          <p:spPr>
            <a:xfrm>
              <a:off x="10920041" y="3134009"/>
              <a:ext cx="160201" cy="92279"/>
            </a:xfrm>
            <a:custGeom>
              <a:rect l="l" t="t" r="r" b="b"/>
              <a:pathLst>
                <a:path w="3920" h="2258" extrusionOk="0">
                  <a:moveTo>
                    <a:pt x="3742" y="1"/>
                  </a:moveTo>
                  <a:lnTo>
                    <a:pt x="375" y="1946"/>
                  </a:lnTo>
                  <a:lnTo>
                    <a:pt x="191" y="1840"/>
                  </a:lnTo>
                  <a:lnTo>
                    <a:pt x="99" y="2045"/>
                  </a:lnTo>
                  <a:lnTo>
                    <a:pt x="0" y="2258"/>
                  </a:lnTo>
                  <a:lnTo>
                    <a:pt x="0" y="2258"/>
                  </a:lnTo>
                  <a:lnTo>
                    <a:pt x="361" y="2201"/>
                  </a:lnTo>
                  <a:lnTo>
                    <a:pt x="722" y="2144"/>
                  </a:lnTo>
                  <a:lnTo>
                    <a:pt x="552" y="2045"/>
                  </a:lnTo>
                  <a:lnTo>
                    <a:pt x="3919" y="100"/>
                  </a:lnTo>
                  <a:lnTo>
                    <a:pt x="3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2" name="Google Shape;2742;p53"/>
            <p:cNvSpPr/>
            <p:nvPr/>
          </p:nvSpPr>
          <p:spPr>
            <a:xfrm>
              <a:off x="10734421" y="3271079"/>
              <a:ext cx="131879" cy="75768"/>
            </a:xfrm>
            <a:custGeom>
              <a:rect l="l" t="t" r="r" b="b"/>
              <a:pathLst>
                <a:path w="3227" h="1853" extrusionOk="0">
                  <a:moveTo>
                    <a:pt x="0" y="0"/>
                  </a:moveTo>
                  <a:lnTo>
                    <a:pt x="99" y="205"/>
                  </a:lnTo>
                  <a:lnTo>
                    <a:pt x="191" y="417"/>
                  </a:lnTo>
                  <a:lnTo>
                    <a:pt x="375" y="311"/>
                  </a:lnTo>
                  <a:lnTo>
                    <a:pt x="3049" y="1854"/>
                  </a:lnTo>
                  <a:lnTo>
                    <a:pt x="3226" y="1754"/>
                  </a:lnTo>
                  <a:lnTo>
                    <a:pt x="552" y="205"/>
                  </a:lnTo>
                  <a:lnTo>
                    <a:pt x="722" y="113"/>
                  </a:lnTo>
                  <a:lnTo>
                    <a:pt x="36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11036840" y="2978754"/>
              <a:ext cx="131266" cy="76095"/>
            </a:xfrm>
            <a:custGeom>
              <a:rect l="l" t="t" r="r" b="b"/>
              <a:pathLst>
                <a:path w="3212" h="1862" extrusionOk="0">
                  <a:moveTo>
                    <a:pt x="177" y="1"/>
                  </a:moveTo>
                  <a:lnTo>
                    <a:pt x="0" y="100"/>
                  </a:lnTo>
                  <a:lnTo>
                    <a:pt x="2674" y="1642"/>
                  </a:lnTo>
                  <a:lnTo>
                    <a:pt x="2490" y="1748"/>
                  </a:lnTo>
                  <a:lnTo>
                    <a:pt x="2851" y="1805"/>
                  </a:lnTo>
                  <a:lnTo>
                    <a:pt x="3212" y="1861"/>
                  </a:lnTo>
                  <a:lnTo>
                    <a:pt x="3113" y="1656"/>
                  </a:lnTo>
                  <a:lnTo>
                    <a:pt x="3014" y="1444"/>
                  </a:lnTo>
                  <a:lnTo>
                    <a:pt x="2851" y="1543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10495591" y="3130535"/>
              <a:ext cx="350153" cy="202417"/>
            </a:xfrm>
            <a:custGeom>
              <a:rect l="l" t="t" r="r" b="b"/>
              <a:pathLst>
                <a:path w="8568" h="4953" extrusionOk="0">
                  <a:moveTo>
                    <a:pt x="5823" y="1"/>
                  </a:moveTo>
                  <a:lnTo>
                    <a:pt x="1" y="3368"/>
                  </a:lnTo>
                  <a:lnTo>
                    <a:pt x="2746" y="4953"/>
                  </a:lnTo>
                  <a:lnTo>
                    <a:pt x="8568" y="1586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10896910" y="2898980"/>
              <a:ext cx="350153" cy="202131"/>
            </a:xfrm>
            <a:custGeom>
              <a:rect l="l" t="t" r="r" b="b"/>
              <a:pathLst>
                <a:path w="8568" h="4946" extrusionOk="0">
                  <a:moveTo>
                    <a:pt x="5822" y="0"/>
                  </a:moveTo>
                  <a:lnTo>
                    <a:pt x="0" y="3361"/>
                  </a:lnTo>
                  <a:lnTo>
                    <a:pt x="2745" y="4945"/>
                  </a:lnTo>
                  <a:lnTo>
                    <a:pt x="8567" y="1585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10495591" y="3130535"/>
              <a:ext cx="267192" cy="154438"/>
            </a:xfrm>
            <a:custGeom>
              <a:rect l="l" t="t" r="r" b="b"/>
              <a:pathLst>
                <a:path w="6538" h="3779" extrusionOk="0">
                  <a:moveTo>
                    <a:pt x="5823" y="1"/>
                  </a:moveTo>
                  <a:lnTo>
                    <a:pt x="1" y="3368"/>
                  </a:lnTo>
                  <a:lnTo>
                    <a:pt x="708" y="3779"/>
                  </a:lnTo>
                  <a:lnTo>
                    <a:pt x="6538" y="411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10896910" y="2898980"/>
              <a:ext cx="267151" cy="154111"/>
            </a:xfrm>
            <a:custGeom>
              <a:rect l="l" t="t" r="r" b="b"/>
              <a:pathLst>
                <a:path w="6537" h="3770" extrusionOk="0">
                  <a:moveTo>
                    <a:pt x="5822" y="0"/>
                  </a:moveTo>
                  <a:lnTo>
                    <a:pt x="0" y="3361"/>
                  </a:lnTo>
                  <a:lnTo>
                    <a:pt x="708" y="3771"/>
                  </a:lnTo>
                  <a:lnTo>
                    <a:pt x="6537" y="411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3"/>
            <p:cNvSpPr/>
            <p:nvPr/>
          </p:nvSpPr>
          <p:spPr>
            <a:xfrm>
              <a:off x="10657222" y="3223918"/>
              <a:ext cx="350153" cy="202417"/>
            </a:xfrm>
            <a:custGeom>
              <a:rect l="l" t="t" r="r" b="b"/>
              <a:pathLst>
                <a:path w="8568" h="4953" extrusionOk="0">
                  <a:moveTo>
                    <a:pt x="5823" y="1"/>
                  </a:moveTo>
                  <a:lnTo>
                    <a:pt x="0" y="3368"/>
                  </a:lnTo>
                  <a:lnTo>
                    <a:pt x="2738" y="4953"/>
                  </a:lnTo>
                  <a:lnTo>
                    <a:pt x="8567" y="1586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3"/>
            <p:cNvSpPr/>
            <p:nvPr/>
          </p:nvSpPr>
          <p:spPr>
            <a:xfrm>
              <a:off x="11058500" y="2992362"/>
              <a:ext cx="350153" cy="202131"/>
            </a:xfrm>
            <a:custGeom>
              <a:rect l="l" t="t" r="r" b="b"/>
              <a:pathLst>
                <a:path w="8568" h="4946" extrusionOk="0">
                  <a:moveTo>
                    <a:pt x="5823" y="0"/>
                  </a:moveTo>
                  <a:lnTo>
                    <a:pt x="1" y="3361"/>
                  </a:lnTo>
                  <a:lnTo>
                    <a:pt x="2745" y="4945"/>
                  </a:lnTo>
                  <a:lnTo>
                    <a:pt x="8568" y="1578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3"/>
            <p:cNvSpPr/>
            <p:nvPr/>
          </p:nvSpPr>
          <p:spPr>
            <a:xfrm>
              <a:off x="10657222" y="3223918"/>
              <a:ext cx="267192" cy="154438"/>
            </a:xfrm>
            <a:custGeom>
              <a:rect l="l" t="t" r="r" b="b"/>
              <a:pathLst>
                <a:path w="6538" h="3779" extrusionOk="0">
                  <a:moveTo>
                    <a:pt x="5823" y="1"/>
                  </a:moveTo>
                  <a:lnTo>
                    <a:pt x="0" y="3368"/>
                  </a:lnTo>
                  <a:lnTo>
                    <a:pt x="708" y="3779"/>
                  </a:lnTo>
                  <a:lnTo>
                    <a:pt x="6537" y="411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3"/>
            <p:cNvSpPr/>
            <p:nvPr/>
          </p:nvSpPr>
          <p:spPr>
            <a:xfrm>
              <a:off x="11058500" y="2992362"/>
              <a:ext cx="267192" cy="154111"/>
            </a:xfrm>
            <a:custGeom>
              <a:rect l="l" t="t" r="r" b="b"/>
              <a:pathLst>
                <a:path w="6538" h="3770" extrusionOk="0">
                  <a:moveTo>
                    <a:pt x="5823" y="0"/>
                  </a:moveTo>
                  <a:lnTo>
                    <a:pt x="1" y="3361"/>
                  </a:lnTo>
                  <a:lnTo>
                    <a:pt x="708" y="3771"/>
                  </a:lnTo>
                  <a:lnTo>
                    <a:pt x="6537" y="411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3"/>
            <p:cNvSpPr/>
            <p:nvPr/>
          </p:nvSpPr>
          <p:spPr>
            <a:xfrm>
              <a:off x="10935040" y="3519104"/>
              <a:ext cx="31877" cy="18554"/>
            </a:xfrm>
            <a:custGeom>
              <a:rect l="l" t="t" r="r" b="b"/>
              <a:pathLst>
                <a:path w="780" h="453" extrusionOk="0">
                  <a:moveTo>
                    <a:pt x="100" y="1"/>
                  </a:moveTo>
                  <a:lnTo>
                    <a:pt x="1" y="57"/>
                  </a:lnTo>
                  <a:lnTo>
                    <a:pt x="680" y="454"/>
                  </a:lnTo>
                  <a:lnTo>
                    <a:pt x="779" y="39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3"/>
            <p:cNvSpPr/>
            <p:nvPr/>
          </p:nvSpPr>
          <p:spPr>
            <a:xfrm>
              <a:off x="10970308" y="3539660"/>
              <a:ext cx="31877" cy="18227"/>
            </a:xfrm>
            <a:custGeom>
              <a:rect l="l" t="t" r="r" b="b"/>
              <a:pathLst>
                <a:path w="780" h="446" extrusionOk="0">
                  <a:moveTo>
                    <a:pt x="100" y="0"/>
                  </a:moveTo>
                  <a:lnTo>
                    <a:pt x="1" y="57"/>
                  </a:lnTo>
                  <a:lnTo>
                    <a:pt x="680" y="446"/>
                  </a:lnTo>
                  <a:lnTo>
                    <a:pt x="779" y="38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3"/>
            <p:cNvSpPr/>
            <p:nvPr/>
          </p:nvSpPr>
          <p:spPr>
            <a:xfrm>
              <a:off x="11005618" y="3559889"/>
              <a:ext cx="32122" cy="18554"/>
            </a:xfrm>
            <a:custGeom>
              <a:rect l="l" t="t" r="r" b="b"/>
              <a:pathLst>
                <a:path w="786" h="453" extrusionOk="0">
                  <a:moveTo>
                    <a:pt x="99" y="0"/>
                  </a:moveTo>
                  <a:lnTo>
                    <a:pt x="0" y="57"/>
                  </a:lnTo>
                  <a:lnTo>
                    <a:pt x="679" y="453"/>
                  </a:lnTo>
                  <a:lnTo>
                    <a:pt x="785" y="39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3"/>
            <p:cNvSpPr/>
            <p:nvPr/>
          </p:nvSpPr>
          <p:spPr>
            <a:xfrm>
              <a:off x="11040886" y="3580405"/>
              <a:ext cx="32122" cy="18268"/>
            </a:xfrm>
            <a:custGeom>
              <a:rect l="l" t="t" r="r" b="b"/>
              <a:pathLst>
                <a:path w="786" h="447" extrusionOk="0">
                  <a:moveTo>
                    <a:pt x="99" y="1"/>
                  </a:moveTo>
                  <a:lnTo>
                    <a:pt x="0" y="57"/>
                  </a:lnTo>
                  <a:lnTo>
                    <a:pt x="686" y="446"/>
                  </a:lnTo>
                  <a:lnTo>
                    <a:pt x="785" y="39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3"/>
            <p:cNvSpPr/>
            <p:nvPr/>
          </p:nvSpPr>
          <p:spPr>
            <a:xfrm>
              <a:off x="11076155" y="3600634"/>
              <a:ext cx="32122" cy="18554"/>
            </a:xfrm>
            <a:custGeom>
              <a:rect l="l" t="t" r="r" b="b"/>
              <a:pathLst>
                <a:path w="786" h="453" extrusionOk="0">
                  <a:moveTo>
                    <a:pt x="99" y="1"/>
                  </a:moveTo>
                  <a:lnTo>
                    <a:pt x="0" y="57"/>
                  </a:lnTo>
                  <a:lnTo>
                    <a:pt x="686" y="454"/>
                  </a:lnTo>
                  <a:lnTo>
                    <a:pt x="785" y="39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3"/>
            <p:cNvSpPr/>
            <p:nvPr/>
          </p:nvSpPr>
          <p:spPr>
            <a:xfrm>
              <a:off x="11111424" y="3621191"/>
              <a:ext cx="32122" cy="18227"/>
            </a:xfrm>
            <a:custGeom>
              <a:rect l="l" t="t" r="r" b="b"/>
              <a:pathLst>
                <a:path w="786" h="446" extrusionOk="0">
                  <a:moveTo>
                    <a:pt x="99" y="0"/>
                  </a:moveTo>
                  <a:lnTo>
                    <a:pt x="0" y="57"/>
                  </a:lnTo>
                  <a:lnTo>
                    <a:pt x="686" y="446"/>
                  </a:lnTo>
                  <a:lnTo>
                    <a:pt x="785" y="3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3"/>
            <p:cNvSpPr/>
            <p:nvPr/>
          </p:nvSpPr>
          <p:spPr>
            <a:xfrm>
              <a:off x="10951836" y="3362418"/>
              <a:ext cx="286522" cy="165432"/>
            </a:xfrm>
            <a:custGeom>
              <a:rect l="l" t="t" r="r" b="b"/>
              <a:pathLst>
                <a:path w="7011" h="4048" extrusionOk="0">
                  <a:moveTo>
                    <a:pt x="6516" y="1"/>
                  </a:moveTo>
                  <a:lnTo>
                    <a:pt x="0" y="3764"/>
                  </a:lnTo>
                  <a:lnTo>
                    <a:pt x="488" y="4047"/>
                  </a:lnTo>
                  <a:lnTo>
                    <a:pt x="7011" y="284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3"/>
            <p:cNvSpPr/>
            <p:nvPr/>
          </p:nvSpPr>
          <p:spPr>
            <a:xfrm>
              <a:off x="10987105" y="3399444"/>
              <a:ext cx="257915" cy="148921"/>
            </a:xfrm>
            <a:custGeom>
              <a:rect l="l" t="t" r="r" b="b"/>
              <a:pathLst>
                <a:path w="6311" h="3644" extrusionOk="0">
                  <a:moveTo>
                    <a:pt x="5815" y="0"/>
                  </a:moveTo>
                  <a:lnTo>
                    <a:pt x="0" y="3360"/>
                  </a:lnTo>
                  <a:lnTo>
                    <a:pt x="495" y="3643"/>
                  </a:lnTo>
                  <a:lnTo>
                    <a:pt x="6311" y="283"/>
                  </a:lnTo>
                  <a:lnTo>
                    <a:pt x="5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3"/>
            <p:cNvSpPr/>
            <p:nvPr/>
          </p:nvSpPr>
          <p:spPr>
            <a:xfrm>
              <a:off x="11022373" y="3494542"/>
              <a:ext cx="128406" cy="74052"/>
            </a:xfrm>
            <a:custGeom>
              <a:rect l="l" t="t" r="r" b="b"/>
              <a:pathLst>
                <a:path w="3142" h="1811" extrusionOk="0">
                  <a:moveTo>
                    <a:pt x="2653" y="1"/>
                  </a:moveTo>
                  <a:lnTo>
                    <a:pt x="0" y="1529"/>
                  </a:lnTo>
                  <a:lnTo>
                    <a:pt x="496" y="1812"/>
                  </a:lnTo>
                  <a:lnTo>
                    <a:pt x="3141" y="284"/>
                  </a:lnTo>
                  <a:lnTo>
                    <a:pt x="26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3"/>
            <p:cNvSpPr/>
            <p:nvPr/>
          </p:nvSpPr>
          <p:spPr>
            <a:xfrm>
              <a:off x="11057928" y="3467938"/>
              <a:ext cx="209936" cy="121172"/>
            </a:xfrm>
            <a:custGeom>
              <a:rect l="l" t="t" r="r" b="b"/>
              <a:pathLst>
                <a:path w="5137" h="2965" extrusionOk="0">
                  <a:moveTo>
                    <a:pt x="4641" y="1"/>
                  </a:moveTo>
                  <a:lnTo>
                    <a:pt x="0" y="2682"/>
                  </a:lnTo>
                  <a:lnTo>
                    <a:pt x="489" y="2965"/>
                  </a:lnTo>
                  <a:lnTo>
                    <a:pt x="5136" y="284"/>
                  </a:lnTo>
                  <a:lnTo>
                    <a:pt x="46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3"/>
            <p:cNvSpPr/>
            <p:nvPr/>
          </p:nvSpPr>
          <p:spPr>
            <a:xfrm>
              <a:off x="11093197" y="3495114"/>
              <a:ext cx="197799" cy="114266"/>
            </a:xfrm>
            <a:custGeom>
              <a:rect l="l" t="t" r="r" b="b"/>
              <a:pathLst>
                <a:path w="4840" h="2796" extrusionOk="0">
                  <a:moveTo>
                    <a:pt x="4351" y="1"/>
                  </a:moveTo>
                  <a:lnTo>
                    <a:pt x="1" y="2512"/>
                  </a:lnTo>
                  <a:lnTo>
                    <a:pt x="489" y="2795"/>
                  </a:lnTo>
                  <a:lnTo>
                    <a:pt x="4839" y="284"/>
                  </a:lnTo>
                  <a:lnTo>
                    <a:pt x="43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3"/>
            <p:cNvSpPr/>
            <p:nvPr/>
          </p:nvSpPr>
          <p:spPr>
            <a:xfrm>
              <a:off x="11128465" y="3536186"/>
              <a:ext cx="161958" cy="93709"/>
            </a:xfrm>
            <a:custGeom>
              <a:rect l="l" t="t" r="r" b="b"/>
              <a:pathLst>
                <a:path w="3963" h="2293" extrusionOk="0">
                  <a:moveTo>
                    <a:pt x="3474" y="0"/>
                  </a:moveTo>
                  <a:lnTo>
                    <a:pt x="1" y="2009"/>
                  </a:lnTo>
                  <a:lnTo>
                    <a:pt x="489" y="2292"/>
                  </a:lnTo>
                  <a:lnTo>
                    <a:pt x="3962" y="283"/>
                  </a:lnTo>
                  <a:lnTo>
                    <a:pt x="3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3"/>
            <p:cNvSpPr/>
            <p:nvPr/>
          </p:nvSpPr>
          <p:spPr>
            <a:xfrm>
              <a:off x="11150166" y="3484080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41" y="0"/>
                  </a:moveTo>
                  <a:cubicBezTo>
                    <a:pt x="188" y="0"/>
                    <a:pt x="135" y="12"/>
                    <a:pt x="85" y="37"/>
                  </a:cubicBezTo>
                  <a:cubicBezTo>
                    <a:pt x="0" y="87"/>
                    <a:pt x="0" y="165"/>
                    <a:pt x="85" y="214"/>
                  </a:cubicBezTo>
                  <a:cubicBezTo>
                    <a:pt x="135" y="239"/>
                    <a:pt x="188" y="251"/>
                    <a:pt x="241" y="251"/>
                  </a:cubicBezTo>
                  <a:cubicBezTo>
                    <a:pt x="294" y="251"/>
                    <a:pt x="347" y="239"/>
                    <a:pt x="396" y="214"/>
                  </a:cubicBezTo>
                  <a:cubicBezTo>
                    <a:pt x="474" y="186"/>
                    <a:pt x="474" y="66"/>
                    <a:pt x="396" y="37"/>
                  </a:cubicBezTo>
                  <a:cubicBezTo>
                    <a:pt x="347" y="12"/>
                    <a:pt x="294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3"/>
            <p:cNvSpPr/>
            <p:nvPr/>
          </p:nvSpPr>
          <p:spPr>
            <a:xfrm>
              <a:off x="11267824" y="3456903"/>
              <a:ext cx="19698" cy="10299"/>
            </a:xfrm>
            <a:custGeom>
              <a:rect l="l" t="t" r="r" b="b"/>
              <a:pathLst>
                <a:path w="482" h="251" extrusionOk="0">
                  <a:moveTo>
                    <a:pt x="241" y="0"/>
                  </a:moveTo>
                  <a:cubicBezTo>
                    <a:pt x="188" y="0"/>
                    <a:pt x="135" y="12"/>
                    <a:pt x="85" y="37"/>
                  </a:cubicBezTo>
                  <a:cubicBezTo>
                    <a:pt x="0" y="66"/>
                    <a:pt x="0" y="186"/>
                    <a:pt x="85" y="214"/>
                  </a:cubicBezTo>
                  <a:cubicBezTo>
                    <a:pt x="135" y="239"/>
                    <a:pt x="188" y="251"/>
                    <a:pt x="241" y="251"/>
                  </a:cubicBezTo>
                  <a:cubicBezTo>
                    <a:pt x="294" y="251"/>
                    <a:pt x="347" y="239"/>
                    <a:pt x="397" y="214"/>
                  </a:cubicBezTo>
                  <a:cubicBezTo>
                    <a:pt x="482" y="186"/>
                    <a:pt x="482" y="66"/>
                    <a:pt x="397" y="37"/>
                  </a:cubicBezTo>
                  <a:cubicBezTo>
                    <a:pt x="347" y="12"/>
                    <a:pt x="29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3"/>
            <p:cNvSpPr/>
            <p:nvPr/>
          </p:nvSpPr>
          <p:spPr>
            <a:xfrm>
              <a:off x="11291527" y="3484652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40" y="0"/>
                  </a:moveTo>
                  <a:cubicBezTo>
                    <a:pt x="188" y="0"/>
                    <a:pt x="135" y="13"/>
                    <a:pt x="85" y="37"/>
                  </a:cubicBezTo>
                  <a:cubicBezTo>
                    <a:pt x="1" y="66"/>
                    <a:pt x="1" y="186"/>
                    <a:pt x="85" y="214"/>
                  </a:cubicBezTo>
                  <a:cubicBezTo>
                    <a:pt x="135" y="239"/>
                    <a:pt x="188" y="251"/>
                    <a:pt x="240" y="251"/>
                  </a:cubicBezTo>
                  <a:cubicBezTo>
                    <a:pt x="292" y="251"/>
                    <a:pt x="344" y="239"/>
                    <a:pt x="390" y="214"/>
                  </a:cubicBezTo>
                  <a:cubicBezTo>
                    <a:pt x="475" y="186"/>
                    <a:pt x="475" y="66"/>
                    <a:pt x="390" y="37"/>
                  </a:cubicBezTo>
                  <a:cubicBezTo>
                    <a:pt x="344" y="13"/>
                    <a:pt x="292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3"/>
            <p:cNvSpPr/>
            <p:nvPr/>
          </p:nvSpPr>
          <p:spPr>
            <a:xfrm>
              <a:off x="11236315" y="3352814"/>
              <a:ext cx="19698" cy="10299"/>
            </a:xfrm>
            <a:custGeom>
              <a:rect l="l" t="t" r="r" b="b"/>
              <a:pathLst>
                <a:path w="482" h="251" extrusionOk="0">
                  <a:moveTo>
                    <a:pt x="242" y="0"/>
                  </a:moveTo>
                  <a:cubicBezTo>
                    <a:pt x="190" y="0"/>
                    <a:pt x="138" y="13"/>
                    <a:pt x="92" y="37"/>
                  </a:cubicBezTo>
                  <a:cubicBezTo>
                    <a:pt x="0" y="87"/>
                    <a:pt x="0" y="165"/>
                    <a:pt x="92" y="214"/>
                  </a:cubicBezTo>
                  <a:cubicBezTo>
                    <a:pt x="138" y="239"/>
                    <a:pt x="190" y="251"/>
                    <a:pt x="242" y="251"/>
                  </a:cubicBezTo>
                  <a:cubicBezTo>
                    <a:pt x="294" y="251"/>
                    <a:pt x="347" y="239"/>
                    <a:pt x="397" y="214"/>
                  </a:cubicBezTo>
                  <a:cubicBezTo>
                    <a:pt x="481" y="165"/>
                    <a:pt x="481" y="87"/>
                    <a:pt x="397" y="37"/>
                  </a:cubicBezTo>
                  <a:cubicBezTo>
                    <a:pt x="347" y="13"/>
                    <a:pt x="294" y="0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3"/>
            <p:cNvSpPr/>
            <p:nvPr/>
          </p:nvSpPr>
          <p:spPr>
            <a:xfrm>
              <a:off x="11290096" y="3526255"/>
              <a:ext cx="19412" cy="10339"/>
            </a:xfrm>
            <a:custGeom>
              <a:rect l="l" t="t" r="r" b="b"/>
              <a:pathLst>
                <a:path w="475" h="253" extrusionOk="0">
                  <a:moveTo>
                    <a:pt x="235" y="1"/>
                  </a:moveTo>
                  <a:cubicBezTo>
                    <a:pt x="182" y="1"/>
                    <a:pt x="131" y="13"/>
                    <a:pt x="85" y="38"/>
                  </a:cubicBezTo>
                  <a:cubicBezTo>
                    <a:pt x="0" y="66"/>
                    <a:pt x="0" y="187"/>
                    <a:pt x="85" y="215"/>
                  </a:cubicBezTo>
                  <a:cubicBezTo>
                    <a:pt x="131" y="240"/>
                    <a:pt x="182" y="252"/>
                    <a:pt x="235" y="252"/>
                  </a:cubicBezTo>
                  <a:cubicBezTo>
                    <a:pt x="287" y="252"/>
                    <a:pt x="340" y="240"/>
                    <a:pt x="389" y="215"/>
                  </a:cubicBezTo>
                  <a:cubicBezTo>
                    <a:pt x="474" y="180"/>
                    <a:pt x="474" y="66"/>
                    <a:pt x="389" y="38"/>
                  </a:cubicBezTo>
                  <a:cubicBezTo>
                    <a:pt x="340" y="13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3"/>
            <p:cNvSpPr/>
            <p:nvPr/>
          </p:nvSpPr>
          <p:spPr>
            <a:xfrm>
              <a:off x="11244406" y="3388655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35" y="1"/>
                  </a:moveTo>
                  <a:cubicBezTo>
                    <a:pt x="183" y="1"/>
                    <a:pt x="131" y="13"/>
                    <a:pt x="85" y="38"/>
                  </a:cubicBezTo>
                  <a:cubicBezTo>
                    <a:pt x="0" y="73"/>
                    <a:pt x="0" y="186"/>
                    <a:pt x="85" y="215"/>
                  </a:cubicBezTo>
                  <a:cubicBezTo>
                    <a:pt x="131" y="239"/>
                    <a:pt x="183" y="252"/>
                    <a:pt x="235" y="252"/>
                  </a:cubicBezTo>
                  <a:cubicBezTo>
                    <a:pt x="287" y="252"/>
                    <a:pt x="340" y="239"/>
                    <a:pt x="390" y="215"/>
                  </a:cubicBezTo>
                  <a:cubicBezTo>
                    <a:pt x="474" y="186"/>
                    <a:pt x="474" y="73"/>
                    <a:pt x="390" y="38"/>
                  </a:cubicBezTo>
                  <a:cubicBezTo>
                    <a:pt x="340" y="13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3"/>
            <p:cNvSpPr/>
            <p:nvPr/>
          </p:nvSpPr>
          <p:spPr>
            <a:xfrm>
              <a:off x="10324724" y="3153667"/>
              <a:ext cx="90848" cy="52678"/>
            </a:xfrm>
            <a:custGeom>
              <a:rect l="l" t="t" r="r" b="b"/>
              <a:pathLst>
                <a:path w="2223" h="1289" extrusionOk="0">
                  <a:moveTo>
                    <a:pt x="164" y="1"/>
                  </a:moveTo>
                  <a:lnTo>
                    <a:pt x="1" y="100"/>
                  </a:lnTo>
                  <a:lnTo>
                    <a:pt x="2060" y="1288"/>
                  </a:lnTo>
                  <a:lnTo>
                    <a:pt x="2222" y="1189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3"/>
            <p:cNvSpPr/>
            <p:nvPr/>
          </p:nvSpPr>
          <p:spPr>
            <a:xfrm>
              <a:off x="10340050" y="3154566"/>
              <a:ext cx="82757" cy="48019"/>
            </a:xfrm>
            <a:custGeom>
              <a:rect l="l" t="t" r="r" b="b"/>
              <a:pathLst>
                <a:path w="2025" h="1175" extrusionOk="0">
                  <a:moveTo>
                    <a:pt x="185" y="0"/>
                  </a:moveTo>
                  <a:lnTo>
                    <a:pt x="1" y="106"/>
                  </a:lnTo>
                  <a:lnTo>
                    <a:pt x="1847" y="1174"/>
                  </a:lnTo>
                  <a:lnTo>
                    <a:pt x="2024" y="106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3"/>
            <p:cNvSpPr/>
            <p:nvPr/>
          </p:nvSpPr>
          <p:spPr>
            <a:xfrm>
              <a:off x="10356560" y="3140385"/>
              <a:ext cx="86476" cy="50063"/>
            </a:xfrm>
            <a:custGeom>
              <a:rect l="l" t="t" r="r" b="b"/>
              <a:pathLst>
                <a:path w="2116" h="1225" extrusionOk="0">
                  <a:moveTo>
                    <a:pt x="163" y="0"/>
                  </a:moveTo>
                  <a:lnTo>
                    <a:pt x="0" y="99"/>
                  </a:lnTo>
                  <a:lnTo>
                    <a:pt x="1946" y="1224"/>
                  </a:lnTo>
                  <a:lnTo>
                    <a:pt x="2115" y="112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3"/>
            <p:cNvSpPr/>
            <p:nvPr/>
          </p:nvSpPr>
          <p:spPr>
            <a:xfrm>
              <a:off x="10356274" y="3132293"/>
              <a:ext cx="93995" cy="54395"/>
            </a:xfrm>
            <a:custGeom>
              <a:rect l="l" t="t" r="r" b="b"/>
              <a:pathLst>
                <a:path w="2300" h="1331" extrusionOk="0">
                  <a:moveTo>
                    <a:pt x="177" y="0"/>
                  </a:moveTo>
                  <a:lnTo>
                    <a:pt x="0" y="106"/>
                  </a:lnTo>
                  <a:lnTo>
                    <a:pt x="2122" y="1330"/>
                  </a:lnTo>
                  <a:lnTo>
                    <a:pt x="2299" y="122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3"/>
            <p:cNvSpPr/>
            <p:nvPr/>
          </p:nvSpPr>
          <p:spPr>
            <a:xfrm>
              <a:off x="10362895" y="3112349"/>
              <a:ext cx="107604" cy="62200"/>
            </a:xfrm>
            <a:custGeom>
              <a:rect l="l" t="t" r="r" b="b"/>
              <a:pathLst>
                <a:path w="2633" h="1522" extrusionOk="0">
                  <a:moveTo>
                    <a:pt x="171" y="0"/>
                  </a:moveTo>
                  <a:lnTo>
                    <a:pt x="1" y="99"/>
                  </a:lnTo>
                  <a:lnTo>
                    <a:pt x="2470" y="1521"/>
                  </a:lnTo>
                  <a:lnTo>
                    <a:pt x="2632" y="142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3"/>
            <p:cNvSpPr/>
            <p:nvPr/>
          </p:nvSpPr>
          <p:spPr>
            <a:xfrm>
              <a:off x="10419006" y="3136625"/>
              <a:ext cx="58727" cy="34165"/>
            </a:xfrm>
            <a:custGeom>
              <a:rect l="l" t="t" r="r" b="b"/>
              <a:pathLst>
                <a:path w="1437" h="836" extrusionOk="0">
                  <a:moveTo>
                    <a:pt x="177" y="0"/>
                  </a:moveTo>
                  <a:lnTo>
                    <a:pt x="0" y="107"/>
                  </a:lnTo>
                  <a:lnTo>
                    <a:pt x="1259" y="835"/>
                  </a:lnTo>
                  <a:lnTo>
                    <a:pt x="1436" y="72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3"/>
            <p:cNvSpPr/>
            <p:nvPr/>
          </p:nvSpPr>
          <p:spPr>
            <a:xfrm>
              <a:off x="10398449" y="3101356"/>
              <a:ext cx="99512" cy="57296"/>
            </a:xfrm>
            <a:custGeom>
              <a:rect l="l" t="t" r="r" b="b"/>
              <a:pathLst>
                <a:path w="2435" h="1402" extrusionOk="0">
                  <a:moveTo>
                    <a:pt x="164" y="0"/>
                  </a:moveTo>
                  <a:lnTo>
                    <a:pt x="1" y="92"/>
                  </a:lnTo>
                  <a:lnTo>
                    <a:pt x="2265" y="1401"/>
                  </a:lnTo>
                  <a:lnTo>
                    <a:pt x="2434" y="130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3"/>
            <p:cNvSpPr/>
            <p:nvPr/>
          </p:nvSpPr>
          <p:spPr>
            <a:xfrm>
              <a:off x="10412916" y="3101642"/>
              <a:ext cx="92279" cy="53250"/>
            </a:xfrm>
            <a:custGeom>
              <a:rect l="l" t="t" r="r" b="b"/>
              <a:pathLst>
                <a:path w="2258" h="1303" extrusionOk="0">
                  <a:moveTo>
                    <a:pt x="177" y="0"/>
                  </a:moveTo>
                  <a:lnTo>
                    <a:pt x="1" y="107"/>
                  </a:lnTo>
                  <a:lnTo>
                    <a:pt x="2080" y="1302"/>
                  </a:lnTo>
                  <a:lnTo>
                    <a:pt x="2257" y="119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3"/>
            <p:cNvSpPr/>
            <p:nvPr/>
          </p:nvSpPr>
          <p:spPr>
            <a:xfrm>
              <a:off x="10479122" y="3052765"/>
              <a:ext cx="101229" cy="58441"/>
            </a:xfrm>
            <a:custGeom>
              <a:rect l="l" t="t" r="r" b="b"/>
              <a:pathLst>
                <a:path w="2477" h="1430" extrusionOk="0">
                  <a:moveTo>
                    <a:pt x="163" y="1"/>
                  </a:moveTo>
                  <a:lnTo>
                    <a:pt x="1" y="93"/>
                  </a:lnTo>
                  <a:lnTo>
                    <a:pt x="2307" y="1430"/>
                  </a:lnTo>
                  <a:lnTo>
                    <a:pt x="2477" y="133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3"/>
            <p:cNvSpPr/>
            <p:nvPr/>
          </p:nvSpPr>
          <p:spPr>
            <a:xfrm>
              <a:off x="10520766" y="3068662"/>
              <a:ext cx="66818" cy="38783"/>
            </a:xfrm>
            <a:custGeom>
              <a:rect l="l" t="t" r="r" b="b"/>
              <a:pathLst>
                <a:path w="1634" h="949" extrusionOk="0">
                  <a:moveTo>
                    <a:pt x="184" y="1"/>
                  </a:moveTo>
                  <a:lnTo>
                    <a:pt x="0" y="107"/>
                  </a:lnTo>
                  <a:lnTo>
                    <a:pt x="1458" y="949"/>
                  </a:lnTo>
                  <a:lnTo>
                    <a:pt x="1635" y="84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3"/>
            <p:cNvSpPr/>
            <p:nvPr/>
          </p:nvSpPr>
          <p:spPr>
            <a:xfrm>
              <a:off x="10524525" y="3047288"/>
              <a:ext cx="83288" cy="48019"/>
            </a:xfrm>
            <a:custGeom>
              <a:rect l="l" t="t" r="r" b="b"/>
              <a:pathLst>
                <a:path w="2038" h="1175" extrusionOk="0">
                  <a:moveTo>
                    <a:pt x="170" y="0"/>
                  </a:moveTo>
                  <a:lnTo>
                    <a:pt x="0" y="100"/>
                  </a:lnTo>
                  <a:lnTo>
                    <a:pt x="1868" y="1175"/>
                  </a:lnTo>
                  <a:lnTo>
                    <a:pt x="2038" y="107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3"/>
            <p:cNvSpPr/>
            <p:nvPr/>
          </p:nvSpPr>
          <p:spPr>
            <a:xfrm>
              <a:off x="10544183" y="3050476"/>
              <a:ext cx="70864" cy="41072"/>
            </a:xfrm>
            <a:custGeom>
              <a:rect l="l" t="t" r="r" b="b"/>
              <a:pathLst>
                <a:path w="1733" h="1004" extrusionOk="0">
                  <a:moveTo>
                    <a:pt x="177" y="0"/>
                  </a:moveTo>
                  <a:lnTo>
                    <a:pt x="0" y="106"/>
                  </a:lnTo>
                  <a:lnTo>
                    <a:pt x="1557" y="1005"/>
                  </a:lnTo>
                  <a:lnTo>
                    <a:pt x="1734" y="8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D6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3"/>
            <p:cNvSpPr/>
            <p:nvPr/>
          </p:nvSpPr>
          <p:spPr>
            <a:xfrm>
              <a:off x="10510917" y="3007688"/>
              <a:ext cx="124360" cy="71722"/>
            </a:xfrm>
            <a:custGeom>
              <a:rect l="l" t="t" r="r" b="b"/>
              <a:pathLst>
                <a:path w="3043" h="1754" extrusionOk="0">
                  <a:moveTo>
                    <a:pt x="171" y="0"/>
                  </a:moveTo>
                  <a:lnTo>
                    <a:pt x="1" y="99"/>
                  </a:lnTo>
                  <a:lnTo>
                    <a:pt x="2873" y="1755"/>
                  </a:lnTo>
                  <a:lnTo>
                    <a:pt x="3043" y="166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3"/>
            <p:cNvSpPr/>
            <p:nvPr/>
          </p:nvSpPr>
          <p:spPr>
            <a:xfrm>
              <a:off x="10532045" y="3011734"/>
              <a:ext cx="110465" cy="63917"/>
            </a:xfrm>
            <a:custGeom>
              <a:rect l="l" t="t" r="r" b="b"/>
              <a:pathLst>
                <a:path w="2703" h="1564" extrusionOk="0">
                  <a:moveTo>
                    <a:pt x="184" y="0"/>
                  </a:moveTo>
                  <a:lnTo>
                    <a:pt x="0" y="106"/>
                  </a:lnTo>
                  <a:lnTo>
                    <a:pt x="2526" y="1564"/>
                  </a:lnTo>
                  <a:lnTo>
                    <a:pt x="2703" y="145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2D6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3"/>
            <p:cNvSpPr/>
            <p:nvPr/>
          </p:nvSpPr>
          <p:spPr>
            <a:xfrm>
              <a:off x="10549373" y="2998125"/>
              <a:ext cx="113366" cy="65388"/>
            </a:xfrm>
            <a:custGeom>
              <a:rect l="l" t="t" r="r" b="b"/>
              <a:pathLst>
                <a:path w="2774" h="1600" extrusionOk="0">
                  <a:moveTo>
                    <a:pt x="171" y="1"/>
                  </a:moveTo>
                  <a:lnTo>
                    <a:pt x="1" y="100"/>
                  </a:lnTo>
                  <a:lnTo>
                    <a:pt x="2604" y="1600"/>
                  </a:lnTo>
                  <a:lnTo>
                    <a:pt x="2774" y="150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3"/>
            <p:cNvSpPr/>
            <p:nvPr/>
          </p:nvSpPr>
          <p:spPr>
            <a:xfrm>
              <a:off x="10569602" y="3001885"/>
              <a:ext cx="100371" cy="57868"/>
            </a:xfrm>
            <a:custGeom>
              <a:rect l="l" t="t" r="r" b="b"/>
              <a:pathLst>
                <a:path w="2456" h="1416" extrusionOk="0">
                  <a:moveTo>
                    <a:pt x="178" y="1"/>
                  </a:moveTo>
                  <a:lnTo>
                    <a:pt x="1" y="100"/>
                  </a:lnTo>
                  <a:lnTo>
                    <a:pt x="2279" y="1416"/>
                  </a:lnTo>
                  <a:lnTo>
                    <a:pt x="2456" y="131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3"/>
            <p:cNvSpPr/>
            <p:nvPr/>
          </p:nvSpPr>
          <p:spPr>
            <a:xfrm>
              <a:off x="10606914" y="2999596"/>
              <a:ext cx="83288" cy="48305"/>
            </a:xfrm>
            <a:custGeom>
              <a:rect l="l" t="t" r="r" b="b"/>
              <a:pathLst>
                <a:path w="2038" h="1182" extrusionOk="0">
                  <a:moveTo>
                    <a:pt x="163" y="0"/>
                  </a:moveTo>
                  <a:lnTo>
                    <a:pt x="1" y="99"/>
                  </a:lnTo>
                  <a:lnTo>
                    <a:pt x="1868" y="1182"/>
                  </a:lnTo>
                  <a:lnTo>
                    <a:pt x="2038" y="108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3"/>
            <p:cNvSpPr/>
            <p:nvPr/>
          </p:nvSpPr>
          <p:spPr>
            <a:xfrm>
              <a:off x="10603155" y="2989461"/>
              <a:ext cx="94281" cy="54395"/>
            </a:xfrm>
            <a:custGeom>
              <a:rect l="l" t="t" r="r" b="b"/>
              <a:pathLst>
                <a:path w="2307" h="1331" extrusionOk="0">
                  <a:moveTo>
                    <a:pt x="184" y="1"/>
                  </a:moveTo>
                  <a:lnTo>
                    <a:pt x="1" y="107"/>
                  </a:lnTo>
                  <a:lnTo>
                    <a:pt x="2130" y="1331"/>
                  </a:lnTo>
                  <a:lnTo>
                    <a:pt x="2307" y="123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3"/>
            <p:cNvSpPr/>
            <p:nvPr/>
          </p:nvSpPr>
          <p:spPr>
            <a:xfrm>
              <a:off x="10485497" y="3119869"/>
              <a:ext cx="39928" cy="23172"/>
            </a:xfrm>
            <a:custGeom>
              <a:rect l="l" t="t" r="r" b="b"/>
              <a:pathLst>
                <a:path w="977" h="567" extrusionOk="0">
                  <a:moveTo>
                    <a:pt x="163" y="0"/>
                  </a:moveTo>
                  <a:lnTo>
                    <a:pt x="0" y="92"/>
                  </a:lnTo>
                  <a:lnTo>
                    <a:pt x="807" y="566"/>
                  </a:lnTo>
                  <a:lnTo>
                    <a:pt x="977" y="46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3"/>
            <p:cNvSpPr/>
            <p:nvPr/>
          </p:nvSpPr>
          <p:spPr>
            <a:xfrm>
              <a:off x="10466984" y="3101070"/>
              <a:ext cx="65674" cy="37925"/>
            </a:xfrm>
            <a:custGeom>
              <a:rect l="l" t="t" r="r" b="b"/>
              <a:pathLst>
                <a:path w="1607" h="927" extrusionOk="0">
                  <a:moveTo>
                    <a:pt x="184" y="0"/>
                  </a:moveTo>
                  <a:lnTo>
                    <a:pt x="1" y="106"/>
                  </a:lnTo>
                  <a:lnTo>
                    <a:pt x="1430" y="927"/>
                  </a:lnTo>
                  <a:lnTo>
                    <a:pt x="1606" y="8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3"/>
            <p:cNvSpPr/>
            <p:nvPr/>
          </p:nvSpPr>
          <p:spPr>
            <a:xfrm>
              <a:off x="10512960" y="3103972"/>
              <a:ext cx="39928" cy="23131"/>
            </a:xfrm>
            <a:custGeom>
              <a:rect l="l" t="t" r="r" b="b"/>
              <a:pathLst>
                <a:path w="977" h="566" extrusionOk="0">
                  <a:moveTo>
                    <a:pt x="163" y="0"/>
                  </a:moveTo>
                  <a:lnTo>
                    <a:pt x="0" y="99"/>
                  </a:lnTo>
                  <a:lnTo>
                    <a:pt x="807" y="566"/>
                  </a:lnTo>
                  <a:lnTo>
                    <a:pt x="977" y="46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3"/>
            <p:cNvSpPr/>
            <p:nvPr/>
          </p:nvSpPr>
          <p:spPr>
            <a:xfrm>
              <a:off x="10528571" y="3105116"/>
              <a:ext cx="31550" cy="17941"/>
            </a:xfrm>
            <a:custGeom>
              <a:rect l="l" t="t" r="r" b="b"/>
              <a:pathLst>
                <a:path w="772" h="439" extrusionOk="0">
                  <a:moveTo>
                    <a:pt x="184" y="0"/>
                  </a:moveTo>
                  <a:lnTo>
                    <a:pt x="0" y="106"/>
                  </a:lnTo>
                  <a:lnTo>
                    <a:pt x="595" y="439"/>
                  </a:lnTo>
                  <a:lnTo>
                    <a:pt x="771" y="34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3"/>
            <p:cNvSpPr/>
            <p:nvPr/>
          </p:nvSpPr>
          <p:spPr>
            <a:xfrm>
              <a:off x="10399062" y="3035151"/>
              <a:ext cx="311696" cy="179858"/>
            </a:xfrm>
            <a:custGeom>
              <a:rect l="l" t="t" r="r" b="b"/>
              <a:pathLst>
                <a:path w="7626" h="4401" extrusionOk="0">
                  <a:moveTo>
                    <a:pt x="7478" y="0"/>
                  </a:moveTo>
                  <a:lnTo>
                    <a:pt x="0" y="4316"/>
                  </a:lnTo>
                  <a:lnTo>
                    <a:pt x="149" y="4401"/>
                  </a:lnTo>
                  <a:lnTo>
                    <a:pt x="7626" y="85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3"/>
            <p:cNvSpPr/>
            <p:nvPr/>
          </p:nvSpPr>
          <p:spPr>
            <a:xfrm>
              <a:off x="10700011" y="2980797"/>
              <a:ext cx="53250" cy="30691"/>
            </a:xfrm>
            <a:custGeom>
              <a:rect l="l" t="t" r="r" b="b"/>
              <a:pathLst>
                <a:path w="1303" h="751" extrusionOk="0">
                  <a:moveTo>
                    <a:pt x="170" y="0"/>
                  </a:moveTo>
                  <a:lnTo>
                    <a:pt x="0" y="99"/>
                  </a:lnTo>
                  <a:lnTo>
                    <a:pt x="1132" y="750"/>
                  </a:lnTo>
                  <a:lnTo>
                    <a:pt x="1302" y="65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3"/>
            <p:cNvSpPr/>
            <p:nvPr/>
          </p:nvSpPr>
          <p:spPr>
            <a:xfrm>
              <a:off x="10715622" y="2981655"/>
              <a:ext cx="44832" cy="26073"/>
            </a:xfrm>
            <a:custGeom>
              <a:rect l="l" t="t" r="r" b="b"/>
              <a:pathLst>
                <a:path w="1097" h="638" extrusionOk="0">
                  <a:moveTo>
                    <a:pt x="177" y="1"/>
                  </a:moveTo>
                  <a:lnTo>
                    <a:pt x="0" y="107"/>
                  </a:lnTo>
                  <a:lnTo>
                    <a:pt x="913" y="637"/>
                  </a:lnTo>
                  <a:lnTo>
                    <a:pt x="1097" y="531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3"/>
            <p:cNvSpPr/>
            <p:nvPr/>
          </p:nvSpPr>
          <p:spPr>
            <a:xfrm>
              <a:off x="10756081" y="2981655"/>
              <a:ext cx="24357" cy="13936"/>
            </a:xfrm>
            <a:custGeom>
              <a:rect l="l" t="t" r="r" b="b"/>
              <a:pathLst>
                <a:path w="596" h="341" extrusionOk="0">
                  <a:moveTo>
                    <a:pt x="171" y="1"/>
                  </a:moveTo>
                  <a:lnTo>
                    <a:pt x="1" y="93"/>
                  </a:lnTo>
                  <a:lnTo>
                    <a:pt x="432" y="340"/>
                  </a:lnTo>
                  <a:lnTo>
                    <a:pt x="595" y="24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3"/>
            <p:cNvSpPr/>
            <p:nvPr/>
          </p:nvSpPr>
          <p:spPr>
            <a:xfrm>
              <a:off x="10756081" y="2973563"/>
              <a:ext cx="31550" cy="18268"/>
            </a:xfrm>
            <a:custGeom>
              <a:rect l="l" t="t" r="r" b="b"/>
              <a:pathLst>
                <a:path w="772" h="447" extrusionOk="0">
                  <a:moveTo>
                    <a:pt x="178" y="1"/>
                  </a:moveTo>
                  <a:lnTo>
                    <a:pt x="1" y="100"/>
                  </a:lnTo>
                  <a:lnTo>
                    <a:pt x="595" y="446"/>
                  </a:lnTo>
                  <a:lnTo>
                    <a:pt x="772" y="34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3"/>
            <p:cNvSpPr/>
            <p:nvPr/>
          </p:nvSpPr>
          <p:spPr>
            <a:xfrm>
              <a:off x="10747703" y="2944956"/>
              <a:ext cx="60484" cy="34737"/>
            </a:xfrm>
            <a:custGeom>
              <a:rect l="l" t="t" r="r" b="b"/>
              <a:pathLst>
                <a:path w="1480" h="850" extrusionOk="0">
                  <a:moveTo>
                    <a:pt x="171" y="0"/>
                  </a:moveTo>
                  <a:lnTo>
                    <a:pt x="1" y="99"/>
                  </a:lnTo>
                  <a:lnTo>
                    <a:pt x="1309" y="849"/>
                  </a:lnTo>
                  <a:lnTo>
                    <a:pt x="1479" y="757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3"/>
            <p:cNvSpPr/>
            <p:nvPr/>
          </p:nvSpPr>
          <p:spPr>
            <a:xfrm>
              <a:off x="10781827" y="2956522"/>
              <a:ext cx="33307" cy="19412"/>
            </a:xfrm>
            <a:custGeom>
              <a:rect l="l" t="t" r="r" b="b"/>
              <a:pathLst>
                <a:path w="815" h="475" extrusionOk="0">
                  <a:moveTo>
                    <a:pt x="184" y="0"/>
                  </a:moveTo>
                  <a:lnTo>
                    <a:pt x="0" y="106"/>
                  </a:lnTo>
                  <a:lnTo>
                    <a:pt x="637" y="474"/>
                  </a:lnTo>
                  <a:lnTo>
                    <a:pt x="814" y="36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3"/>
            <p:cNvSpPr/>
            <p:nvPr/>
          </p:nvSpPr>
          <p:spPr>
            <a:xfrm>
              <a:off x="10810148" y="2949288"/>
              <a:ext cx="25215" cy="14794"/>
            </a:xfrm>
            <a:custGeom>
              <a:rect l="l" t="t" r="r" b="b"/>
              <a:pathLst>
                <a:path w="617" h="362" extrusionOk="0">
                  <a:moveTo>
                    <a:pt x="171" y="0"/>
                  </a:moveTo>
                  <a:lnTo>
                    <a:pt x="1" y="99"/>
                  </a:lnTo>
                  <a:lnTo>
                    <a:pt x="454" y="361"/>
                  </a:lnTo>
                  <a:lnTo>
                    <a:pt x="616" y="26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3"/>
            <p:cNvSpPr/>
            <p:nvPr/>
          </p:nvSpPr>
          <p:spPr>
            <a:xfrm>
              <a:off x="10804958" y="2938295"/>
              <a:ext cx="37639" cy="21742"/>
            </a:xfrm>
            <a:custGeom>
              <a:rect l="l" t="t" r="r" b="b"/>
              <a:pathLst>
                <a:path w="921" h="532" extrusionOk="0">
                  <a:moveTo>
                    <a:pt x="184" y="0"/>
                  </a:moveTo>
                  <a:lnTo>
                    <a:pt x="0" y="107"/>
                  </a:lnTo>
                  <a:lnTo>
                    <a:pt x="743" y="531"/>
                  </a:lnTo>
                  <a:lnTo>
                    <a:pt x="920" y="43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3"/>
            <p:cNvSpPr/>
            <p:nvPr/>
          </p:nvSpPr>
          <p:spPr>
            <a:xfrm>
              <a:off x="10813336" y="2856192"/>
              <a:ext cx="104416" cy="60157"/>
            </a:xfrm>
            <a:custGeom>
              <a:rect l="l" t="t" r="r" b="b"/>
              <a:pathLst>
                <a:path w="2555" h="1472" extrusionOk="0">
                  <a:moveTo>
                    <a:pt x="170" y="0"/>
                  </a:moveTo>
                  <a:lnTo>
                    <a:pt x="1" y="92"/>
                  </a:lnTo>
                  <a:lnTo>
                    <a:pt x="2392" y="1472"/>
                  </a:lnTo>
                  <a:lnTo>
                    <a:pt x="2554" y="137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3"/>
            <p:cNvSpPr/>
            <p:nvPr/>
          </p:nvSpPr>
          <p:spPr>
            <a:xfrm>
              <a:off x="10829234" y="2857050"/>
              <a:ext cx="95753" cy="55539"/>
            </a:xfrm>
            <a:custGeom>
              <a:rect l="l" t="t" r="r" b="b"/>
              <a:pathLst>
                <a:path w="2343" h="1359" extrusionOk="0">
                  <a:moveTo>
                    <a:pt x="178" y="1"/>
                  </a:moveTo>
                  <a:lnTo>
                    <a:pt x="1" y="107"/>
                  </a:lnTo>
                  <a:lnTo>
                    <a:pt x="2165" y="1359"/>
                  </a:lnTo>
                  <a:lnTo>
                    <a:pt x="2342" y="1253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3"/>
            <p:cNvSpPr/>
            <p:nvPr/>
          </p:nvSpPr>
          <p:spPr>
            <a:xfrm>
              <a:off x="10814480" y="2824969"/>
              <a:ext cx="130735" cy="75482"/>
            </a:xfrm>
            <a:custGeom>
              <a:rect l="l" t="t" r="r" b="b"/>
              <a:pathLst>
                <a:path w="3199" h="1847" extrusionOk="0">
                  <a:moveTo>
                    <a:pt x="164" y="0"/>
                  </a:moveTo>
                  <a:lnTo>
                    <a:pt x="1" y="99"/>
                  </a:lnTo>
                  <a:lnTo>
                    <a:pt x="3036" y="1847"/>
                  </a:lnTo>
                  <a:lnTo>
                    <a:pt x="3198" y="175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3"/>
            <p:cNvSpPr/>
            <p:nvPr/>
          </p:nvSpPr>
          <p:spPr>
            <a:xfrm>
              <a:off x="10826945" y="2824111"/>
              <a:ext cx="125504" cy="72581"/>
            </a:xfrm>
            <a:custGeom>
              <a:rect l="l" t="t" r="r" b="b"/>
              <a:pathLst>
                <a:path w="3071" h="1775" extrusionOk="0">
                  <a:moveTo>
                    <a:pt x="184" y="0"/>
                  </a:moveTo>
                  <a:lnTo>
                    <a:pt x="0" y="106"/>
                  </a:lnTo>
                  <a:lnTo>
                    <a:pt x="2893" y="1776"/>
                  </a:lnTo>
                  <a:lnTo>
                    <a:pt x="3070" y="167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3"/>
            <p:cNvSpPr/>
            <p:nvPr/>
          </p:nvSpPr>
          <p:spPr>
            <a:xfrm>
              <a:off x="10874923" y="2828157"/>
              <a:ext cx="97755" cy="56397"/>
            </a:xfrm>
            <a:custGeom>
              <a:rect l="l" t="t" r="r" b="b"/>
              <a:pathLst>
                <a:path w="2392" h="1380" extrusionOk="0">
                  <a:moveTo>
                    <a:pt x="170" y="0"/>
                  </a:moveTo>
                  <a:lnTo>
                    <a:pt x="0" y="99"/>
                  </a:lnTo>
                  <a:lnTo>
                    <a:pt x="2229" y="1380"/>
                  </a:lnTo>
                  <a:lnTo>
                    <a:pt x="2392" y="128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3"/>
            <p:cNvSpPr/>
            <p:nvPr/>
          </p:nvSpPr>
          <p:spPr>
            <a:xfrm>
              <a:off x="10893150" y="2830445"/>
              <a:ext cx="86762" cy="50349"/>
            </a:xfrm>
            <a:custGeom>
              <a:rect l="l" t="t" r="r" b="b"/>
              <a:pathLst>
                <a:path w="2123" h="1232" extrusionOk="0">
                  <a:moveTo>
                    <a:pt x="177" y="1"/>
                  </a:moveTo>
                  <a:lnTo>
                    <a:pt x="0" y="107"/>
                  </a:lnTo>
                  <a:lnTo>
                    <a:pt x="1946" y="1232"/>
                  </a:lnTo>
                  <a:lnTo>
                    <a:pt x="2122" y="11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3"/>
            <p:cNvSpPr/>
            <p:nvPr/>
          </p:nvSpPr>
          <p:spPr>
            <a:xfrm>
              <a:off x="10922902" y="2824111"/>
              <a:ext cx="77240" cy="44832"/>
            </a:xfrm>
            <a:custGeom>
              <a:rect l="l" t="t" r="r" b="b"/>
              <a:pathLst>
                <a:path w="1889" h="1097" extrusionOk="0">
                  <a:moveTo>
                    <a:pt x="171" y="0"/>
                  </a:moveTo>
                  <a:lnTo>
                    <a:pt x="1" y="99"/>
                  </a:lnTo>
                  <a:lnTo>
                    <a:pt x="1727" y="1097"/>
                  </a:lnTo>
                  <a:lnTo>
                    <a:pt x="1890" y="99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3"/>
            <p:cNvSpPr/>
            <p:nvPr/>
          </p:nvSpPr>
          <p:spPr>
            <a:xfrm>
              <a:off x="10943131" y="2827871"/>
              <a:ext cx="64244" cy="37026"/>
            </a:xfrm>
            <a:custGeom>
              <a:rect l="l" t="t" r="r" b="b"/>
              <a:pathLst>
                <a:path w="1572" h="905" extrusionOk="0">
                  <a:moveTo>
                    <a:pt x="178" y="0"/>
                  </a:moveTo>
                  <a:lnTo>
                    <a:pt x="1" y="106"/>
                  </a:lnTo>
                  <a:lnTo>
                    <a:pt x="1395" y="906"/>
                  </a:lnTo>
                  <a:lnTo>
                    <a:pt x="1571" y="79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3"/>
            <p:cNvSpPr/>
            <p:nvPr/>
          </p:nvSpPr>
          <p:spPr>
            <a:xfrm>
              <a:off x="10985920" y="2828729"/>
              <a:ext cx="41685" cy="24316"/>
            </a:xfrm>
            <a:custGeom>
              <a:rect l="l" t="t" r="r" b="b"/>
              <a:pathLst>
                <a:path w="1020" h="595" extrusionOk="0">
                  <a:moveTo>
                    <a:pt x="164" y="0"/>
                  </a:moveTo>
                  <a:lnTo>
                    <a:pt x="1" y="99"/>
                  </a:lnTo>
                  <a:lnTo>
                    <a:pt x="850" y="595"/>
                  </a:lnTo>
                  <a:lnTo>
                    <a:pt x="1020" y="49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3"/>
            <p:cNvSpPr/>
            <p:nvPr/>
          </p:nvSpPr>
          <p:spPr>
            <a:xfrm>
              <a:off x="10996627" y="2826972"/>
              <a:ext cx="38211" cy="22028"/>
            </a:xfrm>
            <a:custGeom>
              <a:rect l="l" t="t" r="r" b="b"/>
              <a:pathLst>
                <a:path w="935" h="539" extrusionOk="0">
                  <a:moveTo>
                    <a:pt x="178" y="1"/>
                  </a:moveTo>
                  <a:lnTo>
                    <a:pt x="1" y="107"/>
                  </a:lnTo>
                  <a:lnTo>
                    <a:pt x="758" y="538"/>
                  </a:lnTo>
                  <a:lnTo>
                    <a:pt x="935" y="439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3"/>
            <p:cNvSpPr/>
            <p:nvPr/>
          </p:nvSpPr>
          <p:spPr>
            <a:xfrm>
              <a:off x="10797725" y="2910546"/>
              <a:ext cx="65102" cy="37598"/>
            </a:xfrm>
            <a:custGeom>
              <a:rect l="l" t="t" r="r" b="b"/>
              <a:pathLst>
                <a:path w="1592" h="920" extrusionOk="0">
                  <a:moveTo>
                    <a:pt x="170" y="0"/>
                  </a:moveTo>
                  <a:lnTo>
                    <a:pt x="1" y="99"/>
                  </a:lnTo>
                  <a:lnTo>
                    <a:pt x="1430" y="920"/>
                  </a:lnTo>
                  <a:lnTo>
                    <a:pt x="1592" y="82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3"/>
            <p:cNvSpPr/>
            <p:nvPr/>
          </p:nvSpPr>
          <p:spPr>
            <a:xfrm>
              <a:off x="10795109" y="2900983"/>
              <a:ext cx="74951" cy="43115"/>
            </a:xfrm>
            <a:custGeom>
              <a:rect l="l" t="t" r="r" b="b"/>
              <a:pathLst>
                <a:path w="1834" h="1055" extrusionOk="0">
                  <a:moveTo>
                    <a:pt x="185" y="1"/>
                  </a:moveTo>
                  <a:lnTo>
                    <a:pt x="1" y="107"/>
                  </a:lnTo>
                  <a:lnTo>
                    <a:pt x="1656" y="1055"/>
                  </a:lnTo>
                  <a:lnTo>
                    <a:pt x="1833" y="956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3"/>
            <p:cNvSpPr/>
            <p:nvPr/>
          </p:nvSpPr>
          <p:spPr>
            <a:xfrm>
              <a:off x="10827517" y="2895793"/>
              <a:ext cx="62772" cy="36454"/>
            </a:xfrm>
            <a:custGeom>
              <a:rect l="l" t="t" r="r" b="b"/>
              <a:pathLst>
                <a:path w="1536" h="892" extrusionOk="0">
                  <a:moveTo>
                    <a:pt x="163" y="1"/>
                  </a:moveTo>
                  <a:lnTo>
                    <a:pt x="0" y="100"/>
                  </a:lnTo>
                  <a:lnTo>
                    <a:pt x="1366" y="892"/>
                  </a:lnTo>
                  <a:lnTo>
                    <a:pt x="1535" y="793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3"/>
            <p:cNvSpPr/>
            <p:nvPr/>
          </p:nvSpPr>
          <p:spPr>
            <a:xfrm>
              <a:off x="10843415" y="2896937"/>
              <a:ext cx="54109" cy="31550"/>
            </a:xfrm>
            <a:custGeom>
              <a:rect l="l" t="t" r="r" b="b"/>
              <a:pathLst>
                <a:path w="1324" h="772" extrusionOk="0">
                  <a:moveTo>
                    <a:pt x="177" y="1"/>
                  </a:moveTo>
                  <a:lnTo>
                    <a:pt x="0" y="107"/>
                  </a:lnTo>
                  <a:lnTo>
                    <a:pt x="1146" y="772"/>
                  </a:lnTo>
                  <a:lnTo>
                    <a:pt x="1323" y="66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3"/>
            <p:cNvSpPr/>
            <p:nvPr/>
          </p:nvSpPr>
          <p:spPr>
            <a:xfrm>
              <a:off x="10736423" y="2840295"/>
              <a:ext cx="311696" cy="179858"/>
            </a:xfrm>
            <a:custGeom>
              <a:rect l="l" t="t" r="r" b="b"/>
              <a:pathLst>
                <a:path w="7626" h="4401" extrusionOk="0">
                  <a:moveTo>
                    <a:pt x="7478" y="0"/>
                  </a:moveTo>
                  <a:lnTo>
                    <a:pt x="1" y="4316"/>
                  </a:lnTo>
                  <a:lnTo>
                    <a:pt x="156" y="4400"/>
                  </a:lnTo>
                  <a:lnTo>
                    <a:pt x="7627" y="85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3"/>
            <p:cNvSpPr/>
            <p:nvPr/>
          </p:nvSpPr>
          <p:spPr>
            <a:xfrm>
              <a:off x="11341549" y="3178473"/>
              <a:ext cx="376471" cy="206054"/>
            </a:xfrm>
            <a:custGeom>
              <a:rect l="l" t="t" r="r" b="b"/>
              <a:pathLst>
                <a:path w="9212" h="5042" extrusionOk="0">
                  <a:moveTo>
                    <a:pt x="4612" y="1104"/>
                  </a:moveTo>
                  <a:cubicBezTo>
                    <a:pt x="4701" y="1104"/>
                    <a:pt x="4791" y="1107"/>
                    <a:pt x="4882" y="1113"/>
                  </a:cubicBezTo>
                  <a:cubicBezTo>
                    <a:pt x="6226" y="1205"/>
                    <a:pt x="7188" y="1905"/>
                    <a:pt x="7039" y="2683"/>
                  </a:cubicBezTo>
                  <a:lnTo>
                    <a:pt x="7039" y="2676"/>
                  </a:lnTo>
                  <a:cubicBezTo>
                    <a:pt x="6895" y="3398"/>
                    <a:pt x="5844" y="3931"/>
                    <a:pt x="4619" y="3931"/>
                  </a:cubicBezTo>
                  <a:cubicBezTo>
                    <a:pt x="4524" y="3931"/>
                    <a:pt x="4427" y="3928"/>
                    <a:pt x="4330" y="3921"/>
                  </a:cubicBezTo>
                  <a:cubicBezTo>
                    <a:pt x="2986" y="3837"/>
                    <a:pt x="2017" y="3136"/>
                    <a:pt x="2172" y="2358"/>
                  </a:cubicBezTo>
                  <a:cubicBezTo>
                    <a:pt x="2311" y="1639"/>
                    <a:pt x="3378" y="1104"/>
                    <a:pt x="4612" y="1104"/>
                  </a:cubicBezTo>
                  <a:close/>
                  <a:moveTo>
                    <a:pt x="4599" y="0"/>
                  </a:moveTo>
                  <a:cubicBezTo>
                    <a:pt x="2411" y="0"/>
                    <a:pt x="519" y="948"/>
                    <a:pt x="269" y="2238"/>
                  </a:cubicBezTo>
                  <a:cubicBezTo>
                    <a:pt x="0" y="3617"/>
                    <a:pt x="1719" y="4869"/>
                    <a:pt x="4111" y="5025"/>
                  </a:cubicBezTo>
                  <a:cubicBezTo>
                    <a:pt x="4277" y="5036"/>
                    <a:pt x="4443" y="5041"/>
                    <a:pt x="4606" y="5041"/>
                  </a:cubicBezTo>
                  <a:cubicBezTo>
                    <a:pt x="6800" y="5041"/>
                    <a:pt x="8686" y="4094"/>
                    <a:pt x="8942" y="2804"/>
                  </a:cubicBezTo>
                  <a:cubicBezTo>
                    <a:pt x="9211" y="1424"/>
                    <a:pt x="7492" y="172"/>
                    <a:pt x="5094" y="16"/>
                  </a:cubicBezTo>
                  <a:cubicBezTo>
                    <a:pt x="4928" y="6"/>
                    <a:pt x="4763" y="0"/>
                    <a:pt x="4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3"/>
            <p:cNvSpPr/>
            <p:nvPr/>
          </p:nvSpPr>
          <p:spPr>
            <a:xfrm>
              <a:off x="11354830" y="3185747"/>
              <a:ext cx="349867" cy="191219"/>
            </a:xfrm>
            <a:custGeom>
              <a:rect l="l" t="t" r="r" b="b"/>
              <a:pathLst>
                <a:path w="8561" h="4679" extrusionOk="0">
                  <a:moveTo>
                    <a:pt x="4281" y="471"/>
                  </a:moveTo>
                  <a:cubicBezTo>
                    <a:pt x="4400" y="471"/>
                    <a:pt x="4521" y="474"/>
                    <a:pt x="4642" y="482"/>
                  </a:cubicBezTo>
                  <a:cubicBezTo>
                    <a:pt x="6417" y="602"/>
                    <a:pt x="7698" y="1529"/>
                    <a:pt x="7493" y="2555"/>
                  </a:cubicBezTo>
                  <a:cubicBezTo>
                    <a:pt x="7309" y="3507"/>
                    <a:pt x="5912" y="4209"/>
                    <a:pt x="4293" y="4209"/>
                  </a:cubicBezTo>
                  <a:cubicBezTo>
                    <a:pt x="4168" y="4209"/>
                    <a:pt x="4041" y="4205"/>
                    <a:pt x="3913" y="4196"/>
                  </a:cubicBezTo>
                  <a:cubicBezTo>
                    <a:pt x="2137" y="4083"/>
                    <a:pt x="864" y="3156"/>
                    <a:pt x="1062" y="2130"/>
                  </a:cubicBezTo>
                  <a:cubicBezTo>
                    <a:pt x="1253" y="1175"/>
                    <a:pt x="2654" y="471"/>
                    <a:pt x="4281" y="471"/>
                  </a:cubicBezTo>
                  <a:close/>
                  <a:moveTo>
                    <a:pt x="4283" y="1"/>
                  </a:moveTo>
                  <a:cubicBezTo>
                    <a:pt x="2246" y="1"/>
                    <a:pt x="486" y="881"/>
                    <a:pt x="256" y="2081"/>
                  </a:cubicBezTo>
                  <a:cubicBezTo>
                    <a:pt x="1" y="3361"/>
                    <a:pt x="1600" y="4522"/>
                    <a:pt x="3821" y="4663"/>
                  </a:cubicBezTo>
                  <a:cubicBezTo>
                    <a:pt x="3979" y="4674"/>
                    <a:pt x="4136" y="4679"/>
                    <a:pt x="4292" y="4679"/>
                  </a:cubicBezTo>
                  <a:cubicBezTo>
                    <a:pt x="6320" y="4679"/>
                    <a:pt x="8070" y="3800"/>
                    <a:pt x="8306" y="2604"/>
                  </a:cubicBezTo>
                  <a:cubicBezTo>
                    <a:pt x="8561" y="1324"/>
                    <a:pt x="6962" y="164"/>
                    <a:pt x="4734" y="15"/>
                  </a:cubicBezTo>
                  <a:cubicBezTo>
                    <a:pt x="4582" y="6"/>
                    <a:pt x="4432" y="1"/>
                    <a:pt x="4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3"/>
            <p:cNvSpPr/>
            <p:nvPr/>
          </p:nvSpPr>
          <p:spPr>
            <a:xfrm>
              <a:off x="11467012" y="3184889"/>
              <a:ext cx="110506" cy="25787"/>
            </a:xfrm>
            <a:custGeom>
              <a:rect l="l" t="t" r="r" b="b"/>
              <a:pathLst>
                <a:path w="2704" h="631" extrusionOk="0">
                  <a:moveTo>
                    <a:pt x="1706" y="1"/>
                  </a:moveTo>
                  <a:cubicBezTo>
                    <a:pt x="1161" y="1"/>
                    <a:pt x="468" y="65"/>
                    <a:pt x="1" y="199"/>
                  </a:cubicBezTo>
                  <a:lnTo>
                    <a:pt x="319" y="631"/>
                  </a:lnTo>
                  <a:cubicBezTo>
                    <a:pt x="786" y="546"/>
                    <a:pt x="1253" y="503"/>
                    <a:pt x="1727" y="503"/>
                  </a:cubicBezTo>
                  <a:cubicBezTo>
                    <a:pt x="1727" y="503"/>
                    <a:pt x="2279" y="539"/>
                    <a:pt x="2455" y="574"/>
                  </a:cubicBezTo>
                  <a:lnTo>
                    <a:pt x="2703" y="121"/>
                  </a:lnTo>
                  <a:cubicBezTo>
                    <a:pt x="2477" y="86"/>
                    <a:pt x="1812" y="8"/>
                    <a:pt x="1706" y="1"/>
                  </a:cubicBezTo>
                  <a:close/>
                </a:path>
              </a:pathLst>
            </a:custGeom>
            <a:solidFill>
              <a:srgbClr val="86B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3"/>
            <p:cNvSpPr/>
            <p:nvPr/>
          </p:nvSpPr>
          <p:spPr>
            <a:xfrm>
              <a:off x="11362922" y="3193880"/>
              <a:ext cx="112794" cy="77526"/>
            </a:xfrm>
            <a:custGeom>
              <a:rect l="l" t="t" r="r" b="b"/>
              <a:pathLst>
                <a:path w="2760" h="1897" extrusionOk="0">
                  <a:moveTo>
                    <a:pt x="2442" y="0"/>
                  </a:moveTo>
                  <a:cubicBezTo>
                    <a:pt x="1444" y="255"/>
                    <a:pt x="666" y="672"/>
                    <a:pt x="213" y="1351"/>
                  </a:cubicBezTo>
                  <a:cubicBezTo>
                    <a:pt x="213" y="1351"/>
                    <a:pt x="1" y="1748"/>
                    <a:pt x="65" y="1847"/>
                  </a:cubicBezTo>
                  <a:lnTo>
                    <a:pt x="871" y="1896"/>
                  </a:lnTo>
                  <a:cubicBezTo>
                    <a:pt x="906" y="1790"/>
                    <a:pt x="956" y="1691"/>
                    <a:pt x="1013" y="1599"/>
                  </a:cubicBezTo>
                  <a:lnTo>
                    <a:pt x="1041" y="1549"/>
                  </a:lnTo>
                  <a:cubicBezTo>
                    <a:pt x="1345" y="1061"/>
                    <a:pt x="1975" y="637"/>
                    <a:pt x="2760" y="432"/>
                  </a:cubicBezTo>
                  <a:lnTo>
                    <a:pt x="24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3"/>
            <p:cNvSpPr/>
            <p:nvPr/>
          </p:nvSpPr>
          <p:spPr>
            <a:xfrm>
              <a:off x="11571673" y="3190692"/>
              <a:ext cx="122643" cy="82430"/>
            </a:xfrm>
            <a:custGeom>
              <a:rect l="l" t="t" r="r" b="b"/>
              <a:pathLst>
                <a:path w="3001" h="2017" extrusionOk="0">
                  <a:moveTo>
                    <a:pt x="248" y="0"/>
                  </a:moveTo>
                  <a:lnTo>
                    <a:pt x="1" y="446"/>
                  </a:lnTo>
                  <a:cubicBezTo>
                    <a:pt x="397" y="524"/>
                    <a:pt x="786" y="651"/>
                    <a:pt x="1140" y="835"/>
                  </a:cubicBezTo>
                  <a:lnTo>
                    <a:pt x="1380" y="984"/>
                  </a:lnTo>
                  <a:cubicBezTo>
                    <a:pt x="1380" y="984"/>
                    <a:pt x="2017" y="1373"/>
                    <a:pt x="2187" y="2017"/>
                  </a:cubicBezTo>
                  <a:lnTo>
                    <a:pt x="3000" y="1967"/>
                  </a:lnTo>
                  <a:cubicBezTo>
                    <a:pt x="2901" y="1436"/>
                    <a:pt x="2484" y="948"/>
                    <a:pt x="1854" y="580"/>
                  </a:cubicBezTo>
                  <a:lnTo>
                    <a:pt x="1698" y="489"/>
                  </a:lnTo>
                  <a:cubicBezTo>
                    <a:pt x="1246" y="255"/>
                    <a:pt x="758" y="92"/>
                    <a:pt x="248" y="0"/>
                  </a:cubicBez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3"/>
            <p:cNvSpPr/>
            <p:nvPr/>
          </p:nvSpPr>
          <p:spPr>
            <a:xfrm>
              <a:off x="11362064" y="3271937"/>
              <a:ext cx="197227" cy="105111"/>
            </a:xfrm>
            <a:custGeom>
              <a:rect l="l" t="t" r="r" b="b"/>
              <a:pathLst>
                <a:path w="4826" h="2572" extrusionOk="0">
                  <a:moveTo>
                    <a:pt x="71" y="0"/>
                  </a:moveTo>
                  <a:lnTo>
                    <a:pt x="71" y="0"/>
                  </a:lnTo>
                  <a:cubicBezTo>
                    <a:pt x="1" y="425"/>
                    <a:pt x="128" y="842"/>
                    <a:pt x="418" y="1203"/>
                  </a:cubicBezTo>
                  <a:lnTo>
                    <a:pt x="446" y="1316"/>
                  </a:lnTo>
                  <a:lnTo>
                    <a:pt x="588" y="1401"/>
                  </a:lnTo>
                  <a:cubicBezTo>
                    <a:pt x="1210" y="2016"/>
                    <a:pt x="2314" y="2469"/>
                    <a:pt x="3644" y="2554"/>
                  </a:cubicBezTo>
                  <a:cubicBezTo>
                    <a:pt x="3802" y="2565"/>
                    <a:pt x="3960" y="2571"/>
                    <a:pt x="4117" y="2571"/>
                  </a:cubicBezTo>
                  <a:cubicBezTo>
                    <a:pt x="4353" y="2571"/>
                    <a:pt x="4588" y="2558"/>
                    <a:pt x="4825" y="2533"/>
                  </a:cubicBezTo>
                  <a:lnTo>
                    <a:pt x="4677" y="2066"/>
                  </a:lnTo>
                  <a:cubicBezTo>
                    <a:pt x="4478" y="2088"/>
                    <a:pt x="4282" y="2099"/>
                    <a:pt x="4087" y="2099"/>
                  </a:cubicBezTo>
                  <a:cubicBezTo>
                    <a:pt x="3969" y="2099"/>
                    <a:pt x="3853" y="2095"/>
                    <a:pt x="3736" y="2087"/>
                  </a:cubicBezTo>
                  <a:cubicBezTo>
                    <a:pt x="2675" y="2024"/>
                    <a:pt x="1798" y="1663"/>
                    <a:pt x="1302" y="1168"/>
                  </a:cubicBezTo>
                  <a:lnTo>
                    <a:pt x="1133" y="977"/>
                  </a:lnTo>
                  <a:cubicBezTo>
                    <a:pt x="920" y="715"/>
                    <a:pt x="828" y="382"/>
                    <a:pt x="885" y="57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3"/>
            <p:cNvSpPr/>
            <p:nvPr/>
          </p:nvSpPr>
          <p:spPr>
            <a:xfrm>
              <a:off x="11350785" y="3183418"/>
              <a:ext cx="357958" cy="195919"/>
            </a:xfrm>
            <a:custGeom>
              <a:rect l="l" t="t" r="r" b="b"/>
              <a:pathLst>
                <a:path w="8759" h="4794" extrusionOk="0">
                  <a:moveTo>
                    <a:pt x="4365" y="64"/>
                  </a:moveTo>
                  <a:cubicBezTo>
                    <a:pt x="4519" y="64"/>
                    <a:pt x="4675" y="69"/>
                    <a:pt x="4833" y="79"/>
                  </a:cubicBezTo>
                  <a:cubicBezTo>
                    <a:pt x="7061" y="228"/>
                    <a:pt x="8660" y="1381"/>
                    <a:pt x="8405" y="2669"/>
                  </a:cubicBezTo>
                  <a:cubicBezTo>
                    <a:pt x="8168" y="3858"/>
                    <a:pt x="6417" y="4743"/>
                    <a:pt x="4388" y="4743"/>
                  </a:cubicBezTo>
                  <a:cubicBezTo>
                    <a:pt x="4233" y="4743"/>
                    <a:pt x="4077" y="4738"/>
                    <a:pt x="3920" y="4727"/>
                  </a:cubicBezTo>
                  <a:cubicBezTo>
                    <a:pt x="1699" y="4579"/>
                    <a:pt x="100" y="3418"/>
                    <a:pt x="355" y="2138"/>
                  </a:cubicBezTo>
                  <a:cubicBezTo>
                    <a:pt x="585" y="948"/>
                    <a:pt x="2336" y="64"/>
                    <a:pt x="4365" y="64"/>
                  </a:cubicBezTo>
                  <a:close/>
                  <a:moveTo>
                    <a:pt x="4378" y="0"/>
                  </a:moveTo>
                  <a:cubicBezTo>
                    <a:pt x="2299" y="0"/>
                    <a:pt x="499" y="906"/>
                    <a:pt x="255" y="2124"/>
                  </a:cubicBezTo>
                  <a:cubicBezTo>
                    <a:pt x="1" y="3440"/>
                    <a:pt x="1635" y="4628"/>
                    <a:pt x="3906" y="4777"/>
                  </a:cubicBezTo>
                  <a:cubicBezTo>
                    <a:pt x="4070" y="4788"/>
                    <a:pt x="4234" y="4793"/>
                    <a:pt x="4396" y="4793"/>
                  </a:cubicBezTo>
                  <a:cubicBezTo>
                    <a:pt x="6472" y="4793"/>
                    <a:pt x="8261" y="3889"/>
                    <a:pt x="8497" y="2669"/>
                  </a:cubicBezTo>
                  <a:cubicBezTo>
                    <a:pt x="8759" y="1360"/>
                    <a:pt x="7118" y="171"/>
                    <a:pt x="4847" y="16"/>
                  </a:cubicBezTo>
                  <a:cubicBezTo>
                    <a:pt x="4689" y="5"/>
                    <a:pt x="4533" y="0"/>
                    <a:pt x="4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3"/>
            <p:cNvSpPr/>
            <p:nvPr/>
          </p:nvSpPr>
          <p:spPr>
            <a:xfrm>
              <a:off x="11390099" y="3204955"/>
              <a:ext cx="279329" cy="152844"/>
            </a:xfrm>
            <a:custGeom>
              <a:rect l="l" t="t" r="r" b="b"/>
              <a:pathLst>
                <a:path w="6834" h="3740" extrusionOk="0">
                  <a:moveTo>
                    <a:pt x="3397" y="63"/>
                  </a:moveTo>
                  <a:cubicBezTo>
                    <a:pt x="3521" y="63"/>
                    <a:pt x="3646" y="67"/>
                    <a:pt x="3772" y="76"/>
                  </a:cubicBezTo>
                  <a:cubicBezTo>
                    <a:pt x="5491" y="189"/>
                    <a:pt x="6729" y="1087"/>
                    <a:pt x="6538" y="2078"/>
                  </a:cubicBezTo>
                  <a:cubicBezTo>
                    <a:pt x="6354" y="3002"/>
                    <a:pt x="5006" y="3683"/>
                    <a:pt x="3442" y="3683"/>
                  </a:cubicBezTo>
                  <a:cubicBezTo>
                    <a:pt x="3317" y="3683"/>
                    <a:pt x="3191" y="3678"/>
                    <a:pt x="3064" y="3670"/>
                  </a:cubicBezTo>
                  <a:cubicBezTo>
                    <a:pt x="1338" y="3556"/>
                    <a:pt x="100" y="2658"/>
                    <a:pt x="298" y="1668"/>
                  </a:cubicBezTo>
                  <a:cubicBezTo>
                    <a:pt x="482" y="750"/>
                    <a:pt x="1832" y="63"/>
                    <a:pt x="3397" y="63"/>
                  </a:cubicBezTo>
                  <a:close/>
                  <a:moveTo>
                    <a:pt x="3418" y="1"/>
                  </a:moveTo>
                  <a:cubicBezTo>
                    <a:pt x="1791" y="1"/>
                    <a:pt x="390" y="705"/>
                    <a:pt x="199" y="1660"/>
                  </a:cubicBezTo>
                  <a:cubicBezTo>
                    <a:pt x="1" y="2686"/>
                    <a:pt x="1274" y="3613"/>
                    <a:pt x="3050" y="3726"/>
                  </a:cubicBezTo>
                  <a:cubicBezTo>
                    <a:pt x="3178" y="3735"/>
                    <a:pt x="3305" y="3739"/>
                    <a:pt x="3430" y="3739"/>
                  </a:cubicBezTo>
                  <a:cubicBezTo>
                    <a:pt x="5049" y="3739"/>
                    <a:pt x="6446" y="3037"/>
                    <a:pt x="6630" y="2085"/>
                  </a:cubicBezTo>
                  <a:cubicBezTo>
                    <a:pt x="6835" y="1059"/>
                    <a:pt x="5561" y="132"/>
                    <a:pt x="3779" y="12"/>
                  </a:cubicBezTo>
                  <a:cubicBezTo>
                    <a:pt x="3658" y="4"/>
                    <a:pt x="3537" y="1"/>
                    <a:pt x="3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3"/>
            <p:cNvSpPr/>
            <p:nvPr/>
          </p:nvSpPr>
          <p:spPr>
            <a:xfrm>
              <a:off x="11558105" y="3273940"/>
              <a:ext cx="137070" cy="100943"/>
            </a:xfrm>
            <a:custGeom>
              <a:rect l="l" t="t" r="r" b="b"/>
              <a:pathLst>
                <a:path w="3353" h="2470" extrusionOk="0">
                  <a:moveTo>
                    <a:pt x="3339" y="1"/>
                  </a:moveTo>
                  <a:lnTo>
                    <a:pt x="2540" y="43"/>
                  </a:lnTo>
                  <a:cubicBezTo>
                    <a:pt x="2554" y="156"/>
                    <a:pt x="2554" y="277"/>
                    <a:pt x="2526" y="397"/>
                  </a:cubicBezTo>
                  <a:cubicBezTo>
                    <a:pt x="2370" y="1189"/>
                    <a:pt x="1337" y="1840"/>
                    <a:pt x="0" y="2010"/>
                  </a:cubicBezTo>
                  <a:lnTo>
                    <a:pt x="135" y="2470"/>
                  </a:lnTo>
                  <a:cubicBezTo>
                    <a:pt x="1825" y="2265"/>
                    <a:pt x="3127" y="1444"/>
                    <a:pt x="3325" y="446"/>
                  </a:cubicBezTo>
                  <a:cubicBezTo>
                    <a:pt x="3353" y="298"/>
                    <a:pt x="3353" y="149"/>
                    <a:pt x="3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3"/>
            <p:cNvSpPr/>
            <p:nvPr/>
          </p:nvSpPr>
          <p:spPr>
            <a:xfrm>
              <a:off x="10433718" y="3100498"/>
              <a:ext cx="259100" cy="149779"/>
            </a:xfrm>
            <a:custGeom>
              <a:rect l="l" t="t" r="r" b="b"/>
              <a:pathLst>
                <a:path w="6340" h="3665" extrusionOk="0">
                  <a:moveTo>
                    <a:pt x="5547" y="0"/>
                  </a:moveTo>
                  <a:lnTo>
                    <a:pt x="1" y="3205"/>
                  </a:lnTo>
                  <a:lnTo>
                    <a:pt x="786" y="3665"/>
                  </a:lnTo>
                  <a:lnTo>
                    <a:pt x="6340" y="46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3"/>
            <p:cNvSpPr/>
            <p:nvPr/>
          </p:nvSpPr>
          <p:spPr>
            <a:xfrm>
              <a:off x="10433718" y="3219300"/>
              <a:ext cx="53250" cy="30978"/>
            </a:xfrm>
            <a:custGeom>
              <a:rect l="l" t="t" r="r" b="b"/>
              <a:pathLst>
                <a:path w="1303" h="758" extrusionOk="0">
                  <a:moveTo>
                    <a:pt x="510" y="1"/>
                  </a:moveTo>
                  <a:lnTo>
                    <a:pt x="1" y="298"/>
                  </a:lnTo>
                  <a:lnTo>
                    <a:pt x="786" y="758"/>
                  </a:lnTo>
                  <a:lnTo>
                    <a:pt x="1303" y="461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3"/>
            <p:cNvSpPr/>
            <p:nvPr/>
          </p:nvSpPr>
          <p:spPr>
            <a:xfrm>
              <a:off x="10640467" y="2981083"/>
              <a:ext cx="259059" cy="149779"/>
            </a:xfrm>
            <a:custGeom>
              <a:rect l="l" t="t" r="r" b="b"/>
              <a:pathLst>
                <a:path w="6339" h="3665" extrusionOk="0">
                  <a:moveTo>
                    <a:pt x="5546" y="0"/>
                  </a:moveTo>
                  <a:lnTo>
                    <a:pt x="0" y="3205"/>
                  </a:lnTo>
                  <a:lnTo>
                    <a:pt x="792" y="3665"/>
                  </a:lnTo>
                  <a:lnTo>
                    <a:pt x="6339" y="460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3"/>
            <p:cNvSpPr/>
            <p:nvPr/>
          </p:nvSpPr>
          <p:spPr>
            <a:xfrm>
              <a:off x="10640467" y="3099926"/>
              <a:ext cx="53209" cy="30937"/>
            </a:xfrm>
            <a:custGeom>
              <a:rect l="l" t="t" r="r" b="b"/>
              <a:pathLst>
                <a:path w="1302" h="757" extrusionOk="0">
                  <a:moveTo>
                    <a:pt x="517" y="0"/>
                  </a:moveTo>
                  <a:lnTo>
                    <a:pt x="0" y="297"/>
                  </a:lnTo>
                  <a:lnTo>
                    <a:pt x="792" y="757"/>
                  </a:lnTo>
                  <a:lnTo>
                    <a:pt x="1302" y="46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3"/>
            <p:cNvSpPr/>
            <p:nvPr/>
          </p:nvSpPr>
          <p:spPr>
            <a:xfrm>
              <a:off x="10847174" y="2861668"/>
              <a:ext cx="259059" cy="149820"/>
            </a:xfrm>
            <a:custGeom>
              <a:rect l="l" t="t" r="r" b="b"/>
              <a:pathLst>
                <a:path w="6339" h="3665" extrusionOk="0">
                  <a:moveTo>
                    <a:pt x="5554" y="1"/>
                  </a:moveTo>
                  <a:lnTo>
                    <a:pt x="0" y="3205"/>
                  </a:lnTo>
                  <a:lnTo>
                    <a:pt x="793" y="3665"/>
                  </a:lnTo>
                  <a:lnTo>
                    <a:pt x="6339" y="461"/>
                  </a:lnTo>
                  <a:lnTo>
                    <a:pt x="5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3"/>
            <p:cNvSpPr/>
            <p:nvPr/>
          </p:nvSpPr>
          <p:spPr>
            <a:xfrm>
              <a:off x="10847174" y="2980511"/>
              <a:ext cx="53536" cy="30978"/>
            </a:xfrm>
            <a:custGeom>
              <a:rect l="l" t="t" r="r" b="b"/>
              <a:pathLst>
                <a:path w="1310" h="758" extrusionOk="0">
                  <a:moveTo>
                    <a:pt x="517" y="0"/>
                  </a:moveTo>
                  <a:lnTo>
                    <a:pt x="0" y="297"/>
                  </a:lnTo>
                  <a:lnTo>
                    <a:pt x="793" y="757"/>
                  </a:lnTo>
                  <a:lnTo>
                    <a:pt x="1309" y="46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3"/>
            <p:cNvSpPr/>
            <p:nvPr/>
          </p:nvSpPr>
          <p:spPr>
            <a:xfrm>
              <a:off x="11183963" y="3661650"/>
              <a:ext cx="20883" cy="12179"/>
            </a:xfrm>
            <a:custGeom>
              <a:rect l="l" t="t" r="r" b="b"/>
              <a:pathLst>
                <a:path w="511" h="298" extrusionOk="0">
                  <a:moveTo>
                    <a:pt x="256" y="1"/>
                  </a:moveTo>
                  <a:cubicBezTo>
                    <a:pt x="114" y="1"/>
                    <a:pt x="1" y="71"/>
                    <a:pt x="1" y="149"/>
                  </a:cubicBezTo>
                  <a:cubicBezTo>
                    <a:pt x="1" y="234"/>
                    <a:pt x="114" y="298"/>
                    <a:pt x="256" y="298"/>
                  </a:cubicBezTo>
                  <a:cubicBezTo>
                    <a:pt x="397" y="298"/>
                    <a:pt x="510" y="234"/>
                    <a:pt x="510" y="149"/>
                  </a:cubicBezTo>
                  <a:cubicBezTo>
                    <a:pt x="510" y="71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3"/>
            <p:cNvSpPr/>
            <p:nvPr/>
          </p:nvSpPr>
          <p:spPr>
            <a:xfrm>
              <a:off x="11218660" y="3682451"/>
              <a:ext cx="22600" cy="11892"/>
            </a:xfrm>
            <a:custGeom>
              <a:rect l="l" t="t" r="r" b="b"/>
              <a:pathLst>
                <a:path w="553" h="291" extrusionOk="0">
                  <a:moveTo>
                    <a:pt x="281" y="1"/>
                  </a:moveTo>
                  <a:cubicBezTo>
                    <a:pt x="220" y="1"/>
                    <a:pt x="160" y="15"/>
                    <a:pt x="107" y="43"/>
                  </a:cubicBezTo>
                  <a:cubicBezTo>
                    <a:pt x="1" y="72"/>
                    <a:pt x="1" y="213"/>
                    <a:pt x="107" y="248"/>
                  </a:cubicBezTo>
                  <a:cubicBezTo>
                    <a:pt x="160" y="277"/>
                    <a:pt x="220" y="291"/>
                    <a:pt x="281" y="291"/>
                  </a:cubicBezTo>
                  <a:cubicBezTo>
                    <a:pt x="342" y="291"/>
                    <a:pt x="404" y="277"/>
                    <a:pt x="461" y="248"/>
                  </a:cubicBezTo>
                  <a:cubicBezTo>
                    <a:pt x="553" y="213"/>
                    <a:pt x="553" y="72"/>
                    <a:pt x="461" y="43"/>
                  </a:cubicBezTo>
                  <a:cubicBezTo>
                    <a:pt x="404" y="15"/>
                    <a:pt x="342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3"/>
            <p:cNvSpPr/>
            <p:nvPr/>
          </p:nvSpPr>
          <p:spPr>
            <a:xfrm>
              <a:off x="11536119" y="3458702"/>
              <a:ext cx="20556" cy="11892"/>
            </a:xfrm>
            <a:custGeom>
              <a:rect l="l" t="t" r="r" b="b"/>
              <a:pathLst>
                <a:path w="502" h="291" extrusionOk="0">
                  <a:moveTo>
                    <a:pt x="255" y="0"/>
                  </a:moveTo>
                  <a:cubicBezTo>
                    <a:pt x="114" y="0"/>
                    <a:pt x="0" y="64"/>
                    <a:pt x="0" y="149"/>
                  </a:cubicBezTo>
                  <a:cubicBezTo>
                    <a:pt x="0" y="227"/>
                    <a:pt x="114" y="290"/>
                    <a:pt x="255" y="290"/>
                  </a:cubicBezTo>
                  <a:cubicBezTo>
                    <a:pt x="390" y="290"/>
                    <a:pt x="503" y="227"/>
                    <a:pt x="503" y="149"/>
                  </a:cubicBezTo>
                  <a:cubicBezTo>
                    <a:pt x="503" y="64"/>
                    <a:pt x="390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3"/>
            <p:cNvSpPr/>
            <p:nvPr/>
          </p:nvSpPr>
          <p:spPr>
            <a:xfrm>
              <a:off x="11570815" y="3479217"/>
              <a:ext cx="22600" cy="11892"/>
            </a:xfrm>
            <a:custGeom>
              <a:rect l="l" t="t" r="r" b="b"/>
              <a:pathLst>
                <a:path w="553" h="291" extrusionOk="0">
                  <a:moveTo>
                    <a:pt x="276" y="1"/>
                  </a:moveTo>
                  <a:cubicBezTo>
                    <a:pt x="216" y="1"/>
                    <a:pt x="156" y="15"/>
                    <a:pt x="99" y="43"/>
                  </a:cubicBezTo>
                  <a:cubicBezTo>
                    <a:pt x="0" y="78"/>
                    <a:pt x="0" y="213"/>
                    <a:pt x="99" y="248"/>
                  </a:cubicBezTo>
                  <a:cubicBezTo>
                    <a:pt x="156" y="276"/>
                    <a:pt x="216" y="291"/>
                    <a:pt x="276" y="291"/>
                  </a:cubicBezTo>
                  <a:cubicBezTo>
                    <a:pt x="336" y="291"/>
                    <a:pt x="397" y="276"/>
                    <a:pt x="453" y="248"/>
                  </a:cubicBezTo>
                  <a:cubicBezTo>
                    <a:pt x="552" y="213"/>
                    <a:pt x="552" y="78"/>
                    <a:pt x="453" y="43"/>
                  </a:cubicBezTo>
                  <a:cubicBezTo>
                    <a:pt x="397" y="15"/>
                    <a:pt x="33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3"/>
            <p:cNvSpPr/>
            <p:nvPr/>
          </p:nvSpPr>
          <p:spPr>
            <a:xfrm>
              <a:off x="11212898" y="3521433"/>
              <a:ext cx="233639" cy="136784"/>
            </a:xfrm>
            <a:custGeom>
              <a:rect l="l" t="t" r="r" b="b"/>
              <a:pathLst>
                <a:path w="5717" h="3347" extrusionOk="0">
                  <a:moveTo>
                    <a:pt x="5462" y="0"/>
                  </a:moveTo>
                  <a:lnTo>
                    <a:pt x="4818" y="375"/>
                  </a:lnTo>
                  <a:lnTo>
                    <a:pt x="4882" y="411"/>
                  </a:lnTo>
                  <a:lnTo>
                    <a:pt x="5525" y="36"/>
                  </a:lnTo>
                  <a:lnTo>
                    <a:pt x="5462" y="0"/>
                  </a:lnTo>
                  <a:close/>
                  <a:moveTo>
                    <a:pt x="5653" y="199"/>
                  </a:moveTo>
                  <a:lnTo>
                    <a:pt x="4917" y="623"/>
                  </a:lnTo>
                  <a:lnTo>
                    <a:pt x="4981" y="658"/>
                  </a:lnTo>
                  <a:lnTo>
                    <a:pt x="5716" y="234"/>
                  </a:lnTo>
                  <a:lnTo>
                    <a:pt x="5653" y="199"/>
                  </a:lnTo>
                  <a:close/>
                  <a:moveTo>
                    <a:pt x="4825" y="673"/>
                  </a:moveTo>
                  <a:lnTo>
                    <a:pt x="4309" y="977"/>
                  </a:lnTo>
                  <a:lnTo>
                    <a:pt x="4372" y="1012"/>
                  </a:lnTo>
                  <a:lnTo>
                    <a:pt x="4896" y="715"/>
                  </a:lnTo>
                  <a:lnTo>
                    <a:pt x="4825" y="673"/>
                  </a:lnTo>
                  <a:close/>
                  <a:moveTo>
                    <a:pt x="4726" y="425"/>
                  </a:moveTo>
                  <a:lnTo>
                    <a:pt x="3559" y="1097"/>
                  </a:lnTo>
                  <a:lnTo>
                    <a:pt x="3622" y="1139"/>
                  </a:lnTo>
                  <a:lnTo>
                    <a:pt x="4790" y="467"/>
                  </a:lnTo>
                  <a:lnTo>
                    <a:pt x="4726" y="425"/>
                  </a:lnTo>
                  <a:close/>
                  <a:moveTo>
                    <a:pt x="3467" y="1154"/>
                  </a:moveTo>
                  <a:lnTo>
                    <a:pt x="2950" y="1451"/>
                  </a:lnTo>
                  <a:lnTo>
                    <a:pt x="3014" y="1493"/>
                  </a:lnTo>
                  <a:lnTo>
                    <a:pt x="3530" y="1189"/>
                  </a:lnTo>
                  <a:lnTo>
                    <a:pt x="3467" y="1154"/>
                  </a:lnTo>
                  <a:close/>
                  <a:moveTo>
                    <a:pt x="4217" y="1026"/>
                  </a:moveTo>
                  <a:lnTo>
                    <a:pt x="3247" y="1585"/>
                  </a:lnTo>
                  <a:lnTo>
                    <a:pt x="3311" y="1628"/>
                  </a:lnTo>
                  <a:lnTo>
                    <a:pt x="4287" y="1069"/>
                  </a:lnTo>
                  <a:lnTo>
                    <a:pt x="4217" y="1026"/>
                  </a:lnTo>
                  <a:close/>
                  <a:moveTo>
                    <a:pt x="2858" y="1507"/>
                  </a:moveTo>
                  <a:lnTo>
                    <a:pt x="2215" y="1875"/>
                  </a:lnTo>
                  <a:lnTo>
                    <a:pt x="2278" y="1918"/>
                  </a:lnTo>
                  <a:lnTo>
                    <a:pt x="2922" y="1543"/>
                  </a:lnTo>
                  <a:lnTo>
                    <a:pt x="2858" y="1507"/>
                  </a:lnTo>
                  <a:close/>
                  <a:moveTo>
                    <a:pt x="3155" y="1642"/>
                  </a:moveTo>
                  <a:lnTo>
                    <a:pt x="1995" y="2307"/>
                  </a:lnTo>
                  <a:lnTo>
                    <a:pt x="2066" y="2349"/>
                  </a:lnTo>
                  <a:lnTo>
                    <a:pt x="3226" y="1677"/>
                  </a:lnTo>
                  <a:lnTo>
                    <a:pt x="3155" y="1642"/>
                  </a:lnTo>
                  <a:close/>
                  <a:moveTo>
                    <a:pt x="2123" y="1932"/>
                  </a:moveTo>
                  <a:lnTo>
                    <a:pt x="637" y="2788"/>
                  </a:lnTo>
                  <a:lnTo>
                    <a:pt x="701" y="2823"/>
                  </a:lnTo>
                  <a:lnTo>
                    <a:pt x="2186" y="1967"/>
                  </a:lnTo>
                  <a:lnTo>
                    <a:pt x="2123" y="1932"/>
                  </a:lnTo>
                  <a:close/>
                  <a:moveTo>
                    <a:pt x="545" y="2837"/>
                  </a:moveTo>
                  <a:lnTo>
                    <a:pt x="0" y="3149"/>
                  </a:lnTo>
                  <a:lnTo>
                    <a:pt x="71" y="3191"/>
                  </a:lnTo>
                  <a:lnTo>
                    <a:pt x="616" y="2880"/>
                  </a:lnTo>
                  <a:lnTo>
                    <a:pt x="545" y="2837"/>
                  </a:lnTo>
                  <a:close/>
                  <a:moveTo>
                    <a:pt x="1903" y="2363"/>
                  </a:moveTo>
                  <a:lnTo>
                    <a:pt x="262" y="3311"/>
                  </a:lnTo>
                  <a:lnTo>
                    <a:pt x="326" y="3347"/>
                  </a:lnTo>
                  <a:lnTo>
                    <a:pt x="1974" y="2399"/>
                  </a:lnTo>
                  <a:lnTo>
                    <a:pt x="1903" y="23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3"/>
            <p:cNvSpPr/>
            <p:nvPr/>
          </p:nvSpPr>
          <p:spPr>
            <a:xfrm>
              <a:off x="11245837" y="3532426"/>
              <a:ext cx="241159" cy="145161"/>
            </a:xfrm>
            <a:custGeom>
              <a:rect l="l" t="t" r="r" b="b"/>
              <a:pathLst>
                <a:path w="5901" h="3551" extrusionOk="0">
                  <a:moveTo>
                    <a:pt x="5837" y="0"/>
                  </a:moveTo>
                  <a:lnTo>
                    <a:pt x="5215" y="354"/>
                  </a:lnTo>
                  <a:lnTo>
                    <a:pt x="5285" y="389"/>
                  </a:lnTo>
                  <a:lnTo>
                    <a:pt x="5901" y="36"/>
                  </a:lnTo>
                  <a:lnTo>
                    <a:pt x="5837" y="0"/>
                  </a:lnTo>
                  <a:close/>
                  <a:moveTo>
                    <a:pt x="5123" y="404"/>
                  </a:moveTo>
                  <a:lnTo>
                    <a:pt x="4061" y="1026"/>
                  </a:lnTo>
                  <a:lnTo>
                    <a:pt x="4132" y="1061"/>
                  </a:lnTo>
                  <a:lnTo>
                    <a:pt x="5193" y="446"/>
                  </a:lnTo>
                  <a:lnTo>
                    <a:pt x="5123" y="404"/>
                  </a:lnTo>
                  <a:close/>
                  <a:moveTo>
                    <a:pt x="5696" y="382"/>
                  </a:moveTo>
                  <a:lnTo>
                    <a:pt x="4528" y="1054"/>
                  </a:lnTo>
                  <a:lnTo>
                    <a:pt x="4599" y="1097"/>
                  </a:lnTo>
                  <a:lnTo>
                    <a:pt x="5766" y="418"/>
                  </a:lnTo>
                  <a:lnTo>
                    <a:pt x="5696" y="382"/>
                  </a:lnTo>
                  <a:close/>
                  <a:moveTo>
                    <a:pt x="4436" y="1111"/>
                  </a:moveTo>
                  <a:lnTo>
                    <a:pt x="3920" y="1408"/>
                  </a:lnTo>
                  <a:lnTo>
                    <a:pt x="3991" y="1443"/>
                  </a:lnTo>
                  <a:lnTo>
                    <a:pt x="4507" y="1146"/>
                  </a:lnTo>
                  <a:lnTo>
                    <a:pt x="4436" y="1111"/>
                  </a:lnTo>
                  <a:close/>
                  <a:moveTo>
                    <a:pt x="3970" y="1076"/>
                  </a:moveTo>
                  <a:lnTo>
                    <a:pt x="3000" y="1634"/>
                  </a:lnTo>
                  <a:lnTo>
                    <a:pt x="3071" y="1670"/>
                  </a:lnTo>
                  <a:lnTo>
                    <a:pt x="4040" y="1111"/>
                  </a:lnTo>
                  <a:lnTo>
                    <a:pt x="3970" y="1076"/>
                  </a:lnTo>
                  <a:close/>
                  <a:moveTo>
                    <a:pt x="3828" y="1458"/>
                  </a:moveTo>
                  <a:lnTo>
                    <a:pt x="3184" y="1833"/>
                  </a:lnTo>
                  <a:lnTo>
                    <a:pt x="3255" y="1868"/>
                  </a:lnTo>
                  <a:lnTo>
                    <a:pt x="3899" y="1500"/>
                  </a:lnTo>
                  <a:lnTo>
                    <a:pt x="3828" y="1458"/>
                  </a:lnTo>
                  <a:close/>
                  <a:moveTo>
                    <a:pt x="2908" y="1684"/>
                  </a:moveTo>
                  <a:lnTo>
                    <a:pt x="1748" y="2349"/>
                  </a:lnTo>
                  <a:lnTo>
                    <a:pt x="1819" y="2391"/>
                  </a:lnTo>
                  <a:lnTo>
                    <a:pt x="2979" y="1719"/>
                  </a:lnTo>
                  <a:lnTo>
                    <a:pt x="2908" y="1684"/>
                  </a:lnTo>
                  <a:close/>
                  <a:moveTo>
                    <a:pt x="3092" y="1889"/>
                  </a:moveTo>
                  <a:lnTo>
                    <a:pt x="1607" y="2745"/>
                  </a:lnTo>
                  <a:lnTo>
                    <a:pt x="1677" y="2781"/>
                  </a:lnTo>
                  <a:lnTo>
                    <a:pt x="3163" y="1925"/>
                  </a:lnTo>
                  <a:lnTo>
                    <a:pt x="3092" y="1889"/>
                  </a:lnTo>
                  <a:close/>
                  <a:moveTo>
                    <a:pt x="1656" y="2406"/>
                  </a:moveTo>
                  <a:lnTo>
                    <a:pt x="1" y="3361"/>
                  </a:lnTo>
                  <a:lnTo>
                    <a:pt x="72" y="3403"/>
                  </a:lnTo>
                  <a:lnTo>
                    <a:pt x="1727" y="2448"/>
                  </a:lnTo>
                  <a:lnTo>
                    <a:pt x="1656" y="2406"/>
                  </a:lnTo>
                  <a:close/>
                  <a:moveTo>
                    <a:pt x="1522" y="2795"/>
                  </a:moveTo>
                  <a:lnTo>
                    <a:pt x="270" y="3516"/>
                  </a:lnTo>
                  <a:lnTo>
                    <a:pt x="340" y="3552"/>
                  </a:lnTo>
                  <a:lnTo>
                    <a:pt x="1585" y="2830"/>
                  </a:lnTo>
                  <a:lnTo>
                    <a:pt x="1522" y="27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3"/>
            <p:cNvSpPr/>
            <p:nvPr/>
          </p:nvSpPr>
          <p:spPr>
            <a:xfrm>
              <a:off x="11564154" y="3317913"/>
              <a:ext cx="225834" cy="136784"/>
            </a:xfrm>
            <a:custGeom>
              <a:rect l="l" t="t" r="r" b="b"/>
              <a:pathLst>
                <a:path w="5526" h="3347" extrusionOk="0">
                  <a:moveTo>
                    <a:pt x="5462" y="0"/>
                  </a:moveTo>
                  <a:lnTo>
                    <a:pt x="4811" y="368"/>
                  </a:lnTo>
                  <a:lnTo>
                    <a:pt x="4882" y="410"/>
                  </a:lnTo>
                  <a:lnTo>
                    <a:pt x="5526" y="35"/>
                  </a:lnTo>
                  <a:lnTo>
                    <a:pt x="5462" y="0"/>
                  </a:lnTo>
                  <a:close/>
                  <a:moveTo>
                    <a:pt x="4719" y="425"/>
                  </a:moveTo>
                  <a:lnTo>
                    <a:pt x="3552" y="1097"/>
                  </a:lnTo>
                  <a:lnTo>
                    <a:pt x="3623" y="1132"/>
                  </a:lnTo>
                  <a:lnTo>
                    <a:pt x="4790" y="460"/>
                  </a:lnTo>
                  <a:lnTo>
                    <a:pt x="4719" y="425"/>
                  </a:lnTo>
                  <a:close/>
                  <a:moveTo>
                    <a:pt x="3460" y="1153"/>
                  </a:moveTo>
                  <a:lnTo>
                    <a:pt x="2944" y="1450"/>
                  </a:lnTo>
                  <a:lnTo>
                    <a:pt x="3014" y="1486"/>
                  </a:lnTo>
                  <a:lnTo>
                    <a:pt x="3531" y="1189"/>
                  </a:lnTo>
                  <a:lnTo>
                    <a:pt x="3460" y="1153"/>
                  </a:lnTo>
                  <a:close/>
                  <a:moveTo>
                    <a:pt x="4210" y="1026"/>
                  </a:moveTo>
                  <a:lnTo>
                    <a:pt x="3241" y="1585"/>
                  </a:lnTo>
                  <a:lnTo>
                    <a:pt x="3311" y="1620"/>
                  </a:lnTo>
                  <a:lnTo>
                    <a:pt x="4281" y="1061"/>
                  </a:lnTo>
                  <a:lnTo>
                    <a:pt x="4210" y="1026"/>
                  </a:lnTo>
                  <a:close/>
                  <a:moveTo>
                    <a:pt x="2852" y="1500"/>
                  </a:moveTo>
                  <a:lnTo>
                    <a:pt x="2208" y="1875"/>
                  </a:lnTo>
                  <a:lnTo>
                    <a:pt x="2279" y="1910"/>
                  </a:lnTo>
                  <a:lnTo>
                    <a:pt x="2922" y="1542"/>
                  </a:lnTo>
                  <a:lnTo>
                    <a:pt x="2852" y="1500"/>
                  </a:lnTo>
                  <a:close/>
                  <a:moveTo>
                    <a:pt x="3156" y="1634"/>
                  </a:moveTo>
                  <a:lnTo>
                    <a:pt x="1996" y="2306"/>
                  </a:lnTo>
                  <a:lnTo>
                    <a:pt x="2059" y="2342"/>
                  </a:lnTo>
                  <a:lnTo>
                    <a:pt x="3219" y="1677"/>
                  </a:lnTo>
                  <a:lnTo>
                    <a:pt x="3156" y="1634"/>
                  </a:lnTo>
                  <a:close/>
                  <a:moveTo>
                    <a:pt x="2116" y="1924"/>
                  </a:moveTo>
                  <a:lnTo>
                    <a:pt x="630" y="2787"/>
                  </a:lnTo>
                  <a:lnTo>
                    <a:pt x="701" y="2823"/>
                  </a:lnTo>
                  <a:lnTo>
                    <a:pt x="2187" y="1967"/>
                  </a:lnTo>
                  <a:lnTo>
                    <a:pt x="2116" y="1924"/>
                  </a:lnTo>
                  <a:close/>
                  <a:moveTo>
                    <a:pt x="545" y="2837"/>
                  </a:moveTo>
                  <a:lnTo>
                    <a:pt x="1" y="3148"/>
                  </a:lnTo>
                  <a:lnTo>
                    <a:pt x="64" y="3184"/>
                  </a:lnTo>
                  <a:lnTo>
                    <a:pt x="609" y="2872"/>
                  </a:lnTo>
                  <a:lnTo>
                    <a:pt x="545" y="2837"/>
                  </a:lnTo>
                  <a:close/>
                  <a:moveTo>
                    <a:pt x="1904" y="2356"/>
                  </a:moveTo>
                  <a:lnTo>
                    <a:pt x="255" y="3304"/>
                  </a:lnTo>
                  <a:lnTo>
                    <a:pt x="326" y="3346"/>
                  </a:lnTo>
                  <a:lnTo>
                    <a:pt x="1967" y="2398"/>
                  </a:lnTo>
                  <a:lnTo>
                    <a:pt x="1904" y="23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3"/>
            <p:cNvSpPr/>
            <p:nvPr/>
          </p:nvSpPr>
          <p:spPr>
            <a:xfrm>
              <a:off x="11749774" y="3357800"/>
              <a:ext cx="42257" cy="24316"/>
            </a:xfrm>
            <a:custGeom>
              <a:rect l="l" t="t" r="r" b="b"/>
              <a:pathLst>
                <a:path w="1034" h="595" extrusionOk="0">
                  <a:moveTo>
                    <a:pt x="970" y="0"/>
                  </a:moveTo>
                  <a:lnTo>
                    <a:pt x="0" y="559"/>
                  </a:lnTo>
                  <a:lnTo>
                    <a:pt x="64" y="595"/>
                  </a:lnTo>
                  <a:lnTo>
                    <a:pt x="1033" y="36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3"/>
            <p:cNvSpPr/>
            <p:nvPr/>
          </p:nvSpPr>
          <p:spPr>
            <a:xfrm>
              <a:off x="11713034" y="3398831"/>
              <a:ext cx="29261" cy="17123"/>
            </a:xfrm>
            <a:custGeom>
              <a:rect l="l" t="t" r="r" b="b"/>
              <a:pathLst>
                <a:path w="716" h="419" extrusionOk="0">
                  <a:moveTo>
                    <a:pt x="652" y="1"/>
                  </a:moveTo>
                  <a:lnTo>
                    <a:pt x="1" y="376"/>
                  </a:lnTo>
                  <a:lnTo>
                    <a:pt x="72" y="418"/>
                  </a:lnTo>
                  <a:lnTo>
                    <a:pt x="715" y="4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3"/>
            <p:cNvSpPr/>
            <p:nvPr/>
          </p:nvSpPr>
          <p:spPr>
            <a:xfrm>
              <a:off x="11698608" y="3382647"/>
              <a:ext cx="50349" cy="28975"/>
            </a:xfrm>
            <a:custGeom>
              <a:rect l="l" t="t" r="r" b="b"/>
              <a:pathLst>
                <a:path w="1232" h="709" extrusionOk="0">
                  <a:moveTo>
                    <a:pt x="1160" y="1"/>
                  </a:moveTo>
                  <a:lnTo>
                    <a:pt x="0" y="673"/>
                  </a:lnTo>
                  <a:lnTo>
                    <a:pt x="71" y="708"/>
                  </a:lnTo>
                  <a:lnTo>
                    <a:pt x="1231" y="3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3"/>
            <p:cNvSpPr/>
            <p:nvPr/>
          </p:nvSpPr>
          <p:spPr>
            <a:xfrm>
              <a:off x="11743113" y="3373125"/>
              <a:ext cx="43687" cy="25174"/>
            </a:xfrm>
            <a:custGeom>
              <a:rect l="l" t="t" r="r" b="b"/>
              <a:pathLst>
                <a:path w="1069" h="616" extrusionOk="0">
                  <a:moveTo>
                    <a:pt x="1005" y="0"/>
                  </a:moveTo>
                  <a:lnTo>
                    <a:pt x="1" y="580"/>
                  </a:lnTo>
                  <a:lnTo>
                    <a:pt x="71" y="616"/>
                  </a:lnTo>
                  <a:lnTo>
                    <a:pt x="1069" y="43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3"/>
            <p:cNvSpPr/>
            <p:nvPr/>
          </p:nvSpPr>
          <p:spPr>
            <a:xfrm>
              <a:off x="11599136" y="3412153"/>
              <a:ext cx="98613" cy="56969"/>
            </a:xfrm>
            <a:custGeom>
              <a:rect l="l" t="t" r="r" b="b"/>
              <a:pathLst>
                <a:path w="2413" h="1394" extrusionOk="0">
                  <a:moveTo>
                    <a:pt x="2342" y="0"/>
                  </a:moveTo>
                  <a:lnTo>
                    <a:pt x="1" y="1352"/>
                  </a:lnTo>
                  <a:lnTo>
                    <a:pt x="71" y="1394"/>
                  </a:lnTo>
                  <a:lnTo>
                    <a:pt x="2413" y="43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3"/>
            <p:cNvSpPr/>
            <p:nvPr/>
          </p:nvSpPr>
          <p:spPr>
            <a:xfrm>
              <a:off x="11793134" y="3343333"/>
              <a:ext cx="23744" cy="13936"/>
            </a:xfrm>
            <a:custGeom>
              <a:rect l="l" t="t" r="r" b="b"/>
              <a:pathLst>
                <a:path w="581" h="341" extrusionOk="0">
                  <a:moveTo>
                    <a:pt x="517" y="1"/>
                  </a:moveTo>
                  <a:lnTo>
                    <a:pt x="1" y="298"/>
                  </a:lnTo>
                  <a:lnTo>
                    <a:pt x="64" y="340"/>
                  </a:lnTo>
                  <a:lnTo>
                    <a:pt x="581" y="3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3"/>
            <p:cNvSpPr/>
            <p:nvPr/>
          </p:nvSpPr>
          <p:spPr>
            <a:xfrm>
              <a:off x="11610702" y="3453470"/>
              <a:ext cx="37067" cy="21455"/>
            </a:xfrm>
            <a:custGeom>
              <a:rect l="l" t="t" r="r" b="b"/>
              <a:pathLst>
                <a:path w="906" h="525" extrusionOk="0">
                  <a:moveTo>
                    <a:pt x="842" y="1"/>
                  </a:moveTo>
                  <a:lnTo>
                    <a:pt x="1" y="489"/>
                  </a:lnTo>
                  <a:lnTo>
                    <a:pt x="71" y="524"/>
                  </a:lnTo>
                  <a:lnTo>
                    <a:pt x="906" y="43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3"/>
            <p:cNvSpPr/>
            <p:nvPr/>
          </p:nvSpPr>
          <p:spPr>
            <a:xfrm>
              <a:off x="11648872" y="3416199"/>
              <a:ext cx="63345" cy="36740"/>
            </a:xfrm>
            <a:custGeom>
              <a:rect l="l" t="t" r="r" b="b"/>
              <a:pathLst>
                <a:path w="1550" h="899" extrusionOk="0">
                  <a:moveTo>
                    <a:pt x="1486" y="0"/>
                  </a:moveTo>
                  <a:lnTo>
                    <a:pt x="0" y="863"/>
                  </a:lnTo>
                  <a:lnTo>
                    <a:pt x="64" y="899"/>
                  </a:lnTo>
                  <a:lnTo>
                    <a:pt x="1550" y="4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3"/>
            <p:cNvSpPr/>
            <p:nvPr/>
          </p:nvSpPr>
          <p:spPr>
            <a:xfrm>
              <a:off x="11817982" y="3330623"/>
              <a:ext cx="20597" cy="12179"/>
            </a:xfrm>
            <a:custGeom>
              <a:rect l="l" t="t" r="r" b="b"/>
              <a:pathLst>
                <a:path w="503" h="298" extrusionOk="0">
                  <a:moveTo>
                    <a:pt x="440" y="0"/>
                  </a:moveTo>
                  <a:lnTo>
                    <a:pt x="1" y="255"/>
                  </a:lnTo>
                  <a:lnTo>
                    <a:pt x="65" y="297"/>
                  </a:lnTo>
                  <a:lnTo>
                    <a:pt x="503" y="4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3"/>
            <p:cNvSpPr/>
            <p:nvPr/>
          </p:nvSpPr>
          <p:spPr>
            <a:xfrm>
              <a:off x="10799155" y="3074179"/>
              <a:ext cx="707498" cy="433400"/>
            </a:xfrm>
            <a:custGeom>
              <a:rect l="l" t="t" r="r" b="b"/>
              <a:pathLst>
                <a:path w="17312" h="10605" extrusionOk="0">
                  <a:moveTo>
                    <a:pt x="16166" y="305"/>
                  </a:moveTo>
                  <a:lnTo>
                    <a:pt x="15727" y="559"/>
                  </a:lnTo>
                  <a:lnTo>
                    <a:pt x="15819" y="616"/>
                  </a:lnTo>
                  <a:lnTo>
                    <a:pt x="16265" y="361"/>
                  </a:lnTo>
                  <a:lnTo>
                    <a:pt x="16166" y="305"/>
                  </a:lnTo>
                  <a:close/>
                  <a:moveTo>
                    <a:pt x="15550" y="665"/>
                  </a:moveTo>
                  <a:lnTo>
                    <a:pt x="14885" y="1047"/>
                  </a:lnTo>
                  <a:lnTo>
                    <a:pt x="14977" y="1104"/>
                  </a:lnTo>
                  <a:lnTo>
                    <a:pt x="15642" y="715"/>
                  </a:lnTo>
                  <a:lnTo>
                    <a:pt x="15550" y="665"/>
                  </a:lnTo>
                  <a:close/>
                  <a:moveTo>
                    <a:pt x="17213" y="906"/>
                  </a:moveTo>
                  <a:lnTo>
                    <a:pt x="15939" y="1642"/>
                  </a:lnTo>
                  <a:lnTo>
                    <a:pt x="16031" y="1698"/>
                  </a:lnTo>
                  <a:lnTo>
                    <a:pt x="17312" y="955"/>
                  </a:lnTo>
                  <a:lnTo>
                    <a:pt x="17213" y="906"/>
                  </a:lnTo>
                  <a:close/>
                  <a:moveTo>
                    <a:pt x="15642" y="0"/>
                  </a:moveTo>
                  <a:lnTo>
                    <a:pt x="12735" y="1677"/>
                  </a:lnTo>
                  <a:lnTo>
                    <a:pt x="12827" y="1734"/>
                  </a:lnTo>
                  <a:lnTo>
                    <a:pt x="15734" y="57"/>
                  </a:lnTo>
                  <a:lnTo>
                    <a:pt x="15642" y="0"/>
                  </a:lnTo>
                  <a:close/>
                  <a:moveTo>
                    <a:pt x="14709" y="1146"/>
                  </a:moveTo>
                  <a:lnTo>
                    <a:pt x="13145" y="2052"/>
                  </a:lnTo>
                  <a:lnTo>
                    <a:pt x="13244" y="2109"/>
                  </a:lnTo>
                  <a:lnTo>
                    <a:pt x="14800" y="1203"/>
                  </a:lnTo>
                  <a:lnTo>
                    <a:pt x="14709" y="1146"/>
                  </a:lnTo>
                  <a:close/>
                  <a:moveTo>
                    <a:pt x="16689" y="602"/>
                  </a:moveTo>
                  <a:lnTo>
                    <a:pt x="13195" y="2618"/>
                  </a:lnTo>
                  <a:lnTo>
                    <a:pt x="13287" y="2675"/>
                  </a:lnTo>
                  <a:lnTo>
                    <a:pt x="16781" y="658"/>
                  </a:lnTo>
                  <a:lnTo>
                    <a:pt x="16689" y="602"/>
                  </a:lnTo>
                  <a:close/>
                  <a:moveTo>
                    <a:pt x="15763" y="1741"/>
                  </a:moveTo>
                  <a:lnTo>
                    <a:pt x="14206" y="2639"/>
                  </a:lnTo>
                  <a:lnTo>
                    <a:pt x="14298" y="2696"/>
                  </a:lnTo>
                  <a:lnTo>
                    <a:pt x="15855" y="1797"/>
                  </a:lnTo>
                  <a:lnTo>
                    <a:pt x="15763" y="1741"/>
                  </a:lnTo>
                  <a:close/>
                  <a:moveTo>
                    <a:pt x="12558" y="1783"/>
                  </a:moveTo>
                  <a:lnTo>
                    <a:pt x="10994" y="2682"/>
                  </a:lnTo>
                  <a:lnTo>
                    <a:pt x="11094" y="2738"/>
                  </a:lnTo>
                  <a:lnTo>
                    <a:pt x="12650" y="1833"/>
                  </a:lnTo>
                  <a:lnTo>
                    <a:pt x="12558" y="1783"/>
                  </a:lnTo>
                  <a:close/>
                  <a:moveTo>
                    <a:pt x="12975" y="2151"/>
                  </a:moveTo>
                  <a:lnTo>
                    <a:pt x="11277" y="3127"/>
                  </a:lnTo>
                  <a:lnTo>
                    <a:pt x="11369" y="3184"/>
                  </a:lnTo>
                  <a:lnTo>
                    <a:pt x="13067" y="2208"/>
                  </a:lnTo>
                  <a:lnTo>
                    <a:pt x="12975" y="2151"/>
                  </a:lnTo>
                  <a:close/>
                  <a:moveTo>
                    <a:pt x="14029" y="2745"/>
                  </a:moveTo>
                  <a:lnTo>
                    <a:pt x="13145" y="3255"/>
                  </a:lnTo>
                  <a:lnTo>
                    <a:pt x="13237" y="3311"/>
                  </a:lnTo>
                  <a:lnTo>
                    <a:pt x="14121" y="2795"/>
                  </a:lnTo>
                  <a:lnTo>
                    <a:pt x="14029" y="2745"/>
                  </a:lnTo>
                  <a:close/>
                  <a:moveTo>
                    <a:pt x="13018" y="2717"/>
                  </a:moveTo>
                  <a:lnTo>
                    <a:pt x="11461" y="3622"/>
                  </a:lnTo>
                  <a:lnTo>
                    <a:pt x="11553" y="3679"/>
                  </a:lnTo>
                  <a:lnTo>
                    <a:pt x="13117" y="2774"/>
                  </a:lnTo>
                  <a:lnTo>
                    <a:pt x="13018" y="2717"/>
                  </a:lnTo>
                  <a:close/>
                  <a:moveTo>
                    <a:pt x="11101" y="3233"/>
                  </a:moveTo>
                  <a:lnTo>
                    <a:pt x="10372" y="3651"/>
                  </a:lnTo>
                  <a:lnTo>
                    <a:pt x="10464" y="3707"/>
                  </a:lnTo>
                  <a:lnTo>
                    <a:pt x="11200" y="3283"/>
                  </a:lnTo>
                  <a:lnTo>
                    <a:pt x="11101" y="3233"/>
                  </a:lnTo>
                  <a:close/>
                  <a:moveTo>
                    <a:pt x="10825" y="2781"/>
                  </a:moveTo>
                  <a:lnTo>
                    <a:pt x="9127" y="3764"/>
                  </a:lnTo>
                  <a:lnTo>
                    <a:pt x="9219" y="3821"/>
                  </a:lnTo>
                  <a:lnTo>
                    <a:pt x="10917" y="2837"/>
                  </a:lnTo>
                  <a:lnTo>
                    <a:pt x="10825" y="2781"/>
                  </a:lnTo>
                  <a:close/>
                  <a:moveTo>
                    <a:pt x="12968" y="3354"/>
                  </a:moveTo>
                  <a:lnTo>
                    <a:pt x="11426" y="4245"/>
                  </a:lnTo>
                  <a:lnTo>
                    <a:pt x="11518" y="4302"/>
                  </a:lnTo>
                  <a:lnTo>
                    <a:pt x="13060" y="3410"/>
                  </a:lnTo>
                  <a:lnTo>
                    <a:pt x="12968" y="3354"/>
                  </a:lnTo>
                  <a:close/>
                  <a:moveTo>
                    <a:pt x="8950" y="3863"/>
                  </a:moveTo>
                  <a:lnTo>
                    <a:pt x="8221" y="4287"/>
                  </a:lnTo>
                  <a:lnTo>
                    <a:pt x="8313" y="4337"/>
                  </a:lnTo>
                  <a:lnTo>
                    <a:pt x="9049" y="3920"/>
                  </a:lnTo>
                  <a:lnTo>
                    <a:pt x="8950" y="3863"/>
                  </a:lnTo>
                  <a:close/>
                  <a:moveTo>
                    <a:pt x="10195" y="3757"/>
                  </a:moveTo>
                  <a:lnTo>
                    <a:pt x="8794" y="4563"/>
                  </a:lnTo>
                  <a:lnTo>
                    <a:pt x="8893" y="4613"/>
                  </a:lnTo>
                  <a:lnTo>
                    <a:pt x="10294" y="3806"/>
                  </a:lnTo>
                  <a:lnTo>
                    <a:pt x="10195" y="3757"/>
                  </a:lnTo>
                  <a:close/>
                  <a:moveTo>
                    <a:pt x="11285" y="3722"/>
                  </a:moveTo>
                  <a:lnTo>
                    <a:pt x="9587" y="4698"/>
                  </a:lnTo>
                  <a:lnTo>
                    <a:pt x="9686" y="4754"/>
                  </a:lnTo>
                  <a:lnTo>
                    <a:pt x="11384" y="3778"/>
                  </a:lnTo>
                  <a:lnTo>
                    <a:pt x="11285" y="3722"/>
                  </a:lnTo>
                  <a:close/>
                  <a:moveTo>
                    <a:pt x="8044" y="4387"/>
                  </a:moveTo>
                  <a:lnTo>
                    <a:pt x="7132" y="4917"/>
                  </a:lnTo>
                  <a:lnTo>
                    <a:pt x="7224" y="4974"/>
                  </a:lnTo>
                  <a:lnTo>
                    <a:pt x="8144" y="4443"/>
                  </a:lnTo>
                  <a:lnTo>
                    <a:pt x="8044" y="4387"/>
                  </a:lnTo>
                  <a:close/>
                  <a:moveTo>
                    <a:pt x="11249" y="4344"/>
                  </a:moveTo>
                  <a:lnTo>
                    <a:pt x="9848" y="5151"/>
                  </a:lnTo>
                  <a:lnTo>
                    <a:pt x="9947" y="5207"/>
                  </a:lnTo>
                  <a:lnTo>
                    <a:pt x="11348" y="4401"/>
                  </a:lnTo>
                  <a:lnTo>
                    <a:pt x="11249" y="4344"/>
                  </a:lnTo>
                  <a:close/>
                  <a:moveTo>
                    <a:pt x="9417" y="4804"/>
                  </a:moveTo>
                  <a:lnTo>
                    <a:pt x="8681" y="5221"/>
                  </a:lnTo>
                  <a:lnTo>
                    <a:pt x="8780" y="5278"/>
                  </a:lnTo>
                  <a:lnTo>
                    <a:pt x="9509" y="4853"/>
                  </a:lnTo>
                  <a:lnTo>
                    <a:pt x="9417" y="4804"/>
                  </a:lnTo>
                  <a:close/>
                  <a:moveTo>
                    <a:pt x="11171" y="5002"/>
                  </a:moveTo>
                  <a:lnTo>
                    <a:pt x="10252" y="5533"/>
                  </a:lnTo>
                  <a:lnTo>
                    <a:pt x="10351" y="5582"/>
                  </a:lnTo>
                  <a:lnTo>
                    <a:pt x="11270" y="5051"/>
                  </a:lnTo>
                  <a:lnTo>
                    <a:pt x="11171" y="5002"/>
                  </a:lnTo>
                  <a:close/>
                  <a:moveTo>
                    <a:pt x="8618" y="4662"/>
                  </a:moveTo>
                  <a:lnTo>
                    <a:pt x="6941" y="5639"/>
                  </a:lnTo>
                  <a:lnTo>
                    <a:pt x="7033" y="5688"/>
                  </a:lnTo>
                  <a:lnTo>
                    <a:pt x="8717" y="4719"/>
                  </a:lnTo>
                  <a:lnTo>
                    <a:pt x="8618" y="4662"/>
                  </a:lnTo>
                  <a:close/>
                  <a:moveTo>
                    <a:pt x="8511" y="5327"/>
                  </a:moveTo>
                  <a:lnTo>
                    <a:pt x="7592" y="5858"/>
                  </a:lnTo>
                  <a:lnTo>
                    <a:pt x="7684" y="5907"/>
                  </a:lnTo>
                  <a:lnTo>
                    <a:pt x="8603" y="5377"/>
                  </a:lnTo>
                  <a:lnTo>
                    <a:pt x="8511" y="5327"/>
                  </a:lnTo>
                  <a:close/>
                  <a:moveTo>
                    <a:pt x="9679" y="5257"/>
                  </a:moveTo>
                  <a:lnTo>
                    <a:pt x="7995" y="6226"/>
                  </a:lnTo>
                  <a:lnTo>
                    <a:pt x="8087" y="6282"/>
                  </a:lnTo>
                  <a:lnTo>
                    <a:pt x="9771" y="5306"/>
                  </a:lnTo>
                  <a:lnTo>
                    <a:pt x="9679" y="5257"/>
                  </a:lnTo>
                  <a:close/>
                  <a:moveTo>
                    <a:pt x="6955" y="5016"/>
                  </a:moveTo>
                  <a:lnTo>
                    <a:pt x="4790" y="6268"/>
                  </a:lnTo>
                  <a:lnTo>
                    <a:pt x="4882" y="6325"/>
                  </a:lnTo>
                  <a:lnTo>
                    <a:pt x="7047" y="5073"/>
                  </a:lnTo>
                  <a:lnTo>
                    <a:pt x="6955" y="5016"/>
                  </a:lnTo>
                  <a:close/>
                  <a:moveTo>
                    <a:pt x="4613" y="6367"/>
                  </a:moveTo>
                  <a:lnTo>
                    <a:pt x="4210" y="6601"/>
                  </a:lnTo>
                  <a:lnTo>
                    <a:pt x="4309" y="6657"/>
                  </a:lnTo>
                  <a:lnTo>
                    <a:pt x="4712" y="6424"/>
                  </a:lnTo>
                  <a:lnTo>
                    <a:pt x="4613" y="6367"/>
                  </a:lnTo>
                  <a:close/>
                  <a:moveTo>
                    <a:pt x="6764" y="5738"/>
                  </a:moveTo>
                  <a:lnTo>
                    <a:pt x="5102" y="6693"/>
                  </a:lnTo>
                  <a:lnTo>
                    <a:pt x="5201" y="6749"/>
                  </a:lnTo>
                  <a:lnTo>
                    <a:pt x="6863" y="5787"/>
                  </a:lnTo>
                  <a:lnTo>
                    <a:pt x="6764" y="5738"/>
                  </a:lnTo>
                  <a:close/>
                  <a:moveTo>
                    <a:pt x="10082" y="5632"/>
                  </a:moveTo>
                  <a:lnTo>
                    <a:pt x="7917" y="6884"/>
                  </a:lnTo>
                  <a:lnTo>
                    <a:pt x="8009" y="6933"/>
                  </a:lnTo>
                  <a:lnTo>
                    <a:pt x="10174" y="5681"/>
                  </a:lnTo>
                  <a:lnTo>
                    <a:pt x="10082" y="5632"/>
                  </a:lnTo>
                  <a:close/>
                  <a:moveTo>
                    <a:pt x="7422" y="5964"/>
                  </a:moveTo>
                  <a:lnTo>
                    <a:pt x="5250" y="7209"/>
                  </a:lnTo>
                  <a:lnTo>
                    <a:pt x="5349" y="7266"/>
                  </a:lnTo>
                  <a:lnTo>
                    <a:pt x="7514" y="6014"/>
                  </a:lnTo>
                  <a:lnTo>
                    <a:pt x="7422" y="5964"/>
                  </a:lnTo>
                  <a:close/>
                  <a:moveTo>
                    <a:pt x="7740" y="6983"/>
                  </a:moveTo>
                  <a:lnTo>
                    <a:pt x="7337" y="7209"/>
                  </a:lnTo>
                  <a:lnTo>
                    <a:pt x="7429" y="7266"/>
                  </a:lnTo>
                  <a:lnTo>
                    <a:pt x="7832" y="7032"/>
                  </a:lnTo>
                  <a:lnTo>
                    <a:pt x="7740" y="6983"/>
                  </a:lnTo>
                  <a:close/>
                  <a:moveTo>
                    <a:pt x="7818" y="6325"/>
                  </a:moveTo>
                  <a:lnTo>
                    <a:pt x="6156" y="7287"/>
                  </a:lnTo>
                  <a:lnTo>
                    <a:pt x="6248" y="7344"/>
                  </a:lnTo>
                  <a:lnTo>
                    <a:pt x="7910" y="6381"/>
                  </a:lnTo>
                  <a:lnTo>
                    <a:pt x="7818" y="6325"/>
                  </a:lnTo>
                  <a:close/>
                  <a:moveTo>
                    <a:pt x="5080" y="7315"/>
                  </a:moveTo>
                  <a:lnTo>
                    <a:pt x="4677" y="7542"/>
                  </a:lnTo>
                  <a:lnTo>
                    <a:pt x="4769" y="7598"/>
                  </a:lnTo>
                  <a:lnTo>
                    <a:pt x="5172" y="7365"/>
                  </a:lnTo>
                  <a:lnTo>
                    <a:pt x="5080" y="7315"/>
                  </a:lnTo>
                  <a:close/>
                  <a:moveTo>
                    <a:pt x="9587" y="6537"/>
                  </a:moveTo>
                  <a:lnTo>
                    <a:pt x="7422" y="7789"/>
                  </a:lnTo>
                  <a:lnTo>
                    <a:pt x="7514" y="7839"/>
                  </a:lnTo>
                  <a:lnTo>
                    <a:pt x="9686" y="6594"/>
                  </a:lnTo>
                  <a:lnTo>
                    <a:pt x="9587" y="6537"/>
                  </a:lnTo>
                  <a:close/>
                  <a:moveTo>
                    <a:pt x="4932" y="6792"/>
                  </a:moveTo>
                  <a:lnTo>
                    <a:pt x="2788" y="8030"/>
                  </a:lnTo>
                  <a:lnTo>
                    <a:pt x="2887" y="8086"/>
                  </a:lnTo>
                  <a:lnTo>
                    <a:pt x="5024" y="6848"/>
                  </a:lnTo>
                  <a:lnTo>
                    <a:pt x="4932" y="6792"/>
                  </a:lnTo>
                  <a:close/>
                  <a:moveTo>
                    <a:pt x="4040" y="6700"/>
                  </a:moveTo>
                  <a:lnTo>
                    <a:pt x="1685" y="8058"/>
                  </a:lnTo>
                  <a:lnTo>
                    <a:pt x="1777" y="8115"/>
                  </a:lnTo>
                  <a:lnTo>
                    <a:pt x="4132" y="6756"/>
                  </a:lnTo>
                  <a:lnTo>
                    <a:pt x="4040" y="6700"/>
                  </a:lnTo>
                  <a:close/>
                  <a:moveTo>
                    <a:pt x="7245" y="7888"/>
                  </a:moveTo>
                  <a:lnTo>
                    <a:pt x="6849" y="8122"/>
                  </a:lnTo>
                  <a:lnTo>
                    <a:pt x="6941" y="8171"/>
                  </a:lnTo>
                  <a:lnTo>
                    <a:pt x="7344" y="7945"/>
                  </a:lnTo>
                  <a:lnTo>
                    <a:pt x="7245" y="7888"/>
                  </a:lnTo>
                  <a:close/>
                  <a:moveTo>
                    <a:pt x="5979" y="7386"/>
                  </a:moveTo>
                  <a:lnTo>
                    <a:pt x="3842" y="8624"/>
                  </a:lnTo>
                  <a:lnTo>
                    <a:pt x="3934" y="8681"/>
                  </a:lnTo>
                  <a:lnTo>
                    <a:pt x="6078" y="7443"/>
                  </a:lnTo>
                  <a:lnTo>
                    <a:pt x="5979" y="7386"/>
                  </a:lnTo>
                  <a:close/>
                  <a:moveTo>
                    <a:pt x="7160" y="7315"/>
                  </a:moveTo>
                  <a:lnTo>
                    <a:pt x="4804" y="8674"/>
                  </a:lnTo>
                  <a:lnTo>
                    <a:pt x="4903" y="8723"/>
                  </a:lnTo>
                  <a:lnTo>
                    <a:pt x="7259" y="7365"/>
                  </a:lnTo>
                  <a:lnTo>
                    <a:pt x="7160" y="7315"/>
                  </a:lnTo>
                  <a:close/>
                  <a:moveTo>
                    <a:pt x="4500" y="7641"/>
                  </a:moveTo>
                  <a:lnTo>
                    <a:pt x="2152" y="9006"/>
                  </a:lnTo>
                  <a:lnTo>
                    <a:pt x="2244" y="9056"/>
                  </a:lnTo>
                  <a:lnTo>
                    <a:pt x="4599" y="7697"/>
                  </a:lnTo>
                  <a:lnTo>
                    <a:pt x="4500" y="7641"/>
                  </a:lnTo>
                  <a:close/>
                  <a:moveTo>
                    <a:pt x="1515" y="8157"/>
                  </a:moveTo>
                  <a:lnTo>
                    <a:pt x="1" y="9034"/>
                  </a:lnTo>
                  <a:lnTo>
                    <a:pt x="100" y="9084"/>
                  </a:lnTo>
                  <a:lnTo>
                    <a:pt x="1607" y="8214"/>
                  </a:lnTo>
                  <a:lnTo>
                    <a:pt x="1515" y="8157"/>
                  </a:lnTo>
                  <a:close/>
                  <a:moveTo>
                    <a:pt x="2611" y="8129"/>
                  </a:moveTo>
                  <a:lnTo>
                    <a:pt x="524" y="9331"/>
                  </a:lnTo>
                  <a:lnTo>
                    <a:pt x="616" y="9388"/>
                  </a:lnTo>
                  <a:lnTo>
                    <a:pt x="2703" y="8185"/>
                  </a:lnTo>
                  <a:lnTo>
                    <a:pt x="2611" y="8129"/>
                  </a:lnTo>
                  <a:close/>
                  <a:moveTo>
                    <a:pt x="6672" y="8221"/>
                  </a:moveTo>
                  <a:lnTo>
                    <a:pt x="4316" y="9579"/>
                  </a:lnTo>
                  <a:lnTo>
                    <a:pt x="4408" y="9636"/>
                  </a:lnTo>
                  <a:lnTo>
                    <a:pt x="6764" y="8277"/>
                  </a:lnTo>
                  <a:lnTo>
                    <a:pt x="6672" y="8221"/>
                  </a:lnTo>
                  <a:close/>
                  <a:moveTo>
                    <a:pt x="1975" y="9112"/>
                  </a:moveTo>
                  <a:lnTo>
                    <a:pt x="1048" y="9643"/>
                  </a:lnTo>
                  <a:lnTo>
                    <a:pt x="1140" y="9692"/>
                  </a:lnTo>
                  <a:lnTo>
                    <a:pt x="2067" y="9162"/>
                  </a:lnTo>
                  <a:lnTo>
                    <a:pt x="1975" y="9112"/>
                  </a:lnTo>
                  <a:close/>
                  <a:moveTo>
                    <a:pt x="3665" y="8723"/>
                  </a:moveTo>
                  <a:lnTo>
                    <a:pt x="1571" y="9940"/>
                  </a:lnTo>
                  <a:lnTo>
                    <a:pt x="1663" y="9989"/>
                  </a:lnTo>
                  <a:lnTo>
                    <a:pt x="3765" y="8780"/>
                  </a:lnTo>
                  <a:lnTo>
                    <a:pt x="3665" y="8723"/>
                  </a:lnTo>
                  <a:close/>
                  <a:moveTo>
                    <a:pt x="4635" y="8773"/>
                  </a:moveTo>
                  <a:lnTo>
                    <a:pt x="2095" y="10237"/>
                  </a:lnTo>
                  <a:lnTo>
                    <a:pt x="2187" y="10294"/>
                  </a:lnTo>
                  <a:lnTo>
                    <a:pt x="4727" y="8829"/>
                  </a:lnTo>
                  <a:lnTo>
                    <a:pt x="4635" y="8773"/>
                  </a:lnTo>
                  <a:close/>
                  <a:moveTo>
                    <a:pt x="4147" y="9678"/>
                  </a:moveTo>
                  <a:lnTo>
                    <a:pt x="2640" y="10548"/>
                  </a:lnTo>
                  <a:lnTo>
                    <a:pt x="2732" y="10605"/>
                  </a:lnTo>
                  <a:lnTo>
                    <a:pt x="4238" y="9735"/>
                  </a:lnTo>
                  <a:lnTo>
                    <a:pt x="4147" y="96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3"/>
            <p:cNvSpPr/>
            <p:nvPr/>
          </p:nvSpPr>
          <p:spPr>
            <a:xfrm>
              <a:off x="10885345" y="2958810"/>
              <a:ext cx="37598" cy="22028"/>
            </a:xfrm>
            <a:custGeom>
              <a:rect l="l" t="t" r="r" b="b"/>
              <a:pathLst>
                <a:path w="920" h="539" extrusionOk="0">
                  <a:moveTo>
                    <a:pt x="835" y="1"/>
                  </a:moveTo>
                  <a:lnTo>
                    <a:pt x="0" y="482"/>
                  </a:lnTo>
                  <a:lnTo>
                    <a:pt x="85" y="538"/>
                  </a:lnTo>
                  <a:lnTo>
                    <a:pt x="920" y="50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3"/>
            <p:cNvSpPr/>
            <p:nvPr/>
          </p:nvSpPr>
          <p:spPr>
            <a:xfrm>
              <a:off x="10924945" y="2947531"/>
              <a:ext cx="17941" cy="10176"/>
            </a:xfrm>
            <a:custGeom>
              <a:rect l="l" t="t" r="r" b="b"/>
              <a:pathLst>
                <a:path w="439" h="249" extrusionOk="0">
                  <a:moveTo>
                    <a:pt x="347" y="1"/>
                  </a:moveTo>
                  <a:lnTo>
                    <a:pt x="0" y="199"/>
                  </a:lnTo>
                  <a:lnTo>
                    <a:pt x="92" y="248"/>
                  </a:lnTo>
                  <a:lnTo>
                    <a:pt x="439" y="5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3"/>
            <p:cNvSpPr/>
            <p:nvPr/>
          </p:nvSpPr>
          <p:spPr>
            <a:xfrm>
              <a:off x="10900670" y="2976751"/>
              <a:ext cx="22273" cy="13037"/>
            </a:xfrm>
            <a:custGeom>
              <a:rect l="l" t="t" r="r" b="b"/>
              <a:pathLst>
                <a:path w="545" h="319" extrusionOk="0">
                  <a:moveTo>
                    <a:pt x="460" y="0"/>
                  </a:moveTo>
                  <a:lnTo>
                    <a:pt x="0" y="262"/>
                  </a:lnTo>
                  <a:lnTo>
                    <a:pt x="92" y="319"/>
                  </a:lnTo>
                  <a:lnTo>
                    <a:pt x="545" y="5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3"/>
            <p:cNvSpPr/>
            <p:nvPr/>
          </p:nvSpPr>
          <p:spPr>
            <a:xfrm>
              <a:off x="10924945" y="2949288"/>
              <a:ext cx="45731" cy="26360"/>
            </a:xfrm>
            <a:custGeom>
              <a:rect l="l" t="t" r="r" b="b"/>
              <a:pathLst>
                <a:path w="1119" h="645" extrusionOk="0">
                  <a:moveTo>
                    <a:pt x="1026" y="0"/>
                  </a:moveTo>
                  <a:lnTo>
                    <a:pt x="0" y="595"/>
                  </a:lnTo>
                  <a:lnTo>
                    <a:pt x="92" y="644"/>
                  </a:lnTo>
                  <a:lnTo>
                    <a:pt x="1118" y="50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3"/>
            <p:cNvSpPr/>
            <p:nvPr/>
          </p:nvSpPr>
          <p:spPr>
            <a:xfrm>
              <a:off x="10972638" y="2932819"/>
              <a:ext cx="26646" cy="15325"/>
            </a:xfrm>
            <a:custGeom>
              <a:rect l="l" t="t" r="r" b="b"/>
              <a:pathLst>
                <a:path w="652" h="375" extrusionOk="0">
                  <a:moveTo>
                    <a:pt x="567" y="0"/>
                  </a:moveTo>
                  <a:lnTo>
                    <a:pt x="1" y="325"/>
                  </a:lnTo>
                  <a:lnTo>
                    <a:pt x="85" y="375"/>
                  </a:lnTo>
                  <a:lnTo>
                    <a:pt x="651" y="5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3"/>
            <p:cNvSpPr/>
            <p:nvPr/>
          </p:nvSpPr>
          <p:spPr>
            <a:xfrm>
              <a:off x="10680353" y="3077081"/>
              <a:ext cx="37925" cy="21987"/>
            </a:xfrm>
            <a:custGeom>
              <a:rect l="l" t="t" r="r" b="b"/>
              <a:pathLst>
                <a:path w="927" h="538" extrusionOk="0">
                  <a:moveTo>
                    <a:pt x="835" y="0"/>
                  </a:moveTo>
                  <a:lnTo>
                    <a:pt x="0" y="481"/>
                  </a:lnTo>
                  <a:lnTo>
                    <a:pt x="92" y="538"/>
                  </a:lnTo>
                  <a:lnTo>
                    <a:pt x="927" y="5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3"/>
            <p:cNvSpPr/>
            <p:nvPr/>
          </p:nvSpPr>
          <p:spPr>
            <a:xfrm>
              <a:off x="10719954" y="3065801"/>
              <a:ext cx="17982" cy="10135"/>
            </a:xfrm>
            <a:custGeom>
              <a:rect l="l" t="t" r="r" b="b"/>
              <a:pathLst>
                <a:path w="440" h="248" extrusionOk="0">
                  <a:moveTo>
                    <a:pt x="347" y="0"/>
                  </a:moveTo>
                  <a:lnTo>
                    <a:pt x="1" y="198"/>
                  </a:lnTo>
                  <a:lnTo>
                    <a:pt x="93" y="248"/>
                  </a:lnTo>
                  <a:lnTo>
                    <a:pt x="439" y="5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3"/>
            <p:cNvSpPr/>
            <p:nvPr/>
          </p:nvSpPr>
          <p:spPr>
            <a:xfrm>
              <a:off x="10695965" y="3094981"/>
              <a:ext cx="22314" cy="13078"/>
            </a:xfrm>
            <a:custGeom>
              <a:rect l="l" t="t" r="r" b="b"/>
              <a:pathLst>
                <a:path w="546" h="320" extrusionOk="0">
                  <a:moveTo>
                    <a:pt x="453" y="1"/>
                  </a:moveTo>
                  <a:lnTo>
                    <a:pt x="0" y="263"/>
                  </a:lnTo>
                  <a:lnTo>
                    <a:pt x="85" y="319"/>
                  </a:lnTo>
                  <a:lnTo>
                    <a:pt x="545" y="50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3"/>
            <p:cNvSpPr/>
            <p:nvPr/>
          </p:nvSpPr>
          <p:spPr>
            <a:xfrm>
              <a:off x="10719954" y="3067518"/>
              <a:ext cx="45731" cy="26360"/>
            </a:xfrm>
            <a:custGeom>
              <a:rect l="l" t="t" r="r" b="b"/>
              <a:pathLst>
                <a:path w="1119" h="645" extrusionOk="0">
                  <a:moveTo>
                    <a:pt x="1033" y="1"/>
                  </a:moveTo>
                  <a:lnTo>
                    <a:pt x="1" y="595"/>
                  </a:lnTo>
                  <a:lnTo>
                    <a:pt x="93" y="644"/>
                  </a:lnTo>
                  <a:lnTo>
                    <a:pt x="1118" y="5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3"/>
            <p:cNvSpPr/>
            <p:nvPr/>
          </p:nvSpPr>
          <p:spPr>
            <a:xfrm>
              <a:off x="10767646" y="3051048"/>
              <a:ext cx="26932" cy="15366"/>
            </a:xfrm>
            <a:custGeom>
              <a:rect l="l" t="t" r="r" b="b"/>
              <a:pathLst>
                <a:path w="659" h="376" extrusionOk="0">
                  <a:moveTo>
                    <a:pt x="567" y="0"/>
                  </a:moveTo>
                  <a:lnTo>
                    <a:pt x="1" y="326"/>
                  </a:lnTo>
                  <a:lnTo>
                    <a:pt x="93" y="375"/>
                  </a:lnTo>
                  <a:lnTo>
                    <a:pt x="659" y="5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3"/>
            <p:cNvSpPr/>
            <p:nvPr/>
          </p:nvSpPr>
          <p:spPr>
            <a:xfrm>
              <a:off x="10475362" y="3195310"/>
              <a:ext cx="37925" cy="22028"/>
            </a:xfrm>
            <a:custGeom>
              <a:rect l="l" t="t" r="r" b="b"/>
              <a:pathLst>
                <a:path w="927" h="539" extrusionOk="0">
                  <a:moveTo>
                    <a:pt x="835" y="1"/>
                  </a:moveTo>
                  <a:lnTo>
                    <a:pt x="1" y="489"/>
                  </a:lnTo>
                  <a:lnTo>
                    <a:pt x="93" y="538"/>
                  </a:lnTo>
                  <a:lnTo>
                    <a:pt x="927" y="57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3"/>
            <p:cNvSpPr/>
            <p:nvPr/>
          </p:nvSpPr>
          <p:spPr>
            <a:xfrm>
              <a:off x="10515249" y="3184031"/>
              <a:ext cx="17696" cy="10462"/>
            </a:xfrm>
            <a:custGeom>
              <a:rect l="l" t="t" r="r" b="b"/>
              <a:pathLst>
                <a:path w="432" h="256" extrusionOk="0">
                  <a:moveTo>
                    <a:pt x="348" y="1"/>
                  </a:moveTo>
                  <a:lnTo>
                    <a:pt x="1" y="199"/>
                  </a:lnTo>
                  <a:lnTo>
                    <a:pt x="86" y="255"/>
                  </a:lnTo>
                  <a:lnTo>
                    <a:pt x="432" y="5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3"/>
            <p:cNvSpPr/>
            <p:nvPr/>
          </p:nvSpPr>
          <p:spPr>
            <a:xfrm>
              <a:off x="10490973" y="3213251"/>
              <a:ext cx="22314" cy="13037"/>
            </a:xfrm>
            <a:custGeom>
              <a:rect l="l" t="t" r="r" b="b"/>
              <a:pathLst>
                <a:path w="546" h="319" extrusionOk="0">
                  <a:moveTo>
                    <a:pt x="453" y="0"/>
                  </a:moveTo>
                  <a:lnTo>
                    <a:pt x="1" y="269"/>
                  </a:lnTo>
                  <a:lnTo>
                    <a:pt x="93" y="319"/>
                  </a:lnTo>
                  <a:lnTo>
                    <a:pt x="545" y="5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3"/>
            <p:cNvSpPr/>
            <p:nvPr/>
          </p:nvSpPr>
          <p:spPr>
            <a:xfrm>
              <a:off x="10515249" y="3185788"/>
              <a:ext cx="45445" cy="26605"/>
            </a:xfrm>
            <a:custGeom>
              <a:rect l="l" t="t" r="r" b="b"/>
              <a:pathLst>
                <a:path w="1112" h="651" extrusionOk="0">
                  <a:moveTo>
                    <a:pt x="1027" y="0"/>
                  </a:moveTo>
                  <a:lnTo>
                    <a:pt x="1" y="594"/>
                  </a:lnTo>
                  <a:lnTo>
                    <a:pt x="86" y="651"/>
                  </a:lnTo>
                  <a:lnTo>
                    <a:pt x="1112" y="57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3"/>
            <p:cNvSpPr/>
            <p:nvPr/>
          </p:nvSpPr>
          <p:spPr>
            <a:xfrm>
              <a:off x="10562696" y="3169278"/>
              <a:ext cx="26932" cy="15366"/>
            </a:xfrm>
            <a:custGeom>
              <a:rect l="l" t="t" r="r" b="b"/>
              <a:pathLst>
                <a:path w="659" h="376" extrusionOk="0">
                  <a:moveTo>
                    <a:pt x="566" y="1"/>
                  </a:moveTo>
                  <a:lnTo>
                    <a:pt x="0" y="326"/>
                  </a:lnTo>
                  <a:lnTo>
                    <a:pt x="92" y="376"/>
                  </a:lnTo>
                  <a:lnTo>
                    <a:pt x="658" y="5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3"/>
            <p:cNvSpPr/>
            <p:nvPr/>
          </p:nvSpPr>
          <p:spPr>
            <a:xfrm>
              <a:off x="10963688" y="2937723"/>
              <a:ext cx="215413" cy="124646"/>
            </a:xfrm>
            <a:custGeom>
              <a:rect l="l" t="t" r="r" b="b"/>
              <a:pathLst>
                <a:path w="5271" h="3050" extrusionOk="0">
                  <a:moveTo>
                    <a:pt x="5193" y="170"/>
                  </a:moveTo>
                  <a:lnTo>
                    <a:pt x="4889" y="347"/>
                  </a:lnTo>
                  <a:lnTo>
                    <a:pt x="4966" y="389"/>
                  </a:lnTo>
                  <a:lnTo>
                    <a:pt x="5271" y="213"/>
                  </a:lnTo>
                  <a:lnTo>
                    <a:pt x="5193" y="170"/>
                  </a:lnTo>
                  <a:close/>
                  <a:moveTo>
                    <a:pt x="4889" y="0"/>
                  </a:moveTo>
                  <a:lnTo>
                    <a:pt x="4040" y="488"/>
                  </a:lnTo>
                  <a:lnTo>
                    <a:pt x="4118" y="531"/>
                  </a:lnTo>
                  <a:lnTo>
                    <a:pt x="4966" y="43"/>
                  </a:lnTo>
                  <a:lnTo>
                    <a:pt x="4889" y="0"/>
                  </a:lnTo>
                  <a:close/>
                  <a:moveTo>
                    <a:pt x="3934" y="552"/>
                  </a:moveTo>
                  <a:lnTo>
                    <a:pt x="3346" y="892"/>
                  </a:lnTo>
                  <a:lnTo>
                    <a:pt x="3424" y="934"/>
                  </a:lnTo>
                  <a:lnTo>
                    <a:pt x="4011" y="595"/>
                  </a:lnTo>
                  <a:lnTo>
                    <a:pt x="3934" y="552"/>
                  </a:lnTo>
                  <a:close/>
                  <a:moveTo>
                    <a:pt x="4790" y="404"/>
                  </a:moveTo>
                  <a:lnTo>
                    <a:pt x="3686" y="1040"/>
                  </a:lnTo>
                  <a:lnTo>
                    <a:pt x="3764" y="1083"/>
                  </a:lnTo>
                  <a:lnTo>
                    <a:pt x="4867" y="446"/>
                  </a:lnTo>
                  <a:lnTo>
                    <a:pt x="4790" y="404"/>
                  </a:lnTo>
                  <a:close/>
                  <a:moveTo>
                    <a:pt x="3247" y="948"/>
                  </a:moveTo>
                  <a:lnTo>
                    <a:pt x="2512" y="1373"/>
                  </a:lnTo>
                  <a:lnTo>
                    <a:pt x="2589" y="1415"/>
                  </a:lnTo>
                  <a:lnTo>
                    <a:pt x="3318" y="991"/>
                  </a:lnTo>
                  <a:lnTo>
                    <a:pt x="3247" y="948"/>
                  </a:lnTo>
                  <a:close/>
                  <a:moveTo>
                    <a:pt x="3587" y="1097"/>
                  </a:moveTo>
                  <a:lnTo>
                    <a:pt x="2264" y="1861"/>
                  </a:lnTo>
                  <a:lnTo>
                    <a:pt x="2342" y="1903"/>
                  </a:lnTo>
                  <a:lnTo>
                    <a:pt x="3658" y="1139"/>
                  </a:lnTo>
                  <a:lnTo>
                    <a:pt x="3587" y="1097"/>
                  </a:lnTo>
                  <a:close/>
                  <a:moveTo>
                    <a:pt x="2406" y="1429"/>
                  </a:moveTo>
                  <a:lnTo>
                    <a:pt x="722" y="2406"/>
                  </a:lnTo>
                  <a:lnTo>
                    <a:pt x="800" y="2448"/>
                  </a:lnTo>
                  <a:lnTo>
                    <a:pt x="2483" y="1479"/>
                  </a:lnTo>
                  <a:lnTo>
                    <a:pt x="2406" y="1429"/>
                  </a:lnTo>
                  <a:close/>
                  <a:moveTo>
                    <a:pt x="623" y="2469"/>
                  </a:moveTo>
                  <a:lnTo>
                    <a:pt x="0" y="2823"/>
                  </a:lnTo>
                  <a:lnTo>
                    <a:pt x="78" y="2865"/>
                  </a:lnTo>
                  <a:lnTo>
                    <a:pt x="694" y="2512"/>
                  </a:lnTo>
                  <a:lnTo>
                    <a:pt x="623" y="2469"/>
                  </a:lnTo>
                  <a:close/>
                  <a:moveTo>
                    <a:pt x="2165" y="1925"/>
                  </a:moveTo>
                  <a:lnTo>
                    <a:pt x="290" y="3000"/>
                  </a:lnTo>
                  <a:lnTo>
                    <a:pt x="368" y="3049"/>
                  </a:lnTo>
                  <a:lnTo>
                    <a:pt x="2236" y="1967"/>
                  </a:lnTo>
                  <a:lnTo>
                    <a:pt x="2165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3"/>
            <p:cNvSpPr/>
            <p:nvPr/>
          </p:nvSpPr>
          <p:spPr>
            <a:xfrm>
              <a:off x="10987963" y="2951863"/>
              <a:ext cx="203275" cy="124074"/>
            </a:xfrm>
            <a:custGeom>
              <a:rect l="l" t="t" r="r" b="b"/>
              <a:pathLst>
                <a:path w="4974" h="3036" extrusionOk="0">
                  <a:moveTo>
                    <a:pt x="4896" y="1"/>
                  </a:moveTo>
                  <a:lnTo>
                    <a:pt x="4189" y="411"/>
                  </a:lnTo>
                  <a:lnTo>
                    <a:pt x="4266" y="454"/>
                  </a:lnTo>
                  <a:lnTo>
                    <a:pt x="4974" y="43"/>
                  </a:lnTo>
                  <a:lnTo>
                    <a:pt x="4896" y="1"/>
                  </a:lnTo>
                  <a:close/>
                  <a:moveTo>
                    <a:pt x="4677" y="475"/>
                  </a:moveTo>
                  <a:lnTo>
                    <a:pt x="4005" y="864"/>
                  </a:lnTo>
                  <a:lnTo>
                    <a:pt x="4075" y="906"/>
                  </a:lnTo>
                  <a:lnTo>
                    <a:pt x="4754" y="517"/>
                  </a:lnTo>
                  <a:lnTo>
                    <a:pt x="4677" y="475"/>
                  </a:lnTo>
                  <a:close/>
                  <a:moveTo>
                    <a:pt x="4082" y="475"/>
                  </a:moveTo>
                  <a:lnTo>
                    <a:pt x="2759" y="1232"/>
                  </a:lnTo>
                  <a:lnTo>
                    <a:pt x="2837" y="1274"/>
                  </a:lnTo>
                  <a:lnTo>
                    <a:pt x="4153" y="517"/>
                  </a:lnTo>
                  <a:lnTo>
                    <a:pt x="4082" y="475"/>
                  </a:lnTo>
                  <a:close/>
                  <a:moveTo>
                    <a:pt x="3898" y="928"/>
                  </a:moveTo>
                  <a:lnTo>
                    <a:pt x="3163" y="1352"/>
                  </a:lnTo>
                  <a:lnTo>
                    <a:pt x="3241" y="1395"/>
                  </a:lnTo>
                  <a:lnTo>
                    <a:pt x="3976" y="970"/>
                  </a:lnTo>
                  <a:lnTo>
                    <a:pt x="3898" y="928"/>
                  </a:lnTo>
                  <a:close/>
                  <a:moveTo>
                    <a:pt x="3064" y="1402"/>
                  </a:moveTo>
                  <a:lnTo>
                    <a:pt x="1373" y="2378"/>
                  </a:lnTo>
                  <a:lnTo>
                    <a:pt x="1451" y="2420"/>
                  </a:lnTo>
                  <a:lnTo>
                    <a:pt x="3142" y="1451"/>
                  </a:lnTo>
                  <a:lnTo>
                    <a:pt x="3064" y="1402"/>
                  </a:lnTo>
                  <a:close/>
                  <a:moveTo>
                    <a:pt x="2660" y="1288"/>
                  </a:moveTo>
                  <a:lnTo>
                    <a:pt x="1" y="2831"/>
                  </a:lnTo>
                  <a:lnTo>
                    <a:pt x="78" y="2873"/>
                  </a:lnTo>
                  <a:lnTo>
                    <a:pt x="2731" y="1331"/>
                  </a:lnTo>
                  <a:lnTo>
                    <a:pt x="2660" y="1288"/>
                  </a:lnTo>
                  <a:close/>
                  <a:moveTo>
                    <a:pt x="1274" y="2442"/>
                  </a:moveTo>
                  <a:lnTo>
                    <a:pt x="319" y="2986"/>
                  </a:lnTo>
                  <a:lnTo>
                    <a:pt x="397" y="3036"/>
                  </a:lnTo>
                  <a:lnTo>
                    <a:pt x="1352" y="2484"/>
                  </a:lnTo>
                  <a:lnTo>
                    <a:pt x="1274" y="2442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3"/>
            <p:cNvSpPr/>
            <p:nvPr/>
          </p:nvSpPr>
          <p:spPr>
            <a:xfrm>
              <a:off x="10729190" y="3285505"/>
              <a:ext cx="183086" cy="102128"/>
            </a:xfrm>
            <a:custGeom>
              <a:rect l="l" t="t" r="r" b="b"/>
              <a:pathLst>
                <a:path w="4480" h="2499" extrusionOk="0">
                  <a:moveTo>
                    <a:pt x="3934" y="1"/>
                  </a:moveTo>
                  <a:lnTo>
                    <a:pt x="3347" y="340"/>
                  </a:lnTo>
                  <a:lnTo>
                    <a:pt x="3425" y="390"/>
                  </a:lnTo>
                  <a:lnTo>
                    <a:pt x="4012" y="50"/>
                  </a:lnTo>
                  <a:lnTo>
                    <a:pt x="3934" y="1"/>
                  </a:lnTo>
                  <a:close/>
                  <a:moveTo>
                    <a:pt x="3241" y="404"/>
                  </a:moveTo>
                  <a:lnTo>
                    <a:pt x="2512" y="828"/>
                  </a:lnTo>
                  <a:lnTo>
                    <a:pt x="2590" y="871"/>
                  </a:lnTo>
                  <a:lnTo>
                    <a:pt x="3319" y="446"/>
                  </a:lnTo>
                  <a:lnTo>
                    <a:pt x="3241" y="404"/>
                  </a:lnTo>
                  <a:close/>
                  <a:moveTo>
                    <a:pt x="4401" y="86"/>
                  </a:moveTo>
                  <a:lnTo>
                    <a:pt x="2265" y="1317"/>
                  </a:lnTo>
                  <a:lnTo>
                    <a:pt x="2343" y="1359"/>
                  </a:lnTo>
                  <a:lnTo>
                    <a:pt x="4479" y="128"/>
                  </a:lnTo>
                  <a:lnTo>
                    <a:pt x="4401" y="86"/>
                  </a:lnTo>
                  <a:close/>
                  <a:moveTo>
                    <a:pt x="2406" y="885"/>
                  </a:moveTo>
                  <a:lnTo>
                    <a:pt x="723" y="1861"/>
                  </a:lnTo>
                  <a:lnTo>
                    <a:pt x="800" y="1904"/>
                  </a:lnTo>
                  <a:lnTo>
                    <a:pt x="2484" y="928"/>
                  </a:lnTo>
                  <a:lnTo>
                    <a:pt x="2406" y="885"/>
                  </a:lnTo>
                  <a:close/>
                  <a:moveTo>
                    <a:pt x="624" y="1918"/>
                  </a:moveTo>
                  <a:lnTo>
                    <a:pt x="1" y="2272"/>
                  </a:lnTo>
                  <a:lnTo>
                    <a:pt x="79" y="2321"/>
                  </a:lnTo>
                  <a:lnTo>
                    <a:pt x="694" y="1967"/>
                  </a:lnTo>
                  <a:lnTo>
                    <a:pt x="624" y="1918"/>
                  </a:lnTo>
                  <a:close/>
                  <a:moveTo>
                    <a:pt x="2166" y="1373"/>
                  </a:moveTo>
                  <a:lnTo>
                    <a:pt x="291" y="2456"/>
                  </a:lnTo>
                  <a:lnTo>
                    <a:pt x="369" y="2498"/>
                  </a:lnTo>
                  <a:lnTo>
                    <a:pt x="2236" y="1423"/>
                  </a:lnTo>
                  <a:lnTo>
                    <a:pt x="2166" y="1373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3"/>
            <p:cNvSpPr/>
            <p:nvPr/>
          </p:nvSpPr>
          <p:spPr>
            <a:xfrm>
              <a:off x="10753220" y="3308350"/>
              <a:ext cx="150352" cy="93423"/>
            </a:xfrm>
            <a:custGeom>
              <a:rect l="l" t="t" r="r" b="b"/>
              <a:pathLst>
                <a:path w="3679" h="2286" extrusionOk="0">
                  <a:moveTo>
                    <a:pt x="3601" y="1"/>
                  </a:moveTo>
                  <a:lnTo>
                    <a:pt x="2766" y="482"/>
                  </a:lnTo>
                  <a:lnTo>
                    <a:pt x="2844" y="524"/>
                  </a:lnTo>
                  <a:lnTo>
                    <a:pt x="3679" y="43"/>
                  </a:lnTo>
                  <a:lnTo>
                    <a:pt x="3601" y="1"/>
                  </a:lnTo>
                  <a:close/>
                  <a:moveTo>
                    <a:pt x="3509" y="404"/>
                  </a:moveTo>
                  <a:lnTo>
                    <a:pt x="2618" y="920"/>
                  </a:lnTo>
                  <a:lnTo>
                    <a:pt x="2688" y="963"/>
                  </a:lnTo>
                  <a:lnTo>
                    <a:pt x="3587" y="446"/>
                  </a:lnTo>
                  <a:lnTo>
                    <a:pt x="3509" y="404"/>
                  </a:lnTo>
                  <a:close/>
                  <a:moveTo>
                    <a:pt x="2512" y="977"/>
                  </a:moveTo>
                  <a:lnTo>
                    <a:pt x="1380" y="1635"/>
                  </a:lnTo>
                  <a:lnTo>
                    <a:pt x="1457" y="1677"/>
                  </a:lnTo>
                  <a:lnTo>
                    <a:pt x="2589" y="1019"/>
                  </a:lnTo>
                  <a:lnTo>
                    <a:pt x="2512" y="977"/>
                  </a:lnTo>
                  <a:close/>
                  <a:moveTo>
                    <a:pt x="2660" y="538"/>
                  </a:moveTo>
                  <a:lnTo>
                    <a:pt x="0" y="2073"/>
                  </a:lnTo>
                  <a:lnTo>
                    <a:pt x="78" y="2123"/>
                  </a:lnTo>
                  <a:lnTo>
                    <a:pt x="2738" y="588"/>
                  </a:lnTo>
                  <a:lnTo>
                    <a:pt x="2660" y="538"/>
                  </a:lnTo>
                  <a:close/>
                  <a:moveTo>
                    <a:pt x="1274" y="1691"/>
                  </a:moveTo>
                  <a:lnTo>
                    <a:pt x="318" y="2243"/>
                  </a:lnTo>
                  <a:lnTo>
                    <a:pt x="396" y="2286"/>
                  </a:lnTo>
                  <a:lnTo>
                    <a:pt x="1351" y="1734"/>
                  </a:lnTo>
                  <a:lnTo>
                    <a:pt x="1274" y="1691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3"/>
            <p:cNvSpPr/>
            <p:nvPr/>
          </p:nvSpPr>
          <p:spPr>
            <a:xfrm>
              <a:off x="11127321" y="3032821"/>
              <a:ext cx="209078" cy="124646"/>
            </a:xfrm>
            <a:custGeom>
              <a:rect l="l" t="t" r="r" b="b"/>
              <a:pathLst>
                <a:path w="5116" h="3050" extrusionOk="0">
                  <a:moveTo>
                    <a:pt x="4896" y="1"/>
                  </a:moveTo>
                  <a:lnTo>
                    <a:pt x="4613" y="171"/>
                  </a:lnTo>
                  <a:lnTo>
                    <a:pt x="4684" y="213"/>
                  </a:lnTo>
                  <a:lnTo>
                    <a:pt x="4967" y="50"/>
                  </a:lnTo>
                  <a:lnTo>
                    <a:pt x="4896" y="1"/>
                  </a:lnTo>
                  <a:close/>
                  <a:moveTo>
                    <a:pt x="4507" y="227"/>
                  </a:moveTo>
                  <a:lnTo>
                    <a:pt x="3481" y="821"/>
                  </a:lnTo>
                  <a:lnTo>
                    <a:pt x="3552" y="864"/>
                  </a:lnTo>
                  <a:lnTo>
                    <a:pt x="4585" y="270"/>
                  </a:lnTo>
                  <a:lnTo>
                    <a:pt x="4507" y="227"/>
                  </a:lnTo>
                  <a:close/>
                  <a:moveTo>
                    <a:pt x="5037" y="270"/>
                  </a:moveTo>
                  <a:lnTo>
                    <a:pt x="3573" y="1119"/>
                  </a:lnTo>
                  <a:lnTo>
                    <a:pt x="3644" y="1161"/>
                  </a:lnTo>
                  <a:lnTo>
                    <a:pt x="5115" y="312"/>
                  </a:lnTo>
                  <a:lnTo>
                    <a:pt x="5037" y="270"/>
                  </a:lnTo>
                  <a:close/>
                  <a:moveTo>
                    <a:pt x="3467" y="1175"/>
                  </a:moveTo>
                  <a:lnTo>
                    <a:pt x="2738" y="1600"/>
                  </a:lnTo>
                  <a:lnTo>
                    <a:pt x="2809" y="1642"/>
                  </a:lnTo>
                  <a:lnTo>
                    <a:pt x="3545" y="1225"/>
                  </a:lnTo>
                  <a:lnTo>
                    <a:pt x="3467" y="1175"/>
                  </a:lnTo>
                  <a:close/>
                  <a:moveTo>
                    <a:pt x="3375" y="885"/>
                  </a:moveTo>
                  <a:lnTo>
                    <a:pt x="1988" y="1684"/>
                  </a:lnTo>
                  <a:lnTo>
                    <a:pt x="2059" y="1727"/>
                  </a:lnTo>
                  <a:lnTo>
                    <a:pt x="3453" y="928"/>
                  </a:lnTo>
                  <a:lnTo>
                    <a:pt x="3375" y="885"/>
                  </a:lnTo>
                  <a:close/>
                  <a:moveTo>
                    <a:pt x="2632" y="1663"/>
                  </a:moveTo>
                  <a:lnTo>
                    <a:pt x="1826" y="2123"/>
                  </a:lnTo>
                  <a:lnTo>
                    <a:pt x="1896" y="2173"/>
                  </a:lnTo>
                  <a:lnTo>
                    <a:pt x="2710" y="1706"/>
                  </a:lnTo>
                  <a:lnTo>
                    <a:pt x="2632" y="1663"/>
                  </a:lnTo>
                  <a:close/>
                  <a:moveTo>
                    <a:pt x="1882" y="1741"/>
                  </a:moveTo>
                  <a:lnTo>
                    <a:pt x="0" y="2831"/>
                  </a:lnTo>
                  <a:lnTo>
                    <a:pt x="78" y="2873"/>
                  </a:lnTo>
                  <a:lnTo>
                    <a:pt x="1960" y="1791"/>
                  </a:lnTo>
                  <a:lnTo>
                    <a:pt x="1882" y="1741"/>
                  </a:lnTo>
                  <a:close/>
                  <a:moveTo>
                    <a:pt x="1719" y="2187"/>
                  </a:moveTo>
                  <a:lnTo>
                    <a:pt x="305" y="3007"/>
                  </a:lnTo>
                  <a:lnTo>
                    <a:pt x="382" y="3050"/>
                  </a:lnTo>
                  <a:lnTo>
                    <a:pt x="1797" y="2229"/>
                  </a:lnTo>
                  <a:lnTo>
                    <a:pt x="1719" y="2187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3"/>
            <p:cNvSpPr/>
            <p:nvPr/>
          </p:nvSpPr>
          <p:spPr>
            <a:xfrm>
              <a:off x="11152455" y="3047002"/>
              <a:ext cx="202703" cy="124646"/>
            </a:xfrm>
            <a:custGeom>
              <a:rect l="l" t="t" r="r" b="b"/>
              <a:pathLst>
                <a:path w="4960" h="3050" extrusionOk="0">
                  <a:moveTo>
                    <a:pt x="4889" y="0"/>
                  </a:moveTo>
                  <a:lnTo>
                    <a:pt x="4033" y="489"/>
                  </a:lnTo>
                  <a:lnTo>
                    <a:pt x="4111" y="538"/>
                  </a:lnTo>
                  <a:lnTo>
                    <a:pt x="4960" y="43"/>
                  </a:lnTo>
                  <a:lnTo>
                    <a:pt x="4889" y="0"/>
                  </a:lnTo>
                  <a:close/>
                  <a:moveTo>
                    <a:pt x="3934" y="545"/>
                  </a:moveTo>
                  <a:lnTo>
                    <a:pt x="3347" y="885"/>
                  </a:lnTo>
                  <a:lnTo>
                    <a:pt x="3418" y="934"/>
                  </a:lnTo>
                  <a:lnTo>
                    <a:pt x="4012" y="595"/>
                  </a:lnTo>
                  <a:lnTo>
                    <a:pt x="3934" y="545"/>
                  </a:lnTo>
                  <a:close/>
                  <a:moveTo>
                    <a:pt x="4684" y="460"/>
                  </a:moveTo>
                  <a:lnTo>
                    <a:pt x="3687" y="1040"/>
                  </a:lnTo>
                  <a:lnTo>
                    <a:pt x="3764" y="1083"/>
                  </a:lnTo>
                  <a:lnTo>
                    <a:pt x="4762" y="510"/>
                  </a:lnTo>
                  <a:lnTo>
                    <a:pt x="4684" y="460"/>
                  </a:lnTo>
                  <a:close/>
                  <a:moveTo>
                    <a:pt x="3241" y="948"/>
                  </a:moveTo>
                  <a:lnTo>
                    <a:pt x="2512" y="1373"/>
                  </a:lnTo>
                  <a:lnTo>
                    <a:pt x="2583" y="1415"/>
                  </a:lnTo>
                  <a:lnTo>
                    <a:pt x="3319" y="998"/>
                  </a:lnTo>
                  <a:lnTo>
                    <a:pt x="3241" y="948"/>
                  </a:lnTo>
                  <a:close/>
                  <a:moveTo>
                    <a:pt x="3580" y="1097"/>
                  </a:moveTo>
                  <a:lnTo>
                    <a:pt x="2265" y="1861"/>
                  </a:lnTo>
                  <a:lnTo>
                    <a:pt x="2342" y="1903"/>
                  </a:lnTo>
                  <a:lnTo>
                    <a:pt x="3658" y="1146"/>
                  </a:lnTo>
                  <a:lnTo>
                    <a:pt x="3580" y="1097"/>
                  </a:lnTo>
                  <a:close/>
                  <a:moveTo>
                    <a:pt x="2406" y="1429"/>
                  </a:moveTo>
                  <a:lnTo>
                    <a:pt x="715" y="2406"/>
                  </a:lnTo>
                  <a:lnTo>
                    <a:pt x="793" y="2448"/>
                  </a:lnTo>
                  <a:lnTo>
                    <a:pt x="2484" y="1479"/>
                  </a:lnTo>
                  <a:lnTo>
                    <a:pt x="2406" y="1429"/>
                  </a:lnTo>
                  <a:close/>
                  <a:moveTo>
                    <a:pt x="616" y="2469"/>
                  </a:moveTo>
                  <a:lnTo>
                    <a:pt x="1" y="2823"/>
                  </a:lnTo>
                  <a:lnTo>
                    <a:pt x="72" y="2866"/>
                  </a:lnTo>
                  <a:lnTo>
                    <a:pt x="694" y="2512"/>
                  </a:lnTo>
                  <a:lnTo>
                    <a:pt x="616" y="2469"/>
                  </a:lnTo>
                  <a:close/>
                  <a:moveTo>
                    <a:pt x="2158" y="1925"/>
                  </a:moveTo>
                  <a:lnTo>
                    <a:pt x="291" y="3007"/>
                  </a:lnTo>
                  <a:lnTo>
                    <a:pt x="369" y="3049"/>
                  </a:lnTo>
                  <a:lnTo>
                    <a:pt x="2236" y="1967"/>
                  </a:lnTo>
                  <a:lnTo>
                    <a:pt x="2158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3"/>
            <p:cNvSpPr/>
            <p:nvPr/>
          </p:nvSpPr>
          <p:spPr>
            <a:xfrm>
              <a:off x="10561511" y="3169564"/>
              <a:ext cx="209364" cy="124360"/>
            </a:xfrm>
            <a:custGeom>
              <a:rect l="l" t="t" r="r" b="b"/>
              <a:pathLst>
                <a:path w="5123" h="3043" extrusionOk="0">
                  <a:moveTo>
                    <a:pt x="4896" y="1"/>
                  </a:moveTo>
                  <a:lnTo>
                    <a:pt x="4613" y="164"/>
                  </a:lnTo>
                  <a:lnTo>
                    <a:pt x="4691" y="206"/>
                  </a:lnTo>
                  <a:lnTo>
                    <a:pt x="4974" y="43"/>
                  </a:lnTo>
                  <a:lnTo>
                    <a:pt x="4896" y="1"/>
                  </a:lnTo>
                  <a:close/>
                  <a:moveTo>
                    <a:pt x="4514" y="220"/>
                  </a:moveTo>
                  <a:lnTo>
                    <a:pt x="3481" y="814"/>
                  </a:lnTo>
                  <a:lnTo>
                    <a:pt x="3559" y="864"/>
                  </a:lnTo>
                  <a:lnTo>
                    <a:pt x="4585" y="270"/>
                  </a:lnTo>
                  <a:lnTo>
                    <a:pt x="4514" y="220"/>
                  </a:lnTo>
                  <a:close/>
                  <a:moveTo>
                    <a:pt x="5045" y="263"/>
                  </a:moveTo>
                  <a:lnTo>
                    <a:pt x="3573" y="1112"/>
                  </a:lnTo>
                  <a:lnTo>
                    <a:pt x="3651" y="1154"/>
                  </a:lnTo>
                  <a:lnTo>
                    <a:pt x="5123" y="312"/>
                  </a:lnTo>
                  <a:lnTo>
                    <a:pt x="5045" y="263"/>
                  </a:lnTo>
                  <a:close/>
                  <a:moveTo>
                    <a:pt x="3474" y="1175"/>
                  </a:moveTo>
                  <a:lnTo>
                    <a:pt x="2739" y="1593"/>
                  </a:lnTo>
                  <a:lnTo>
                    <a:pt x="2816" y="1642"/>
                  </a:lnTo>
                  <a:lnTo>
                    <a:pt x="3545" y="1218"/>
                  </a:lnTo>
                  <a:lnTo>
                    <a:pt x="3474" y="1175"/>
                  </a:lnTo>
                  <a:close/>
                  <a:moveTo>
                    <a:pt x="3375" y="878"/>
                  </a:moveTo>
                  <a:lnTo>
                    <a:pt x="1989" y="1678"/>
                  </a:lnTo>
                  <a:lnTo>
                    <a:pt x="2067" y="1720"/>
                  </a:lnTo>
                  <a:lnTo>
                    <a:pt x="3453" y="921"/>
                  </a:lnTo>
                  <a:lnTo>
                    <a:pt x="3375" y="878"/>
                  </a:lnTo>
                  <a:close/>
                  <a:moveTo>
                    <a:pt x="2633" y="1649"/>
                  </a:moveTo>
                  <a:lnTo>
                    <a:pt x="1826" y="2116"/>
                  </a:lnTo>
                  <a:lnTo>
                    <a:pt x="1904" y="2159"/>
                  </a:lnTo>
                  <a:lnTo>
                    <a:pt x="2710" y="1692"/>
                  </a:lnTo>
                  <a:lnTo>
                    <a:pt x="2633" y="1649"/>
                  </a:lnTo>
                  <a:close/>
                  <a:moveTo>
                    <a:pt x="1883" y="1741"/>
                  </a:moveTo>
                  <a:lnTo>
                    <a:pt x="1" y="2824"/>
                  </a:lnTo>
                  <a:lnTo>
                    <a:pt x="79" y="2866"/>
                  </a:lnTo>
                  <a:lnTo>
                    <a:pt x="1960" y="1784"/>
                  </a:lnTo>
                  <a:lnTo>
                    <a:pt x="1883" y="1741"/>
                  </a:lnTo>
                  <a:close/>
                  <a:moveTo>
                    <a:pt x="1727" y="2180"/>
                  </a:moveTo>
                  <a:lnTo>
                    <a:pt x="312" y="3000"/>
                  </a:lnTo>
                  <a:lnTo>
                    <a:pt x="383" y="3043"/>
                  </a:lnTo>
                  <a:lnTo>
                    <a:pt x="1798" y="2222"/>
                  </a:lnTo>
                  <a:lnTo>
                    <a:pt x="1727" y="2180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3"/>
            <p:cNvSpPr/>
            <p:nvPr/>
          </p:nvSpPr>
          <p:spPr>
            <a:xfrm>
              <a:off x="10586685" y="3183459"/>
              <a:ext cx="202989" cy="124360"/>
            </a:xfrm>
            <a:custGeom>
              <a:rect l="l" t="t" r="r" b="b"/>
              <a:pathLst>
                <a:path w="4967" h="3043" extrusionOk="0">
                  <a:moveTo>
                    <a:pt x="4889" y="1"/>
                  </a:moveTo>
                  <a:lnTo>
                    <a:pt x="4040" y="496"/>
                  </a:lnTo>
                  <a:lnTo>
                    <a:pt x="4111" y="538"/>
                  </a:lnTo>
                  <a:lnTo>
                    <a:pt x="4967" y="43"/>
                  </a:lnTo>
                  <a:lnTo>
                    <a:pt x="4889" y="1"/>
                  </a:lnTo>
                  <a:close/>
                  <a:moveTo>
                    <a:pt x="3934" y="552"/>
                  </a:moveTo>
                  <a:lnTo>
                    <a:pt x="3346" y="892"/>
                  </a:lnTo>
                  <a:lnTo>
                    <a:pt x="3424" y="934"/>
                  </a:lnTo>
                  <a:lnTo>
                    <a:pt x="4011" y="595"/>
                  </a:lnTo>
                  <a:lnTo>
                    <a:pt x="3934" y="552"/>
                  </a:lnTo>
                  <a:close/>
                  <a:moveTo>
                    <a:pt x="4684" y="467"/>
                  </a:moveTo>
                  <a:lnTo>
                    <a:pt x="3686" y="1040"/>
                  </a:lnTo>
                  <a:lnTo>
                    <a:pt x="3764" y="1083"/>
                  </a:lnTo>
                  <a:lnTo>
                    <a:pt x="4761" y="510"/>
                  </a:lnTo>
                  <a:lnTo>
                    <a:pt x="4684" y="467"/>
                  </a:lnTo>
                  <a:close/>
                  <a:moveTo>
                    <a:pt x="3240" y="956"/>
                  </a:moveTo>
                  <a:lnTo>
                    <a:pt x="2512" y="1373"/>
                  </a:lnTo>
                  <a:lnTo>
                    <a:pt x="2582" y="1422"/>
                  </a:lnTo>
                  <a:lnTo>
                    <a:pt x="3318" y="998"/>
                  </a:lnTo>
                  <a:lnTo>
                    <a:pt x="3240" y="956"/>
                  </a:lnTo>
                  <a:close/>
                  <a:moveTo>
                    <a:pt x="3580" y="1104"/>
                  </a:moveTo>
                  <a:lnTo>
                    <a:pt x="2264" y="1861"/>
                  </a:lnTo>
                  <a:lnTo>
                    <a:pt x="2342" y="1911"/>
                  </a:lnTo>
                  <a:lnTo>
                    <a:pt x="3658" y="1147"/>
                  </a:lnTo>
                  <a:lnTo>
                    <a:pt x="3580" y="1104"/>
                  </a:lnTo>
                  <a:close/>
                  <a:moveTo>
                    <a:pt x="2406" y="1437"/>
                  </a:moveTo>
                  <a:lnTo>
                    <a:pt x="722" y="2406"/>
                  </a:lnTo>
                  <a:lnTo>
                    <a:pt x="793" y="2455"/>
                  </a:lnTo>
                  <a:lnTo>
                    <a:pt x="2483" y="1479"/>
                  </a:lnTo>
                  <a:lnTo>
                    <a:pt x="2406" y="1437"/>
                  </a:lnTo>
                  <a:close/>
                  <a:moveTo>
                    <a:pt x="616" y="2469"/>
                  </a:moveTo>
                  <a:lnTo>
                    <a:pt x="0" y="2823"/>
                  </a:lnTo>
                  <a:lnTo>
                    <a:pt x="71" y="2866"/>
                  </a:lnTo>
                  <a:lnTo>
                    <a:pt x="694" y="2512"/>
                  </a:lnTo>
                  <a:lnTo>
                    <a:pt x="616" y="2469"/>
                  </a:lnTo>
                  <a:close/>
                  <a:moveTo>
                    <a:pt x="2158" y="1925"/>
                  </a:moveTo>
                  <a:lnTo>
                    <a:pt x="290" y="3000"/>
                  </a:lnTo>
                  <a:lnTo>
                    <a:pt x="368" y="3042"/>
                  </a:lnTo>
                  <a:lnTo>
                    <a:pt x="2236" y="1967"/>
                  </a:lnTo>
                  <a:lnTo>
                    <a:pt x="2158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3"/>
            <p:cNvSpPr/>
            <p:nvPr/>
          </p:nvSpPr>
          <p:spPr>
            <a:xfrm>
              <a:off x="10258519" y="2881407"/>
              <a:ext cx="1279071" cy="891892"/>
            </a:xfrm>
            <a:custGeom>
              <a:rect l="l" t="t" r="r" b="b"/>
              <a:pathLst>
                <a:path w="31297" h="21824" extrusionOk="0">
                  <a:moveTo>
                    <a:pt x="2887" y="3975"/>
                  </a:moveTo>
                  <a:lnTo>
                    <a:pt x="779" y="5191"/>
                  </a:lnTo>
                  <a:cubicBezTo>
                    <a:pt x="326" y="5906"/>
                    <a:pt x="58" y="6727"/>
                    <a:pt x="1" y="7568"/>
                  </a:cubicBezTo>
                  <a:lnTo>
                    <a:pt x="1126" y="8219"/>
                  </a:lnTo>
                  <a:cubicBezTo>
                    <a:pt x="998" y="6755"/>
                    <a:pt x="1586" y="5276"/>
                    <a:pt x="2887" y="3975"/>
                  </a:cubicBezTo>
                  <a:close/>
                  <a:moveTo>
                    <a:pt x="13491" y="1"/>
                  </a:moveTo>
                  <a:cubicBezTo>
                    <a:pt x="11972" y="1"/>
                    <a:pt x="10460" y="156"/>
                    <a:pt x="8978" y="452"/>
                  </a:cubicBezTo>
                  <a:lnTo>
                    <a:pt x="7740" y="1166"/>
                  </a:lnTo>
                  <a:cubicBezTo>
                    <a:pt x="9657" y="529"/>
                    <a:pt x="11794" y="183"/>
                    <a:pt x="13952" y="140"/>
                  </a:cubicBezTo>
                  <a:cubicBezTo>
                    <a:pt x="17220" y="204"/>
                    <a:pt x="20460" y="947"/>
                    <a:pt x="22957" y="2390"/>
                  </a:cubicBezTo>
                  <a:cubicBezTo>
                    <a:pt x="28171" y="5397"/>
                    <a:pt x="28199" y="10299"/>
                    <a:pt x="23021" y="13313"/>
                  </a:cubicBezTo>
                  <a:cubicBezTo>
                    <a:pt x="20538" y="14756"/>
                    <a:pt x="17305" y="15499"/>
                    <a:pt x="14044" y="15555"/>
                  </a:cubicBezTo>
                  <a:cubicBezTo>
                    <a:pt x="13966" y="15555"/>
                    <a:pt x="13895" y="15548"/>
                    <a:pt x="13824" y="15548"/>
                  </a:cubicBezTo>
                  <a:lnTo>
                    <a:pt x="14086" y="15697"/>
                  </a:lnTo>
                  <a:cubicBezTo>
                    <a:pt x="14224" y="15699"/>
                    <a:pt x="14362" y="15701"/>
                    <a:pt x="14500" y="15701"/>
                  </a:cubicBezTo>
                  <a:cubicBezTo>
                    <a:pt x="16704" y="15701"/>
                    <a:pt x="18908" y="15382"/>
                    <a:pt x="20899" y="14763"/>
                  </a:cubicBezTo>
                  <a:lnTo>
                    <a:pt x="24061" y="16595"/>
                  </a:lnTo>
                  <a:cubicBezTo>
                    <a:pt x="23948" y="16701"/>
                    <a:pt x="23856" y="16815"/>
                    <a:pt x="23778" y="16935"/>
                  </a:cubicBezTo>
                  <a:cubicBezTo>
                    <a:pt x="23679" y="17119"/>
                    <a:pt x="23686" y="17267"/>
                    <a:pt x="23820" y="17345"/>
                  </a:cubicBezTo>
                  <a:lnTo>
                    <a:pt x="27357" y="19397"/>
                  </a:lnTo>
                  <a:lnTo>
                    <a:pt x="27357" y="21823"/>
                  </a:lnTo>
                  <a:lnTo>
                    <a:pt x="31298" y="19545"/>
                  </a:lnTo>
                  <a:lnTo>
                    <a:pt x="31298" y="17119"/>
                  </a:lnTo>
                  <a:lnTo>
                    <a:pt x="27810" y="15096"/>
                  </a:lnTo>
                  <a:cubicBezTo>
                    <a:pt x="27754" y="15067"/>
                    <a:pt x="27697" y="15046"/>
                    <a:pt x="27640" y="15039"/>
                  </a:cubicBezTo>
                  <a:cubicBezTo>
                    <a:pt x="27591" y="15031"/>
                    <a:pt x="27536" y="15027"/>
                    <a:pt x="27477" y="15027"/>
                  </a:cubicBezTo>
                  <a:cubicBezTo>
                    <a:pt x="27234" y="15027"/>
                    <a:pt x="26918" y="15094"/>
                    <a:pt x="26565" y="15202"/>
                  </a:cubicBezTo>
                  <a:lnTo>
                    <a:pt x="23757" y="13567"/>
                  </a:lnTo>
                  <a:cubicBezTo>
                    <a:pt x="23863" y="13518"/>
                    <a:pt x="23969" y="13468"/>
                    <a:pt x="24068" y="13412"/>
                  </a:cubicBezTo>
                  <a:cubicBezTo>
                    <a:pt x="29345" y="10342"/>
                    <a:pt x="29310" y="5354"/>
                    <a:pt x="24004" y="2291"/>
                  </a:cubicBezTo>
                  <a:cubicBezTo>
                    <a:pt x="21356" y="760"/>
                    <a:pt x="17892" y="1"/>
                    <a:pt x="14423" y="1"/>
                  </a:cubicBezTo>
                  <a:cubicBezTo>
                    <a:pt x="14268" y="1"/>
                    <a:pt x="14113" y="3"/>
                    <a:pt x="13959" y="6"/>
                  </a:cubicBezTo>
                  <a:cubicBezTo>
                    <a:pt x="13803" y="3"/>
                    <a:pt x="13647" y="1"/>
                    <a:pt x="13491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3"/>
            <p:cNvSpPr/>
            <p:nvPr/>
          </p:nvSpPr>
          <p:spPr>
            <a:xfrm>
              <a:off x="10488399" y="2483235"/>
              <a:ext cx="1108490" cy="440633"/>
            </a:xfrm>
            <a:custGeom>
              <a:rect l="l" t="t" r="r" b="b"/>
              <a:pathLst>
                <a:path w="27124" h="10782" extrusionOk="0">
                  <a:moveTo>
                    <a:pt x="27123" y="8659"/>
                  </a:moveTo>
                  <a:lnTo>
                    <a:pt x="27116" y="10782"/>
                  </a:lnTo>
                  <a:cubicBezTo>
                    <a:pt x="27123" y="8758"/>
                    <a:pt x="25786" y="6728"/>
                    <a:pt x="23119" y="5186"/>
                  </a:cubicBezTo>
                  <a:cubicBezTo>
                    <a:pt x="17813" y="2123"/>
                    <a:pt x="9204" y="2123"/>
                    <a:pt x="3933" y="5186"/>
                  </a:cubicBezTo>
                  <a:cubicBezTo>
                    <a:pt x="1316" y="6707"/>
                    <a:pt x="7" y="8702"/>
                    <a:pt x="0" y="10704"/>
                  </a:cubicBezTo>
                  <a:lnTo>
                    <a:pt x="7" y="8582"/>
                  </a:lnTo>
                  <a:cubicBezTo>
                    <a:pt x="7" y="6580"/>
                    <a:pt x="1323" y="4585"/>
                    <a:pt x="3940" y="3064"/>
                  </a:cubicBezTo>
                  <a:cubicBezTo>
                    <a:pt x="9211" y="0"/>
                    <a:pt x="17813" y="0"/>
                    <a:pt x="23119" y="3064"/>
                  </a:cubicBezTo>
                  <a:cubicBezTo>
                    <a:pt x="25793" y="4606"/>
                    <a:pt x="27123" y="6636"/>
                    <a:pt x="27123" y="8659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3"/>
            <p:cNvSpPr/>
            <p:nvPr/>
          </p:nvSpPr>
          <p:spPr>
            <a:xfrm>
              <a:off x="11168965" y="3088033"/>
              <a:ext cx="265148" cy="165146"/>
            </a:xfrm>
            <a:custGeom>
              <a:rect l="l" t="t" r="r" b="b"/>
              <a:pathLst>
                <a:path w="6488" h="4040" extrusionOk="0">
                  <a:moveTo>
                    <a:pt x="6353" y="1"/>
                  </a:moveTo>
                  <a:lnTo>
                    <a:pt x="4881" y="850"/>
                  </a:lnTo>
                  <a:lnTo>
                    <a:pt x="5016" y="928"/>
                  </a:lnTo>
                  <a:lnTo>
                    <a:pt x="6487" y="79"/>
                  </a:lnTo>
                  <a:lnTo>
                    <a:pt x="6353" y="1"/>
                  </a:lnTo>
                  <a:close/>
                  <a:moveTo>
                    <a:pt x="6197" y="708"/>
                  </a:moveTo>
                  <a:lnTo>
                    <a:pt x="4620" y="1621"/>
                  </a:lnTo>
                  <a:lnTo>
                    <a:pt x="4754" y="1699"/>
                  </a:lnTo>
                  <a:lnTo>
                    <a:pt x="6332" y="786"/>
                  </a:lnTo>
                  <a:lnTo>
                    <a:pt x="6197" y="708"/>
                  </a:lnTo>
                  <a:close/>
                  <a:moveTo>
                    <a:pt x="4436" y="1727"/>
                  </a:moveTo>
                  <a:lnTo>
                    <a:pt x="2434" y="2880"/>
                  </a:lnTo>
                  <a:lnTo>
                    <a:pt x="2568" y="2958"/>
                  </a:lnTo>
                  <a:lnTo>
                    <a:pt x="4570" y="1798"/>
                  </a:lnTo>
                  <a:lnTo>
                    <a:pt x="4436" y="1727"/>
                  </a:lnTo>
                  <a:close/>
                  <a:moveTo>
                    <a:pt x="4697" y="956"/>
                  </a:moveTo>
                  <a:lnTo>
                    <a:pt x="0" y="3665"/>
                  </a:lnTo>
                  <a:lnTo>
                    <a:pt x="134" y="3743"/>
                  </a:lnTo>
                  <a:lnTo>
                    <a:pt x="4832" y="1034"/>
                  </a:lnTo>
                  <a:lnTo>
                    <a:pt x="4697" y="956"/>
                  </a:lnTo>
                  <a:close/>
                  <a:moveTo>
                    <a:pt x="2250" y="2986"/>
                  </a:moveTo>
                  <a:lnTo>
                    <a:pt x="573" y="3963"/>
                  </a:lnTo>
                  <a:lnTo>
                    <a:pt x="707" y="4040"/>
                  </a:lnTo>
                  <a:lnTo>
                    <a:pt x="2384" y="3064"/>
                  </a:lnTo>
                  <a:lnTo>
                    <a:pt x="2250" y="2986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3"/>
            <p:cNvSpPr/>
            <p:nvPr/>
          </p:nvSpPr>
          <p:spPr>
            <a:xfrm>
              <a:off x="10480593" y="2505794"/>
              <a:ext cx="1124101" cy="372712"/>
            </a:xfrm>
            <a:custGeom>
              <a:rect l="l" t="t" r="r" b="b"/>
              <a:pathLst>
                <a:path w="27506" h="9120" extrusionOk="0">
                  <a:moveTo>
                    <a:pt x="4131" y="4018"/>
                  </a:moveTo>
                  <a:cubicBezTo>
                    <a:pt x="9402" y="955"/>
                    <a:pt x="18011" y="955"/>
                    <a:pt x="23310" y="4018"/>
                  </a:cubicBezTo>
                  <a:cubicBezTo>
                    <a:pt x="25765" y="5433"/>
                    <a:pt x="27088" y="7258"/>
                    <a:pt x="27286" y="9119"/>
                  </a:cubicBezTo>
                  <a:cubicBezTo>
                    <a:pt x="27505" y="6947"/>
                    <a:pt x="26182" y="4726"/>
                    <a:pt x="23310" y="3063"/>
                  </a:cubicBezTo>
                  <a:cubicBezTo>
                    <a:pt x="18004" y="0"/>
                    <a:pt x="9402" y="0"/>
                    <a:pt x="4131" y="3063"/>
                  </a:cubicBezTo>
                  <a:cubicBezTo>
                    <a:pt x="1302" y="4712"/>
                    <a:pt x="0" y="6919"/>
                    <a:pt x="226" y="9077"/>
                  </a:cubicBezTo>
                  <a:cubicBezTo>
                    <a:pt x="417" y="7230"/>
                    <a:pt x="1712" y="5419"/>
                    <a:pt x="4131" y="40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3"/>
            <p:cNvSpPr/>
            <p:nvPr/>
          </p:nvSpPr>
          <p:spPr>
            <a:xfrm>
              <a:off x="10478263" y="2833919"/>
              <a:ext cx="1128433" cy="446723"/>
            </a:xfrm>
            <a:custGeom>
              <a:rect l="l" t="t" r="r" b="b"/>
              <a:pathLst>
                <a:path w="27611" h="10931" extrusionOk="0">
                  <a:moveTo>
                    <a:pt x="27612" y="78"/>
                  </a:moveTo>
                  <a:lnTo>
                    <a:pt x="27605" y="2201"/>
                  </a:lnTo>
                  <a:cubicBezTo>
                    <a:pt x="27597" y="4231"/>
                    <a:pt x="26267" y="6268"/>
                    <a:pt x="23600" y="7818"/>
                  </a:cubicBezTo>
                  <a:cubicBezTo>
                    <a:pt x="18231" y="10930"/>
                    <a:pt x="9473" y="10930"/>
                    <a:pt x="4075" y="7818"/>
                  </a:cubicBezTo>
                  <a:cubicBezTo>
                    <a:pt x="1352" y="6247"/>
                    <a:pt x="0" y="4182"/>
                    <a:pt x="8" y="2123"/>
                  </a:cubicBezTo>
                  <a:lnTo>
                    <a:pt x="8" y="1"/>
                  </a:lnTo>
                  <a:cubicBezTo>
                    <a:pt x="8" y="2059"/>
                    <a:pt x="1359" y="4125"/>
                    <a:pt x="4075" y="5695"/>
                  </a:cubicBezTo>
                  <a:cubicBezTo>
                    <a:pt x="9480" y="8808"/>
                    <a:pt x="18238" y="8808"/>
                    <a:pt x="23600" y="5695"/>
                  </a:cubicBezTo>
                  <a:cubicBezTo>
                    <a:pt x="26267" y="4146"/>
                    <a:pt x="27605" y="2109"/>
                    <a:pt x="27612" y="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3"/>
            <p:cNvSpPr/>
            <p:nvPr/>
          </p:nvSpPr>
          <p:spPr>
            <a:xfrm>
              <a:off x="10423051" y="2476860"/>
              <a:ext cx="1239143" cy="717347"/>
            </a:xfrm>
            <a:custGeom>
              <a:rect l="l" t="t" r="r" b="b"/>
              <a:pathLst>
                <a:path w="30321" h="17553" extrusionOk="0">
                  <a:moveTo>
                    <a:pt x="24895" y="3121"/>
                  </a:moveTo>
                  <a:cubicBezTo>
                    <a:pt x="30293" y="6233"/>
                    <a:pt x="30321" y="11313"/>
                    <a:pt x="24959" y="14432"/>
                  </a:cubicBezTo>
                  <a:cubicBezTo>
                    <a:pt x="19589" y="17552"/>
                    <a:pt x="10831" y="17545"/>
                    <a:pt x="5433" y="14432"/>
                  </a:cubicBezTo>
                  <a:cubicBezTo>
                    <a:pt x="29" y="11313"/>
                    <a:pt x="0" y="6240"/>
                    <a:pt x="5370" y="3121"/>
                  </a:cubicBezTo>
                  <a:cubicBezTo>
                    <a:pt x="10732" y="1"/>
                    <a:pt x="19490" y="1"/>
                    <a:pt x="24895" y="3121"/>
                  </a:cubicBezTo>
                  <a:close/>
                  <a:moveTo>
                    <a:pt x="5603" y="14333"/>
                  </a:moveTo>
                  <a:cubicBezTo>
                    <a:pt x="10909" y="17397"/>
                    <a:pt x="19511" y="17397"/>
                    <a:pt x="24782" y="14333"/>
                  </a:cubicBezTo>
                  <a:cubicBezTo>
                    <a:pt x="30052" y="11263"/>
                    <a:pt x="30024" y="6283"/>
                    <a:pt x="24718" y="3220"/>
                  </a:cubicBezTo>
                  <a:cubicBezTo>
                    <a:pt x="19412" y="156"/>
                    <a:pt x="10810" y="156"/>
                    <a:pt x="5539" y="3220"/>
                  </a:cubicBezTo>
                  <a:cubicBezTo>
                    <a:pt x="262" y="6283"/>
                    <a:pt x="297" y="11263"/>
                    <a:pt x="5603" y="143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3"/>
            <p:cNvSpPr/>
            <p:nvPr/>
          </p:nvSpPr>
          <p:spPr>
            <a:xfrm>
              <a:off x="11366110" y="3090812"/>
              <a:ext cx="237563" cy="168538"/>
            </a:xfrm>
            <a:custGeom>
              <a:rect l="l" t="t" r="r" b="b"/>
              <a:pathLst>
                <a:path w="5813" h="4124" extrusionOk="0">
                  <a:moveTo>
                    <a:pt x="1673" y="1"/>
                  </a:moveTo>
                  <a:cubicBezTo>
                    <a:pt x="1268" y="1"/>
                    <a:pt x="687" y="362"/>
                    <a:pt x="312" y="860"/>
                  </a:cubicBezTo>
                  <a:cubicBezTo>
                    <a:pt x="114" y="1129"/>
                    <a:pt x="8" y="1390"/>
                    <a:pt x="8" y="1595"/>
                  </a:cubicBezTo>
                  <a:cubicBezTo>
                    <a:pt x="1" y="1730"/>
                    <a:pt x="71" y="1864"/>
                    <a:pt x="185" y="1935"/>
                  </a:cubicBezTo>
                  <a:lnTo>
                    <a:pt x="3892" y="4064"/>
                  </a:lnTo>
                  <a:cubicBezTo>
                    <a:pt x="3934" y="4093"/>
                    <a:pt x="3977" y="4107"/>
                    <a:pt x="4026" y="4114"/>
                  </a:cubicBezTo>
                  <a:cubicBezTo>
                    <a:pt x="4061" y="4121"/>
                    <a:pt x="4098" y="4124"/>
                    <a:pt x="4137" y="4124"/>
                  </a:cubicBezTo>
                  <a:cubicBezTo>
                    <a:pt x="4542" y="4124"/>
                    <a:pt x="5123" y="3763"/>
                    <a:pt x="5498" y="3272"/>
                  </a:cubicBezTo>
                  <a:cubicBezTo>
                    <a:pt x="5696" y="2996"/>
                    <a:pt x="5802" y="2741"/>
                    <a:pt x="5802" y="2529"/>
                  </a:cubicBezTo>
                  <a:cubicBezTo>
                    <a:pt x="5813" y="2379"/>
                    <a:pt x="5732" y="2242"/>
                    <a:pt x="5604" y="2180"/>
                  </a:cubicBezTo>
                  <a:lnTo>
                    <a:pt x="5604" y="2180"/>
                  </a:lnTo>
                  <a:cubicBezTo>
                    <a:pt x="5611" y="2183"/>
                    <a:pt x="5618" y="2186"/>
                    <a:pt x="5625" y="2190"/>
                  </a:cubicBezTo>
                  <a:lnTo>
                    <a:pt x="1918" y="60"/>
                  </a:lnTo>
                  <a:cubicBezTo>
                    <a:pt x="1875" y="39"/>
                    <a:pt x="1833" y="18"/>
                    <a:pt x="1783" y="11"/>
                  </a:cubicBezTo>
                  <a:cubicBezTo>
                    <a:pt x="1748" y="4"/>
                    <a:pt x="1711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3"/>
            <p:cNvSpPr/>
            <p:nvPr/>
          </p:nvSpPr>
          <p:spPr>
            <a:xfrm>
              <a:off x="11495946" y="3152522"/>
              <a:ext cx="643295" cy="429354"/>
            </a:xfrm>
            <a:custGeom>
              <a:rect l="l" t="t" r="r" b="b"/>
              <a:pathLst>
                <a:path w="15741" h="10506" extrusionOk="0">
                  <a:moveTo>
                    <a:pt x="3049" y="192"/>
                  </a:moveTo>
                  <a:cubicBezTo>
                    <a:pt x="2985" y="156"/>
                    <a:pt x="2915" y="135"/>
                    <a:pt x="2844" y="121"/>
                  </a:cubicBezTo>
                  <a:cubicBezTo>
                    <a:pt x="2193" y="1"/>
                    <a:pt x="1139" y="602"/>
                    <a:pt x="488" y="1472"/>
                  </a:cubicBezTo>
                  <a:cubicBezTo>
                    <a:pt x="163" y="1904"/>
                    <a:pt x="0" y="2321"/>
                    <a:pt x="0" y="2646"/>
                  </a:cubicBezTo>
                  <a:cubicBezTo>
                    <a:pt x="0" y="2894"/>
                    <a:pt x="92" y="3092"/>
                    <a:pt x="276" y="3198"/>
                  </a:cubicBezTo>
                  <a:lnTo>
                    <a:pt x="12677" y="10308"/>
                  </a:lnTo>
                  <a:cubicBezTo>
                    <a:pt x="12741" y="10343"/>
                    <a:pt x="12812" y="10372"/>
                    <a:pt x="12890" y="10386"/>
                  </a:cubicBezTo>
                  <a:cubicBezTo>
                    <a:pt x="13540" y="10506"/>
                    <a:pt x="14587" y="9905"/>
                    <a:pt x="15245" y="9035"/>
                  </a:cubicBezTo>
                  <a:cubicBezTo>
                    <a:pt x="15564" y="8596"/>
                    <a:pt x="15726" y="8179"/>
                    <a:pt x="15726" y="7853"/>
                  </a:cubicBezTo>
                  <a:cubicBezTo>
                    <a:pt x="15741" y="7648"/>
                    <a:pt x="15649" y="7450"/>
                    <a:pt x="15486" y="7330"/>
                  </a:cubicBezTo>
                  <a:cubicBezTo>
                    <a:pt x="15422" y="7287"/>
                    <a:pt x="3049" y="192"/>
                    <a:pt x="3049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3"/>
            <p:cNvSpPr/>
            <p:nvPr/>
          </p:nvSpPr>
          <p:spPr>
            <a:xfrm>
              <a:off x="12034825" y="3458129"/>
              <a:ext cx="85903" cy="75196"/>
            </a:xfrm>
            <a:custGeom>
              <a:rect l="l" t="t" r="r" b="b"/>
              <a:pathLst>
                <a:path w="2102" h="1840" extrusionOk="0">
                  <a:moveTo>
                    <a:pt x="1967" y="170"/>
                  </a:moveTo>
                  <a:cubicBezTo>
                    <a:pt x="1826" y="0"/>
                    <a:pt x="1302" y="191"/>
                    <a:pt x="800" y="601"/>
                  </a:cubicBezTo>
                  <a:cubicBezTo>
                    <a:pt x="291" y="1019"/>
                    <a:pt x="1" y="1486"/>
                    <a:pt x="142" y="1663"/>
                  </a:cubicBezTo>
                  <a:cubicBezTo>
                    <a:pt x="277" y="1840"/>
                    <a:pt x="800" y="1641"/>
                    <a:pt x="1309" y="1231"/>
                  </a:cubicBezTo>
                  <a:cubicBezTo>
                    <a:pt x="1812" y="821"/>
                    <a:pt x="2102" y="340"/>
                    <a:pt x="1967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1780190" y="733089"/>
            <a:ext cx="5547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76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PEARLINFO </a:t>
            </a:r>
            <a:r>
              <a:rPr kumimoji="0" lang="en-IN" sz="2400" b="1" i="0" u="none" strike="noStrike" kern="1200" cap="none" spc="0" normalizeH="0" baseline="0" noProof="0" smtClean="0">
                <a:ln>
                  <a:noFill/>
                </a:ln>
                <a:solidFill>
                  <a:srgbClr val="F76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PRODUCTS</a:t>
            </a:r>
            <a:endParaRPr kumimoji="0" lang="en-IN" sz="24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1450028" y="2067694"/>
            <a:ext cx="6996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PEARL </a:t>
            </a: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BILL – BILLING &amp; INVENTORY </a:t>
            </a: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MANAGEMENT SOFTWARE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IN" sz="1600" b="1" i="0" u="none" strike="noStrike" kern="1200" cap="none" spc="0" normalizeH="0" baseline="0" noProof="0" smtClean="0">
              <a:ln>
                <a:noFill/>
              </a:ln>
              <a:solidFill>
                <a:srgbClr val="2D2B29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</a:rPr>
              <a:t>AQUASOFT</a:t>
            </a: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 </a:t>
            </a: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– WATERPARK MANAGEMENT </a:t>
            </a: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SOFTWARE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IN" sz="1600" b="1" i="0" u="none" strike="noStrike" kern="1200" cap="none" spc="0" normalizeH="0" baseline="0" noProof="0" smtClean="0">
              <a:ln>
                <a:noFill/>
              </a:ln>
              <a:solidFill>
                <a:srgbClr val="2D2B29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IN" sz="1600" b="1" smtClean="0">
                <a:latin typeface="Asap Black"/>
              </a:rPr>
              <a:t>PEARL ESIGN - PDF SIGNING SOLUTION ( </a:t>
            </a:r>
            <a:r>
              <a:rPr lang="en-IN" sz="1600" smtClean="0">
                <a:latin typeface="Asap Black"/>
              </a:rPr>
              <a:t>Web </a:t>
            </a:r>
            <a:r>
              <a:rPr lang="en-IN" sz="1600">
                <a:latin typeface="Asap Black"/>
              </a:rPr>
              <a:t>app, Mobile app, API, Tally Addon, Desktop &amp; Linux based</a:t>
            </a:r>
            <a:r>
              <a:rPr lang="en-IN" sz="1600" b="1" smtClean="0">
                <a:latin typeface="Asap Black"/>
              </a:rPr>
              <a:t>)</a:t>
            </a:r>
            <a:endParaRPr lang="en-IN" sz="1600" b="1">
              <a:solidFill>
                <a:srgbClr val="2D2B29"/>
              </a:solidFill>
              <a:latin typeface="Asap Black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endParaRPr kumimoji="0" lang="en-IN" sz="1600" b="1" i="0" u="none" strike="noStrike" kern="1200" cap="none" spc="0" normalizeH="0" baseline="0" noProof="0" smtClean="0">
              <a:ln>
                <a:noFill/>
              </a:ln>
              <a:solidFill>
                <a:srgbClr val="2D2B29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TECHSALON </a:t>
            </a: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– SPA &amp; SALON MANAGEMENT </a:t>
            </a: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SOFTWARE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IN" sz="1600" b="1" i="0" u="none" strike="noStrike" kern="1200" cap="none" spc="0" normalizeH="0" baseline="0" noProof="0" smtClean="0">
              <a:ln>
                <a:noFill/>
              </a:ln>
              <a:solidFill>
                <a:srgbClr val="2D2B29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EGURUKUL </a:t>
            </a: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– HOSTEL MANAGEMENT SOFTWARE </a:t>
            </a:r>
          </a:p>
        </p:txBody>
      </p:sp>
      <p:grpSp>
        <p:nvGrpSpPr>
          <p:cNvPr id="223" name="Google Shape;2984;p59"/>
          <p:cNvGrpSpPr/>
          <p:nvPr/>
        </p:nvGrpSpPr>
        <p:grpSpPr>
          <a:xfrm>
            <a:off x="7632056" y="3582670"/>
            <a:ext cx="1171924" cy="1324811"/>
            <a:chOff x="-3493669" y="1438288"/>
            <a:chExt cx="1927072" cy="2178475"/>
          </a:xfrm>
        </p:grpSpPr>
        <p:sp>
          <p:nvSpPr>
            <p:cNvPr id="224" name="Google Shape;2985;p59"/>
            <p:cNvSpPr/>
            <p:nvPr/>
          </p:nvSpPr>
          <p:spPr>
            <a:xfrm>
              <a:off x="-3493669" y="2969248"/>
              <a:ext cx="1009183" cy="647514"/>
            </a:xfrm>
            <a:custGeom>
              <a:rect l="l" t="t" r="r" b="b"/>
              <a:pathLst>
                <a:path w="22440" h="14398" extrusionOk="0">
                  <a:moveTo>
                    <a:pt x="22440" y="1"/>
                  </a:moveTo>
                  <a:lnTo>
                    <a:pt x="0" y="12954"/>
                  </a:lnTo>
                  <a:lnTo>
                    <a:pt x="2497" y="14397"/>
                  </a:lnTo>
                  <a:lnTo>
                    <a:pt x="17827" y="14397"/>
                  </a:lnTo>
                  <a:lnTo>
                    <a:pt x="22440" y="1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986;p59"/>
            <p:cNvSpPr/>
            <p:nvPr/>
          </p:nvSpPr>
          <p:spPr>
            <a:xfrm>
              <a:off x="-3094718" y="1906323"/>
              <a:ext cx="1337527" cy="1115498"/>
            </a:xfrm>
            <a:custGeom>
              <a:rect l="l" t="t" r="r" b="b"/>
              <a:pathLst>
                <a:path w="29741" h="24804" extrusionOk="0">
                  <a:moveTo>
                    <a:pt x="29741" y="0"/>
                  </a:moveTo>
                  <a:lnTo>
                    <a:pt x="4740" y="14460"/>
                  </a:lnTo>
                  <a:cubicBezTo>
                    <a:pt x="4521" y="14899"/>
                    <a:pt x="2236" y="19738"/>
                    <a:pt x="29" y="24775"/>
                  </a:cubicBezTo>
                  <a:cubicBezTo>
                    <a:pt x="23" y="24785"/>
                    <a:pt x="18" y="24792"/>
                    <a:pt x="10" y="24798"/>
                  </a:cubicBezTo>
                  <a:lnTo>
                    <a:pt x="10" y="24798"/>
                  </a:lnTo>
                  <a:lnTo>
                    <a:pt x="25001" y="10343"/>
                  </a:lnTo>
                  <a:cubicBezTo>
                    <a:pt x="25015" y="10336"/>
                    <a:pt x="25022" y="10322"/>
                    <a:pt x="25029" y="10308"/>
                  </a:cubicBezTo>
                  <a:cubicBezTo>
                    <a:pt x="27236" y="5278"/>
                    <a:pt x="29521" y="432"/>
                    <a:pt x="29741" y="0"/>
                  </a:cubicBezTo>
                  <a:close/>
                  <a:moveTo>
                    <a:pt x="10" y="24798"/>
                  </a:moveTo>
                  <a:lnTo>
                    <a:pt x="0" y="24803"/>
                  </a:lnTo>
                  <a:cubicBezTo>
                    <a:pt x="4" y="24801"/>
                    <a:pt x="7" y="24800"/>
                    <a:pt x="10" y="2479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987;p59"/>
            <p:cNvSpPr/>
            <p:nvPr/>
          </p:nvSpPr>
          <p:spPr>
            <a:xfrm>
              <a:off x="-2888564" y="1891662"/>
              <a:ext cx="1205848" cy="808830"/>
            </a:xfrm>
            <a:custGeom>
              <a:rect l="l" t="t" r="r" b="b"/>
              <a:pathLst>
                <a:path w="26813" h="17985" extrusionOk="0">
                  <a:moveTo>
                    <a:pt x="6" y="14472"/>
                  </a:moveTo>
                  <a:lnTo>
                    <a:pt x="6" y="14472"/>
                  </a:lnTo>
                  <a:cubicBezTo>
                    <a:pt x="4" y="14473"/>
                    <a:pt x="2" y="14474"/>
                    <a:pt x="0" y="14475"/>
                  </a:cubicBezTo>
                  <a:lnTo>
                    <a:pt x="6" y="14472"/>
                  </a:lnTo>
                  <a:close/>
                  <a:moveTo>
                    <a:pt x="25030" y="0"/>
                  </a:moveTo>
                  <a:cubicBezTo>
                    <a:pt x="25019" y="0"/>
                    <a:pt x="25009" y="3"/>
                    <a:pt x="25001" y="8"/>
                  </a:cubicBezTo>
                  <a:lnTo>
                    <a:pt x="6" y="14472"/>
                  </a:lnTo>
                  <a:lnTo>
                    <a:pt x="6" y="14472"/>
                  </a:lnTo>
                  <a:cubicBezTo>
                    <a:pt x="16" y="14467"/>
                    <a:pt x="28" y="14465"/>
                    <a:pt x="39" y="14465"/>
                  </a:cubicBezTo>
                  <a:cubicBezTo>
                    <a:pt x="53" y="14465"/>
                    <a:pt x="68" y="14468"/>
                    <a:pt x="78" y="14475"/>
                  </a:cubicBezTo>
                  <a:lnTo>
                    <a:pt x="404" y="14666"/>
                  </a:lnTo>
                  <a:cubicBezTo>
                    <a:pt x="425" y="14680"/>
                    <a:pt x="439" y="14694"/>
                    <a:pt x="460" y="14709"/>
                  </a:cubicBezTo>
                  <a:cubicBezTo>
                    <a:pt x="474" y="14730"/>
                    <a:pt x="489" y="14751"/>
                    <a:pt x="503" y="14779"/>
                  </a:cubicBezTo>
                  <a:lnTo>
                    <a:pt x="1776" y="17828"/>
                  </a:lnTo>
                  <a:cubicBezTo>
                    <a:pt x="1810" y="17895"/>
                    <a:pt x="1805" y="17956"/>
                    <a:pt x="1768" y="17980"/>
                  </a:cubicBezTo>
                  <a:lnTo>
                    <a:pt x="1768" y="17980"/>
                  </a:lnTo>
                  <a:lnTo>
                    <a:pt x="26763" y="3524"/>
                  </a:lnTo>
                  <a:cubicBezTo>
                    <a:pt x="26805" y="3503"/>
                    <a:pt x="26812" y="3439"/>
                    <a:pt x="26784" y="3368"/>
                  </a:cubicBezTo>
                  <a:lnTo>
                    <a:pt x="25503" y="319"/>
                  </a:lnTo>
                  <a:cubicBezTo>
                    <a:pt x="25489" y="291"/>
                    <a:pt x="25475" y="270"/>
                    <a:pt x="25461" y="249"/>
                  </a:cubicBezTo>
                  <a:cubicBezTo>
                    <a:pt x="25440" y="227"/>
                    <a:pt x="25426" y="213"/>
                    <a:pt x="25404" y="206"/>
                  </a:cubicBezTo>
                  <a:lnTo>
                    <a:pt x="25079" y="15"/>
                  </a:lnTo>
                  <a:cubicBezTo>
                    <a:pt x="25066" y="6"/>
                    <a:pt x="25047" y="0"/>
                    <a:pt x="25030" y="0"/>
                  </a:cubicBezTo>
                  <a:close/>
                  <a:moveTo>
                    <a:pt x="1768" y="17980"/>
                  </a:moveTo>
                  <a:lnTo>
                    <a:pt x="1762" y="17984"/>
                  </a:lnTo>
                  <a:cubicBezTo>
                    <a:pt x="1764" y="17983"/>
                    <a:pt x="1766" y="17982"/>
                    <a:pt x="1768" y="1798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988;p59"/>
            <p:cNvSpPr/>
            <p:nvPr/>
          </p:nvSpPr>
          <p:spPr>
            <a:xfrm>
              <a:off x="-3103938" y="2542144"/>
              <a:ext cx="297133" cy="480126"/>
            </a:xfrm>
            <a:custGeom>
              <a:rect l="l" t="t" r="r" b="b"/>
              <a:pathLst>
                <a:path w="6606" h="10676" extrusionOk="0">
                  <a:moveTo>
                    <a:pt x="4813" y="1"/>
                  </a:moveTo>
                  <a:cubicBezTo>
                    <a:pt x="4791" y="1"/>
                    <a:pt x="4773" y="12"/>
                    <a:pt x="4761" y="32"/>
                  </a:cubicBezTo>
                  <a:cubicBezTo>
                    <a:pt x="4747" y="68"/>
                    <a:pt x="2427" y="4935"/>
                    <a:pt x="14" y="10411"/>
                  </a:cubicBezTo>
                  <a:cubicBezTo>
                    <a:pt x="0" y="10488"/>
                    <a:pt x="21" y="10573"/>
                    <a:pt x="85" y="10623"/>
                  </a:cubicBezTo>
                  <a:cubicBezTo>
                    <a:pt x="92" y="10637"/>
                    <a:pt x="106" y="10651"/>
                    <a:pt x="120" y="10658"/>
                  </a:cubicBezTo>
                  <a:cubicBezTo>
                    <a:pt x="140" y="10669"/>
                    <a:pt x="159" y="10675"/>
                    <a:pt x="175" y="10675"/>
                  </a:cubicBezTo>
                  <a:cubicBezTo>
                    <a:pt x="200" y="10675"/>
                    <a:pt x="221" y="10662"/>
                    <a:pt x="234" y="10637"/>
                  </a:cubicBezTo>
                  <a:cubicBezTo>
                    <a:pt x="2441" y="5600"/>
                    <a:pt x="4726" y="761"/>
                    <a:pt x="4945" y="322"/>
                  </a:cubicBezTo>
                  <a:lnTo>
                    <a:pt x="5129" y="429"/>
                  </a:lnTo>
                  <a:lnTo>
                    <a:pt x="6586" y="3916"/>
                  </a:lnTo>
                  <a:cubicBezTo>
                    <a:pt x="6587" y="3918"/>
                    <a:pt x="6588" y="3920"/>
                    <a:pt x="6589" y="3920"/>
                  </a:cubicBezTo>
                  <a:cubicBezTo>
                    <a:pt x="6607" y="3920"/>
                    <a:pt x="6599" y="3445"/>
                    <a:pt x="6572" y="3364"/>
                  </a:cubicBezTo>
                  <a:lnTo>
                    <a:pt x="5292" y="322"/>
                  </a:lnTo>
                  <a:cubicBezTo>
                    <a:pt x="5270" y="273"/>
                    <a:pt x="5235" y="230"/>
                    <a:pt x="5193" y="202"/>
                  </a:cubicBezTo>
                  <a:lnTo>
                    <a:pt x="4867" y="18"/>
                  </a:lnTo>
                  <a:cubicBezTo>
                    <a:pt x="4847" y="6"/>
                    <a:pt x="4828" y="1"/>
                    <a:pt x="48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989;p59"/>
            <p:cNvSpPr/>
            <p:nvPr/>
          </p:nvSpPr>
          <p:spPr>
            <a:xfrm>
              <a:off x="-2812201" y="2567779"/>
              <a:ext cx="444508" cy="1048984"/>
            </a:xfrm>
            <a:custGeom>
              <a:rect l="l" t="t" r="r" b="b"/>
              <a:pathLst>
                <a:path w="9884" h="23325" extrusionOk="0">
                  <a:moveTo>
                    <a:pt x="9883" y="0"/>
                  </a:moveTo>
                  <a:lnTo>
                    <a:pt x="0" y="2611"/>
                  </a:lnTo>
                  <a:lnTo>
                    <a:pt x="0" y="21775"/>
                  </a:lnTo>
                  <a:lnTo>
                    <a:pt x="241" y="21916"/>
                  </a:lnTo>
                  <a:cubicBezTo>
                    <a:pt x="429" y="21894"/>
                    <a:pt x="605" y="21879"/>
                    <a:pt x="771" y="21879"/>
                  </a:cubicBezTo>
                  <a:cubicBezTo>
                    <a:pt x="1436" y="21879"/>
                    <a:pt x="1933" y="22124"/>
                    <a:pt x="2335" y="23126"/>
                  </a:cubicBezTo>
                  <a:lnTo>
                    <a:pt x="2674" y="23324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990;p59"/>
            <p:cNvSpPr/>
            <p:nvPr/>
          </p:nvSpPr>
          <p:spPr>
            <a:xfrm>
              <a:off x="-2691945" y="2105146"/>
              <a:ext cx="1125347" cy="1511616"/>
            </a:xfrm>
            <a:custGeom>
              <a:rect l="l" t="t" r="r" b="b"/>
              <a:pathLst>
                <a:path w="25023" h="33612" extrusionOk="0">
                  <a:moveTo>
                    <a:pt x="25022" y="1"/>
                  </a:moveTo>
                  <a:lnTo>
                    <a:pt x="0" y="14447"/>
                  </a:lnTo>
                  <a:lnTo>
                    <a:pt x="0" y="33611"/>
                  </a:lnTo>
                  <a:lnTo>
                    <a:pt x="25022" y="19165"/>
                  </a:lnTo>
                  <a:lnTo>
                    <a:pt x="250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991;p59"/>
            <p:cNvSpPr/>
            <p:nvPr/>
          </p:nvSpPr>
          <p:spPr>
            <a:xfrm>
              <a:off x="-2812201" y="2035799"/>
              <a:ext cx="1245603" cy="719065"/>
            </a:xfrm>
            <a:custGeom>
              <a:rect l="l" t="t" r="r" b="b"/>
              <a:pathLst>
                <a:path w="27697" h="15989" extrusionOk="0">
                  <a:moveTo>
                    <a:pt x="25022" y="1"/>
                  </a:moveTo>
                  <a:lnTo>
                    <a:pt x="0" y="14440"/>
                  </a:lnTo>
                  <a:lnTo>
                    <a:pt x="2674" y="15989"/>
                  </a:lnTo>
                  <a:lnTo>
                    <a:pt x="27696" y="1543"/>
                  </a:lnTo>
                  <a:lnTo>
                    <a:pt x="25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992;p59"/>
            <p:cNvSpPr/>
            <p:nvPr/>
          </p:nvSpPr>
          <p:spPr>
            <a:xfrm>
              <a:off x="-2789310" y="2048841"/>
              <a:ext cx="1200136" cy="692666"/>
            </a:xfrm>
            <a:custGeom>
              <a:rect l="l" t="t" r="r" b="b"/>
              <a:pathLst>
                <a:path w="26685" h="15402" extrusionOk="0">
                  <a:moveTo>
                    <a:pt x="24513" y="1"/>
                  </a:moveTo>
                  <a:lnTo>
                    <a:pt x="1" y="14150"/>
                  </a:lnTo>
                  <a:lnTo>
                    <a:pt x="2165" y="15402"/>
                  </a:lnTo>
                  <a:lnTo>
                    <a:pt x="26685" y="1253"/>
                  </a:lnTo>
                  <a:lnTo>
                    <a:pt x="24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993;p59"/>
            <p:cNvSpPr/>
            <p:nvPr/>
          </p:nvSpPr>
          <p:spPr>
            <a:xfrm>
              <a:off x="-2488669" y="3009049"/>
              <a:ext cx="18214" cy="126643"/>
            </a:xfrm>
            <a:custGeom>
              <a:rect l="l" t="t" r="r" b="b"/>
              <a:pathLst>
                <a:path w="405" h="2816" extrusionOk="0">
                  <a:moveTo>
                    <a:pt x="1" y="0"/>
                  </a:moveTo>
                  <a:lnTo>
                    <a:pt x="1" y="2582"/>
                  </a:lnTo>
                  <a:lnTo>
                    <a:pt x="404" y="2816"/>
                  </a:lnTo>
                  <a:lnTo>
                    <a:pt x="404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994;p59"/>
            <p:cNvSpPr/>
            <p:nvPr/>
          </p:nvSpPr>
          <p:spPr>
            <a:xfrm>
              <a:off x="-2470500" y="2937767"/>
              <a:ext cx="141933" cy="197924"/>
            </a:xfrm>
            <a:custGeom>
              <a:rect l="l" t="t" r="r" b="b"/>
              <a:pathLst>
                <a:path w="3156" h="4401" extrusionOk="0">
                  <a:moveTo>
                    <a:pt x="3155" y="1"/>
                  </a:moveTo>
                  <a:lnTo>
                    <a:pt x="0" y="1819"/>
                  </a:lnTo>
                  <a:lnTo>
                    <a:pt x="0" y="4401"/>
                  </a:lnTo>
                  <a:lnTo>
                    <a:pt x="3155" y="2576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995;p59"/>
            <p:cNvSpPr/>
            <p:nvPr/>
          </p:nvSpPr>
          <p:spPr>
            <a:xfrm>
              <a:off x="-2488669" y="2927289"/>
              <a:ext cx="160102" cy="92284"/>
            </a:xfrm>
            <a:custGeom>
              <a:rect l="l" t="t" r="r" b="b"/>
              <a:pathLst>
                <a:path w="3560" h="2052" extrusionOk="0">
                  <a:moveTo>
                    <a:pt x="404" y="2052"/>
                  </a:moveTo>
                  <a:lnTo>
                    <a:pt x="1" y="1818"/>
                  </a:lnTo>
                  <a:lnTo>
                    <a:pt x="3156" y="0"/>
                  </a:lnTo>
                  <a:lnTo>
                    <a:pt x="3559" y="23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996;p59"/>
            <p:cNvSpPr/>
            <p:nvPr/>
          </p:nvSpPr>
          <p:spPr>
            <a:xfrm>
              <a:off x="-1885453" y="2660962"/>
              <a:ext cx="18214" cy="126373"/>
            </a:xfrm>
            <a:custGeom>
              <a:rect l="l" t="t" r="r" b="b"/>
              <a:pathLst>
                <a:path w="405" h="2810" extrusionOk="0">
                  <a:moveTo>
                    <a:pt x="1" y="1"/>
                  </a:moveTo>
                  <a:lnTo>
                    <a:pt x="1" y="2576"/>
                  </a:lnTo>
                  <a:lnTo>
                    <a:pt x="404" y="2809"/>
                  </a:lnTo>
                  <a:lnTo>
                    <a:pt x="404" y="2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997;p59"/>
            <p:cNvSpPr/>
            <p:nvPr/>
          </p:nvSpPr>
          <p:spPr>
            <a:xfrm>
              <a:off x="-1867284" y="2589410"/>
              <a:ext cx="141933" cy="197924"/>
            </a:xfrm>
            <a:custGeom>
              <a:rect l="l" t="t" r="r" b="b"/>
              <a:pathLst>
                <a:path w="3156" h="4401" extrusionOk="0">
                  <a:moveTo>
                    <a:pt x="3155" y="0"/>
                  </a:moveTo>
                  <a:lnTo>
                    <a:pt x="0" y="1825"/>
                  </a:lnTo>
                  <a:lnTo>
                    <a:pt x="0" y="4400"/>
                  </a:lnTo>
                  <a:lnTo>
                    <a:pt x="3155" y="2582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998;p59"/>
            <p:cNvSpPr/>
            <p:nvPr/>
          </p:nvSpPr>
          <p:spPr>
            <a:xfrm>
              <a:off x="-1885453" y="2578887"/>
              <a:ext cx="160102" cy="92643"/>
            </a:xfrm>
            <a:custGeom>
              <a:rect l="l" t="t" r="r" b="b"/>
              <a:pathLst>
                <a:path w="3560" h="2060" extrusionOk="0">
                  <a:moveTo>
                    <a:pt x="404" y="2059"/>
                  </a:moveTo>
                  <a:lnTo>
                    <a:pt x="1" y="1826"/>
                  </a:lnTo>
                  <a:lnTo>
                    <a:pt x="3156" y="1"/>
                  </a:lnTo>
                  <a:lnTo>
                    <a:pt x="3559" y="23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999;p59"/>
            <p:cNvSpPr/>
            <p:nvPr/>
          </p:nvSpPr>
          <p:spPr>
            <a:xfrm>
              <a:off x="-2583656" y="1545456"/>
              <a:ext cx="666750" cy="1116800"/>
            </a:xfrm>
            <a:custGeom>
              <a:rect l="l" t="t" r="r" b="b"/>
              <a:pathLst>
                <a:path w="26670" h="44672" extrusionOk="0">
                  <a:moveTo>
                    <a:pt x="0" y="15335"/>
                  </a:moveTo>
                  <a:lnTo>
                    <a:pt x="26099" y="0"/>
                  </a:lnTo>
                  <a:lnTo>
                    <a:pt x="26670" y="30003"/>
                  </a:lnTo>
                  <a:lnTo>
                    <a:pt x="1143" y="446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41" name="Google Shape;3000;p59"/>
            <p:cNvSpPr/>
            <p:nvPr/>
          </p:nvSpPr>
          <p:spPr>
            <a:xfrm>
              <a:off x="-2357437" y="1464488"/>
              <a:ext cx="609600" cy="1088225"/>
            </a:xfrm>
            <a:custGeom>
              <a:rect l="l" t="t" r="r" b="b"/>
              <a:pathLst>
                <a:path w="24384" h="43529" extrusionOk="0">
                  <a:moveTo>
                    <a:pt x="24384" y="0"/>
                  </a:moveTo>
                  <a:lnTo>
                    <a:pt x="0" y="13620"/>
                  </a:lnTo>
                  <a:lnTo>
                    <a:pt x="0" y="43529"/>
                  </a:lnTo>
                  <a:lnTo>
                    <a:pt x="24193" y="294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42" name="Google Shape;3001;p59"/>
            <p:cNvSpPr/>
            <p:nvPr/>
          </p:nvSpPr>
          <p:spPr>
            <a:xfrm>
              <a:off x="-2544744" y="1438288"/>
              <a:ext cx="759625" cy="1219200"/>
            </a:xfrm>
            <a:custGeom>
              <a:rect l="l" t="t" r="r" b="b"/>
              <a:pathLst>
                <a:path w="30385" h="48768" extrusionOk="0">
                  <a:moveTo>
                    <a:pt x="191" y="17241"/>
                  </a:moveTo>
                  <a:lnTo>
                    <a:pt x="30195" y="0"/>
                  </a:lnTo>
                  <a:lnTo>
                    <a:pt x="30385" y="31338"/>
                  </a:lnTo>
                  <a:lnTo>
                    <a:pt x="0" y="487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/>
          </p:txBody>
        </p:sp>
        <p:grpSp>
          <p:nvGrpSpPr>
            <p:cNvPr id="243" name="Google Shape;3002;p59"/>
            <p:cNvGrpSpPr/>
            <p:nvPr/>
          </p:nvGrpSpPr>
          <p:grpSpPr>
            <a:xfrm>
              <a:off x="-2496944" y="1514343"/>
              <a:ext cx="665323" cy="1089414"/>
              <a:chOff x="-2496944" y="1514343"/>
              <a:chExt cx="665323" cy="1089414"/>
            </a:xfrm>
          </p:grpSpPr>
          <p:sp>
            <p:nvSpPr>
              <p:cNvPr id="244" name="Google Shape;3003;p59"/>
              <p:cNvSpPr/>
              <p:nvPr/>
            </p:nvSpPr>
            <p:spPr>
              <a:xfrm>
                <a:off x="-2492492" y="1997932"/>
                <a:ext cx="4182" cy="35393"/>
              </a:xfrm>
              <a:custGeom>
                <a:rect l="l" t="t" r="r" b="b"/>
                <a:pathLst>
                  <a:path w="93" h="787" extrusionOk="0">
                    <a:moveTo>
                      <a:pt x="93" y="1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7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3004;p59"/>
              <p:cNvSpPr/>
              <p:nvPr/>
            </p:nvSpPr>
            <p:spPr>
              <a:xfrm>
                <a:off x="-2492492" y="2039622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1"/>
                    </a:moveTo>
                    <a:lnTo>
                      <a:pt x="1" y="50"/>
                    </a:lnTo>
                    <a:lnTo>
                      <a:pt x="1" y="786"/>
                    </a:lnTo>
                    <a:lnTo>
                      <a:pt x="93" y="729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3005;p59"/>
              <p:cNvSpPr/>
              <p:nvPr/>
            </p:nvSpPr>
            <p:spPr>
              <a:xfrm>
                <a:off x="-2492492" y="2081311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0"/>
                    </a:moveTo>
                    <a:lnTo>
                      <a:pt x="1" y="50"/>
                    </a:lnTo>
                    <a:lnTo>
                      <a:pt x="1" y="786"/>
                    </a:lnTo>
                    <a:lnTo>
                      <a:pt x="93" y="7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3006;p59"/>
              <p:cNvSpPr/>
              <p:nvPr/>
            </p:nvSpPr>
            <p:spPr>
              <a:xfrm>
                <a:off x="-2492492" y="2123001"/>
                <a:ext cx="4182" cy="35034"/>
              </a:xfrm>
              <a:custGeom>
                <a:rect l="l" t="t" r="r" b="b"/>
                <a:pathLst>
                  <a:path w="93" h="779" extrusionOk="0">
                    <a:moveTo>
                      <a:pt x="93" y="0"/>
                    </a:moveTo>
                    <a:lnTo>
                      <a:pt x="1" y="50"/>
                    </a:lnTo>
                    <a:lnTo>
                      <a:pt x="1" y="778"/>
                    </a:lnTo>
                    <a:lnTo>
                      <a:pt x="93" y="7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3007;p59"/>
              <p:cNvSpPr/>
              <p:nvPr/>
            </p:nvSpPr>
            <p:spPr>
              <a:xfrm>
                <a:off x="-2492492" y="2164330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1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6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3008;p59"/>
              <p:cNvSpPr/>
              <p:nvPr/>
            </p:nvSpPr>
            <p:spPr>
              <a:xfrm>
                <a:off x="-2492492" y="2206020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0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3009;p59"/>
              <p:cNvSpPr/>
              <p:nvPr/>
            </p:nvSpPr>
            <p:spPr>
              <a:xfrm>
                <a:off x="-2479090" y="1840483"/>
                <a:ext cx="271724" cy="180430"/>
              </a:xfrm>
              <a:custGeom>
                <a:rect l="l" t="t" r="r" b="b"/>
                <a:pathLst>
                  <a:path w="6042" h="4012" extrusionOk="0">
                    <a:moveTo>
                      <a:pt x="6042" y="0"/>
                    </a:moveTo>
                    <a:lnTo>
                      <a:pt x="0" y="3488"/>
                    </a:lnTo>
                    <a:lnTo>
                      <a:pt x="0" y="4011"/>
                    </a:lnTo>
                    <a:lnTo>
                      <a:pt x="6042" y="524"/>
                    </a:lnTo>
                    <a:lnTo>
                      <a:pt x="60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3010;p59"/>
              <p:cNvSpPr/>
              <p:nvPr/>
            </p:nvSpPr>
            <p:spPr>
              <a:xfrm>
                <a:off x="-2479090" y="1898993"/>
                <a:ext cx="242447" cy="163565"/>
              </a:xfrm>
              <a:custGeom>
                <a:rect l="l" t="t" r="r" b="b"/>
                <a:pathLst>
                  <a:path w="5391" h="3637" extrusionOk="0">
                    <a:moveTo>
                      <a:pt x="5391" y="1"/>
                    </a:moveTo>
                    <a:lnTo>
                      <a:pt x="0" y="3113"/>
                    </a:lnTo>
                    <a:lnTo>
                      <a:pt x="0" y="3637"/>
                    </a:lnTo>
                    <a:lnTo>
                      <a:pt x="5391" y="524"/>
                    </a:lnTo>
                    <a:lnTo>
                      <a:pt x="53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3011;p59"/>
              <p:cNvSpPr/>
              <p:nvPr/>
            </p:nvSpPr>
            <p:spPr>
              <a:xfrm>
                <a:off x="-2479090" y="2016731"/>
                <a:ext cx="110407" cy="87516"/>
              </a:xfrm>
              <a:custGeom>
                <a:rect l="l" t="t" r="r" b="b"/>
                <a:pathLst>
                  <a:path w="2455" h="1946" extrusionOk="0">
                    <a:moveTo>
                      <a:pt x="2455" y="0"/>
                    </a:moveTo>
                    <a:lnTo>
                      <a:pt x="0" y="1422"/>
                    </a:lnTo>
                    <a:lnTo>
                      <a:pt x="0" y="1946"/>
                    </a:lnTo>
                    <a:lnTo>
                      <a:pt x="2455" y="524"/>
                    </a:lnTo>
                    <a:lnTo>
                      <a:pt x="24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3012;p59"/>
              <p:cNvSpPr/>
              <p:nvPr/>
            </p:nvSpPr>
            <p:spPr>
              <a:xfrm>
                <a:off x="-2479090" y="2010344"/>
                <a:ext cx="193787" cy="135592"/>
              </a:xfrm>
              <a:custGeom>
                <a:rect l="l" t="t" r="r" b="b"/>
                <a:pathLst>
                  <a:path w="4309" h="3015" extrusionOk="0">
                    <a:moveTo>
                      <a:pt x="4308" y="1"/>
                    </a:moveTo>
                    <a:lnTo>
                      <a:pt x="0" y="2491"/>
                    </a:lnTo>
                    <a:lnTo>
                      <a:pt x="0" y="3014"/>
                    </a:lnTo>
                    <a:lnTo>
                      <a:pt x="4308" y="524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3013;p59"/>
              <p:cNvSpPr/>
              <p:nvPr/>
            </p:nvSpPr>
            <p:spPr>
              <a:xfrm>
                <a:off x="-2479090" y="2059050"/>
                <a:ext cx="181374" cy="128576"/>
              </a:xfrm>
              <a:custGeom>
                <a:rect l="l" t="t" r="r" b="b"/>
                <a:pathLst>
                  <a:path w="4033" h="2859" extrusionOk="0">
                    <a:moveTo>
                      <a:pt x="4032" y="0"/>
                    </a:moveTo>
                    <a:lnTo>
                      <a:pt x="0" y="2328"/>
                    </a:lnTo>
                    <a:lnTo>
                      <a:pt x="0" y="2858"/>
                    </a:lnTo>
                    <a:lnTo>
                      <a:pt x="4032" y="524"/>
                    </a:lnTo>
                    <a:lnTo>
                      <a:pt x="40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3014;p59"/>
              <p:cNvSpPr/>
              <p:nvPr/>
            </p:nvSpPr>
            <p:spPr>
              <a:xfrm>
                <a:off x="-2479090" y="2121696"/>
                <a:ext cx="144766" cy="107259"/>
              </a:xfrm>
              <a:custGeom>
                <a:rect l="l" t="t" r="r" b="b"/>
                <a:pathLst>
                  <a:path w="3219" h="2385" extrusionOk="0">
                    <a:moveTo>
                      <a:pt x="3219" y="1"/>
                    </a:moveTo>
                    <a:lnTo>
                      <a:pt x="0" y="1861"/>
                    </a:lnTo>
                    <a:lnTo>
                      <a:pt x="0" y="2385"/>
                    </a:lnTo>
                    <a:lnTo>
                      <a:pt x="3219" y="531"/>
                    </a:lnTo>
                    <a:lnTo>
                      <a:pt x="32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3015;p59"/>
              <p:cNvSpPr/>
              <p:nvPr/>
            </p:nvSpPr>
            <p:spPr>
              <a:xfrm>
                <a:off x="-2355326" y="2008905"/>
                <a:ext cx="12727" cy="16505"/>
              </a:xfrm>
              <a:custGeom>
                <a:rect l="l" t="t" r="r" b="b"/>
                <a:pathLst>
                  <a:path w="283" h="367" extrusionOk="0">
                    <a:moveTo>
                      <a:pt x="203" y="1"/>
                    </a:moveTo>
                    <a:cubicBezTo>
                      <a:pt x="185" y="1"/>
                      <a:pt x="164" y="7"/>
                      <a:pt x="141" y="19"/>
                    </a:cubicBezTo>
                    <a:cubicBezTo>
                      <a:pt x="57" y="75"/>
                      <a:pt x="7" y="167"/>
                      <a:pt x="0" y="266"/>
                    </a:cubicBezTo>
                    <a:cubicBezTo>
                      <a:pt x="0" y="330"/>
                      <a:pt x="31" y="366"/>
                      <a:pt x="75" y="366"/>
                    </a:cubicBezTo>
                    <a:cubicBezTo>
                      <a:pt x="95" y="366"/>
                      <a:pt x="118" y="359"/>
                      <a:pt x="141" y="344"/>
                    </a:cubicBezTo>
                    <a:cubicBezTo>
                      <a:pt x="226" y="295"/>
                      <a:pt x="276" y="203"/>
                      <a:pt x="283" y="104"/>
                    </a:cubicBezTo>
                    <a:cubicBezTo>
                      <a:pt x="283" y="38"/>
                      <a:pt x="250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3016;p59"/>
              <p:cNvSpPr/>
              <p:nvPr/>
            </p:nvSpPr>
            <p:spPr>
              <a:xfrm>
                <a:off x="-2271362" y="2002249"/>
                <a:ext cx="12772" cy="16415"/>
              </a:xfrm>
              <a:custGeom>
                <a:rect l="l" t="t" r="r" b="b"/>
                <a:pathLst>
                  <a:path w="284" h="365" extrusionOk="0">
                    <a:moveTo>
                      <a:pt x="205" y="0"/>
                    </a:moveTo>
                    <a:cubicBezTo>
                      <a:pt x="186" y="0"/>
                      <a:pt x="165" y="6"/>
                      <a:pt x="142" y="18"/>
                    </a:cubicBezTo>
                    <a:cubicBezTo>
                      <a:pt x="57" y="75"/>
                      <a:pt x="1" y="160"/>
                      <a:pt x="1" y="266"/>
                    </a:cubicBezTo>
                    <a:cubicBezTo>
                      <a:pt x="1" y="326"/>
                      <a:pt x="33" y="365"/>
                      <a:pt x="79" y="365"/>
                    </a:cubicBezTo>
                    <a:cubicBezTo>
                      <a:pt x="98" y="365"/>
                      <a:pt x="119" y="358"/>
                      <a:pt x="142" y="343"/>
                    </a:cubicBezTo>
                    <a:cubicBezTo>
                      <a:pt x="227" y="287"/>
                      <a:pt x="277" y="195"/>
                      <a:pt x="284" y="96"/>
                    </a:cubicBezTo>
                    <a:cubicBezTo>
                      <a:pt x="284" y="35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3017;p59"/>
              <p:cNvSpPr/>
              <p:nvPr/>
            </p:nvSpPr>
            <p:spPr>
              <a:xfrm>
                <a:off x="-2283774" y="2051539"/>
                <a:ext cx="12772" cy="16505"/>
              </a:xfrm>
              <a:custGeom>
                <a:rect l="l" t="t" r="r" b="b"/>
                <a:pathLst>
                  <a:path w="284" h="367" extrusionOk="0">
                    <a:moveTo>
                      <a:pt x="204" y="1"/>
                    </a:moveTo>
                    <a:cubicBezTo>
                      <a:pt x="185" y="1"/>
                      <a:pt x="164" y="7"/>
                      <a:pt x="142" y="19"/>
                    </a:cubicBezTo>
                    <a:cubicBezTo>
                      <a:pt x="57" y="75"/>
                      <a:pt x="1" y="167"/>
                      <a:pt x="1" y="266"/>
                    </a:cubicBezTo>
                    <a:cubicBezTo>
                      <a:pt x="1" y="330"/>
                      <a:pt x="31" y="366"/>
                      <a:pt x="76" y="366"/>
                    </a:cubicBezTo>
                    <a:cubicBezTo>
                      <a:pt x="96" y="366"/>
                      <a:pt x="118" y="359"/>
                      <a:pt x="142" y="344"/>
                    </a:cubicBezTo>
                    <a:cubicBezTo>
                      <a:pt x="227" y="294"/>
                      <a:pt x="277" y="203"/>
                      <a:pt x="284" y="103"/>
                    </a:cubicBezTo>
                    <a:cubicBezTo>
                      <a:pt x="284" y="38"/>
                      <a:pt x="251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3018;p59"/>
              <p:cNvSpPr/>
              <p:nvPr/>
            </p:nvSpPr>
            <p:spPr>
              <a:xfrm>
                <a:off x="-2195628" y="1833603"/>
                <a:ext cx="13087" cy="16280"/>
              </a:xfrm>
              <a:custGeom>
                <a:rect l="l" t="t" r="r" b="b"/>
                <a:pathLst>
                  <a:path w="291" h="362" extrusionOk="0">
                    <a:moveTo>
                      <a:pt x="208" y="1"/>
                    </a:moveTo>
                    <a:cubicBezTo>
                      <a:pt x="188" y="1"/>
                      <a:pt x="166" y="7"/>
                      <a:pt x="142" y="19"/>
                    </a:cubicBezTo>
                    <a:cubicBezTo>
                      <a:pt x="57" y="68"/>
                      <a:pt x="7" y="160"/>
                      <a:pt x="0" y="259"/>
                    </a:cubicBezTo>
                    <a:cubicBezTo>
                      <a:pt x="0" y="325"/>
                      <a:pt x="33" y="362"/>
                      <a:pt x="80" y="362"/>
                    </a:cubicBezTo>
                    <a:cubicBezTo>
                      <a:pt x="99" y="362"/>
                      <a:pt x="120" y="356"/>
                      <a:pt x="142" y="344"/>
                    </a:cubicBezTo>
                    <a:cubicBezTo>
                      <a:pt x="227" y="287"/>
                      <a:pt x="276" y="203"/>
                      <a:pt x="290" y="104"/>
                    </a:cubicBezTo>
                    <a:cubicBezTo>
                      <a:pt x="290" y="38"/>
                      <a:pt x="258" y="1"/>
                      <a:pt x="2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3019;p59"/>
              <p:cNvSpPr/>
              <p:nvPr/>
            </p:nvSpPr>
            <p:spPr>
              <a:xfrm>
                <a:off x="-2321326" y="2114636"/>
                <a:ext cx="12772" cy="16505"/>
              </a:xfrm>
              <a:custGeom>
                <a:rect l="l" t="t" r="r" b="b"/>
                <a:pathLst>
                  <a:path w="284" h="367" extrusionOk="0">
                    <a:moveTo>
                      <a:pt x="209" y="1"/>
                    </a:moveTo>
                    <a:cubicBezTo>
                      <a:pt x="189" y="1"/>
                      <a:pt x="166" y="8"/>
                      <a:pt x="142" y="23"/>
                    </a:cubicBezTo>
                    <a:cubicBezTo>
                      <a:pt x="58" y="73"/>
                      <a:pt x="8" y="165"/>
                      <a:pt x="1" y="264"/>
                    </a:cubicBezTo>
                    <a:cubicBezTo>
                      <a:pt x="1" y="330"/>
                      <a:pt x="34" y="367"/>
                      <a:pt x="81" y="367"/>
                    </a:cubicBezTo>
                    <a:cubicBezTo>
                      <a:pt x="99" y="367"/>
                      <a:pt x="120" y="361"/>
                      <a:pt x="142" y="349"/>
                    </a:cubicBezTo>
                    <a:cubicBezTo>
                      <a:pt x="227" y="292"/>
                      <a:pt x="277" y="200"/>
                      <a:pt x="284" y="101"/>
                    </a:cubicBezTo>
                    <a:cubicBezTo>
                      <a:pt x="284" y="37"/>
                      <a:pt x="253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3020;p59"/>
              <p:cNvSpPr/>
              <p:nvPr/>
            </p:nvSpPr>
            <p:spPr>
              <a:xfrm>
                <a:off x="-2223331" y="1890897"/>
                <a:ext cx="12772" cy="16460"/>
              </a:xfrm>
              <a:custGeom>
                <a:rect l="l" t="t" r="r" b="b"/>
                <a:pathLst>
                  <a:path w="284" h="366" extrusionOk="0">
                    <a:moveTo>
                      <a:pt x="207" y="0"/>
                    </a:moveTo>
                    <a:cubicBezTo>
                      <a:pt x="188" y="0"/>
                      <a:pt x="166" y="6"/>
                      <a:pt x="142" y="18"/>
                    </a:cubicBezTo>
                    <a:cubicBezTo>
                      <a:pt x="57" y="75"/>
                      <a:pt x="8" y="167"/>
                      <a:pt x="1" y="266"/>
                    </a:cubicBezTo>
                    <a:cubicBezTo>
                      <a:pt x="1" y="329"/>
                      <a:pt x="31" y="366"/>
                      <a:pt x="76" y="366"/>
                    </a:cubicBezTo>
                    <a:cubicBezTo>
                      <a:pt x="96" y="366"/>
                      <a:pt x="118" y="359"/>
                      <a:pt x="142" y="343"/>
                    </a:cubicBezTo>
                    <a:cubicBezTo>
                      <a:pt x="227" y="294"/>
                      <a:pt x="284" y="202"/>
                      <a:pt x="284" y="103"/>
                    </a:cubicBezTo>
                    <a:cubicBezTo>
                      <a:pt x="284" y="37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3021;p59"/>
              <p:cNvSpPr/>
              <p:nvPr/>
            </p:nvSpPr>
            <p:spPr>
              <a:xfrm>
                <a:off x="-2482283" y="2416626"/>
                <a:ext cx="7016" cy="103122"/>
              </a:xfrm>
              <a:custGeom>
                <a:rect l="l" t="t" r="r" b="b"/>
                <a:pathLst>
                  <a:path w="156" h="2293" extrusionOk="0">
                    <a:moveTo>
                      <a:pt x="156" y="1"/>
                    </a:moveTo>
                    <a:lnTo>
                      <a:pt x="0" y="86"/>
                    </a:lnTo>
                    <a:lnTo>
                      <a:pt x="0" y="2293"/>
                    </a:lnTo>
                    <a:lnTo>
                      <a:pt x="156" y="2208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3022;p59"/>
              <p:cNvSpPr/>
              <p:nvPr/>
            </p:nvSpPr>
            <p:spPr>
              <a:xfrm>
                <a:off x="-2475627" y="2422697"/>
                <a:ext cx="7690" cy="93228"/>
              </a:xfrm>
              <a:custGeom>
                <a:rect l="l" t="t" r="r" b="b"/>
                <a:pathLst>
                  <a:path w="171" h="2073" extrusionOk="0">
                    <a:moveTo>
                      <a:pt x="171" y="0"/>
                    </a:moveTo>
                    <a:lnTo>
                      <a:pt x="1" y="99"/>
                    </a:lnTo>
                    <a:lnTo>
                      <a:pt x="1" y="2073"/>
                    </a:lnTo>
                    <a:lnTo>
                      <a:pt x="171" y="197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3023;p59"/>
              <p:cNvSpPr/>
              <p:nvPr/>
            </p:nvSpPr>
            <p:spPr>
              <a:xfrm>
                <a:off x="-2454310" y="2405518"/>
                <a:ext cx="7061" cy="98355"/>
              </a:xfrm>
              <a:custGeom>
                <a:rect l="l" t="t" r="r" b="b"/>
                <a:pathLst>
                  <a:path w="157" h="2187" extrusionOk="0">
                    <a:moveTo>
                      <a:pt x="157" y="0"/>
                    </a:moveTo>
                    <a:lnTo>
                      <a:pt x="1" y="92"/>
                    </a:lnTo>
                    <a:lnTo>
                      <a:pt x="1" y="2186"/>
                    </a:lnTo>
                    <a:lnTo>
                      <a:pt x="157" y="2094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3024;p59"/>
              <p:cNvSpPr/>
              <p:nvPr/>
            </p:nvSpPr>
            <p:spPr>
              <a:xfrm>
                <a:off x="-2447609" y="2393105"/>
                <a:ext cx="7690" cy="106630"/>
              </a:xfrm>
              <a:custGeom>
                <a:rect l="l" t="t" r="r" b="b"/>
                <a:pathLst>
                  <a:path w="171" h="2371" extrusionOk="0">
                    <a:moveTo>
                      <a:pt x="170" y="0"/>
                    </a:moveTo>
                    <a:lnTo>
                      <a:pt x="0" y="99"/>
                    </a:lnTo>
                    <a:lnTo>
                      <a:pt x="0" y="2370"/>
                    </a:lnTo>
                    <a:lnTo>
                      <a:pt x="170" y="227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3025;p59"/>
              <p:cNvSpPr/>
              <p:nvPr/>
            </p:nvSpPr>
            <p:spPr>
              <a:xfrm>
                <a:off x="-2426292" y="2364773"/>
                <a:ext cx="7061" cy="122865"/>
              </a:xfrm>
              <a:custGeom>
                <a:rect l="l" t="t" r="r" b="b"/>
                <a:pathLst>
                  <a:path w="157" h="2732" extrusionOk="0">
                    <a:moveTo>
                      <a:pt x="156" y="1"/>
                    </a:moveTo>
                    <a:lnTo>
                      <a:pt x="0" y="86"/>
                    </a:lnTo>
                    <a:lnTo>
                      <a:pt x="0" y="2731"/>
                    </a:lnTo>
                    <a:lnTo>
                      <a:pt x="156" y="2639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3026;p59"/>
              <p:cNvSpPr/>
              <p:nvPr/>
            </p:nvSpPr>
            <p:spPr>
              <a:xfrm>
                <a:off x="-2419276" y="2418560"/>
                <a:ext cx="7331" cy="64940"/>
              </a:xfrm>
              <a:custGeom>
                <a:rect l="l" t="t" r="r" b="b"/>
                <a:pathLst>
                  <a:path w="163" h="1444" extrusionOk="0">
                    <a:moveTo>
                      <a:pt x="163" y="0"/>
                    </a:moveTo>
                    <a:lnTo>
                      <a:pt x="0" y="92"/>
                    </a:lnTo>
                    <a:lnTo>
                      <a:pt x="0" y="1443"/>
                    </a:lnTo>
                    <a:lnTo>
                      <a:pt x="163" y="134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3027;p59"/>
              <p:cNvSpPr/>
              <p:nvPr/>
            </p:nvSpPr>
            <p:spPr>
              <a:xfrm>
                <a:off x="-2398319" y="2357757"/>
                <a:ext cx="7061" cy="113646"/>
              </a:xfrm>
              <a:custGeom>
                <a:rect l="l" t="t" r="r" b="b"/>
                <a:pathLst>
                  <a:path w="157" h="2527" extrusionOk="0">
                    <a:moveTo>
                      <a:pt x="157" y="1"/>
                    </a:moveTo>
                    <a:lnTo>
                      <a:pt x="1" y="93"/>
                    </a:lnTo>
                    <a:lnTo>
                      <a:pt x="1" y="2527"/>
                    </a:lnTo>
                    <a:lnTo>
                      <a:pt x="157" y="2435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3028;p59"/>
              <p:cNvSpPr/>
              <p:nvPr/>
            </p:nvSpPr>
            <p:spPr>
              <a:xfrm>
                <a:off x="-2391304" y="2362884"/>
                <a:ext cx="7375" cy="104381"/>
              </a:xfrm>
              <a:custGeom>
                <a:rect l="l" t="t" r="r" b="b"/>
                <a:pathLst>
                  <a:path w="164" h="2321" extrusionOk="0">
                    <a:moveTo>
                      <a:pt x="163" y="0"/>
                    </a:moveTo>
                    <a:lnTo>
                      <a:pt x="1" y="99"/>
                    </a:lnTo>
                    <a:lnTo>
                      <a:pt x="1" y="2321"/>
                    </a:lnTo>
                    <a:lnTo>
                      <a:pt x="163" y="222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3029;p59"/>
              <p:cNvSpPr/>
              <p:nvPr/>
            </p:nvSpPr>
            <p:spPr>
              <a:xfrm>
                <a:off x="-2314311" y="2307208"/>
                <a:ext cx="7061" cy="115534"/>
              </a:xfrm>
              <a:custGeom>
                <a:rect l="l" t="t" r="r" b="b"/>
                <a:pathLst>
                  <a:path w="157" h="2569" extrusionOk="0">
                    <a:moveTo>
                      <a:pt x="156" y="0"/>
                    </a:moveTo>
                    <a:lnTo>
                      <a:pt x="1" y="92"/>
                    </a:lnTo>
                    <a:lnTo>
                      <a:pt x="1" y="2568"/>
                    </a:lnTo>
                    <a:lnTo>
                      <a:pt x="156" y="247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3030;p59"/>
              <p:cNvSpPr/>
              <p:nvPr/>
            </p:nvSpPr>
            <p:spPr>
              <a:xfrm>
                <a:off x="-2307295" y="2344400"/>
                <a:ext cx="7331" cy="74519"/>
              </a:xfrm>
              <a:custGeom>
                <a:rect l="l" t="t" r="r" b="b"/>
                <a:pathLst>
                  <a:path w="163" h="1657" extrusionOk="0">
                    <a:moveTo>
                      <a:pt x="163" y="1"/>
                    </a:moveTo>
                    <a:lnTo>
                      <a:pt x="0" y="100"/>
                    </a:lnTo>
                    <a:lnTo>
                      <a:pt x="0" y="1656"/>
                    </a:lnTo>
                    <a:lnTo>
                      <a:pt x="163" y="155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3031;p59"/>
              <p:cNvSpPr/>
              <p:nvPr/>
            </p:nvSpPr>
            <p:spPr>
              <a:xfrm>
                <a:off x="-2286293" y="2312605"/>
                <a:ext cx="7016" cy="93903"/>
              </a:xfrm>
              <a:custGeom>
                <a:rect l="l" t="t" r="r" b="b"/>
                <a:pathLst>
                  <a:path w="156" h="2088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2087"/>
                    </a:lnTo>
                    <a:lnTo>
                      <a:pt x="156" y="200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3032;p59"/>
              <p:cNvSpPr/>
              <p:nvPr/>
            </p:nvSpPr>
            <p:spPr>
              <a:xfrm>
                <a:off x="-2279322" y="2323398"/>
                <a:ext cx="7690" cy="79287"/>
              </a:xfrm>
              <a:custGeom>
                <a:rect l="l" t="t" r="r" b="b"/>
                <a:pathLst>
                  <a:path w="171" h="1763" extrusionOk="0">
                    <a:moveTo>
                      <a:pt x="171" y="1"/>
                    </a:moveTo>
                    <a:lnTo>
                      <a:pt x="1" y="93"/>
                    </a:lnTo>
                    <a:lnTo>
                      <a:pt x="1" y="1762"/>
                    </a:lnTo>
                    <a:lnTo>
                      <a:pt x="171" y="166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3033;p59"/>
              <p:cNvSpPr/>
              <p:nvPr/>
            </p:nvSpPr>
            <p:spPr>
              <a:xfrm>
                <a:off x="-2258005" y="2247709"/>
                <a:ext cx="7061" cy="142563"/>
              </a:xfrm>
              <a:custGeom>
                <a:rect l="l" t="t" r="r" b="b"/>
                <a:pathLst>
                  <a:path w="157" h="3170" extrusionOk="0">
                    <a:moveTo>
                      <a:pt x="156" y="0"/>
                    </a:moveTo>
                    <a:lnTo>
                      <a:pt x="1" y="92"/>
                    </a:lnTo>
                    <a:lnTo>
                      <a:pt x="1" y="3170"/>
                    </a:lnTo>
                    <a:lnTo>
                      <a:pt x="156" y="308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3034;p59"/>
              <p:cNvSpPr/>
              <p:nvPr/>
            </p:nvSpPr>
            <p:spPr>
              <a:xfrm>
                <a:off x="-2251304" y="2260437"/>
                <a:ext cx="7690" cy="126013"/>
              </a:xfrm>
              <a:custGeom>
                <a:rect l="l" t="t" r="r" b="b"/>
                <a:pathLst>
                  <a:path w="171" h="2802" extrusionOk="0">
                    <a:moveTo>
                      <a:pt x="170" y="0"/>
                    </a:moveTo>
                    <a:lnTo>
                      <a:pt x="0" y="99"/>
                    </a:lnTo>
                    <a:lnTo>
                      <a:pt x="0" y="2802"/>
                    </a:lnTo>
                    <a:lnTo>
                      <a:pt x="170" y="270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3035;p59"/>
              <p:cNvSpPr/>
              <p:nvPr/>
            </p:nvSpPr>
            <p:spPr>
              <a:xfrm>
                <a:off x="-2229987" y="2244516"/>
                <a:ext cx="7016" cy="129836"/>
              </a:xfrm>
              <a:custGeom>
                <a:rect l="l" t="t" r="r" b="b"/>
                <a:pathLst>
                  <a:path w="156" h="2887" extrusionOk="0">
                    <a:moveTo>
                      <a:pt x="156" y="0"/>
                    </a:moveTo>
                    <a:lnTo>
                      <a:pt x="0" y="92"/>
                    </a:lnTo>
                    <a:lnTo>
                      <a:pt x="0" y="2887"/>
                    </a:lnTo>
                    <a:lnTo>
                      <a:pt x="156" y="279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3036;p59"/>
              <p:cNvSpPr/>
              <p:nvPr/>
            </p:nvSpPr>
            <p:spPr>
              <a:xfrm>
                <a:off x="-2223331" y="2256299"/>
                <a:ext cx="7690" cy="113915"/>
              </a:xfrm>
              <a:custGeom>
                <a:rect l="l" t="t" r="r" b="b"/>
                <a:pathLst>
                  <a:path w="171" h="2533" extrusionOk="0">
                    <a:moveTo>
                      <a:pt x="171" y="0"/>
                    </a:moveTo>
                    <a:lnTo>
                      <a:pt x="1" y="92"/>
                    </a:lnTo>
                    <a:lnTo>
                      <a:pt x="1" y="2533"/>
                    </a:lnTo>
                    <a:lnTo>
                      <a:pt x="171" y="243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3037;p59"/>
              <p:cNvSpPr/>
              <p:nvPr/>
            </p:nvSpPr>
            <p:spPr>
              <a:xfrm>
                <a:off x="-2202014" y="2263585"/>
                <a:ext cx="7061" cy="94577"/>
              </a:xfrm>
              <a:custGeom>
                <a:rect l="l" t="t" r="r" b="b"/>
                <a:pathLst>
                  <a:path w="157" h="210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2102"/>
                    </a:lnTo>
                    <a:lnTo>
                      <a:pt x="156" y="201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3038;p59"/>
              <p:cNvSpPr/>
              <p:nvPr/>
            </p:nvSpPr>
            <p:spPr>
              <a:xfrm>
                <a:off x="-2195313" y="2247394"/>
                <a:ext cx="7690" cy="106630"/>
              </a:xfrm>
              <a:custGeom>
                <a:rect l="l" t="t" r="r" b="b"/>
                <a:pathLst>
                  <a:path w="171" h="2371" extrusionOk="0">
                    <a:moveTo>
                      <a:pt x="170" y="0"/>
                    </a:moveTo>
                    <a:lnTo>
                      <a:pt x="0" y="92"/>
                    </a:lnTo>
                    <a:lnTo>
                      <a:pt x="0" y="2370"/>
                    </a:lnTo>
                    <a:lnTo>
                      <a:pt x="170" y="227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3039;p59"/>
              <p:cNvSpPr/>
              <p:nvPr/>
            </p:nvSpPr>
            <p:spPr>
              <a:xfrm>
                <a:off x="-2370301" y="2411859"/>
                <a:ext cx="7061" cy="43309"/>
              </a:xfrm>
              <a:custGeom>
                <a:rect l="l" t="t" r="r" b="b"/>
                <a:pathLst>
                  <a:path w="157" h="96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963"/>
                    </a:lnTo>
                    <a:lnTo>
                      <a:pt x="156" y="87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3040;p59"/>
              <p:cNvSpPr/>
              <p:nvPr/>
            </p:nvSpPr>
            <p:spPr>
              <a:xfrm>
                <a:off x="-2363286" y="2378130"/>
                <a:ext cx="7331" cy="72900"/>
              </a:xfrm>
              <a:custGeom>
                <a:rect l="l" t="t" r="r" b="b"/>
                <a:pathLst>
                  <a:path w="163" h="1621" extrusionOk="0">
                    <a:moveTo>
                      <a:pt x="163" y="1"/>
                    </a:moveTo>
                    <a:lnTo>
                      <a:pt x="0" y="100"/>
                    </a:lnTo>
                    <a:lnTo>
                      <a:pt x="0" y="1621"/>
                    </a:lnTo>
                    <a:lnTo>
                      <a:pt x="163" y="1529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3041;p59"/>
              <p:cNvSpPr/>
              <p:nvPr/>
            </p:nvSpPr>
            <p:spPr>
              <a:xfrm>
                <a:off x="-2342283" y="2395624"/>
                <a:ext cx="7016" cy="43309"/>
              </a:xfrm>
              <a:custGeom>
                <a:rect l="l" t="t" r="r" b="b"/>
                <a:pathLst>
                  <a:path w="156" h="963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963"/>
                    </a:lnTo>
                    <a:lnTo>
                      <a:pt x="156" y="87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3042;p59"/>
              <p:cNvSpPr/>
              <p:nvPr/>
            </p:nvSpPr>
            <p:spPr>
              <a:xfrm>
                <a:off x="-2335313" y="2402325"/>
                <a:ext cx="7375" cy="32830"/>
              </a:xfrm>
              <a:custGeom>
                <a:rect l="l" t="t" r="r" b="b"/>
                <a:pathLst>
                  <a:path w="164" h="730" extrusionOk="0">
                    <a:moveTo>
                      <a:pt x="163" y="0"/>
                    </a:moveTo>
                    <a:lnTo>
                      <a:pt x="1" y="99"/>
                    </a:lnTo>
                    <a:lnTo>
                      <a:pt x="1" y="729"/>
                    </a:lnTo>
                    <a:lnTo>
                      <a:pt x="163" y="63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3043;p59"/>
              <p:cNvSpPr/>
              <p:nvPr/>
            </p:nvSpPr>
            <p:spPr>
              <a:xfrm>
                <a:off x="-2491817" y="2344715"/>
                <a:ext cx="311794" cy="187445"/>
              </a:xfrm>
              <a:custGeom>
                <a:rect l="l" t="t" r="r" b="b"/>
                <a:pathLst>
                  <a:path w="6933" h="4168" extrusionOk="0">
                    <a:moveTo>
                      <a:pt x="6933" y="1"/>
                    </a:moveTo>
                    <a:lnTo>
                      <a:pt x="0" y="4005"/>
                    </a:lnTo>
                    <a:lnTo>
                      <a:pt x="0" y="4168"/>
                    </a:lnTo>
                    <a:lnTo>
                      <a:pt x="6933" y="164"/>
                    </a:lnTo>
                    <a:lnTo>
                      <a:pt x="69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3044;p59"/>
              <p:cNvSpPr/>
              <p:nvPr/>
            </p:nvSpPr>
            <p:spPr>
              <a:xfrm>
                <a:off x="-2137749" y="2262325"/>
                <a:ext cx="7061" cy="58599"/>
              </a:xfrm>
              <a:custGeom>
                <a:rect l="l" t="t" r="r" b="b"/>
                <a:pathLst>
                  <a:path w="157" h="130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1302"/>
                    </a:lnTo>
                    <a:lnTo>
                      <a:pt x="156" y="121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3045;p59"/>
              <p:cNvSpPr/>
              <p:nvPr/>
            </p:nvSpPr>
            <p:spPr>
              <a:xfrm>
                <a:off x="-2131048" y="2268711"/>
                <a:ext cx="7690" cy="48390"/>
              </a:xfrm>
              <a:custGeom>
                <a:rect l="l" t="t" r="r" b="b"/>
                <a:pathLst>
                  <a:path w="171" h="1076" extrusionOk="0">
                    <a:moveTo>
                      <a:pt x="170" y="0"/>
                    </a:moveTo>
                    <a:lnTo>
                      <a:pt x="0" y="92"/>
                    </a:lnTo>
                    <a:lnTo>
                      <a:pt x="0" y="1075"/>
                    </a:lnTo>
                    <a:lnTo>
                      <a:pt x="170" y="97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3046;p59"/>
              <p:cNvSpPr/>
              <p:nvPr/>
            </p:nvSpPr>
            <p:spPr>
              <a:xfrm>
                <a:off x="-2110045" y="2280134"/>
                <a:ext cx="7016" cy="24555"/>
              </a:xfrm>
              <a:custGeom>
                <a:rect l="l" t="t" r="r" b="b"/>
                <a:pathLst>
                  <a:path w="156" h="546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546"/>
                    </a:lnTo>
                    <a:lnTo>
                      <a:pt x="156" y="46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3047;p59"/>
              <p:cNvSpPr/>
              <p:nvPr/>
            </p:nvSpPr>
            <p:spPr>
              <a:xfrm>
                <a:off x="-2103075" y="2267722"/>
                <a:ext cx="7690" cy="33145"/>
              </a:xfrm>
              <a:custGeom>
                <a:rect l="l" t="t" r="r" b="b"/>
                <a:pathLst>
                  <a:path w="171" h="737" extrusionOk="0">
                    <a:moveTo>
                      <a:pt x="171" y="1"/>
                    </a:moveTo>
                    <a:lnTo>
                      <a:pt x="1" y="100"/>
                    </a:lnTo>
                    <a:lnTo>
                      <a:pt x="1" y="737"/>
                    </a:lnTo>
                    <a:lnTo>
                      <a:pt x="171" y="63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3048;p59"/>
              <p:cNvSpPr/>
              <p:nvPr/>
            </p:nvSpPr>
            <p:spPr>
              <a:xfrm>
                <a:off x="-2081758" y="2221625"/>
                <a:ext cx="7061" cy="66829"/>
              </a:xfrm>
              <a:custGeom>
                <a:rect l="l" t="t" r="r" b="b"/>
                <a:pathLst>
                  <a:path w="157" h="1486" extrusionOk="0">
                    <a:moveTo>
                      <a:pt x="157" y="0"/>
                    </a:moveTo>
                    <a:lnTo>
                      <a:pt x="1" y="92"/>
                    </a:lnTo>
                    <a:lnTo>
                      <a:pt x="1" y="1486"/>
                    </a:lnTo>
                    <a:lnTo>
                      <a:pt x="157" y="1401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3049;p59"/>
              <p:cNvSpPr/>
              <p:nvPr/>
            </p:nvSpPr>
            <p:spPr>
              <a:xfrm>
                <a:off x="-2075057" y="2249598"/>
                <a:ext cx="7690" cy="35034"/>
              </a:xfrm>
              <a:custGeom>
                <a:rect l="l" t="t" r="r" b="b"/>
                <a:pathLst>
                  <a:path w="171" h="779" extrusionOk="0">
                    <a:moveTo>
                      <a:pt x="170" y="1"/>
                    </a:moveTo>
                    <a:lnTo>
                      <a:pt x="0" y="100"/>
                    </a:lnTo>
                    <a:lnTo>
                      <a:pt x="0" y="779"/>
                    </a:lnTo>
                    <a:lnTo>
                      <a:pt x="170" y="68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3050;p59"/>
              <p:cNvSpPr/>
              <p:nvPr/>
            </p:nvSpPr>
            <p:spPr>
              <a:xfrm>
                <a:off x="-2053740" y="2246765"/>
                <a:ext cx="7061" cy="25814"/>
              </a:xfrm>
              <a:custGeom>
                <a:rect l="l" t="t" r="r" b="b"/>
                <a:pathLst>
                  <a:path w="157" h="574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573"/>
                    </a:lnTo>
                    <a:lnTo>
                      <a:pt x="156" y="48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3051;p59"/>
              <p:cNvSpPr/>
              <p:nvPr/>
            </p:nvSpPr>
            <p:spPr>
              <a:xfrm>
                <a:off x="-2047039" y="2228596"/>
                <a:ext cx="7645" cy="39846"/>
              </a:xfrm>
              <a:custGeom>
                <a:rect l="l" t="t" r="r" b="b"/>
                <a:pathLst>
                  <a:path w="170" h="885" extrusionOk="0">
                    <a:moveTo>
                      <a:pt x="170" y="1"/>
                    </a:moveTo>
                    <a:lnTo>
                      <a:pt x="0" y="93"/>
                    </a:lnTo>
                    <a:lnTo>
                      <a:pt x="0" y="885"/>
                    </a:lnTo>
                    <a:lnTo>
                      <a:pt x="170" y="793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3052;p59"/>
              <p:cNvSpPr/>
              <p:nvPr/>
            </p:nvSpPr>
            <p:spPr>
              <a:xfrm>
                <a:off x="-1969731" y="2104832"/>
                <a:ext cx="7016" cy="119042"/>
              </a:xfrm>
              <a:custGeom>
                <a:rect l="l" t="t" r="r" b="b"/>
                <a:pathLst>
                  <a:path w="156" h="2647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2647"/>
                    </a:lnTo>
                    <a:lnTo>
                      <a:pt x="156" y="2555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3053;p59"/>
              <p:cNvSpPr/>
              <p:nvPr/>
            </p:nvSpPr>
            <p:spPr>
              <a:xfrm>
                <a:off x="-1963075" y="2111218"/>
                <a:ext cx="7690" cy="108833"/>
              </a:xfrm>
              <a:custGeom>
                <a:rect l="l" t="t" r="r" b="b"/>
                <a:pathLst>
                  <a:path w="171" h="2420" extrusionOk="0">
                    <a:moveTo>
                      <a:pt x="170" y="0"/>
                    </a:moveTo>
                    <a:lnTo>
                      <a:pt x="1" y="99"/>
                    </a:lnTo>
                    <a:lnTo>
                      <a:pt x="1" y="2420"/>
                    </a:lnTo>
                    <a:lnTo>
                      <a:pt x="170" y="232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3054;p59"/>
              <p:cNvSpPr/>
              <p:nvPr/>
            </p:nvSpPr>
            <p:spPr>
              <a:xfrm>
                <a:off x="-1941758" y="2057431"/>
                <a:ext cx="7061" cy="150208"/>
              </a:xfrm>
              <a:custGeom>
                <a:rect l="l" t="t" r="r" b="b"/>
                <a:pathLst>
                  <a:path w="157" h="3340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3340"/>
                    </a:lnTo>
                    <a:lnTo>
                      <a:pt x="156" y="3248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3055;p59"/>
              <p:cNvSpPr/>
              <p:nvPr/>
            </p:nvSpPr>
            <p:spPr>
              <a:xfrm>
                <a:off x="-1934743" y="2059994"/>
                <a:ext cx="7331" cy="143822"/>
              </a:xfrm>
              <a:custGeom>
                <a:rect l="l" t="t" r="r" b="b"/>
                <a:pathLst>
                  <a:path w="163" h="3198" extrusionOk="0">
                    <a:moveTo>
                      <a:pt x="163" y="0"/>
                    </a:moveTo>
                    <a:lnTo>
                      <a:pt x="0" y="99"/>
                    </a:lnTo>
                    <a:lnTo>
                      <a:pt x="0" y="3198"/>
                    </a:lnTo>
                    <a:lnTo>
                      <a:pt x="163" y="309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3056;p59"/>
              <p:cNvSpPr/>
              <p:nvPr/>
            </p:nvSpPr>
            <p:spPr>
              <a:xfrm>
                <a:off x="-1913741" y="2080052"/>
                <a:ext cx="7016" cy="111397"/>
              </a:xfrm>
              <a:custGeom>
                <a:rect l="l" t="t" r="r" b="b"/>
                <a:pathLst>
                  <a:path w="156" h="2477" extrusionOk="0">
                    <a:moveTo>
                      <a:pt x="156" y="0"/>
                    </a:moveTo>
                    <a:lnTo>
                      <a:pt x="0" y="92"/>
                    </a:lnTo>
                    <a:lnTo>
                      <a:pt x="0" y="2476"/>
                    </a:lnTo>
                    <a:lnTo>
                      <a:pt x="156" y="239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3057;p59"/>
              <p:cNvSpPr/>
              <p:nvPr/>
            </p:nvSpPr>
            <p:spPr>
              <a:xfrm>
                <a:off x="-1906770" y="2089271"/>
                <a:ext cx="7375" cy="98355"/>
              </a:xfrm>
              <a:custGeom>
                <a:rect l="l" t="t" r="r" b="b"/>
                <a:pathLst>
                  <a:path w="164" h="2187" extrusionOk="0">
                    <a:moveTo>
                      <a:pt x="164" y="0"/>
                    </a:moveTo>
                    <a:lnTo>
                      <a:pt x="1" y="99"/>
                    </a:lnTo>
                    <a:lnTo>
                      <a:pt x="1" y="2186"/>
                    </a:lnTo>
                    <a:lnTo>
                      <a:pt x="164" y="20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3058;p59"/>
              <p:cNvSpPr/>
              <p:nvPr/>
            </p:nvSpPr>
            <p:spPr>
              <a:xfrm>
                <a:off x="-1885768" y="2088282"/>
                <a:ext cx="7061" cy="86932"/>
              </a:xfrm>
              <a:custGeom>
                <a:rect l="l" t="t" r="r" b="b"/>
                <a:pathLst>
                  <a:path w="157" h="193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1932"/>
                    </a:lnTo>
                    <a:lnTo>
                      <a:pt x="156" y="1847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59;p59"/>
              <p:cNvSpPr/>
              <p:nvPr/>
            </p:nvSpPr>
            <p:spPr>
              <a:xfrm>
                <a:off x="-1878752" y="2100065"/>
                <a:ext cx="7375" cy="71326"/>
              </a:xfrm>
              <a:custGeom>
                <a:rect l="l" t="t" r="r" b="b"/>
                <a:pathLst>
                  <a:path w="164" h="1586" extrusionOk="0">
                    <a:moveTo>
                      <a:pt x="163" y="1"/>
                    </a:moveTo>
                    <a:lnTo>
                      <a:pt x="0" y="93"/>
                    </a:lnTo>
                    <a:lnTo>
                      <a:pt x="0" y="1585"/>
                    </a:lnTo>
                    <a:lnTo>
                      <a:pt x="163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60;p59"/>
              <p:cNvSpPr/>
              <p:nvPr/>
            </p:nvSpPr>
            <p:spPr>
              <a:xfrm>
                <a:off x="-1857750" y="2113736"/>
                <a:ext cx="7016" cy="45557"/>
              </a:xfrm>
              <a:custGeom>
                <a:rect l="l" t="t" r="r" b="b"/>
                <a:pathLst>
                  <a:path w="156" h="1013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1013"/>
                    </a:lnTo>
                    <a:lnTo>
                      <a:pt x="156" y="92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61;p59"/>
              <p:cNvSpPr/>
              <p:nvPr/>
            </p:nvSpPr>
            <p:spPr>
              <a:xfrm>
                <a:off x="-1850779" y="2114411"/>
                <a:ext cx="7690" cy="40745"/>
              </a:xfrm>
              <a:custGeom>
                <a:rect l="l" t="t" r="r" b="b"/>
                <a:pathLst>
                  <a:path w="171" h="905" extrusionOk="0">
                    <a:moveTo>
                      <a:pt x="171" y="0"/>
                    </a:moveTo>
                    <a:lnTo>
                      <a:pt x="1" y="99"/>
                    </a:lnTo>
                    <a:lnTo>
                      <a:pt x="1" y="906"/>
                    </a:lnTo>
                    <a:lnTo>
                      <a:pt x="171" y="81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62;p59"/>
              <p:cNvSpPr/>
              <p:nvPr/>
            </p:nvSpPr>
            <p:spPr>
              <a:xfrm>
                <a:off x="-2025722" y="2183758"/>
                <a:ext cx="7016" cy="72586"/>
              </a:xfrm>
              <a:custGeom>
                <a:rect l="l" t="t" r="r" b="b"/>
                <a:pathLst>
                  <a:path w="156" h="1613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1613"/>
                    </a:lnTo>
                    <a:lnTo>
                      <a:pt x="156" y="152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3063;p59"/>
              <p:cNvSpPr/>
              <p:nvPr/>
            </p:nvSpPr>
            <p:spPr>
              <a:xfrm>
                <a:off x="-2019066" y="2168468"/>
                <a:ext cx="7690" cy="83739"/>
              </a:xfrm>
              <a:custGeom>
                <a:rect l="l" t="t" r="r" b="b"/>
                <a:pathLst>
                  <a:path w="171" h="1862" extrusionOk="0">
                    <a:moveTo>
                      <a:pt x="170" y="1"/>
                    </a:moveTo>
                    <a:lnTo>
                      <a:pt x="1" y="93"/>
                    </a:lnTo>
                    <a:lnTo>
                      <a:pt x="1" y="1861"/>
                    </a:lnTo>
                    <a:lnTo>
                      <a:pt x="170" y="1769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3064;p59"/>
              <p:cNvSpPr/>
              <p:nvPr/>
            </p:nvSpPr>
            <p:spPr>
              <a:xfrm>
                <a:off x="-1997749" y="2170087"/>
                <a:ext cx="7061" cy="70022"/>
              </a:xfrm>
              <a:custGeom>
                <a:rect l="l" t="t" r="r" b="b"/>
                <a:pathLst>
                  <a:path w="157" h="1557" extrusionOk="0">
                    <a:moveTo>
                      <a:pt x="156" y="0"/>
                    </a:moveTo>
                    <a:lnTo>
                      <a:pt x="1" y="85"/>
                    </a:lnTo>
                    <a:lnTo>
                      <a:pt x="1" y="1556"/>
                    </a:lnTo>
                    <a:lnTo>
                      <a:pt x="156" y="146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5;p59"/>
              <p:cNvSpPr/>
              <p:nvPr/>
            </p:nvSpPr>
            <p:spPr>
              <a:xfrm>
                <a:off x="-1991048" y="2176428"/>
                <a:ext cx="7645" cy="59858"/>
              </a:xfrm>
              <a:custGeom>
                <a:rect l="l" t="t" r="r" b="b"/>
                <a:pathLst>
                  <a:path w="170" h="1331" extrusionOk="0">
                    <a:moveTo>
                      <a:pt x="170" y="1"/>
                    </a:moveTo>
                    <a:lnTo>
                      <a:pt x="0" y="100"/>
                    </a:lnTo>
                    <a:lnTo>
                      <a:pt x="0" y="1331"/>
                    </a:lnTo>
                    <a:lnTo>
                      <a:pt x="170" y="1232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3066;p59"/>
              <p:cNvSpPr/>
              <p:nvPr/>
            </p:nvSpPr>
            <p:spPr>
              <a:xfrm>
                <a:off x="-2147283" y="2145892"/>
                <a:ext cx="311839" cy="187445"/>
              </a:xfrm>
              <a:custGeom>
                <a:rect l="l" t="t" r="r" b="b"/>
                <a:pathLst>
                  <a:path w="6934" h="4168" extrusionOk="0">
                    <a:moveTo>
                      <a:pt x="6933" y="0"/>
                    </a:moveTo>
                    <a:lnTo>
                      <a:pt x="1" y="4005"/>
                    </a:lnTo>
                    <a:lnTo>
                      <a:pt x="1" y="4167"/>
                    </a:lnTo>
                    <a:lnTo>
                      <a:pt x="6933" y="163"/>
                    </a:lnTo>
                    <a:lnTo>
                      <a:pt x="6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3067;p59"/>
              <p:cNvSpPr/>
              <p:nvPr/>
            </p:nvSpPr>
            <p:spPr>
              <a:xfrm>
                <a:off x="-2121828" y="1641885"/>
                <a:ext cx="290208" cy="332527"/>
              </a:xfrm>
              <a:custGeom>
                <a:rect l="l" t="t" r="r" b="b"/>
                <a:pathLst>
                  <a:path w="6453" h="7394" extrusionOk="0">
                    <a:moveTo>
                      <a:pt x="3951" y="1620"/>
                    </a:moveTo>
                    <a:cubicBezTo>
                      <a:pt x="4153" y="1620"/>
                      <a:pt x="4336" y="1682"/>
                      <a:pt x="4486" y="1813"/>
                    </a:cubicBezTo>
                    <a:cubicBezTo>
                      <a:pt x="5037" y="2294"/>
                      <a:pt x="4924" y="3532"/>
                      <a:pt x="4224" y="4572"/>
                    </a:cubicBezTo>
                    <a:lnTo>
                      <a:pt x="4231" y="4572"/>
                    </a:lnTo>
                    <a:cubicBezTo>
                      <a:pt x="3726" y="5324"/>
                      <a:pt x="3052" y="5769"/>
                      <a:pt x="2510" y="5769"/>
                    </a:cubicBezTo>
                    <a:cubicBezTo>
                      <a:pt x="2308" y="5769"/>
                      <a:pt x="2124" y="5707"/>
                      <a:pt x="1974" y="5576"/>
                    </a:cubicBezTo>
                    <a:cubicBezTo>
                      <a:pt x="1423" y="5095"/>
                      <a:pt x="1536" y="3857"/>
                      <a:pt x="2229" y="2824"/>
                    </a:cubicBezTo>
                    <a:cubicBezTo>
                      <a:pt x="2734" y="2066"/>
                      <a:pt x="3409" y="1620"/>
                      <a:pt x="3951" y="1620"/>
                    </a:cubicBezTo>
                    <a:close/>
                    <a:moveTo>
                      <a:pt x="4507" y="1"/>
                    </a:moveTo>
                    <a:cubicBezTo>
                      <a:pt x="3542" y="1"/>
                      <a:pt x="2343" y="791"/>
                      <a:pt x="1444" y="2138"/>
                    </a:cubicBezTo>
                    <a:cubicBezTo>
                      <a:pt x="206" y="3992"/>
                      <a:pt x="1" y="6185"/>
                      <a:pt x="984" y="7048"/>
                    </a:cubicBezTo>
                    <a:cubicBezTo>
                      <a:pt x="1254" y="7283"/>
                      <a:pt x="1583" y="7394"/>
                      <a:pt x="1945" y="7394"/>
                    </a:cubicBezTo>
                    <a:cubicBezTo>
                      <a:pt x="2911" y="7394"/>
                      <a:pt x="4108" y="6600"/>
                      <a:pt x="5009" y="5251"/>
                    </a:cubicBezTo>
                    <a:cubicBezTo>
                      <a:pt x="6247" y="3404"/>
                      <a:pt x="6452" y="1204"/>
                      <a:pt x="5469" y="348"/>
                    </a:cubicBezTo>
                    <a:cubicBezTo>
                      <a:pt x="5200" y="112"/>
                      <a:pt x="4870" y="1"/>
                      <a:pt x="4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3068;p59"/>
              <p:cNvSpPr/>
              <p:nvPr/>
            </p:nvSpPr>
            <p:spPr>
              <a:xfrm>
                <a:off x="-2111305" y="1653578"/>
                <a:ext cx="269160" cy="308736"/>
              </a:xfrm>
              <a:custGeom>
                <a:rect l="l" t="t" r="r" b="b"/>
                <a:pathLst>
                  <a:path w="5985" h="6865" extrusionOk="0">
                    <a:moveTo>
                      <a:pt x="3940" y="692"/>
                    </a:moveTo>
                    <a:cubicBezTo>
                      <a:pt x="4210" y="692"/>
                      <a:pt x="4455" y="775"/>
                      <a:pt x="4655" y="951"/>
                    </a:cubicBezTo>
                    <a:cubicBezTo>
                      <a:pt x="5384" y="1595"/>
                      <a:pt x="5235" y="3215"/>
                      <a:pt x="4315" y="4588"/>
                    </a:cubicBezTo>
                    <a:cubicBezTo>
                      <a:pt x="3646" y="5586"/>
                      <a:pt x="2761" y="6176"/>
                      <a:pt x="2044" y="6176"/>
                    </a:cubicBezTo>
                    <a:cubicBezTo>
                      <a:pt x="1775" y="6176"/>
                      <a:pt x="1531" y="6093"/>
                      <a:pt x="1330" y="5918"/>
                    </a:cubicBezTo>
                    <a:cubicBezTo>
                      <a:pt x="601" y="5274"/>
                      <a:pt x="757" y="3654"/>
                      <a:pt x="1670" y="2281"/>
                    </a:cubicBezTo>
                    <a:lnTo>
                      <a:pt x="1670" y="2274"/>
                    </a:lnTo>
                    <a:cubicBezTo>
                      <a:pt x="2337" y="1278"/>
                      <a:pt x="3225" y="692"/>
                      <a:pt x="3940" y="692"/>
                    </a:cubicBezTo>
                    <a:close/>
                    <a:moveTo>
                      <a:pt x="4182" y="0"/>
                    </a:moveTo>
                    <a:cubicBezTo>
                      <a:pt x="3287" y="0"/>
                      <a:pt x="2176" y="734"/>
                      <a:pt x="1337" y="1984"/>
                    </a:cubicBezTo>
                    <a:cubicBezTo>
                      <a:pt x="191" y="3703"/>
                      <a:pt x="0" y="5748"/>
                      <a:pt x="913" y="6547"/>
                    </a:cubicBezTo>
                    <a:cubicBezTo>
                      <a:pt x="1160" y="6762"/>
                      <a:pt x="1464" y="6864"/>
                      <a:pt x="1799" y="6864"/>
                    </a:cubicBezTo>
                    <a:cubicBezTo>
                      <a:pt x="2696" y="6864"/>
                      <a:pt x="3813" y="6130"/>
                      <a:pt x="4648" y="4878"/>
                    </a:cubicBezTo>
                    <a:cubicBezTo>
                      <a:pt x="5801" y="3159"/>
                      <a:pt x="5985" y="1121"/>
                      <a:pt x="5072" y="322"/>
                    </a:cubicBezTo>
                    <a:cubicBezTo>
                      <a:pt x="4823" y="104"/>
                      <a:pt x="4518" y="0"/>
                      <a:pt x="4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3069;p59"/>
              <p:cNvSpPr/>
              <p:nvPr/>
            </p:nvSpPr>
            <p:spPr>
              <a:xfrm>
                <a:off x="-1939510" y="1653308"/>
                <a:ext cx="68133" cy="53877"/>
              </a:xfrm>
              <a:custGeom>
                <a:rect l="l" t="t" r="r" b="b"/>
                <a:pathLst>
                  <a:path w="1515" h="1198" extrusionOk="0">
                    <a:moveTo>
                      <a:pt x="418" y="0"/>
                    </a:moveTo>
                    <a:cubicBezTo>
                      <a:pt x="345" y="0"/>
                      <a:pt x="271" y="6"/>
                      <a:pt x="198" y="16"/>
                    </a:cubicBezTo>
                    <a:lnTo>
                      <a:pt x="0" y="703"/>
                    </a:lnTo>
                    <a:cubicBezTo>
                      <a:pt x="21" y="701"/>
                      <a:pt x="41" y="700"/>
                      <a:pt x="63" y="700"/>
                    </a:cubicBezTo>
                    <a:cubicBezTo>
                      <a:pt x="298" y="700"/>
                      <a:pt x="575" y="804"/>
                      <a:pt x="757" y="908"/>
                    </a:cubicBezTo>
                    <a:cubicBezTo>
                      <a:pt x="856" y="993"/>
                      <a:pt x="955" y="1092"/>
                      <a:pt x="1040" y="1198"/>
                    </a:cubicBezTo>
                    <a:lnTo>
                      <a:pt x="1514" y="639"/>
                    </a:lnTo>
                    <a:cubicBezTo>
                      <a:pt x="1401" y="483"/>
                      <a:pt x="1281" y="335"/>
                      <a:pt x="1153" y="200"/>
                    </a:cubicBezTo>
                    <a:cubicBezTo>
                      <a:pt x="927" y="68"/>
                      <a:pt x="675" y="0"/>
                      <a:pt x="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3070;p59"/>
              <p:cNvSpPr/>
              <p:nvPr/>
            </p:nvSpPr>
            <p:spPr>
              <a:xfrm>
                <a:off x="-2049917" y="1654342"/>
                <a:ext cx="116479" cy="99929"/>
              </a:xfrm>
              <a:custGeom>
                <a:rect l="l" t="t" r="r" b="b"/>
                <a:pathLst>
                  <a:path w="2590" h="2222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918" y="92"/>
                      <a:pt x="1224" y="460"/>
                      <a:pt x="467" y="1281"/>
                    </a:cubicBezTo>
                    <a:cubicBezTo>
                      <a:pt x="467" y="1281"/>
                      <a:pt x="50" y="1776"/>
                      <a:pt x="0" y="1932"/>
                    </a:cubicBezTo>
                    <a:lnTo>
                      <a:pt x="333" y="2222"/>
                    </a:lnTo>
                    <a:cubicBezTo>
                      <a:pt x="432" y="2087"/>
                      <a:pt x="531" y="1960"/>
                      <a:pt x="644" y="1840"/>
                    </a:cubicBezTo>
                    <a:lnTo>
                      <a:pt x="694" y="1776"/>
                    </a:lnTo>
                    <a:cubicBezTo>
                      <a:pt x="1224" y="1189"/>
                      <a:pt x="1854" y="765"/>
                      <a:pt x="2384" y="694"/>
                    </a:cubicBezTo>
                    <a:lnTo>
                      <a:pt x="25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3071;p59"/>
              <p:cNvSpPr/>
              <p:nvPr/>
            </p:nvSpPr>
            <p:spPr>
              <a:xfrm>
                <a:off x="-1902318" y="1684564"/>
                <a:ext cx="44928" cy="155965"/>
              </a:xfrm>
              <a:custGeom>
                <a:rect l="l" t="t" r="r" b="b"/>
                <a:pathLst>
                  <a:path w="999" h="3467" extrusionOk="0">
                    <a:moveTo>
                      <a:pt x="722" y="1"/>
                    </a:moveTo>
                    <a:lnTo>
                      <a:pt x="248" y="559"/>
                    </a:lnTo>
                    <a:cubicBezTo>
                      <a:pt x="390" y="814"/>
                      <a:pt x="461" y="1104"/>
                      <a:pt x="468" y="1401"/>
                    </a:cubicBezTo>
                    <a:lnTo>
                      <a:pt x="454" y="1677"/>
                    </a:lnTo>
                    <a:cubicBezTo>
                      <a:pt x="454" y="1677"/>
                      <a:pt x="439" y="2385"/>
                      <a:pt x="1" y="3318"/>
                    </a:cubicBezTo>
                    <a:lnTo>
                      <a:pt x="418" y="3467"/>
                    </a:lnTo>
                    <a:cubicBezTo>
                      <a:pt x="800" y="2703"/>
                      <a:pt x="998" y="1918"/>
                      <a:pt x="998" y="1232"/>
                    </a:cubicBezTo>
                    <a:lnTo>
                      <a:pt x="998" y="1069"/>
                    </a:lnTo>
                    <a:cubicBezTo>
                      <a:pt x="998" y="694"/>
                      <a:pt x="899" y="326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3072;p59"/>
              <p:cNvSpPr/>
              <p:nvPr/>
            </p:nvSpPr>
            <p:spPr>
              <a:xfrm>
                <a:off x="-2101456" y="1745007"/>
                <a:ext cx="70337" cy="215778"/>
              </a:xfrm>
              <a:custGeom>
                <a:rect l="l" t="t" r="r" b="b"/>
                <a:pathLst>
                  <a:path w="1564" h="4798" extrusionOk="0">
                    <a:moveTo>
                      <a:pt x="1090" y="1"/>
                    </a:moveTo>
                    <a:cubicBezTo>
                      <a:pt x="729" y="545"/>
                      <a:pt x="460" y="1140"/>
                      <a:pt x="283" y="1769"/>
                    </a:cubicBezTo>
                    <a:lnTo>
                      <a:pt x="205" y="1939"/>
                    </a:lnTo>
                    <a:lnTo>
                      <a:pt x="205" y="2088"/>
                    </a:lnTo>
                    <a:cubicBezTo>
                      <a:pt x="0" y="3113"/>
                      <a:pt x="149" y="4040"/>
                      <a:pt x="694" y="4514"/>
                    </a:cubicBezTo>
                    <a:cubicBezTo>
                      <a:pt x="856" y="4656"/>
                      <a:pt x="1054" y="4755"/>
                      <a:pt x="1260" y="4797"/>
                    </a:cubicBezTo>
                    <a:lnTo>
                      <a:pt x="1564" y="4111"/>
                    </a:lnTo>
                    <a:cubicBezTo>
                      <a:pt x="1401" y="4076"/>
                      <a:pt x="1245" y="3998"/>
                      <a:pt x="1111" y="3892"/>
                    </a:cubicBezTo>
                    <a:cubicBezTo>
                      <a:pt x="679" y="3510"/>
                      <a:pt x="559" y="2774"/>
                      <a:pt x="722" y="1953"/>
                    </a:cubicBezTo>
                    <a:lnTo>
                      <a:pt x="800" y="1642"/>
                    </a:lnTo>
                    <a:cubicBezTo>
                      <a:pt x="941" y="1161"/>
                      <a:pt x="1146" y="708"/>
                      <a:pt x="1422" y="291"/>
                    </a:cubicBezTo>
                    <a:lnTo>
                      <a:pt x="10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3073;p59"/>
              <p:cNvSpPr/>
              <p:nvPr/>
            </p:nvSpPr>
            <p:spPr>
              <a:xfrm>
                <a:off x="-2114498" y="1650070"/>
                <a:ext cx="275547" cy="316112"/>
              </a:xfrm>
              <a:custGeom>
                <a:rect l="l" t="t" r="r" b="b"/>
                <a:pathLst>
                  <a:path w="6127" h="7028" extrusionOk="0">
                    <a:moveTo>
                      <a:pt x="4258" y="83"/>
                    </a:moveTo>
                    <a:cubicBezTo>
                      <a:pt x="4592" y="83"/>
                      <a:pt x="4896" y="185"/>
                      <a:pt x="5143" y="400"/>
                    </a:cubicBezTo>
                    <a:cubicBezTo>
                      <a:pt x="6056" y="1199"/>
                      <a:pt x="5865" y="3244"/>
                      <a:pt x="4719" y="4963"/>
                    </a:cubicBezTo>
                    <a:cubicBezTo>
                      <a:pt x="3885" y="6209"/>
                      <a:pt x="2769" y="6945"/>
                      <a:pt x="1872" y="6945"/>
                    </a:cubicBezTo>
                    <a:cubicBezTo>
                      <a:pt x="1537" y="6945"/>
                      <a:pt x="1232" y="6843"/>
                      <a:pt x="984" y="6625"/>
                    </a:cubicBezTo>
                    <a:cubicBezTo>
                      <a:pt x="71" y="5826"/>
                      <a:pt x="262" y="3788"/>
                      <a:pt x="1408" y="2069"/>
                    </a:cubicBezTo>
                    <a:cubicBezTo>
                      <a:pt x="2248" y="817"/>
                      <a:pt x="3362" y="83"/>
                      <a:pt x="4258" y="83"/>
                    </a:cubicBezTo>
                    <a:close/>
                    <a:moveTo>
                      <a:pt x="4284" y="0"/>
                    </a:moveTo>
                    <a:cubicBezTo>
                      <a:pt x="3365" y="0"/>
                      <a:pt x="2223" y="757"/>
                      <a:pt x="1373" y="2034"/>
                    </a:cubicBezTo>
                    <a:cubicBezTo>
                      <a:pt x="198" y="3788"/>
                      <a:pt x="0" y="5882"/>
                      <a:pt x="934" y="6703"/>
                    </a:cubicBezTo>
                    <a:cubicBezTo>
                      <a:pt x="1188" y="6924"/>
                      <a:pt x="1499" y="7028"/>
                      <a:pt x="1841" y="7028"/>
                    </a:cubicBezTo>
                    <a:cubicBezTo>
                      <a:pt x="2761" y="7028"/>
                      <a:pt x="3906" y="6274"/>
                      <a:pt x="4761" y="4991"/>
                    </a:cubicBezTo>
                    <a:cubicBezTo>
                      <a:pt x="5936" y="3237"/>
                      <a:pt x="6127" y="1143"/>
                      <a:pt x="5193" y="329"/>
                    </a:cubicBezTo>
                    <a:cubicBezTo>
                      <a:pt x="4939" y="106"/>
                      <a:pt x="4627" y="0"/>
                      <a:pt x="4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3074;p59"/>
              <p:cNvSpPr/>
              <p:nvPr/>
            </p:nvSpPr>
            <p:spPr>
              <a:xfrm>
                <a:off x="-2084276" y="1684833"/>
                <a:ext cx="215103" cy="246359"/>
              </a:xfrm>
              <a:custGeom>
                <a:rect l="l" t="t" r="r" b="b"/>
                <a:pathLst>
                  <a:path w="4783" h="5478" extrusionOk="0">
                    <a:moveTo>
                      <a:pt x="3325" y="81"/>
                    </a:moveTo>
                    <a:cubicBezTo>
                      <a:pt x="3584" y="81"/>
                      <a:pt x="3820" y="160"/>
                      <a:pt x="4011" y="327"/>
                    </a:cubicBezTo>
                    <a:cubicBezTo>
                      <a:pt x="4719" y="943"/>
                      <a:pt x="4570" y="2527"/>
                      <a:pt x="3679" y="3857"/>
                    </a:cubicBezTo>
                    <a:cubicBezTo>
                      <a:pt x="3029" y="4827"/>
                      <a:pt x="2165" y="5398"/>
                      <a:pt x="1471" y="5398"/>
                    </a:cubicBezTo>
                    <a:cubicBezTo>
                      <a:pt x="1212" y="5398"/>
                      <a:pt x="977" y="5319"/>
                      <a:pt x="786" y="5152"/>
                    </a:cubicBezTo>
                    <a:cubicBezTo>
                      <a:pt x="78" y="4529"/>
                      <a:pt x="220" y="2952"/>
                      <a:pt x="1118" y="1622"/>
                    </a:cubicBezTo>
                    <a:cubicBezTo>
                      <a:pt x="1763" y="652"/>
                      <a:pt x="2629" y="81"/>
                      <a:pt x="3325" y="81"/>
                    </a:cubicBezTo>
                    <a:close/>
                    <a:moveTo>
                      <a:pt x="3344" y="1"/>
                    </a:moveTo>
                    <a:cubicBezTo>
                      <a:pt x="2628" y="1"/>
                      <a:pt x="1738" y="586"/>
                      <a:pt x="1069" y="1579"/>
                    </a:cubicBezTo>
                    <a:cubicBezTo>
                      <a:pt x="156" y="2952"/>
                      <a:pt x="0" y="4586"/>
                      <a:pt x="729" y="5223"/>
                    </a:cubicBezTo>
                    <a:cubicBezTo>
                      <a:pt x="927" y="5396"/>
                      <a:pt x="1171" y="5478"/>
                      <a:pt x="1439" y="5478"/>
                    </a:cubicBezTo>
                    <a:cubicBezTo>
                      <a:pt x="2155" y="5478"/>
                      <a:pt x="3045" y="4891"/>
                      <a:pt x="3714" y="3893"/>
                    </a:cubicBezTo>
                    <a:cubicBezTo>
                      <a:pt x="4634" y="2520"/>
                      <a:pt x="4783" y="886"/>
                      <a:pt x="4054" y="256"/>
                    </a:cubicBezTo>
                    <a:cubicBezTo>
                      <a:pt x="3855" y="83"/>
                      <a:pt x="3612" y="1"/>
                      <a:pt x="3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3075;p59"/>
              <p:cNvSpPr/>
              <p:nvPr/>
            </p:nvSpPr>
            <p:spPr>
              <a:xfrm>
                <a:off x="-2041957" y="1838235"/>
                <a:ext cx="156234" cy="123809"/>
              </a:xfrm>
              <a:custGeom>
                <a:rect l="l" t="t" r="r" b="b"/>
                <a:pathLst>
                  <a:path w="3474" h="2753" extrusionOk="0">
                    <a:moveTo>
                      <a:pt x="3063" y="1"/>
                    </a:moveTo>
                    <a:cubicBezTo>
                      <a:pt x="2979" y="170"/>
                      <a:pt x="2879" y="333"/>
                      <a:pt x="2773" y="489"/>
                    </a:cubicBezTo>
                    <a:cubicBezTo>
                      <a:pt x="2124" y="1463"/>
                      <a:pt x="1223" y="2074"/>
                      <a:pt x="489" y="2074"/>
                    </a:cubicBezTo>
                    <a:cubicBezTo>
                      <a:pt x="424" y="2074"/>
                      <a:pt x="360" y="2069"/>
                      <a:pt x="297" y="2059"/>
                    </a:cubicBezTo>
                    <a:lnTo>
                      <a:pt x="0" y="2731"/>
                    </a:lnTo>
                    <a:cubicBezTo>
                      <a:pt x="83" y="2745"/>
                      <a:pt x="167" y="2752"/>
                      <a:pt x="254" y="2752"/>
                    </a:cubicBezTo>
                    <a:cubicBezTo>
                      <a:pt x="1165" y="2752"/>
                      <a:pt x="2292" y="1986"/>
                      <a:pt x="3106" y="772"/>
                    </a:cubicBezTo>
                    <a:cubicBezTo>
                      <a:pt x="3233" y="574"/>
                      <a:pt x="3361" y="368"/>
                      <a:pt x="3474" y="156"/>
                    </a:cubicBezTo>
                    <a:lnTo>
                      <a:pt x="30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3076;p59"/>
              <p:cNvSpPr/>
              <p:nvPr/>
            </p:nvSpPr>
            <p:spPr>
              <a:xfrm>
                <a:off x="-2491817" y="2432231"/>
                <a:ext cx="231339" cy="171525"/>
              </a:xfrm>
              <a:custGeom>
                <a:rect l="l" t="t" r="r" b="b"/>
                <a:pathLst>
                  <a:path w="5144" h="3814" extrusionOk="0">
                    <a:moveTo>
                      <a:pt x="5143" y="0"/>
                    </a:moveTo>
                    <a:lnTo>
                      <a:pt x="0" y="2972"/>
                    </a:lnTo>
                    <a:lnTo>
                      <a:pt x="0" y="3813"/>
                    </a:lnTo>
                    <a:lnTo>
                      <a:pt x="5143" y="842"/>
                    </a:lnTo>
                    <a:lnTo>
                      <a:pt x="51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3077;p59"/>
              <p:cNvSpPr/>
              <p:nvPr/>
            </p:nvSpPr>
            <p:spPr>
              <a:xfrm>
                <a:off x="-2491817" y="2553432"/>
                <a:ext cx="21362" cy="50324"/>
              </a:xfrm>
              <a:custGeom>
                <a:rect l="l" t="t" r="r" b="b"/>
                <a:pathLst>
                  <a:path w="475" h="1119" extrusionOk="0">
                    <a:moveTo>
                      <a:pt x="474" y="1"/>
                    </a:moveTo>
                    <a:lnTo>
                      <a:pt x="0" y="277"/>
                    </a:lnTo>
                    <a:lnTo>
                      <a:pt x="0" y="1118"/>
                    </a:lnTo>
                    <a:lnTo>
                      <a:pt x="474" y="843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3078;p59"/>
              <p:cNvSpPr/>
              <p:nvPr/>
            </p:nvSpPr>
            <p:spPr>
              <a:xfrm>
                <a:off x="-2280896" y="2310356"/>
                <a:ext cx="231653" cy="171525"/>
              </a:xfrm>
              <a:custGeom>
                <a:rect l="l" t="t" r="r" b="b"/>
                <a:pathLst>
                  <a:path w="5151" h="3814" extrusionOk="0">
                    <a:moveTo>
                      <a:pt x="5151" y="1"/>
                    </a:moveTo>
                    <a:lnTo>
                      <a:pt x="0" y="2972"/>
                    </a:lnTo>
                    <a:lnTo>
                      <a:pt x="0" y="3814"/>
                    </a:lnTo>
                    <a:lnTo>
                      <a:pt x="5151" y="843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3079;p59"/>
              <p:cNvSpPr/>
              <p:nvPr/>
            </p:nvSpPr>
            <p:spPr>
              <a:xfrm>
                <a:off x="-2280896" y="2431602"/>
                <a:ext cx="21362" cy="50279"/>
              </a:xfrm>
              <a:custGeom>
                <a:rect l="l" t="t" r="r" b="b"/>
                <a:pathLst>
                  <a:path w="475" h="1118" extrusionOk="0">
                    <a:moveTo>
                      <a:pt x="474" y="0"/>
                    </a:moveTo>
                    <a:lnTo>
                      <a:pt x="0" y="276"/>
                    </a:lnTo>
                    <a:lnTo>
                      <a:pt x="0" y="1118"/>
                    </a:lnTo>
                    <a:lnTo>
                      <a:pt x="474" y="84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3080;p59"/>
              <p:cNvSpPr/>
              <p:nvPr/>
            </p:nvSpPr>
            <p:spPr>
              <a:xfrm>
                <a:off x="-2069660" y="2188211"/>
                <a:ext cx="231339" cy="171840"/>
              </a:xfrm>
              <a:custGeom>
                <a:rect l="l" t="t" r="r" b="b"/>
                <a:pathLst>
                  <a:path w="5144" h="3821" extrusionOk="0">
                    <a:moveTo>
                      <a:pt x="5144" y="0"/>
                    </a:moveTo>
                    <a:lnTo>
                      <a:pt x="1" y="2979"/>
                    </a:lnTo>
                    <a:lnTo>
                      <a:pt x="1" y="3820"/>
                    </a:lnTo>
                    <a:lnTo>
                      <a:pt x="5144" y="849"/>
                    </a:lnTo>
                    <a:lnTo>
                      <a:pt x="51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3081;p59"/>
              <p:cNvSpPr/>
              <p:nvPr/>
            </p:nvSpPr>
            <p:spPr>
              <a:xfrm>
                <a:off x="-2069660" y="2309726"/>
                <a:ext cx="21362" cy="50324"/>
              </a:xfrm>
              <a:custGeom>
                <a:rect l="l" t="t" r="r" b="b"/>
                <a:pathLst>
                  <a:path w="475" h="1119" extrusionOk="0">
                    <a:moveTo>
                      <a:pt x="475" y="1"/>
                    </a:moveTo>
                    <a:lnTo>
                      <a:pt x="1" y="277"/>
                    </a:lnTo>
                    <a:lnTo>
                      <a:pt x="1" y="1118"/>
                    </a:lnTo>
                    <a:lnTo>
                      <a:pt x="475" y="843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3082;p59"/>
              <p:cNvSpPr/>
              <p:nvPr/>
            </p:nvSpPr>
            <p:spPr>
              <a:xfrm>
                <a:off x="-2496944" y="2291333"/>
                <a:ext cx="15021" cy="19248"/>
              </a:xfrm>
              <a:custGeom>
                <a:rect l="l" t="t" r="r" b="b"/>
                <a:pathLst>
                  <a:path w="334" h="428" extrusionOk="0">
                    <a:moveTo>
                      <a:pt x="242" y="0"/>
                    </a:moveTo>
                    <a:cubicBezTo>
                      <a:pt x="221" y="0"/>
                      <a:pt x="197" y="7"/>
                      <a:pt x="171" y="21"/>
                    </a:cubicBezTo>
                    <a:cubicBezTo>
                      <a:pt x="72" y="84"/>
                      <a:pt x="8" y="190"/>
                      <a:pt x="1" y="311"/>
                    </a:cubicBezTo>
                    <a:cubicBezTo>
                      <a:pt x="1" y="385"/>
                      <a:pt x="39" y="428"/>
                      <a:pt x="93" y="428"/>
                    </a:cubicBezTo>
                    <a:cubicBezTo>
                      <a:pt x="116" y="428"/>
                      <a:pt x="143" y="420"/>
                      <a:pt x="171" y="403"/>
                    </a:cubicBezTo>
                    <a:cubicBezTo>
                      <a:pt x="270" y="339"/>
                      <a:pt x="326" y="233"/>
                      <a:pt x="333" y="120"/>
                    </a:cubicBezTo>
                    <a:cubicBezTo>
                      <a:pt x="333" y="43"/>
                      <a:pt x="297" y="0"/>
                      <a:pt x="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3083;p59"/>
              <p:cNvSpPr/>
              <p:nvPr/>
            </p:nvSpPr>
            <p:spPr>
              <a:xfrm>
                <a:off x="-2496944" y="2333112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47" y="0"/>
                    </a:moveTo>
                    <a:cubicBezTo>
                      <a:pt x="224" y="0"/>
                      <a:pt x="198" y="8"/>
                      <a:pt x="171" y="25"/>
                    </a:cubicBezTo>
                    <a:cubicBezTo>
                      <a:pt x="72" y="89"/>
                      <a:pt x="8" y="195"/>
                      <a:pt x="1" y="308"/>
                    </a:cubicBezTo>
                    <a:cubicBezTo>
                      <a:pt x="1" y="385"/>
                      <a:pt x="41" y="428"/>
                      <a:pt x="98" y="428"/>
                    </a:cubicBezTo>
                    <a:cubicBezTo>
                      <a:pt x="120" y="428"/>
                      <a:pt x="145" y="421"/>
                      <a:pt x="171" y="407"/>
                    </a:cubicBezTo>
                    <a:cubicBezTo>
                      <a:pt x="270" y="344"/>
                      <a:pt x="326" y="238"/>
                      <a:pt x="333" y="117"/>
                    </a:cubicBezTo>
                    <a:cubicBezTo>
                      <a:pt x="333" y="43"/>
                      <a:pt x="299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3084;p59"/>
              <p:cNvSpPr/>
              <p:nvPr/>
            </p:nvSpPr>
            <p:spPr>
              <a:xfrm>
                <a:off x="-2137434" y="2083874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36" y="1"/>
                    </a:moveTo>
                    <a:cubicBezTo>
                      <a:pt x="214" y="1"/>
                      <a:pt x="190" y="7"/>
                      <a:pt x="164" y="21"/>
                    </a:cubicBezTo>
                    <a:cubicBezTo>
                      <a:pt x="65" y="85"/>
                      <a:pt x="8" y="191"/>
                      <a:pt x="1" y="311"/>
                    </a:cubicBezTo>
                    <a:cubicBezTo>
                      <a:pt x="1" y="385"/>
                      <a:pt x="39" y="428"/>
                      <a:pt x="91" y="428"/>
                    </a:cubicBezTo>
                    <a:cubicBezTo>
                      <a:pt x="113" y="428"/>
                      <a:pt x="138" y="420"/>
                      <a:pt x="164" y="403"/>
                    </a:cubicBezTo>
                    <a:cubicBezTo>
                      <a:pt x="263" y="340"/>
                      <a:pt x="326" y="233"/>
                      <a:pt x="333" y="120"/>
                    </a:cubicBezTo>
                    <a:cubicBezTo>
                      <a:pt x="333" y="44"/>
                      <a:pt x="293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3085;p59"/>
              <p:cNvSpPr/>
              <p:nvPr/>
            </p:nvSpPr>
            <p:spPr>
              <a:xfrm>
                <a:off x="-2137434" y="2125879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36" y="0"/>
                    </a:moveTo>
                    <a:cubicBezTo>
                      <a:pt x="214" y="0"/>
                      <a:pt x="190" y="7"/>
                      <a:pt x="164" y="21"/>
                    </a:cubicBezTo>
                    <a:cubicBezTo>
                      <a:pt x="65" y="85"/>
                      <a:pt x="8" y="191"/>
                      <a:pt x="1" y="311"/>
                    </a:cubicBezTo>
                    <a:cubicBezTo>
                      <a:pt x="1" y="385"/>
                      <a:pt x="39" y="428"/>
                      <a:pt x="91" y="428"/>
                    </a:cubicBezTo>
                    <a:cubicBezTo>
                      <a:pt x="113" y="428"/>
                      <a:pt x="138" y="420"/>
                      <a:pt x="164" y="403"/>
                    </a:cubicBezTo>
                    <a:cubicBezTo>
                      <a:pt x="263" y="339"/>
                      <a:pt x="326" y="233"/>
                      <a:pt x="333" y="120"/>
                    </a:cubicBezTo>
                    <a:cubicBezTo>
                      <a:pt x="333" y="44"/>
                      <a:pt x="293" y="0"/>
                      <a:pt x="2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3086;p59"/>
              <p:cNvSpPr/>
              <p:nvPr/>
            </p:nvSpPr>
            <p:spPr>
              <a:xfrm>
                <a:off x="-2464789" y="2147780"/>
                <a:ext cx="228145" cy="148004"/>
              </a:xfrm>
              <a:custGeom>
                <a:rect l="l" t="t" r="r" b="b"/>
                <a:pathLst>
                  <a:path w="5073" h="3290" extrusionOk="0">
                    <a:moveTo>
                      <a:pt x="5073" y="1"/>
                    </a:moveTo>
                    <a:lnTo>
                      <a:pt x="4478" y="348"/>
                    </a:lnTo>
                    <a:lnTo>
                      <a:pt x="4478" y="418"/>
                    </a:lnTo>
                    <a:lnTo>
                      <a:pt x="5073" y="72"/>
                    </a:lnTo>
                    <a:lnTo>
                      <a:pt x="5073" y="1"/>
                    </a:lnTo>
                    <a:close/>
                    <a:moveTo>
                      <a:pt x="5002" y="333"/>
                    </a:moveTo>
                    <a:lnTo>
                      <a:pt x="4323" y="722"/>
                    </a:lnTo>
                    <a:lnTo>
                      <a:pt x="4323" y="793"/>
                    </a:lnTo>
                    <a:lnTo>
                      <a:pt x="5002" y="404"/>
                    </a:lnTo>
                    <a:lnTo>
                      <a:pt x="5002" y="333"/>
                    </a:lnTo>
                    <a:close/>
                    <a:moveTo>
                      <a:pt x="4394" y="390"/>
                    </a:moveTo>
                    <a:lnTo>
                      <a:pt x="3304" y="1020"/>
                    </a:lnTo>
                    <a:lnTo>
                      <a:pt x="3304" y="1090"/>
                    </a:lnTo>
                    <a:lnTo>
                      <a:pt x="4394" y="468"/>
                    </a:lnTo>
                    <a:lnTo>
                      <a:pt x="4394" y="390"/>
                    </a:lnTo>
                    <a:close/>
                    <a:moveTo>
                      <a:pt x="4238" y="772"/>
                    </a:moveTo>
                    <a:lnTo>
                      <a:pt x="3757" y="1048"/>
                    </a:lnTo>
                    <a:lnTo>
                      <a:pt x="3757" y="1126"/>
                    </a:lnTo>
                    <a:lnTo>
                      <a:pt x="4238" y="843"/>
                    </a:lnTo>
                    <a:lnTo>
                      <a:pt x="4238" y="772"/>
                    </a:lnTo>
                    <a:close/>
                    <a:moveTo>
                      <a:pt x="3219" y="1069"/>
                    </a:moveTo>
                    <a:lnTo>
                      <a:pt x="2745" y="1345"/>
                    </a:lnTo>
                    <a:lnTo>
                      <a:pt x="2745" y="1416"/>
                    </a:lnTo>
                    <a:lnTo>
                      <a:pt x="3219" y="1140"/>
                    </a:lnTo>
                    <a:lnTo>
                      <a:pt x="3219" y="1069"/>
                    </a:lnTo>
                    <a:close/>
                    <a:moveTo>
                      <a:pt x="3672" y="1097"/>
                    </a:moveTo>
                    <a:lnTo>
                      <a:pt x="2774" y="1621"/>
                    </a:lnTo>
                    <a:lnTo>
                      <a:pt x="2774" y="1692"/>
                    </a:lnTo>
                    <a:lnTo>
                      <a:pt x="3672" y="1168"/>
                    </a:lnTo>
                    <a:lnTo>
                      <a:pt x="3672" y="1097"/>
                    </a:lnTo>
                    <a:close/>
                    <a:moveTo>
                      <a:pt x="2660" y="1395"/>
                    </a:moveTo>
                    <a:lnTo>
                      <a:pt x="2059" y="1741"/>
                    </a:lnTo>
                    <a:lnTo>
                      <a:pt x="2059" y="1812"/>
                    </a:lnTo>
                    <a:lnTo>
                      <a:pt x="2660" y="1465"/>
                    </a:lnTo>
                    <a:lnTo>
                      <a:pt x="2660" y="1395"/>
                    </a:lnTo>
                    <a:close/>
                    <a:moveTo>
                      <a:pt x="2689" y="1670"/>
                    </a:moveTo>
                    <a:lnTo>
                      <a:pt x="1613" y="2293"/>
                    </a:lnTo>
                    <a:lnTo>
                      <a:pt x="1613" y="2364"/>
                    </a:lnTo>
                    <a:lnTo>
                      <a:pt x="2689" y="1741"/>
                    </a:lnTo>
                    <a:lnTo>
                      <a:pt x="2689" y="1670"/>
                    </a:lnTo>
                    <a:close/>
                    <a:moveTo>
                      <a:pt x="1974" y="1784"/>
                    </a:moveTo>
                    <a:lnTo>
                      <a:pt x="602" y="2583"/>
                    </a:lnTo>
                    <a:lnTo>
                      <a:pt x="602" y="2654"/>
                    </a:lnTo>
                    <a:lnTo>
                      <a:pt x="1974" y="1861"/>
                    </a:lnTo>
                    <a:lnTo>
                      <a:pt x="1974" y="1784"/>
                    </a:lnTo>
                    <a:close/>
                    <a:moveTo>
                      <a:pt x="517" y="2633"/>
                    </a:moveTo>
                    <a:lnTo>
                      <a:pt x="7" y="2923"/>
                    </a:lnTo>
                    <a:lnTo>
                      <a:pt x="7" y="3000"/>
                    </a:lnTo>
                    <a:lnTo>
                      <a:pt x="517" y="2703"/>
                    </a:lnTo>
                    <a:lnTo>
                      <a:pt x="517" y="2633"/>
                    </a:lnTo>
                    <a:close/>
                    <a:moveTo>
                      <a:pt x="1528" y="2335"/>
                    </a:moveTo>
                    <a:lnTo>
                      <a:pt x="0" y="3220"/>
                    </a:lnTo>
                    <a:lnTo>
                      <a:pt x="0" y="3290"/>
                    </a:lnTo>
                    <a:lnTo>
                      <a:pt x="1528" y="2406"/>
                    </a:lnTo>
                    <a:lnTo>
                      <a:pt x="1528" y="23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3087;p59"/>
              <p:cNvSpPr/>
              <p:nvPr/>
            </p:nvSpPr>
            <p:spPr>
              <a:xfrm>
                <a:off x="-2465103" y="2178677"/>
                <a:ext cx="243751" cy="156549"/>
              </a:xfrm>
              <a:custGeom>
                <a:rect l="l" t="t" r="r" b="b"/>
                <a:pathLst>
                  <a:path w="5420" h="3480" extrusionOk="0">
                    <a:moveTo>
                      <a:pt x="5419" y="0"/>
                    </a:moveTo>
                    <a:lnTo>
                      <a:pt x="4839" y="333"/>
                    </a:lnTo>
                    <a:lnTo>
                      <a:pt x="4839" y="403"/>
                    </a:lnTo>
                    <a:lnTo>
                      <a:pt x="5419" y="71"/>
                    </a:lnTo>
                    <a:lnTo>
                      <a:pt x="5419" y="0"/>
                    </a:lnTo>
                    <a:close/>
                    <a:moveTo>
                      <a:pt x="4754" y="382"/>
                    </a:moveTo>
                    <a:lnTo>
                      <a:pt x="3764" y="955"/>
                    </a:lnTo>
                    <a:lnTo>
                      <a:pt x="3764" y="1026"/>
                    </a:lnTo>
                    <a:lnTo>
                      <a:pt x="4754" y="453"/>
                    </a:lnTo>
                    <a:lnTo>
                      <a:pt x="4754" y="382"/>
                    </a:lnTo>
                    <a:close/>
                    <a:moveTo>
                      <a:pt x="5037" y="502"/>
                    </a:moveTo>
                    <a:lnTo>
                      <a:pt x="3955" y="1132"/>
                    </a:lnTo>
                    <a:lnTo>
                      <a:pt x="3955" y="1203"/>
                    </a:lnTo>
                    <a:lnTo>
                      <a:pt x="5037" y="573"/>
                    </a:lnTo>
                    <a:lnTo>
                      <a:pt x="5037" y="502"/>
                    </a:lnTo>
                    <a:close/>
                    <a:moveTo>
                      <a:pt x="3870" y="1182"/>
                    </a:moveTo>
                    <a:lnTo>
                      <a:pt x="3389" y="1457"/>
                    </a:lnTo>
                    <a:lnTo>
                      <a:pt x="3389" y="1528"/>
                    </a:lnTo>
                    <a:lnTo>
                      <a:pt x="3870" y="1252"/>
                    </a:lnTo>
                    <a:lnTo>
                      <a:pt x="3870" y="1182"/>
                    </a:lnTo>
                    <a:close/>
                    <a:moveTo>
                      <a:pt x="3686" y="1005"/>
                    </a:moveTo>
                    <a:lnTo>
                      <a:pt x="2788" y="1521"/>
                    </a:lnTo>
                    <a:lnTo>
                      <a:pt x="2788" y="1592"/>
                    </a:lnTo>
                    <a:lnTo>
                      <a:pt x="3686" y="1075"/>
                    </a:lnTo>
                    <a:lnTo>
                      <a:pt x="3686" y="1005"/>
                    </a:lnTo>
                    <a:close/>
                    <a:moveTo>
                      <a:pt x="3304" y="1507"/>
                    </a:moveTo>
                    <a:lnTo>
                      <a:pt x="2703" y="1847"/>
                    </a:lnTo>
                    <a:lnTo>
                      <a:pt x="2703" y="1924"/>
                    </a:lnTo>
                    <a:lnTo>
                      <a:pt x="3304" y="1578"/>
                    </a:lnTo>
                    <a:lnTo>
                      <a:pt x="3304" y="1507"/>
                    </a:lnTo>
                    <a:close/>
                    <a:moveTo>
                      <a:pt x="2696" y="1571"/>
                    </a:moveTo>
                    <a:lnTo>
                      <a:pt x="1620" y="2186"/>
                    </a:lnTo>
                    <a:lnTo>
                      <a:pt x="1620" y="2257"/>
                    </a:lnTo>
                    <a:lnTo>
                      <a:pt x="2696" y="1641"/>
                    </a:lnTo>
                    <a:lnTo>
                      <a:pt x="2696" y="1571"/>
                    </a:lnTo>
                    <a:close/>
                    <a:moveTo>
                      <a:pt x="2625" y="1896"/>
                    </a:moveTo>
                    <a:lnTo>
                      <a:pt x="1245" y="2695"/>
                    </a:lnTo>
                    <a:lnTo>
                      <a:pt x="1245" y="2766"/>
                    </a:lnTo>
                    <a:lnTo>
                      <a:pt x="2625" y="1974"/>
                    </a:lnTo>
                    <a:lnTo>
                      <a:pt x="2625" y="1896"/>
                    </a:lnTo>
                    <a:close/>
                    <a:moveTo>
                      <a:pt x="1543" y="2236"/>
                    </a:moveTo>
                    <a:lnTo>
                      <a:pt x="7" y="3120"/>
                    </a:lnTo>
                    <a:lnTo>
                      <a:pt x="7" y="3198"/>
                    </a:lnTo>
                    <a:lnTo>
                      <a:pt x="1543" y="2313"/>
                    </a:lnTo>
                    <a:lnTo>
                      <a:pt x="1543" y="2236"/>
                    </a:lnTo>
                    <a:close/>
                    <a:moveTo>
                      <a:pt x="1161" y="2745"/>
                    </a:moveTo>
                    <a:lnTo>
                      <a:pt x="0" y="3410"/>
                    </a:lnTo>
                    <a:lnTo>
                      <a:pt x="0" y="3481"/>
                    </a:lnTo>
                    <a:lnTo>
                      <a:pt x="1161" y="2816"/>
                    </a:lnTo>
                    <a:lnTo>
                      <a:pt x="1161" y="27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3088;p59"/>
              <p:cNvSpPr/>
              <p:nvPr/>
            </p:nvSpPr>
            <p:spPr>
              <a:xfrm>
                <a:off x="-2105593" y="1939738"/>
                <a:ext cx="228145" cy="147960"/>
              </a:xfrm>
              <a:custGeom>
                <a:rect l="l" t="t" r="r" b="b"/>
                <a:pathLst>
                  <a:path w="5073" h="3290" extrusionOk="0">
                    <a:moveTo>
                      <a:pt x="5073" y="0"/>
                    </a:moveTo>
                    <a:lnTo>
                      <a:pt x="4478" y="347"/>
                    </a:lnTo>
                    <a:lnTo>
                      <a:pt x="4478" y="418"/>
                    </a:lnTo>
                    <a:lnTo>
                      <a:pt x="5073" y="71"/>
                    </a:lnTo>
                    <a:lnTo>
                      <a:pt x="5073" y="0"/>
                    </a:lnTo>
                    <a:close/>
                    <a:moveTo>
                      <a:pt x="4394" y="389"/>
                    </a:moveTo>
                    <a:lnTo>
                      <a:pt x="3311" y="1012"/>
                    </a:lnTo>
                    <a:lnTo>
                      <a:pt x="3311" y="1090"/>
                    </a:lnTo>
                    <a:lnTo>
                      <a:pt x="4394" y="460"/>
                    </a:lnTo>
                    <a:lnTo>
                      <a:pt x="4394" y="389"/>
                    </a:lnTo>
                    <a:close/>
                    <a:moveTo>
                      <a:pt x="3226" y="1068"/>
                    </a:moveTo>
                    <a:lnTo>
                      <a:pt x="2745" y="1344"/>
                    </a:lnTo>
                    <a:lnTo>
                      <a:pt x="2745" y="1415"/>
                    </a:lnTo>
                    <a:lnTo>
                      <a:pt x="3226" y="1139"/>
                    </a:lnTo>
                    <a:lnTo>
                      <a:pt x="3226" y="1068"/>
                    </a:lnTo>
                    <a:close/>
                    <a:moveTo>
                      <a:pt x="3672" y="1090"/>
                    </a:moveTo>
                    <a:lnTo>
                      <a:pt x="2774" y="1613"/>
                    </a:lnTo>
                    <a:lnTo>
                      <a:pt x="2774" y="1684"/>
                    </a:lnTo>
                    <a:lnTo>
                      <a:pt x="3672" y="1160"/>
                    </a:lnTo>
                    <a:lnTo>
                      <a:pt x="3672" y="1090"/>
                    </a:lnTo>
                    <a:close/>
                    <a:moveTo>
                      <a:pt x="2660" y="1394"/>
                    </a:moveTo>
                    <a:lnTo>
                      <a:pt x="2059" y="1741"/>
                    </a:lnTo>
                    <a:lnTo>
                      <a:pt x="2059" y="1811"/>
                    </a:lnTo>
                    <a:lnTo>
                      <a:pt x="2660" y="1465"/>
                    </a:lnTo>
                    <a:lnTo>
                      <a:pt x="2660" y="1394"/>
                    </a:lnTo>
                    <a:close/>
                    <a:moveTo>
                      <a:pt x="2689" y="1663"/>
                    </a:moveTo>
                    <a:lnTo>
                      <a:pt x="1613" y="2278"/>
                    </a:lnTo>
                    <a:lnTo>
                      <a:pt x="1613" y="2356"/>
                    </a:lnTo>
                    <a:lnTo>
                      <a:pt x="2689" y="1733"/>
                    </a:lnTo>
                    <a:lnTo>
                      <a:pt x="2689" y="1663"/>
                    </a:lnTo>
                    <a:close/>
                    <a:moveTo>
                      <a:pt x="1974" y="1790"/>
                    </a:moveTo>
                    <a:lnTo>
                      <a:pt x="602" y="2582"/>
                    </a:lnTo>
                    <a:lnTo>
                      <a:pt x="602" y="2653"/>
                    </a:lnTo>
                    <a:lnTo>
                      <a:pt x="1974" y="1861"/>
                    </a:lnTo>
                    <a:lnTo>
                      <a:pt x="1974" y="1790"/>
                    </a:lnTo>
                    <a:close/>
                    <a:moveTo>
                      <a:pt x="517" y="2632"/>
                    </a:moveTo>
                    <a:lnTo>
                      <a:pt x="15" y="2922"/>
                    </a:lnTo>
                    <a:lnTo>
                      <a:pt x="15" y="3000"/>
                    </a:lnTo>
                    <a:lnTo>
                      <a:pt x="517" y="2703"/>
                    </a:lnTo>
                    <a:lnTo>
                      <a:pt x="517" y="2632"/>
                    </a:lnTo>
                    <a:close/>
                    <a:moveTo>
                      <a:pt x="1528" y="2335"/>
                    </a:moveTo>
                    <a:lnTo>
                      <a:pt x="0" y="3219"/>
                    </a:lnTo>
                    <a:lnTo>
                      <a:pt x="0" y="3290"/>
                    </a:lnTo>
                    <a:lnTo>
                      <a:pt x="1528" y="2406"/>
                    </a:lnTo>
                    <a:lnTo>
                      <a:pt x="1528" y="23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3089;p59"/>
              <p:cNvSpPr/>
              <p:nvPr/>
            </p:nvSpPr>
            <p:spPr>
              <a:xfrm>
                <a:off x="-1951922" y="2001125"/>
                <a:ext cx="40430" cy="26759"/>
              </a:xfrm>
              <a:custGeom>
                <a:rect l="l" t="t" r="r" b="b"/>
                <a:pathLst>
                  <a:path w="899" h="595" extrusionOk="0">
                    <a:moveTo>
                      <a:pt x="899" y="1"/>
                    </a:moveTo>
                    <a:lnTo>
                      <a:pt x="0" y="524"/>
                    </a:lnTo>
                    <a:lnTo>
                      <a:pt x="0" y="595"/>
                    </a:lnTo>
                    <a:lnTo>
                      <a:pt x="899" y="78"/>
                    </a:lnTo>
                    <a:lnTo>
                      <a:pt x="8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3090;p59"/>
              <p:cNvSpPr/>
              <p:nvPr/>
            </p:nvSpPr>
            <p:spPr>
              <a:xfrm>
                <a:off x="-2000313" y="2049785"/>
                <a:ext cx="26804" cy="18843"/>
              </a:xfrm>
              <a:custGeom>
                <a:rect l="l" t="t" r="r" b="b"/>
                <a:pathLst>
                  <a:path w="596" h="419" extrusionOk="0">
                    <a:moveTo>
                      <a:pt x="595" y="1"/>
                    </a:moveTo>
                    <a:lnTo>
                      <a:pt x="1" y="348"/>
                    </a:lnTo>
                    <a:lnTo>
                      <a:pt x="1" y="418"/>
                    </a:lnTo>
                    <a:lnTo>
                      <a:pt x="595" y="72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091;p59"/>
              <p:cNvSpPr/>
              <p:nvPr/>
            </p:nvSpPr>
            <p:spPr>
              <a:xfrm>
                <a:off x="-2004090" y="2026894"/>
                <a:ext cx="48390" cy="31211"/>
              </a:xfrm>
              <a:custGeom>
                <a:rect l="l" t="t" r="r" b="b"/>
                <a:pathLst>
                  <a:path w="1076" h="694" extrusionOk="0">
                    <a:moveTo>
                      <a:pt x="1075" y="1"/>
                    </a:moveTo>
                    <a:lnTo>
                      <a:pt x="0" y="623"/>
                    </a:lnTo>
                    <a:lnTo>
                      <a:pt x="0" y="694"/>
                    </a:lnTo>
                    <a:lnTo>
                      <a:pt x="1075" y="71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3092;p59"/>
              <p:cNvSpPr/>
              <p:nvPr/>
            </p:nvSpPr>
            <p:spPr>
              <a:xfrm>
                <a:off x="-1969731" y="2023386"/>
                <a:ext cx="41690" cy="27433"/>
              </a:xfrm>
              <a:custGeom>
                <a:rect l="l" t="t" r="r" b="b"/>
                <a:pathLst>
                  <a:path w="926" h="610" extrusionOk="0">
                    <a:moveTo>
                      <a:pt x="927" y="1"/>
                    </a:moveTo>
                    <a:lnTo>
                      <a:pt x="0" y="538"/>
                    </a:lnTo>
                    <a:lnTo>
                      <a:pt x="0" y="609"/>
                    </a:lnTo>
                    <a:lnTo>
                      <a:pt x="927" y="7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3093;p59"/>
              <p:cNvSpPr/>
              <p:nvPr/>
            </p:nvSpPr>
            <p:spPr>
              <a:xfrm>
                <a:off x="-2105593" y="2056801"/>
                <a:ext cx="97725" cy="59858"/>
              </a:xfrm>
              <a:custGeom>
                <a:rect l="l" t="t" r="r" b="b"/>
                <a:pathLst>
                  <a:path w="2173" h="1331" extrusionOk="0">
                    <a:moveTo>
                      <a:pt x="2172" y="1"/>
                    </a:moveTo>
                    <a:lnTo>
                      <a:pt x="0" y="1260"/>
                    </a:lnTo>
                    <a:lnTo>
                      <a:pt x="0" y="1331"/>
                    </a:lnTo>
                    <a:lnTo>
                      <a:pt x="2172" y="78"/>
                    </a:lnTo>
                    <a:lnTo>
                      <a:pt x="21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3094;p59"/>
              <p:cNvSpPr/>
              <p:nvPr/>
            </p:nvSpPr>
            <p:spPr>
              <a:xfrm>
                <a:off x="-1907714" y="1986509"/>
                <a:ext cx="21677" cy="15920"/>
              </a:xfrm>
              <a:custGeom>
                <a:rect l="l" t="t" r="r" b="b"/>
                <a:pathLst>
                  <a:path w="482" h="354" extrusionOk="0">
                    <a:moveTo>
                      <a:pt x="482" y="0"/>
                    </a:moveTo>
                    <a:lnTo>
                      <a:pt x="1" y="283"/>
                    </a:lnTo>
                    <a:lnTo>
                      <a:pt x="1" y="354"/>
                    </a:lnTo>
                    <a:lnTo>
                      <a:pt x="482" y="71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3095;p59"/>
              <p:cNvSpPr/>
              <p:nvPr/>
            </p:nvSpPr>
            <p:spPr>
              <a:xfrm>
                <a:off x="-2104964" y="2105461"/>
                <a:ext cx="35034" cy="23611"/>
              </a:xfrm>
              <a:custGeom>
                <a:rect l="l" t="t" r="r" b="b"/>
                <a:pathLst>
                  <a:path w="779" h="525" extrusionOk="0">
                    <a:moveTo>
                      <a:pt x="779" y="1"/>
                    </a:moveTo>
                    <a:lnTo>
                      <a:pt x="1" y="454"/>
                    </a:lnTo>
                    <a:lnTo>
                      <a:pt x="1" y="524"/>
                    </a:lnTo>
                    <a:lnTo>
                      <a:pt x="779" y="72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3096;p59"/>
              <p:cNvSpPr/>
              <p:nvPr/>
            </p:nvSpPr>
            <p:spPr>
              <a:xfrm>
                <a:off x="-2066152" y="2067639"/>
                <a:ext cx="62107" cy="38856"/>
              </a:xfrm>
              <a:custGeom>
                <a:rect l="l" t="t" r="r" b="b"/>
                <a:pathLst>
                  <a:path w="1381" h="864" extrusionOk="0">
                    <a:moveTo>
                      <a:pt x="1380" y="0"/>
                    </a:moveTo>
                    <a:lnTo>
                      <a:pt x="1" y="792"/>
                    </a:lnTo>
                    <a:lnTo>
                      <a:pt x="1" y="863"/>
                    </a:lnTo>
                    <a:lnTo>
                      <a:pt x="1380" y="71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3097;p59"/>
              <p:cNvSpPr/>
              <p:nvPr/>
            </p:nvSpPr>
            <p:spPr>
              <a:xfrm>
                <a:off x="-1882260" y="1973782"/>
                <a:ext cx="18169" cy="14031"/>
              </a:xfrm>
              <a:custGeom>
                <a:rect l="l" t="t" r="r" b="b"/>
                <a:pathLst>
                  <a:path w="403" h="312" extrusionOk="0">
                    <a:moveTo>
                      <a:pt x="404" y="0"/>
                    </a:moveTo>
                    <a:lnTo>
                      <a:pt x="1" y="234"/>
                    </a:lnTo>
                    <a:lnTo>
                      <a:pt x="1" y="311"/>
                    </a:lnTo>
                    <a:lnTo>
                      <a:pt x="404" y="7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3098;p59"/>
              <p:cNvSpPr/>
              <p:nvPr/>
            </p:nvSpPr>
            <p:spPr>
              <a:xfrm>
                <a:off x="-2492806" y="1514343"/>
                <a:ext cx="652911" cy="457550"/>
              </a:xfrm>
              <a:custGeom>
                <a:rect l="l" t="t" r="r" b="b"/>
                <a:pathLst>
                  <a:path w="14518" h="10174" extrusionOk="0">
                    <a:moveTo>
                      <a:pt x="14517" y="560"/>
                    </a:moveTo>
                    <a:lnTo>
                      <a:pt x="13336" y="1239"/>
                    </a:lnTo>
                    <a:lnTo>
                      <a:pt x="13336" y="1345"/>
                    </a:lnTo>
                    <a:lnTo>
                      <a:pt x="14517" y="659"/>
                    </a:lnTo>
                    <a:lnTo>
                      <a:pt x="14517" y="560"/>
                    </a:lnTo>
                    <a:close/>
                    <a:moveTo>
                      <a:pt x="14517" y="1"/>
                    </a:moveTo>
                    <a:lnTo>
                      <a:pt x="11277" y="1876"/>
                    </a:lnTo>
                    <a:lnTo>
                      <a:pt x="11277" y="1967"/>
                    </a:lnTo>
                    <a:lnTo>
                      <a:pt x="14517" y="100"/>
                    </a:lnTo>
                    <a:lnTo>
                      <a:pt x="14517" y="1"/>
                    </a:lnTo>
                    <a:close/>
                    <a:moveTo>
                      <a:pt x="13173" y="1331"/>
                    </a:moveTo>
                    <a:lnTo>
                      <a:pt x="11723" y="2166"/>
                    </a:lnTo>
                    <a:lnTo>
                      <a:pt x="11723" y="2272"/>
                    </a:lnTo>
                    <a:lnTo>
                      <a:pt x="13173" y="1437"/>
                    </a:lnTo>
                    <a:lnTo>
                      <a:pt x="13173" y="1331"/>
                    </a:lnTo>
                    <a:close/>
                    <a:moveTo>
                      <a:pt x="11560" y="2265"/>
                    </a:moveTo>
                    <a:lnTo>
                      <a:pt x="10740" y="2739"/>
                    </a:lnTo>
                    <a:lnTo>
                      <a:pt x="10740" y="2838"/>
                    </a:lnTo>
                    <a:lnTo>
                      <a:pt x="11560" y="2364"/>
                    </a:lnTo>
                    <a:lnTo>
                      <a:pt x="11560" y="2265"/>
                    </a:lnTo>
                    <a:close/>
                    <a:moveTo>
                      <a:pt x="11115" y="1960"/>
                    </a:moveTo>
                    <a:lnTo>
                      <a:pt x="9672" y="2795"/>
                    </a:lnTo>
                    <a:lnTo>
                      <a:pt x="9672" y="2894"/>
                    </a:lnTo>
                    <a:lnTo>
                      <a:pt x="11115" y="2059"/>
                    </a:lnTo>
                    <a:lnTo>
                      <a:pt x="11115" y="1960"/>
                    </a:lnTo>
                    <a:close/>
                    <a:moveTo>
                      <a:pt x="10577" y="2831"/>
                    </a:moveTo>
                    <a:lnTo>
                      <a:pt x="9148" y="3658"/>
                    </a:lnTo>
                    <a:lnTo>
                      <a:pt x="9148" y="3757"/>
                    </a:lnTo>
                    <a:lnTo>
                      <a:pt x="10577" y="2937"/>
                    </a:lnTo>
                    <a:lnTo>
                      <a:pt x="10577" y="2831"/>
                    </a:lnTo>
                    <a:close/>
                    <a:moveTo>
                      <a:pt x="9509" y="2887"/>
                    </a:moveTo>
                    <a:lnTo>
                      <a:pt x="7931" y="3800"/>
                    </a:lnTo>
                    <a:lnTo>
                      <a:pt x="7931" y="3899"/>
                    </a:lnTo>
                    <a:lnTo>
                      <a:pt x="9509" y="2993"/>
                    </a:lnTo>
                    <a:lnTo>
                      <a:pt x="9509" y="2887"/>
                    </a:lnTo>
                    <a:close/>
                    <a:moveTo>
                      <a:pt x="7769" y="3892"/>
                    </a:moveTo>
                    <a:lnTo>
                      <a:pt x="7096" y="4281"/>
                    </a:lnTo>
                    <a:lnTo>
                      <a:pt x="7096" y="4387"/>
                    </a:lnTo>
                    <a:lnTo>
                      <a:pt x="7769" y="3998"/>
                    </a:lnTo>
                    <a:lnTo>
                      <a:pt x="7769" y="3892"/>
                    </a:lnTo>
                    <a:close/>
                    <a:moveTo>
                      <a:pt x="8985" y="3750"/>
                    </a:moveTo>
                    <a:lnTo>
                      <a:pt x="7691" y="4500"/>
                    </a:lnTo>
                    <a:lnTo>
                      <a:pt x="7691" y="4599"/>
                    </a:lnTo>
                    <a:lnTo>
                      <a:pt x="8985" y="3849"/>
                    </a:lnTo>
                    <a:lnTo>
                      <a:pt x="8985" y="3750"/>
                    </a:lnTo>
                    <a:close/>
                    <a:moveTo>
                      <a:pt x="6927" y="4373"/>
                    </a:moveTo>
                    <a:lnTo>
                      <a:pt x="6078" y="4868"/>
                    </a:lnTo>
                    <a:lnTo>
                      <a:pt x="6078" y="4967"/>
                    </a:lnTo>
                    <a:lnTo>
                      <a:pt x="6927" y="4479"/>
                    </a:lnTo>
                    <a:lnTo>
                      <a:pt x="6927" y="4373"/>
                    </a:lnTo>
                    <a:close/>
                    <a:moveTo>
                      <a:pt x="8419" y="4635"/>
                    </a:moveTo>
                    <a:lnTo>
                      <a:pt x="7570" y="5130"/>
                    </a:lnTo>
                    <a:lnTo>
                      <a:pt x="7570" y="5236"/>
                    </a:lnTo>
                    <a:lnTo>
                      <a:pt x="8419" y="4734"/>
                    </a:lnTo>
                    <a:lnTo>
                      <a:pt x="8419" y="4635"/>
                    </a:lnTo>
                    <a:close/>
                    <a:moveTo>
                      <a:pt x="7528" y="4599"/>
                    </a:moveTo>
                    <a:lnTo>
                      <a:pt x="5965" y="5498"/>
                    </a:lnTo>
                    <a:lnTo>
                      <a:pt x="5965" y="5597"/>
                    </a:lnTo>
                    <a:lnTo>
                      <a:pt x="7528" y="4698"/>
                    </a:lnTo>
                    <a:lnTo>
                      <a:pt x="7528" y="4599"/>
                    </a:lnTo>
                    <a:close/>
                    <a:moveTo>
                      <a:pt x="5915" y="4960"/>
                    </a:moveTo>
                    <a:lnTo>
                      <a:pt x="3906" y="6120"/>
                    </a:lnTo>
                    <a:lnTo>
                      <a:pt x="3906" y="6219"/>
                    </a:lnTo>
                    <a:lnTo>
                      <a:pt x="5915" y="5059"/>
                    </a:lnTo>
                    <a:lnTo>
                      <a:pt x="5915" y="4960"/>
                    </a:lnTo>
                    <a:close/>
                    <a:moveTo>
                      <a:pt x="7408" y="5222"/>
                    </a:moveTo>
                    <a:lnTo>
                      <a:pt x="5399" y="6382"/>
                    </a:lnTo>
                    <a:lnTo>
                      <a:pt x="5399" y="6481"/>
                    </a:lnTo>
                    <a:lnTo>
                      <a:pt x="7408" y="5321"/>
                    </a:lnTo>
                    <a:lnTo>
                      <a:pt x="7408" y="5222"/>
                    </a:lnTo>
                    <a:close/>
                    <a:moveTo>
                      <a:pt x="3750" y="6212"/>
                    </a:moveTo>
                    <a:lnTo>
                      <a:pt x="3375" y="6431"/>
                    </a:lnTo>
                    <a:lnTo>
                      <a:pt x="3375" y="6530"/>
                    </a:lnTo>
                    <a:lnTo>
                      <a:pt x="3750" y="6311"/>
                    </a:lnTo>
                    <a:lnTo>
                      <a:pt x="3750" y="6212"/>
                    </a:lnTo>
                    <a:close/>
                    <a:moveTo>
                      <a:pt x="5802" y="5590"/>
                    </a:moveTo>
                    <a:lnTo>
                      <a:pt x="4260" y="6481"/>
                    </a:lnTo>
                    <a:lnTo>
                      <a:pt x="4260" y="6580"/>
                    </a:lnTo>
                    <a:lnTo>
                      <a:pt x="5802" y="5689"/>
                    </a:lnTo>
                    <a:lnTo>
                      <a:pt x="5802" y="5590"/>
                    </a:lnTo>
                    <a:close/>
                    <a:moveTo>
                      <a:pt x="5236" y="6474"/>
                    </a:moveTo>
                    <a:lnTo>
                      <a:pt x="4868" y="6686"/>
                    </a:lnTo>
                    <a:lnTo>
                      <a:pt x="4868" y="6792"/>
                    </a:lnTo>
                    <a:lnTo>
                      <a:pt x="5236" y="6573"/>
                    </a:lnTo>
                    <a:lnTo>
                      <a:pt x="5236" y="6474"/>
                    </a:lnTo>
                    <a:close/>
                    <a:moveTo>
                      <a:pt x="6460" y="6347"/>
                    </a:moveTo>
                    <a:lnTo>
                      <a:pt x="4451" y="7507"/>
                    </a:lnTo>
                    <a:lnTo>
                      <a:pt x="4451" y="7613"/>
                    </a:lnTo>
                    <a:lnTo>
                      <a:pt x="6460" y="6453"/>
                    </a:lnTo>
                    <a:lnTo>
                      <a:pt x="6460" y="6347"/>
                    </a:lnTo>
                    <a:close/>
                    <a:moveTo>
                      <a:pt x="4097" y="6573"/>
                    </a:moveTo>
                    <a:lnTo>
                      <a:pt x="2116" y="7719"/>
                    </a:lnTo>
                    <a:lnTo>
                      <a:pt x="2116" y="7818"/>
                    </a:lnTo>
                    <a:lnTo>
                      <a:pt x="4097" y="6672"/>
                    </a:lnTo>
                    <a:lnTo>
                      <a:pt x="4097" y="6573"/>
                    </a:lnTo>
                    <a:close/>
                    <a:moveTo>
                      <a:pt x="3213" y="6523"/>
                    </a:moveTo>
                    <a:lnTo>
                      <a:pt x="1027" y="7783"/>
                    </a:lnTo>
                    <a:lnTo>
                      <a:pt x="1027" y="7889"/>
                    </a:lnTo>
                    <a:lnTo>
                      <a:pt x="3213" y="6622"/>
                    </a:lnTo>
                    <a:lnTo>
                      <a:pt x="3213" y="6523"/>
                    </a:lnTo>
                    <a:close/>
                    <a:moveTo>
                      <a:pt x="4295" y="7606"/>
                    </a:moveTo>
                    <a:lnTo>
                      <a:pt x="3920" y="7818"/>
                    </a:lnTo>
                    <a:lnTo>
                      <a:pt x="3920" y="7917"/>
                    </a:lnTo>
                    <a:lnTo>
                      <a:pt x="4295" y="7712"/>
                    </a:lnTo>
                    <a:lnTo>
                      <a:pt x="4295" y="7606"/>
                    </a:lnTo>
                    <a:close/>
                    <a:moveTo>
                      <a:pt x="4705" y="6778"/>
                    </a:moveTo>
                    <a:lnTo>
                      <a:pt x="2519" y="8044"/>
                    </a:lnTo>
                    <a:lnTo>
                      <a:pt x="2519" y="8143"/>
                    </a:lnTo>
                    <a:lnTo>
                      <a:pt x="4705" y="6884"/>
                    </a:lnTo>
                    <a:lnTo>
                      <a:pt x="4705" y="6778"/>
                    </a:lnTo>
                    <a:close/>
                    <a:moveTo>
                      <a:pt x="864" y="7875"/>
                    </a:moveTo>
                    <a:lnTo>
                      <a:pt x="8" y="8377"/>
                    </a:lnTo>
                    <a:lnTo>
                      <a:pt x="8" y="8476"/>
                    </a:lnTo>
                    <a:lnTo>
                      <a:pt x="864" y="7981"/>
                    </a:lnTo>
                    <a:lnTo>
                      <a:pt x="864" y="7875"/>
                    </a:lnTo>
                    <a:close/>
                    <a:moveTo>
                      <a:pt x="1953" y="7811"/>
                    </a:moveTo>
                    <a:lnTo>
                      <a:pt x="8" y="8936"/>
                    </a:lnTo>
                    <a:lnTo>
                      <a:pt x="8" y="9035"/>
                    </a:lnTo>
                    <a:lnTo>
                      <a:pt x="1953" y="7910"/>
                    </a:lnTo>
                    <a:lnTo>
                      <a:pt x="1953" y="7811"/>
                    </a:lnTo>
                    <a:close/>
                    <a:moveTo>
                      <a:pt x="3750" y="7910"/>
                    </a:moveTo>
                    <a:lnTo>
                      <a:pt x="1564" y="9169"/>
                    </a:lnTo>
                    <a:lnTo>
                      <a:pt x="1564" y="9275"/>
                    </a:lnTo>
                    <a:lnTo>
                      <a:pt x="3750" y="8009"/>
                    </a:lnTo>
                    <a:lnTo>
                      <a:pt x="3750" y="7910"/>
                    </a:lnTo>
                    <a:close/>
                    <a:moveTo>
                      <a:pt x="2357" y="8136"/>
                    </a:moveTo>
                    <a:lnTo>
                      <a:pt x="1" y="9495"/>
                    </a:lnTo>
                    <a:lnTo>
                      <a:pt x="1" y="9601"/>
                    </a:lnTo>
                    <a:lnTo>
                      <a:pt x="2357" y="8242"/>
                    </a:lnTo>
                    <a:lnTo>
                      <a:pt x="2357" y="8136"/>
                    </a:lnTo>
                    <a:close/>
                    <a:moveTo>
                      <a:pt x="1409" y="9268"/>
                    </a:moveTo>
                    <a:lnTo>
                      <a:pt x="8" y="10075"/>
                    </a:lnTo>
                    <a:lnTo>
                      <a:pt x="8" y="10174"/>
                    </a:lnTo>
                    <a:lnTo>
                      <a:pt x="1409" y="9367"/>
                    </a:lnTo>
                    <a:lnTo>
                      <a:pt x="1409" y="92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3099;p59"/>
              <p:cNvSpPr/>
              <p:nvPr/>
            </p:nvSpPr>
            <p:spPr>
              <a:xfrm>
                <a:off x="-2037820" y="2291288"/>
                <a:ext cx="34719" cy="24555"/>
              </a:xfrm>
              <a:custGeom>
                <a:rect l="l" t="t" r="r" b="b"/>
                <a:pathLst>
                  <a:path w="772" h="546" extrusionOk="0">
                    <a:moveTo>
                      <a:pt x="771" y="0"/>
                    </a:moveTo>
                    <a:lnTo>
                      <a:pt x="0" y="453"/>
                    </a:lnTo>
                    <a:lnTo>
                      <a:pt x="0" y="545"/>
                    </a:lnTo>
                    <a:lnTo>
                      <a:pt x="771" y="99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3100;p59"/>
              <p:cNvSpPr/>
              <p:nvPr/>
            </p:nvSpPr>
            <p:spPr>
              <a:xfrm>
                <a:off x="-1997434" y="2279820"/>
                <a:ext cx="14706" cy="12772"/>
              </a:xfrm>
              <a:custGeom>
                <a:rect l="l" t="t" r="r" b="b"/>
                <a:pathLst>
                  <a:path w="327" h="284" extrusionOk="0">
                    <a:moveTo>
                      <a:pt x="326" y="1"/>
                    </a:moveTo>
                    <a:lnTo>
                      <a:pt x="1" y="185"/>
                    </a:lnTo>
                    <a:lnTo>
                      <a:pt x="1" y="284"/>
                    </a:lnTo>
                    <a:lnTo>
                      <a:pt x="326" y="93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3101;p59"/>
              <p:cNvSpPr/>
              <p:nvPr/>
            </p:nvSpPr>
            <p:spPr>
              <a:xfrm>
                <a:off x="-2037820" y="2318946"/>
                <a:ext cx="19113" cy="15336"/>
              </a:xfrm>
              <a:custGeom>
                <a:rect l="l" t="t" r="r" b="b"/>
                <a:pathLst>
                  <a:path w="425" h="341" extrusionOk="0">
                    <a:moveTo>
                      <a:pt x="425" y="1"/>
                    </a:moveTo>
                    <a:lnTo>
                      <a:pt x="0" y="241"/>
                    </a:lnTo>
                    <a:lnTo>
                      <a:pt x="0" y="340"/>
                    </a:lnTo>
                    <a:lnTo>
                      <a:pt x="425" y="93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3102;p59"/>
              <p:cNvSpPr/>
              <p:nvPr/>
            </p:nvSpPr>
            <p:spPr>
              <a:xfrm>
                <a:off x="-2013040" y="2290658"/>
                <a:ext cx="42679" cy="29322"/>
              </a:xfrm>
              <a:custGeom>
                <a:rect l="l" t="t" r="r" b="b"/>
                <a:pathLst>
                  <a:path w="949" h="652" extrusionOk="0">
                    <a:moveTo>
                      <a:pt x="949" y="0"/>
                    </a:moveTo>
                    <a:lnTo>
                      <a:pt x="1" y="552"/>
                    </a:lnTo>
                    <a:lnTo>
                      <a:pt x="1" y="651"/>
                    </a:lnTo>
                    <a:lnTo>
                      <a:pt x="949" y="99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3103;p59"/>
              <p:cNvSpPr/>
              <p:nvPr/>
            </p:nvSpPr>
            <p:spPr>
              <a:xfrm>
                <a:off x="-1964649" y="2273793"/>
                <a:ext cx="23880" cy="18169"/>
              </a:xfrm>
              <a:custGeom>
                <a:rect l="l" t="t" r="r" b="b"/>
                <a:pathLst>
                  <a:path w="531" h="403" extrusionOk="0">
                    <a:moveTo>
                      <a:pt x="531" y="0"/>
                    </a:moveTo>
                    <a:lnTo>
                      <a:pt x="0" y="305"/>
                    </a:lnTo>
                    <a:lnTo>
                      <a:pt x="0" y="404"/>
                    </a:lnTo>
                    <a:lnTo>
                      <a:pt x="531" y="99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3104;p59"/>
              <p:cNvSpPr/>
              <p:nvPr/>
            </p:nvSpPr>
            <p:spPr>
              <a:xfrm>
                <a:off x="-2247167" y="2412174"/>
                <a:ext cx="35034" cy="24555"/>
              </a:xfrm>
              <a:custGeom>
                <a:rect l="l" t="t" r="r" b="b"/>
                <a:pathLst>
                  <a:path w="779" h="546" extrusionOk="0">
                    <a:moveTo>
                      <a:pt x="778" y="1"/>
                    </a:moveTo>
                    <a:lnTo>
                      <a:pt x="0" y="446"/>
                    </a:lnTo>
                    <a:lnTo>
                      <a:pt x="0" y="545"/>
                    </a:lnTo>
                    <a:lnTo>
                      <a:pt x="778" y="100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3105;p59"/>
              <p:cNvSpPr/>
              <p:nvPr/>
            </p:nvSpPr>
            <p:spPr>
              <a:xfrm>
                <a:off x="-2206467" y="2400391"/>
                <a:ext cx="14391" cy="12772"/>
              </a:xfrm>
              <a:custGeom>
                <a:rect l="l" t="t" r="r" b="b"/>
                <a:pathLst>
                  <a:path w="320" h="284" extrusionOk="0">
                    <a:moveTo>
                      <a:pt x="319" y="1"/>
                    </a:moveTo>
                    <a:lnTo>
                      <a:pt x="1" y="192"/>
                    </a:lnTo>
                    <a:lnTo>
                      <a:pt x="1" y="284"/>
                    </a:lnTo>
                    <a:lnTo>
                      <a:pt x="319" y="100"/>
                    </a:lnTo>
                    <a:lnTo>
                      <a:pt x="3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3106;p59"/>
              <p:cNvSpPr/>
              <p:nvPr/>
            </p:nvSpPr>
            <p:spPr>
              <a:xfrm>
                <a:off x="-2247167" y="2439562"/>
                <a:ext cx="19113" cy="15291"/>
              </a:xfrm>
              <a:custGeom>
                <a:rect l="l" t="t" r="r" b="b"/>
                <a:pathLst>
                  <a:path w="425" h="340" extrusionOk="0">
                    <a:moveTo>
                      <a:pt x="425" y="0"/>
                    </a:moveTo>
                    <a:lnTo>
                      <a:pt x="0" y="248"/>
                    </a:lnTo>
                    <a:lnTo>
                      <a:pt x="0" y="340"/>
                    </a:lnTo>
                    <a:lnTo>
                      <a:pt x="425" y="99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3107;p59"/>
              <p:cNvSpPr/>
              <p:nvPr/>
            </p:nvSpPr>
            <p:spPr>
              <a:xfrm>
                <a:off x="-2222342" y="2411544"/>
                <a:ext cx="42994" cy="29007"/>
              </a:xfrm>
              <a:custGeom>
                <a:rect l="l" t="t" r="r" b="b"/>
                <a:pathLst>
                  <a:path w="956" h="645" extrusionOk="0">
                    <a:moveTo>
                      <a:pt x="955" y="1"/>
                    </a:moveTo>
                    <a:lnTo>
                      <a:pt x="0" y="552"/>
                    </a:lnTo>
                    <a:lnTo>
                      <a:pt x="0" y="644"/>
                    </a:lnTo>
                    <a:lnTo>
                      <a:pt x="955" y="100"/>
                    </a:lnTo>
                    <a:lnTo>
                      <a:pt x="95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" name="Google Shape;3108;p59"/>
              <p:cNvSpPr/>
              <p:nvPr/>
            </p:nvSpPr>
            <p:spPr>
              <a:xfrm>
                <a:off x="-2173682" y="2394679"/>
                <a:ext cx="23566" cy="17854"/>
              </a:xfrm>
              <a:custGeom>
                <a:rect l="l" t="t" r="r" b="b"/>
                <a:pathLst>
                  <a:path w="524" h="397" extrusionOk="0">
                    <a:moveTo>
                      <a:pt x="524" y="1"/>
                    </a:moveTo>
                    <a:lnTo>
                      <a:pt x="0" y="305"/>
                    </a:lnTo>
                    <a:lnTo>
                      <a:pt x="0" y="397"/>
                    </a:lnTo>
                    <a:lnTo>
                      <a:pt x="524" y="9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" name="Google Shape;3109;p59"/>
              <p:cNvSpPr/>
              <p:nvPr/>
            </p:nvSpPr>
            <p:spPr>
              <a:xfrm>
                <a:off x="-2456199" y="2533060"/>
                <a:ext cx="35034" cy="24240"/>
              </a:xfrm>
              <a:custGeom>
                <a:rect l="l" t="t" r="r" b="b"/>
                <a:pathLst>
                  <a:path w="779" h="539" extrusionOk="0">
                    <a:moveTo>
                      <a:pt x="779" y="1"/>
                    </a:moveTo>
                    <a:lnTo>
                      <a:pt x="0" y="447"/>
                    </a:lnTo>
                    <a:lnTo>
                      <a:pt x="0" y="539"/>
                    </a:lnTo>
                    <a:lnTo>
                      <a:pt x="779" y="93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" name="Google Shape;3110;p59"/>
              <p:cNvSpPr/>
              <p:nvPr/>
            </p:nvSpPr>
            <p:spPr>
              <a:xfrm>
                <a:off x="-2415499" y="2521322"/>
                <a:ext cx="14391" cy="12772"/>
              </a:xfrm>
              <a:custGeom>
                <a:rect l="l" t="t" r="r" b="b"/>
                <a:pathLst>
                  <a:path w="320" h="284" extrusionOk="0">
                    <a:moveTo>
                      <a:pt x="319" y="0"/>
                    </a:moveTo>
                    <a:lnTo>
                      <a:pt x="1" y="184"/>
                    </a:lnTo>
                    <a:lnTo>
                      <a:pt x="1" y="283"/>
                    </a:lnTo>
                    <a:lnTo>
                      <a:pt x="319" y="92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2" name="Google Shape;3111;p59"/>
              <p:cNvSpPr/>
              <p:nvPr/>
            </p:nvSpPr>
            <p:spPr>
              <a:xfrm>
                <a:off x="-2456199" y="2560448"/>
                <a:ext cx="19113" cy="15291"/>
              </a:xfrm>
              <a:custGeom>
                <a:rect l="l" t="t" r="r" b="b"/>
                <a:pathLst>
                  <a:path w="425" h="340" extrusionOk="0">
                    <a:moveTo>
                      <a:pt x="425" y="0"/>
                    </a:moveTo>
                    <a:lnTo>
                      <a:pt x="0" y="241"/>
                    </a:lnTo>
                    <a:lnTo>
                      <a:pt x="0" y="340"/>
                    </a:lnTo>
                    <a:lnTo>
                      <a:pt x="425" y="92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3" name="Google Shape;3112;p59"/>
              <p:cNvSpPr/>
              <p:nvPr/>
            </p:nvSpPr>
            <p:spPr>
              <a:xfrm>
                <a:off x="-2431374" y="2532430"/>
                <a:ext cx="42679" cy="29007"/>
              </a:xfrm>
              <a:custGeom>
                <a:rect l="l" t="t" r="r" b="b"/>
                <a:pathLst>
                  <a:path w="949" h="645" extrusionOk="0">
                    <a:moveTo>
                      <a:pt x="948" y="1"/>
                    </a:moveTo>
                    <a:lnTo>
                      <a:pt x="0" y="546"/>
                    </a:lnTo>
                    <a:lnTo>
                      <a:pt x="0" y="645"/>
                    </a:lnTo>
                    <a:lnTo>
                      <a:pt x="948" y="93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" name="Google Shape;3113;p59"/>
              <p:cNvSpPr/>
              <p:nvPr/>
            </p:nvSpPr>
            <p:spPr>
              <a:xfrm>
                <a:off x="-2382714" y="2515251"/>
                <a:ext cx="23611" cy="18214"/>
              </a:xfrm>
              <a:custGeom>
                <a:rect l="l" t="t" r="r" b="b"/>
                <a:pathLst>
                  <a:path w="525" h="405" extrusionOk="0">
                    <a:moveTo>
                      <a:pt x="524" y="1"/>
                    </a:moveTo>
                    <a:lnTo>
                      <a:pt x="1" y="305"/>
                    </a:lnTo>
                    <a:lnTo>
                      <a:pt x="1" y="404"/>
                    </a:lnTo>
                    <a:lnTo>
                      <a:pt x="524" y="100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8570099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</a:xfrm>
      </p:grpSpPr>
      <p:cxnSp>
        <p:nvCxnSpPr>
          <p:cNvPr id="2732" name="Google Shape;2732;p53"/>
          <p:cNvCxnSpPr/>
          <p:nvPr/>
        </p:nvCxnSpPr>
        <p:spPr>
          <a:xfrm flipH="1">
            <a:off x="7658200" y="291375"/>
            <a:ext cx="1731600" cy="9999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734" name="Google Shape;2734;p53"/>
          <p:cNvGrpSpPr/>
          <p:nvPr/>
        </p:nvGrpSpPr>
        <p:grpSpPr>
          <a:xfrm>
            <a:off x="57488" y="525843"/>
            <a:ext cx="1687968" cy="1208740"/>
            <a:chOff x="10099830" y="2476860"/>
            <a:chExt cx="2039411" cy="1460278"/>
          </a:xfrm>
        </p:grpSpPr>
        <p:sp>
          <p:nvSpPr>
            <p:cNvPr id="2735" name="Google Shape;2735;p53"/>
            <p:cNvSpPr/>
            <p:nvPr/>
          </p:nvSpPr>
          <p:spPr>
            <a:xfrm>
              <a:off x="10161377" y="2960118"/>
              <a:ext cx="1656646" cy="977019"/>
            </a:xfrm>
            <a:custGeom>
              <a:rect l="l" t="t" r="r" b="b"/>
              <a:pathLst>
                <a:path w="40537" h="23907" extrusionOk="0">
                  <a:moveTo>
                    <a:pt x="15303" y="146"/>
                  </a:moveTo>
                  <a:cubicBezTo>
                    <a:pt x="18578" y="202"/>
                    <a:pt x="21811" y="945"/>
                    <a:pt x="24308" y="2388"/>
                  </a:cubicBezTo>
                  <a:cubicBezTo>
                    <a:pt x="29529" y="5395"/>
                    <a:pt x="29550" y="10304"/>
                    <a:pt x="24372" y="13311"/>
                  </a:cubicBezTo>
                  <a:cubicBezTo>
                    <a:pt x="21889" y="14754"/>
                    <a:pt x="18656" y="15497"/>
                    <a:pt x="15395" y="15561"/>
                  </a:cubicBezTo>
                  <a:cubicBezTo>
                    <a:pt x="12119" y="15497"/>
                    <a:pt x="8886" y="14754"/>
                    <a:pt x="6389" y="13311"/>
                  </a:cubicBezTo>
                  <a:cubicBezTo>
                    <a:pt x="1168" y="10304"/>
                    <a:pt x="1147" y="5402"/>
                    <a:pt x="6325" y="2388"/>
                  </a:cubicBezTo>
                  <a:cubicBezTo>
                    <a:pt x="8809" y="952"/>
                    <a:pt x="12041" y="202"/>
                    <a:pt x="15303" y="146"/>
                  </a:cubicBezTo>
                  <a:close/>
                  <a:moveTo>
                    <a:pt x="14881" y="0"/>
                  </a:moveTo>
                  <a:cubicBezTo>
                    <a:pt x="11399" y="0"/>
                    <a:pt x="7924" y="759"/>
                    <a:pt x="5278" y="2296"/>
                  </a:cubicBezTo>
                  <a:cubicBezTo>
                    <a:pt x="1" y="5359"/>
                    <a:pt x="29" y="10347"/>
                    <a:pt x="5342" y="13410"/>
                  </a:cubicBezTo>
                  <a:cubicBezTo>
                    <a:pt x="8001" y="14947"/>
                    <a:pt x="11483" y="15706"/>
                    <a:pt x="14966" y="15706"/>
                  </a:cubicBezTo>
                  <a:cubicBezTo>
                    <a:pt x="15107" y="15706"/>
                    <a:pt x="15247" y="15705"/>
                    <a:pt x="15388" y="15702"/>
                  </a:cubicBezTo>
                  <a:cubicBezTo>
                    <a:pt x="15529" y="15705"/>
                    <a:pt x="15671" y="15706"/>
                    <a:pt x="15813" y="15706"/>
                  </a:cubicBezTo>
                  <a:cubicBezTo>
                    <a:pt x="18034" y="15706"/>
                    <a:pt x="20248" y="15393"/>
                    <a:pt x="22250" y="14768"/>
                  </a:cubicBezTo>
                  <a:lnTo>
                    <a:pt x="25405" y="16601"/>
                  </a:lnTo>
                  <a:cubicBezTo>
                    <a:pt x="25299" y="16700"/>
                    <a:pt x="25207" y="16813"/>
                    <a:pt x="25129" y="16940"/>
                  </a:cubicBezTo>
                  <a:cubicBezTo>
                    <a:pt x="25023" y="17124"/>
                    <a:pt x="25037" y="17266"/>
                    <a:pt x="25171" y="17350"/>
                  </a:cubicBezTo>
                  <a:lnTo>
                    <a:pt x="36370" y="23845"/>
                  </a:lnTo>
                  <a:cubicBezTo>
                    <a:pt x="36427" y="23873"/>
                    <a:pt x="36490" y="23887"/>
                    <a:pt x="36547" y="23894"/>
                  </a:cubicBezTo>
                  <a:cubicBezTo>
                    <a:pt x="36599" y="23902"/>
                    <a:pt x="36655" y="23906"/>
                    <a:pt x="36717" y="23906"/>
                  </a:cubicBezTo>
                  <a:cubicBezTo>
                    <a:pt x="37363" y="23906"/>
                    <a:pt x="38516" y="23477"/>
                    <a:pt x="39433" y="22883"/>
                  </a:cubicBezTo>
                  <a:cubicBezTo>
                    <a:pt x="39936" y="22557"/>
                    <a:pt x="40268" y="22246"/>
                    <a:pt x="40403" y="21998"/>
                  </a:cubicBezTo>
                  <a:cubicBezTo>
                    <a:pt x="40537" y="21758"/>
                    <a:pt x="40480" y="21581"/>
                    <a:pt x="40190" y="21531"/>
                  </a:cubicBezTo>
                  <a:lnTo>
                    <a:pt x="40190" y="21531"/>
                  </a:lnTo>
                  <a:cubicBezTo>
                    <a:pt x="40247" y="21538"/>
                    <a:pt x="40311" y="21560"/>
                    <a:pt x="40360" y="21588"/>
                  </a:cubicBezTo>
                  <a:lnTo>
                    <a:pt x="29161" y="15101"/>
                  </a:lnTo>
                  <a:cubicBezTo>
                    <a:pt x="29105" y="15065"/>
                    <a:pt x="29048" y="15051"/>
                    <a:pt x="28985" y="15044"/>
                  </a:cubicBezTo>
                  <a:cubicBezTo>
                    <a:pt x="28932" y="15035"/>
                    <a:pt x="28874" y="15031"/>
                    <a:pt x="28811" y="15031"/>
                  </a:cubicBezTo>
                  <a:cubicBezTo>
                    <a:pt x="28569" y="15031"/>
                    <a:pt x="28258" y="15093"/>
                    <a:pt x="27916" y="15200"/>
                  </a:cubicBezTo>
                  <a:lnTo>
                    <a:pt x="25101" y="13573"/>
                  </a:lnTo>
                  <a:cubicBezTo>
                    <a:pt x="25207" y="13516"/>
                    <a:pt x="25313" y="13467"/>
                    <a:pt x="25412" y="13410"/>
                  </a:cubicBezTo>
                  <a:cubicBezTo>
                    <a:pt x="30689" y="10347"/>
                    <a:pt x="30661" y="5359"/>
                    <a:pt x="25348" y="2296"/>
                  </a:cubicBezTo>
                  <a:cubicBezTo>
                    <a:pt x="22690" y="759"/>
                    <a:pt x="19207" y="0"/>
                    <a:pt x="15724" y="0"/>
                  </a:cubicBezTo>
                  <a:cubicBezTo>
                    <a:pt x="15584" y="0"/>
                    <a:pt x="15443" y="2"/>
                    <a:pt x="15303" y="4"/>
                  </a:cubicBezTo>
                  <a:cubicBezTo>
                    <a:pt x="15162" y="2"/>
                    <a:pt x="15022" y="0"/>
                    <a:pt x="14881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6" name="Google Shape;2736;p53"/>
            <p:cNvSpPr/>
            <p:nvPr/>
          </p:nvSpPr>
          <p:spPr>
            <a:xfrm>
              <a:off x="10099830" y="3149907"/>
              <a:ext cx="1133624" cy="704351"/>
            </a:xfrm>
            <a:custGeom>
              <a:rect l="l" t="t" r="r" b="b"/>
              <a:pathLst>
                <a:path w="27739" h="17235" extrusionOk="0">
                  <a:moveTo>
                    <a:pt x="4825" y="1"/>
                  </a:moveTo>
                  <a:lnTo>
                    <a:pt x="0" y="2781"/>
                  </a:lnTo>
                  <a:lnTo>
                    <a:pt x="25029" y="17234"/>
                  </a:lnTo>
                  <a:lnTo>
                    <a:pt x="27739" y="17234"/>
                  </a:lnTo>
                  <a:lnTo>
                    <a:pt x="4825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7" name="Google Shape;2737;p53"/>
            <p:cNvSpPr/>
            <p:nvPr/>
          </p:nvSpPr>
          <p:spPr>
            <a:xfrm>
              <a:off x="10190025" y="3151092"/>
              <a:ext cx="1046331" cy="703166"/>
            </a:xfrm>
            <a:custGeom>
              <a:rect l="l" t="t" r="r" b="b"/>
              <a:pathLst>
                <a:path w="25603" h="17206" extrusionOk="0">
                  <a:moveTo>
                    <a:pt x="7" y="0"/>
                  </a:moveTo>
                  <a:lnTo>
                    <a:pt x="0" y="2427"/>
                  </a:lnTo>
                  <a:lnTo>
                    <a:pt x="25602" y="17205"/>
                  </a:lnTo>
                  <a:lnTo>
                    <a:pt x="25602" y="50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8" name="Google Shape;2738;p53"/>
            <p:cNvSpPr/>
            <p:nvPr/>
          </p:nvSpPr>
          <p:spPr>
            <a:xfrm>
              <a:off x="11236315" y="3328007"/>
              <a:ext cx="739579" cy="526251"/>
            </a:xfrm>
            <a:custGeom>
              <a:rect l="l" t="t" r="r" b="b"/>
              <a:pathLst>
                <a:path w="18097" h="12877" extrusionOk="0">
                  <a:moveTo>
                    <a:pt x="18097" y="1"/>
                  </a:moveTo>
                  <a:lnTo>
                    <a:pt x="0" y="715"/>
                  </a:lnTo>
                  <a:lnTo>
                    <a:pt x="0" y="12876"/>
                  </a:lnTo>
                  <a:lnTo>
                    <a:pt x="18097" y="2427"/>
                  </a:lnTo>
                  <a:lnTo>
                    <a:pt x="180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9" name="Google Shape;2739;p53"/>
            <p:cNvSpPr/>
            <p:nvPr/>
          </p:nvSpPr>
          <p:spPr>
            <a:xfrm>
              <a:off x="10190311" y="2724067"/>
              <a:ext cx="1785583" cy="1031005"/>
            </a:xfrm>
            <a:custGeom>
              <a:rect l="l" t="t" r="r" b="b"/>
              <a:pathLst>
                <a:path w="43692" h="25228" extrusionOk="0">
                  <a:moveTo>
                    <a:pt x="18097" y="0"/>
                  </a:moveTo>
                  <a:lnTo>
                    <a:pt x="0" y="10449"/>
                  </a:lnTo>
                  <a:lnTo>
                    <a:pt x="25588" y="25228"/>
                  </a:lnTo>
                  <a:lnTo>
                    <a:pt x="43692" y="14779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0" name="Google Shape;2740;p53"/>
            <p:cNvSpPr/>
            <p:nvPr/>
          </p:nvSpPr>
          <p:spPr>
            <a:xfrm>
              <a:off x="10823757" y="3099313"/>
              <a:ext cx="159342" cy="92279"/>
            </a:xfrm>
            <a:custGeom>
              <a:rect l="l" t="t" r="r" b="b"/>
              <a:pathLst>
                <a:path w="3899" h="2258" extrusionOk="0">
                  <a:moveTo>
                    <a:pt x="3898" y="1"/>
                  </a:moveTo>
                  <a:lnTo>
                    <a:pt x="3537" y="50"/>
                  </a:lnTo>
                  <a:lnTo>
                    <a:pt x="3184" y="107"/>
                  </a:lnTo>
                  <a:lnTo>
                    <a:pt x="3361" y="213"/>
                  </a:lnTo>
                  <a:lnTo>
                    <a:pt x="0" y="2159"/>
                  </a:lnTo>
                  <a:lnTo>
                    <a:pt x="177" y="2258"/>
                  </a:lnTo>
                  <a:lnTo>
                    <a:pt x="3537" y="319"/>
                  </a:lnTo>
                  <a:lnTo>
                    <a:pt x="3707" y="411"/>
                  </a:lnTo>
                  <a:lnTo>
                    <a:pt x="3799" y="206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1" name="Google Shape;2741;p53"/>
            <p:cNvSpPr/>
            <p:nvPr/>
          </p:nvSpPr>
          <p:spPr>
            <a:xfrm>
              <a:off x="10920041" y="3134009"/>
              <a:ext cx="160201" cy="92279"/>
            </a:xfrm>
            <a:custGeom>
              <a:rect l="l" t="t" r="r" b="b"/>
              <a:pathLst>
                <a:path w="3920" h="2258" extrusionOk="0">
                  <a:moveTo>
                    <a:pt x="3742" y="1"/>
                  </a:moveTo>
                  <a:lnTo>
                    <a:pt x="375" y="1946"/>
                  </a:lnTo>
                  <a:lnTo>
                    <a:pt x="191" y="1840"/>
                  </a:lnTo>
                  <a:lnTo>
                    <a:pt x="99" y="2045"/>
                  </a:lnTo>
                  <a:lnTo>
                    <a:pt x="0" y="2258"/>
                  </a:lnTo>
                  <a:lnTo>
                    <a:pt x="0" y="2258"/>
                  </a:lnTo>
                  <a:lnTo>
                    <a:pt x="361" y="2201"/>
                  </a:lnTo>
                  <a:lnTo>
                    <a:pt x="722" y="2144"/>
                  </a:lnTo>
                  <a:lnTo>
                    <a:pt x="552" y="2045"/>
                  </a:lnTo>
                  <a:lnTo>
                    <a:pt x="3919" y="100"/>
                  </a:lnTo>
                  <a:lnTo>
                    <a:pt x="3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2" name="Google Shape;2742;p53"/>
            <p:cNvSpPr/>
            <p:nvPr/>
          </p:nvSpPr>
          <p:spPr>
            <a:xfrm>
              <a:off x="10734421" y="3271079"/>
              <a:ext cx="131879" cy="75768"/>
            </a:xfrm>
            <a:custGeom>
              <a:rect l="l" t="t" r="r" b="b"/>
              <a:pathLst>
                <a:path w="3227" h="1853" extrusionOk="0">
                  <a:moveTo>
                    <a:pt x="0" y="0"/>
                  </a:moveTo>
                  <a:lnTo>
                    <a:pt x="99" y="205"/>
                  </a:lnTo>
                  <a:lnTo>
                    <a:pt x="191" y="417"/>
                  </a:lnTo>
                  <a:lnTo>
                    <a:pt x="375" y="311"/>
                  </a:lnTo>
                  <a:lnTo>
                    <a:pt x="3049" y="1854"/>
                  </a:lnTo>
                  <a:lnTo>
                    <a:pt x="3226" y="1754"/>
                  </a:lnTo>
                  <a:lnTo>
                    <a:pt x="552" y="205"/>
                  </a:lnTo>
                  <a:lnTo>
                    <a:pt x="722" y="113"/>
                  </a:lnTo>
                  <a:lnTo>
                    <a:pt x="36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11036840" y="2978754"/>
              <a:ext cx="131266" cy="76095"/>
            </a:xfrm>
            <a:custGeom>
              <a:rect l="l" t="t" r="r" b="b"/>
              <a:pathLst>
                <a:path w="3212" h="1862" extrusionOk="0">
                  <a:moveTo>
                    <a:pt x="177" y="1"/>
                  </a:moveTo>
                  <a:lnTo>
                    <a:pt x="0" y="100"/>
                  </a:lnTo>
                  <a:lnTo>
                    <a:pt x="2674" y="1642"/>
                  </a:lnTo>
                  <a:lnTo>
                    <a:pt x="2490" y="1748"/>
                  </a:lnTo>
                  <a:lnTo>
                    <a:pt x="2851" y="1805"/>
                  </a:lnTo>
                  <a:lnTo>
                    <a:pt x="3212" y="1861"/>
                  </a:lnTo>
                  <a:lnTo>
                    <a:pt x="3113" y="1656"/>
                  </a:lnTo>
                  <a:lnTo>
                    <a:pt x="3014" y="1444"/>
                  </a:lnTo>
                  <a:lnTo>
                    <a:pt x="2851" y="1543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10495591" y="3130535"/>
              <a:ext cx="350153" cy="202417"/>
            </a:xfrm>
            <a:custGeom>
              <a:rect l="l" t="t" r="r" b="b"/>
              <a:pathLst>
                <a:path w="8568" h="4953" extrusionOk="0">
                  <a:moveTo>
                    <a:pt x="5823" y="1"/>
                  </a:moveTo>
                  <a:lnTo>
                    <a:pt x="1" y="3368"/>
                  </a:lnTo>
                  <a:lnTo>
                    <a:pt x="2746" y="4953"/>
                  </a:lnTo>
                  <a:lnTo>
                    <a:pt x="8568" y="1586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10896910" y="2898980"/>
              <a:ext cx="350153" cy="202131"/>
            </a:xfrm>
            <a:custGeom>
              <a:rect l="l" t="t" r="r" b="b"/>
              <a:pathLst>
                <a:path w="8568" h="4946" extrusionOk="0">
                  <a:moveTo>
                    <a:pt x="5822" y="0"/>
                  </a:moveTo>
                  <a:lnTo>
                    <a:pt x="0" y="3361"/>
                  </a:lnTo>
                  <a:lnTo>
                    <a:pt x="2745" y="4945"/>
                  </a:lnTo>
                  <a:lnTo>
                    <a:pt x="8567" y="1585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10495591" y="3130535"/>
              <a:ext cx="267192" cy="154438"/>
            </a:xfrm>
            <a:custGeom>
              <a:rect l="l" t="t" r="r" b="b"/>
              <a:pathLst>
                <a:path w="6538" h="3779" extrusionOk="0">
                  <a:moveTo>
                    <a:pt x="5823" y="1"/>
                  </a:moveTo>
                  <a:lnTo>
                    <a:pt x="1" y="3368"/>
                  </a:lnTo>
                  <a:lnTo>
                    <a:pt x="708" y="3779"/>
                  </a:lnTo>
                  <a:lnTo>
                    <a:pt x="6538" y="411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10896910" y="2898980"/>
              <a:ext cx="267151" cy="154111"/>
            </a:xfrm>
            <a:custGeom>
              <a:rect l="l" t="t" r="r" b="b"/>
              <a:pathLst>
                <a:path w="6537" h="3770" extrusionOk="0">
                  <a:moveTo>
                    <a:pt x="5822" y="0"/>
                  </a:moveTo>
                  <a:lnTo>
                    <a:pt x="0" y="3361"/>
                  </a:lnTo>
                  <a:lnTo>
                    <a:pt x="708" y="3771"/>
                  </a:lnTo>
                  <a:lnTo>
                    <a:pt x="6537" y="411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3"/>
            <p:cNvSpPr/>
            <p:nvPr/>
          </p:nvSpPr>
          <p:spPr>
            <a:xfrm>
              <a:off x="10657222" y="3223918"/>
              <a:ext cx="350153" cy="202417"/>
            </a:xfrm>
            <a:custGeom>
              <a:rect l="l" t="t" r="r" b="b"/>
              <a:pathLst>
                <a:path w="8568" h="4953" extrusionOk="0">
                  <a:moveTo>
                    <a:pt x="5823" y="1"/>
                  </a:moveTo>
                  <a:lnTo>
                    <a:pt x="0" y="3368"/>
                  </a:lnTo>
                  <a:lnTo>
                    <a:pt x="2738" y="4953"/>
                  </a:lnTo>
                  <a:lnTo>
                    <a:pt x="8567" y="1586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3"/>
            <p:cNvSpPr/>
            <p:nvPr/>
          </p:nvSpPr>
          <p:spPr>
            <a:xfrm>
              <a:off x="11058500" y="2992362"/>
              <a:ext cx="350153" cy="202131"/>
            </a:xfrm>
            <a:custGeom>
              <a:rect l="l" t="t" r="r" b="b"/>
              <a:pathLst>
                <a:path w="8568" h="4946" extrusionOk="0">
                  <a:moveTo>
                    <a:pt x="5823" y="0"/>
                  </a:moveTo>
                  <a:lnTo>
                    <a:pt x="1" y="3361"/>
                  </a:lnTo>
                  <a:lnTo>
                    <a:pt x="2745" y="4945"/>
                  </a:lnTo>
                  <a:lnTo>
                    <a:pt x="8568" y="1578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3"/>
            <p:cNvSpPr/>
            <p:nvPr/>
          </p:nvSpPr>
          <p:spPr>
            <a:xfrm>
              <a:off x="10657222" y="3223918"/>
              <a:ext cx="267192" cy="154438"/>
            </a:xfrm>
            <a:custGeom>
              <a:rect l="l" t="t" r="r" b="b"/>
              <a:pathLst>
                <a:path w="6538" h="3779" extrusionOk="0">
                  <a:moveTo>
                    <a:pt x="5823" y="1"/>
                  </a:moveTo>
                  <a:lnTo>
                    <a:pt x="0" y="3368"/>
                  </a:lnTo>
                  <a:lnTo>
                    <a:pt x="708" y="3779"/>
                  </a:lnTo>
                  <a:lnTo>
                    <a:pt x="6537" y="411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3"/>
            <p:cNvSpPr/>
            <p:nvPr/>
          </p:nvSpPr>
          <p:spPr>
            <a:xfrm>
              <a:off x="11058500" y="2992362"/>
              <a:ext cx="267192" cy="154111"/>
            </a:xfrm>
            <a:custGeom>
              <a:rect l="l" t="t" r="r" b="b"/>
              <a:pathLst>
                <a:path w="6538" h="3770" extrusionOk="0">
                  <a:moveTo>
                    <a:pt x="5823" y="0"/>
                  </a:moveTo>
                  <a:lnTo>
                    <a:pt x="1" y="3361"/>
                  </a:lnTo>
                  <a:lnTo>
                    <a:pt x="708" y="3771"/>
                  </a:lnTo>
                  <a:lnTo>
                    <a:pt x="6537" y="411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3"/>
            <p:cNvSpPr/>
            <p:nvPr/>
          </p:nvSpPr>
          <p:spPr>
            <a:xfrm>
              <a:off x="10935040" y="3519104"/>
              <a:ext cx="31877" cy="18554"/>
            </a:xfrm>
            <a:custGeom>
              <a:rect l="l" t="t" r="r" b="b"/>
              <a:pathLst>
                <a:path w="780" h="453" extrusionOk="0">
                  <a:moveTo>
                    <a:pt x="100" y="1"/>
                  </a:moveTo>
                  <a:lnTo>
                    <a:pt x="1" y="57"/>
                  </a:lnTo>
                  <a:lnTo>
                    <a:pt x="680" y="454"/>
                  </a:lnTo>
                  <a:lnTo>
                    <a:pt x="779" y="39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3"/>
            <p:cNvSpPr/>
            <p:nvPr/>
          </p:nvSpPr>
          <p:spPr>
            <a:xfrm>
              <a:off x="10970308" y="3539660"/>
              <a:ext cx="31877" cy="18227"/>
            </a:xfrm>
            <a:custGeom>
              <a:rect l="l" t="t" r="r" b="b"/>
              <a:pathLst>
                <a:path w="780" h="446" extrusionOk="0">
                  <a:moveTo>
                    <a:pt x="100" y="0"/>
                  </a:moveTo>
                  <a:lnTo>
                    <a:pt x="1" y="57"/>
                  </a:lnTo>
                  <a:lnTo>
                    <a:pt x="680" y="446"/>
                  </a:lnTo>
                  <a:lnTo>
                    <a:pt x="779" y="38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3"/>
            <p:cNvSpPr/>
            <p:nvPr/>
          </p:nvSpPr>
          <p:spPr>
            <a:xfrm>
              <a:off x="11005618" y="3559889"/>
              <a:ext cx="32122" cy="18554"/>
            </a:xfrm>
            <a:custGeom>
              <a:rect l="l" t="t" r="r" b="b"/>
              <a:pathLst>
                <a:path w="786" h="453" extrusionOk="0">
                  <a:moveTo>
                    <a:pt x="99" y="0"/>
                  </a:moveTo>
                  <a:lnTo>
                    <a:pt x="0" y="57"/>
                  </a:lnTo>
                  <a:lnTo>
                    <a:pt x="679" y="453"/>
                  </a:lnTo>
                  <a:lnTo>
                    <a:pt x="785" y="39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3"/>
            <p:cNvSpPr/>
            <p:nvPr/>
          </p:nvSpPr>
          <p:spPr>
            <a:xfrm>
              <a:off x="11040886" y="3580405"/>
              <a:ext cx="32122" cy="18268"/>
            </a:xfrm>
            <a:custGeom>
              <a:rect l="l" t="t" r="r" b="b"/>
              <a:pathLst>
                <a:path w="786" h="447" extrusionOk="0">
                  <a:moveTo>
                    <a:pt x="99" y="1"/>
                  </a:moveTo>
                  <a:lnTo>
                    <a:pt x="0" y="57"/>
                  </a:lnTo>
                  <a:lnTo>
                    <a:pt x="686" y="446"/>
                  </a:lnTo>
                  <a:lnTo>
                    <a:pt x="785" y="39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3"/>
            <p:cNvSpPr/>
            <p:nvPr/>
          </p:nvSpPr>
          <p:spPr>
            <a:xfrm>
              <a:off x="11076155" y="3600634"/>
              <a:ext cx="32122" cy="18554"/>
            </a:xfrm>
            <a:custGeom>
              <a:rect l="l" t="t" r="r" b="b"/>
              <a:pathLst>
                <a:path w="786" h="453" extrusionOk="0">
                  <a:moveTo>
                    <a:pt x="99" y="1"/>
                  </a:moveTo>
                  <a:lnTo>
                    <a:pt x="0" y="57"/>
                  </a:lnTo>
                  <a:lnTo>
                    <a:pt x="686" y="454"/>
                  </a:lnTo>
                  <a:lnTo>
                    <a:pt x="785" y="39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3"/>
            <p:cNvSpPr/>
            <p:nvPr/>
          </p:nvSpPr>
          <p:spPr>
            <a:xfrm>
              <a:off x="11111424" y="3621191"/>
              <a:ext cx="32122" cy="18227"/>
            </a:xfrm>
            <a:custGeom>
              <a:rect l="l" t="t" r="r" b="b"/>
              <a:pathLst>
                <a:path w="786" h="446" extrusionOk="0">
                  <a:moveTo>
                    <a:pt x="99" y="0"/>
                  </a:moveTo>
                  <a:lnTo>
                    <a:pt x="0" y="57"/>
                  </a:lnTo>
                  <a:lnTo>
                    <a:pt x="686" y="446"/>
                  </a:lnTo>
                  <a:lnTo>
                    <a:pt x="785" y="3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3"/>
            <p:cNvSpPr/>
            <p:nvPr/>
          </p:nvSpPr>
          <p:spPr>
            <a:xfrm>
              <a:off x="10951836" y="3362418"/>
              <a:ext cx="286522" cy="165432"/>
            </a:xfrm>
            <a:custGeom>
              <a:rect l="l" t="t" r="r" b="b"/>
              <a:pathLst>
                <a:path w="7011" h="4048" extrusionOk="0">
                  <a:moveTo>
                    <a:pt x="6516" y="1"/>
                  </a:moveTo>
                  <a:lnTo>
                    <a:pt x="0" y="3764"/>
                  </a:lnTo>
                  <a:lnTo>
                    <a:pt x="488" y="4047"/>
                  </a:lnTo>
                  <a:lnTo>
                    <a:pt x="7011" y="284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3"/>
            <p:cNvSpPr/>
            <p:nvPr/>
          </p:nvSpPr>
          <p:spPr>
            <a:xfrm>
              <a:off x="10987105" y="3399444"/>
              <a:ext cx="257915" cy="148921"/>
            </a:xfrm>
            <a:custGeom>
              <a:rect l="l" t="t" r="r" b="b"/>
              <a:pathLst>
                <a:path w="6311" h="3644" extrusionOk="0">
                  <a:moveTo>
                    <a:pt x="5815" y="0"/>
                  </a:moveTo>
                  <a:lnTo>
                    <a:pt x="0" y="3360"/>
                  </a:lnTo>
                  <a:lnTo>
                    <a:pt x="495" y="3643"/>
                  </a:lnTo>
                  <a:lnTo>
                    <a:pt x="6311" y="283"/>
                  </a:lnTo>
                  <a:lnTo>
                    <a:pt x="5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3"/>
            <p:cNvSpPr/>
            <p:nvPr/>
          </p:nvSpPr>
          <p:spPr>
            <a:xfrm>
              <a:off x="11022373" y="3494542"/>
              <a:ext cx="128406" cy="74052"/>
            </a:xfrm>
            <a:custGeom>
              <a:rect l="l" t="t" r="r" b="b"/>
              <a:pathLst>
                <a:path w="3142" h="1811" extrusionOk="0">
                  <a:moveTo>
                    <a:pt x="2653" y="1"/>
                  </a:moveTo>
                  <a:lnTo>
                    <a:pt x="0" y="1529"/>
                  </a:lnTo>
                  <a:lnTo>
                    <a:pt x="496" y="1812"/>
                  </a:lnTo>
                  <a:lnTo>
                    <a:pt x="3141" y="284"/>
                  </a:lnTo>
                  <a:lnTo>
                    <a:pt x="26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3"/>
            <p:cNvSpPr/>
            <p:nvPr/>
          </p:nvSpPr>
          <p:spPr>
            <a:xfrm>
              <a:off x="11057928" y="3467938"/>
              <a:ext cx="209936" cy="121172"/>
            </a:xfrm>
            <a:custGeom>
              <a:rect l="l" t="t" r="r" b="b"/>
              <a:pathLst>
                <a:path w="5137" h="2965" extrusionOk="0">
                  <a:moveTo>
                    <a:pt x="4641" y="1"/>
                  </a:moveTo>
                  <a:lnTo>
                    <a:pt x="0" y="2682"/>
                  </a:lnTo>
                  <a:lnTo>
                    <a:pt x="489" y="2965"/>
                  </a:lnTo>
                  <a:lnTo>
                    <a:pt x="5136" y="284"/>
                  </a:lnTo>
                  <a:lnTo>
                    <a:pt x="46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3"/>
            <p:cNvSpPr/>
            <p:nvPr/>
          </p:nvSpPr>
          <p:spPr>
            <a:xfrm>
              <a:off x="11093197" y="3495114"/>
              <a:ext cx="197799" cy="114266"/>
            </a:xfrm>
            <a:custGeom>
              <a:rect l="l" t="t" r="r" b="b"/>
              <a:pathLst>
                <a:path w="4840" h="2796" extrusionOk="0">
                  <a:moveTo>
                    <a:pt x="4351" y="1"/>
                  </a:moveTo>
                  <a:lnTo>
                    <a:pt x="1" y="2512"/>
                  </a:lnTo>
                  <a:lnTo>
                    <a:pt x="489" y="2795"/>
                  </a:lnTo>
                  <a:lnTo>
                    <a:pt x="4839" y="284"/>
                  </a:lnTo>
                  <a:lnTo>
                    <a:pt x="43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3"/>
            <p:cNvSpPr/>
            <p:nvPr/>
          </p:nvSpPr>
          <p:spPr>
            <a:xfrm>
              <a:off x="11128465" y="3536186"/>
              <a:ext cx="161958" cy="93709"/>
            </a:xfrm>
            <a:custGeom>
              <a:rect l="l" t="t" r="r" b="b"/>
              <a:pathLst>
                <a:path w="3963" h="2293" extrusionOk="0">
                  <a:moveTo>
                    <a:pt x="3474" y="0"/>
                  </a:moveTo>
                  <a:lnTo>
                    <a:pt x="1" y="2009"/>
                  </a:lnTo>
                  <a:lnTo>
                    <a:pt x="489" y="2292"/>
                  </a:lnTo>
                  <a:lnTo>
                    <a:pt x="3962" y="283"/>
                  </a:lnTo>
                  <a:lnTo>
                    <a:pt x="3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3"/>
            <p:cNvSpPr/>
            <p:nvPr/>
          </p:nvSpPr>
          <p:spPr>
            <a:xfrm>
              <a:off x="11150166" y="3484080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41" y="0"/>
                  </a:moveTo>
                  <a:cubicBezTo>
                    <a:pt x="188" y="0"/>
                    <a:pt x="135" y="12"/>
                    <a:pt x="85" y="37"/>
                  </a:cubicBezTo>
                  <a:cubicBezTo>
                    <a:pt x="0" y="87"/>
                    <a:pt x="0" y="165"/>
                    <a:pt x="85" y="214"/>
                  </a:cubicBezTo>
                  <a:cubicBezTo>
                    <a:pt x="135" y="239"/>
                    <a:pt x="188" y="251"/>
                    <a:pt x="241" y="251"/>
                  </a:cubicBezTo>
                  <a:cubicBezTo>
                    <a:pt x="294" y="251"/>
                    <a:pt x="347" y="239"/>
                    <a:pt x="396" y="214"/>
                  </a:cubicBezTo>
                  <a:cubicBezTo>
                    <a:pt x="474" y="186"/>
                    <a:pt x="474" y="66"/>
                    <a:pt x="396" y="37"/>
                  </a:cubicBezTo>
                  <a:cubicBezTo>
                    <a:pt x="347" y="12"/>
                    <a:pt x="294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3"/>
            <p:cNvSpPr/>
            <p:nvPr/>
          </p:nvSpPr>
          <p:spPr>
            <a:xfrm>
              <a:off x="11267824" y="3456903"/>
              <a:ext cx="19698" cy="10299"/>
            </a:xfrm>
            <a:custGeom>
              <a:rect l="l" t="t" r="r" b="b"/>
              <a:pathLst>
                <a:path w="482" h="251" extrusionOk="0">
                  <a:moveTo>
                    <a:pt x="241" y="0"/>
                  </a:moveTo>
                  <a:cubicBezTo>
                    <a:pt x="188" y="0"/>
                    <a:pt x="135" y="12"/>
                    <a:pt x="85" y="37"/>
                  </a:cubicBezTo>
                  <a:cubicBezTo>
                    <a:pt x="0" y="66"/>
                    <a:pt x="0" y="186"/>
                    <a:pt x="85" y="214"/>
                  </a:cubicBezTo>
                  <a:cubicBezTo>
                    <a:pt x="135" y="239"/>
                    <a:pt x="188" y="251"/>
                    <a:pt x="241" y="251"/>
                  </a:cubicBezTo>
                  <a:cubicBezTo>
                    <a:pt x="294" y="251"/>
                    <a:pt x="347" y="239"/>
                    <a:pt x="397" y="214"/>
                  </a:cubicBezTo>
                  <a:cubicBezTo>
                    <a:pt x="482" y="186"/>
                    <a:pt x="482" y="66"/>
                    <a:pt x="397" y="37"/>
                  </a:cubicBezTo>
                  <a:cubicBezTo>
                    <a:pt x="347" y="12"/>
                    <a:pt x="29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3"/>
            <p:cNvSpPr/>
            <p:nvPr/>
          </p:nvSpPr>
          <p:spPr>
            <a:xfrm>
              <a:off x="11291527" y="3484652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40" y="0"/>
                  </a:moveTo>
                  <a:cubicBezTo>
                    <a:pt x="188" y="0"/>
                    <a:pt x="135" y="13"/>
                    <a:pt x="85" y="37"/>
                  </a:cubicBezTo>
                  <a:cubicBezTo>
                    <a:pt x="1" y="66"/>
                    <a:pt x="1" y="186"/>
                    <a:pt x="85" y="214"/>
                  </a:cubicBezTo>
                  <a:cubicBezTo>
                    <a:pt x="135" y="239"/>
                    <a:pt x="188" y="251"/>
                    <a:pt x="240" y="251"/>
                  </a:cubicBezTo>
                  <a:cubicBezTo>
                    <a:pt x="292" y="251"/>
                    <a:pt x="344" y="239"/>
                    <a:pt x="390" y="214"/>
                  </a:cubicBezTo>
                  <a:cubicBezTo>
                    <a:pt x="475" y="186"/>
                    <a:pt x="475" y="66"/>
                    <a:pt x="390" y="37"/>
                  </a:cubicBezTo>
                  <a:cubicBezTo>
                    <a:pt x="344" y="13"/>
                    <a:pt x="292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3"/>
            <p:cNvSpPr/>
            <p:nvPr/>
          </p:nvSpPr>
          <p:spPr>
            <a:xfrm>
              <a:off x="11236315" y="3352814"/>
              <a:ext cx="19698" cy="10299"/>
            </a:xfrm>
            <a:custGeom>
              <a:rect l="l" t="t" r="r" b="b"/>
              <a:pathLst>
                <a:path w="482" h="251" extrusionOk="0">
                  <a:moveTo>
                    <a:pt x="242" y="0"/>
                  </a:moveTo>
                  <a:cubicBezTo>
                    <a:pt x="190" y="0"/>
                    <a:pt x="138" y="13"/>
                    <a:pt x="92" y="37"/>
                  </a:cubicBezTo>
                  <a:cubicBezTo>
                    <a:pt x="0" y="87"/>
                    <a:pt x="0" y="165"/>
                    <a:pt x="92" y="214"/>
                  </a:cubicBezTo>
                  <a:cubicBezTo>
                    <a:pt x="138" y="239"/>
                    <a:pt x="190" y="251"/>
                    <a:pt x="242" y="251"/>
                  </a:cubicBezTo>
                  <a:cubicBezTo>
                    <a:pt x="294" y="251"/>
                    <a:pt x="347" y="239"/>
                    <a:pt x="397" y="214"/>
                  </a:cubicBezTo>
                  <a:cubicBezTo>
                    <a:pt x="481" y="165"/>
                    <a:pt x="481" y="87"/>
                    <a:pt x="397" y="37"/>
                  </a:cubicBezTo>
                  <a:cubicBezTo>
                    <a:pt x="347" y="13"/>
                    <a:pt x="294" y="0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3"/>
            <p:cNvSpPr/>
            <p:nvPr/>
          </p:nvSpPr>
          <p:spPr>
            <a:xfrm>
              <a:off x="11290096" y="3526255"/>
              <a:ext cx="19412" cy="10339"/>
            </a:xfrm>
            <a:custGeom>
              <a:rect l="l" t="t" r="r" b="b"/>
              <a:pathLst>
                <a:path w="475" h="253" extrusionOk="0">
                  <a:moveTo>
                    <a:pt x="235" y="1"/>
                  </a:moveTo>
                  <a:cubicBezTo>
                    <a:pt x="182" y="1"/>
                    <a:pt x="131" y="13"/>
                    <a:pt x="85" y="38"/>
                  </a:cubicBezTo>
                  <a:cubicBezTo>
                    <a:pt x="0" y="66"/>
                    <a:pt x="0" y="187"/>
                    <a:pt x="85" y="215"/>
                  </a:cubicBezTo>
                  <a:cubicBezTo>
                    <a:pt x="131" y="240"/>
                    <a:pt x="182" y="252"/>
                    <a:pt x="235" y="252"/>
                  </a:cubicBezTo>
                  <a:cubicBezTo>
                    <a:pt x="287" y="252"/>
                    <a:pt x="340" y="240"/>
                    <a:pt x="389" y="215"/>
                  </a:cubicBezTo>
                  <a:cubicBezTo>
                    <a:pt x="474" y="180"/>
                    <a:pt x="474" y="66"/>
                    <a:pt x="389" y="38"/>
                  </a:cubicBezTo>
                  <a:cubicBezTo>
                    <a:pt x="340" y="13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3"/>
            <p:cNvSpPr/>
            <p:nvPr/>
          </p:nvSpPr>
          <p:spPr>
            <a:xfrm>
              <a:off x="11244406" y="3388655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35" y="1"/>
                  </a:moveTo>
                  <a:cubicBezTo>
                    <a:pt x="183" y="1"/>
                    <a:pt x="131" y="13"/>
                    <a:pt x="85" y="38"/>
                  </a:cubicBezTo>
                  <a:cubicBezTo>
                    <a:pt x="0" y="73"/>
                    <a:pt x="0" y="186"/>
                    <a:pt x="85" y="215"/>
                  </a:cubicBezTo>
                  <a:cubicBezTo>
                    <a:pt x="131" y="239"/>
                    <a:pt x="183" y="252"/>
                    <a:pt x="235" y="252"/>
                  </a:cubicBezTo>
                  <a:cubicBezTo>
                    <a:pt x="287" y="252"/>
                    <a:pt x="340" y="239"/>
                    <a:pt x="390" y="215"/>
                  </a:cubicBezTo>
                  <a:cubicBezTo>
                    <a:pt x="474" y="186"/>
                    <a:pt x="474" y="73"/>
                    <a:pt x="390" y="38"/>
                  </a:cubicBezTo>
                  <a:cubicBezTo>
                    <a:pt x="340" y="13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3"/>
            <p:cNvSpPr/>
            <p:nvPr/>
          </p:nvSpPr>
          <p:spPr>
            <a:xfrm>
              <a:off x="10324724" y="3153667"/>
              <a:ext cx="90848" cy="52678"/>
            </a:xfrm>
            <a:custGeom>
              <a:rect l="l" t="t" r="r" b="b"/>
              <a:pathLst>
                <a:path w="2223" h="1289" extrusionOk="0">
                  <a:moveTo>
                    <a:pt x="164" y="1"/>
                  </a:moveTo>
                  <a:lnTo>
                    <a:pt x="1" y="100"/>
                  </a:lnTo>
                  <a:lnTo>
                    <a:pt x="2060" y="1288"/>
                  </a:lnTo>
                  <a:lnTo>
                    <a:pt x="2222" y="1189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3"/>
            <p:cNvSpPr/>
            <p:nvPr/>
          </p:nvSpPr>
          <p:spPr>
            <a:xfrm>
              <a:off x="10340050" y="3154566"/>
              <a:ext cx="82757" cy="48019"/>
            </a:xfrm>
            <a:custGeom>
              <a:rect l="l" t="t" r="r" b="b"/>
              <a:pathLst>
                <a:path w="2025" h="1175" extrusionOk="0">
                  <a:moveTo>
                    <a:pt x="185" y="0"/>
                  </a:moveTo>
                  <a:lnTo>
                    <a:pt x="1" y="106"/>
                  </a:lnTo>
                  <a:lnTo>
                    <a:pt x="1847" y="1174"/>
                  </a:lnTo>
                  <a:lnTo>
                    <a:pt x="2024" y="106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3"/>
            <p:cNvSpPr/>
            <p:nvPr/>
          </p:nvSpPr>
          <p:spPr>
            <a:xfrm>
              <a:off x="10356560" y="3140385"/>
              <a:ext cx="86476" cy="50063"/>
            </a:xfrm>
            <a:custGeom>
              <a:rect l="l" t="t" r="r" b="b"/>
              <a:pathLst>
                <a:path w="2116" h="1225" extrusionOk="0">
                  <a:moveTo>
                    <a:pt x="163" y="0"/>
                  </a:moveTo>
                  <a:lnTo>
                    <a:pt x="0" y="99"/>
                  </a:lnTo>
                  <a:lnTo>
                    <a:pt x="1946" y="1224"/>
                  </a:lnTo>
                  <a:lnTo>
                    <a:pt x="2115" y="112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3"/>
            <p:cNvSpPr/>
            <p:nvPr/>
          </p:nvSpPr>
          <p:spPr>
            <a:xfrm>
              <a:off x="10356274" y="3132293"/>
              <a:ext cx="93995" cy="54395"/>
            </a:xfrm>
            <a:custGeom>
              <a:rect l="l" t="t" r="r" b="b"/>
              <a:pathLst>
                <a:path w="2300" h="1331" extrusionOk="0">
                  <a:moveTo>
                    <a:pt x="177" y="0"/>
                  </a:moveTo>
                  <a:lnTo>
                    <a:pt x="0" y="106"/>
                  </a:lnTo>
                  <a:lnTo>
                    <a:pt x="2122" y="1330"/>
                  </a:lnTo>
                  <a:lnTo>
                    <a:pt x="2299" y="122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3"/>
            <p:cNvSpPr/>
            <p:nvPr/>
          </p:nvSpPr>
          <p:spPr>
            <a:xfrm>
              <a:off x="10362895" y="3112349"/>
              <a:ext cx="107604" cy="62200"/>
            </a:xfrm>
            <a:custGeom>
              <a:rect l="l" t="t" r="r" b="b"/>
              <a:pathLst>
                <a:path w="2633" h="1522" extrusionOk="0">
                  <a:moveTo>
                    <a:pt x="171" y="0"/>
                  </a:moveTo>
                  <a:lnTo>
                    <a:pt x="1" y="99"/>
                  </a:lnTo>
                  <a:lnTo>
                    <a:pt x="2470" y="1521"/>
                  </a:lnTo>
                  <a:lnTo>
                    <a:pt x="2632" y="142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3"/>
            <p:cNvSpPr/>
            <p:nvPr/>
          </p:nvSpPr>
          <p:spPr>
            <a:xfrm>
              <a:off x="10419006" y="3136625"/>
              <a:ext cx="58727" cy="34165"/>
            </a:xfrm>
            <a:custGeom>
              <a:rect l="l" t="t" r="r" b="b"/>
              <a:pathLst>
                <a:path w="1437" h="836" extrusionOk="0">
                  <a:moveTo>
                    <a:pt x="177" y="0"/>
                  </a:moveTo>
                  <a:lnTo>
                    <a:pt x="0" y="107"/>
                  </a:lnTo>
                  <a:lnTo>
                    <a:pt x="1259" y="835"/>
                  </a:lnTo>
                  <a:lnTo>
                    <a:pt x="1436" y="72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3"/>
            <p:cNvSpPr/>
            <p:nvPr/>
          </p:nvSpPr>
          <p:spPr>
            <a:xfrm>
              <a:off x="10398449" y="3101356"/>
              <a:ext cx="99512" cy="57296"/>
            </a:xfrm>
            <a:custGeom>
              <a:rect l="l" t="t" r="r" b="b"/>
              <a:pathLst>
                <a:path w="2435" h="1402" extrusionOk="0">
                  <a:moveTo>
                    <a:pt x="164" y="0"/>
                  </a:moveTo>
                  <a:lnTo>
                    <a:pt x="1" y="92"/>
                  </a:lnTo>
                  <a:lnTo>
                    <a:pt x="2265" y="1401"/>
                  </a:lnTo>
                  <a:lnTo>
                    <a:pt x="2434" y="130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3"/>
            <p:cNvSpPr/>
            <p:nvPr/>
          </p:nvSpPr>
          <p:spPr>
            <a:xfrm>
              <a:off x="10412916" y="3101642"/>
              <a:ext cx="92279" cy="53250"/>
            </a:xfrm>
            <a:custGeom>
              <a:rect l="l" t="t" r="r" b="b"/>
              <a:pathLst>
                <a:path w="2258" h="1303" extrusionOk="0">
                  <a:moveTo>
                    <a:pt x="177" y="0"/>
                  </a:moveTo>
                  <a:lnTo>
                    <a:pt x="1" y="107"/>
                  </a:lnTo>
                  <a:lnTo>
                    <a:pt x="2080" y="1302"/>
                  </a:lnTo>
                  <a:lnTo>
                    <a:pt x="2257" y="119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3"/>
            <p:cNvSpPr/>
            <p:nvPr/>
          </p:nvSpPr>
          <p:spPr>
            <a:xfrm>
              <a:off x="10479122" y="3052765"/>
              <a:ext cx="101229" cy="58441"/>
            </a:xfrm>
            <a:custGeom>
              <a:rect l="l" t="t" r="r" b="b"/>
              <a:pathLst>
                <a:path w="2477" h="1430" extrusionOk="0">
                  <a:moveTo>
                    <a:pt x="163" y="1"/>
                  </a:moveTo>
                  <a:lnTo>
                    <a:pt x="1" y="93"/>
                  </a:lnTo>
                  <a:lnTo>
                    <a:pt x="2307" y="1430"/>
                  </a:lnTo>
                  <a:lnTo>
                    <a:pt x="2477" y="133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3"/>
            <p:cNvSpPr/>
            <p:nvPr/>
          </p:nvSpPr>
          <p:spPr>
            <a:xfrm>
              <a:off x="10520766" y="3068662"/>
              <a:ext cx="66818" cy="38783"/>
            </a:xfrm>
            <a:custGeom>
              <a:rect l="l" t="t" r="r" b="b"/>
              <a:pathLst>
                <a:path w="1634" h="949" extrusionOk="0">
                  <a:moveTo>
                    <a:pt x="184" y="1"/>
                  </a:moveTo>
                  <a:lnTo>
                    <a:pt x="0" y="107"/>
                  </a:lnTo>
                  <a:lnTo>
                    <a:pt x="1458" y="949"/>
                  </a:lnTo>
                  <a:lnTo>
                    <a:pt x="1635" y="84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3"/>
            <p:cNvSpPr/>
            <p:nvPr/>
          </p:nvSpPr>
          <p:spPr>
            <a:xfrm>
              <a:off x="10524525" y="3047288"/>
              <a:ext cx="83288" cy="48019"/>
            </a:xfrm>
            <a:custGeom>
              <a:rect l="l" t="t" r="r" b="b"/>
              <a:pathLst>
                <a:path w="2038" h="1175" extrusionOk="0">
                  <a:moveTo>
                    <a:pt x="170" y="0"/>
                  </a:moveTo>
                  <a:lnTo>
                    <a:pt x="0" y="100"/>
                  </a:lnTo>
                  <a:lnTo>
                    <a:pt x="1868" y="1175"/>
                  </a:lnTo>
                  <a:lnTo>
                    <a:pt x="2038" y="107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3"/>
            <p:cNvSpPr/>
            <p:nvPr/>
          </p:nvSpPr>
          <p:spPr>
            <a:xfrm>
              <a:off x="10544183" y="3050476"/>
              <a:ext cx="70864" cy="41072"/>
            </a:xfrm>
            <a:custGeom>
              <a:rect l="l" t="t" r="r" b="b"/>
              <a:pathLst>
                <a:path w="1733" h="1004" extrusionOk="0">
                  <a:moveTo>
                    <a:pt x="177" y="0"/>
                  </a:moveTo>
                  <a:lnTo>
                    <a:pt x="0" y="106"/>
                  </a:lnTo>
                  <a:lnTo>
                    <a:pt x="1557" y="1005"/>
                  </a:lnTo>
                  <a:lnTo>
                    <a:pt x="1734" y="8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D6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3"/>
            <p:cNvSpPr/>
            <p:nvPr/>
          </p:nvSpPr>
          <p:spPr>
            <a:xfrm>
              <a:off x="10510917" y="3007688"/>
              <a:ext cx="124360" cy="71722"/>
            </a:xfrm>
            <a:custGeom>
              <a:rect l="l" t="t" r="r" b="b"/>
              <a:pathLst>
                <a:path w="3043" h="1754" extrusionOk="0">
                  <a:moveTo>
                    <a:pt x="171" y="0"/>
                  </a:moveTo>
                  <a:lnTo>
                    <a:pt x="1" y="99"/>
                  </a:lnTo>
                  <a:lnTo>
                    <a:pt x="2873" y="1755"/>
                  </a:lnTo>
                  <a:lnTo>
                    <a:pt x="3043" y="166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3"/>
            <p:cNvSpPr/>
            <p:nvPr/>
          </p:nvSpPr>
          <p:spPr>
            <a:xfrm>
              <a:off x="10532045" y="3011734"/>
              <a:ext cx="110465" cy="63917"/>
            </a:xfrm>
            <a:custGeom>
              <a:rect l="l" t="t" r="r" b="b"/>
              <a:pathLst>
                <a:path w="2703" h="1564" extrusionOk="0">
                  <a:moveTo>
                    <a:pt x="184" y="0"/>
                  </a:moveTo>
                  <a:lnTo>
                    <a:pt x="0" y="106"/>
                  </a:lnTo>
                  <a:lnTo>
                    <a:pt x="2526" y="1564"/>
                  </a:lnTo>
                  <a:lnTo>
                    <a:pt x="2703" y="145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2D6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3"/>
            <p:cNvSpPr/>
            <p:nvPr/>
          </p:nvSpPr>
          <p:spPr>
            <a:xfrm>
              <a:off x="10549373" y="2998125"/>
              <a:ext cx="113366" cy="65388"/>
            </a:xfrm>
            <a:custGeom>
              <a:rect l="l" t="t" r="r" b="b"/>
              <a:pathLst>
                <a:path w="2774" h="1600" extrusionOk="0">
                  <a:moveTo>
                    <a:pt x="171" y="1"/>
                  </a:moveTo>
                  <a:lnTo>
                    <a:pt x="1" y="100"/>
                  </a:lnTo>
                  <a:lnTo>
                    <a:pt x="2604" y="1600"/>
                  </a:lnTo>
                  <a:lnTo>
                    <a:pt x="2774" y="150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3"/>
            <p:cNvSpPr/>
            <p:nvPr/>
          </p:nvSpPr>
          <p:spPr>
            <a:xfrm>
              <a:off x="10569602" y="3001885"/>
              <a:ext cx="100371" cy="57868"/>
            </a:xfrm>
            <a:custGeom>
              <a:rect l="l" t="t" r="r" b="b"/>
              <a:pathLst>
                <a:path w="2456" h="1416" extrusionOk="0">
                  <a:moveTo>
                    <a:pt x="178" y="1"/>
                  </a:moveTo>
                  <a:lnTo>
                    <a:pt x="1" y="100"/>
                  </a:lnTo>
                  <a:lnTo>
                    <a:pt x="2279" y="1416"/>
                  </a:lnTo>
                  <a:lnTo>
                    <a:pt x="2456" y="131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3"/>
            <p:cNvSpPr/>
            <p:nvPr/>
          </p:nvSpPr>
          <p:spPr>
            <a:xfrm>
              <a:off x="10606914" y="2999596"/>
              <a:ext cx="83288" cy="48305"/>
            </a:xfrm>
            <a:custGeom>
              <a:rect l="l" t="t" r="r" b="b"/>
              <a:pathLst>
                <a:path w="2038" h="1182" extrusionOk="0">
                  <a:moveTo>
                    <a:pt x="163" y="0"/>
                  </a:moveTo>
                  <a:lnTo>
                    <a:pt x="1" y="99"/>
                  </a:lnTo>
                  <a:lnTo>
                    <a:pt x="1868" y="1182"/>
                  </a:lnTo>
                  <a:lnTo>
                    <a:pt x="2038" y="108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3"/>
            <p:cNvSpPr/>
            <p:nvPr/>
          </p:nvSpPr>
          <p:spPr>
            <a:xfrm>
              <a:off x="10603155" y="2989461"/>
              <a:ext cx="94281" cy="54395"/>
            </a:xfrm>
            <a:custGeom>
              <a:rect l="l" t="t" r="r" b="b"/>
              <a:pathLst>
                <a:path w="2307" h="1331" extrusionOk="0">
                  <a:moveTo>
                    <a:pt x="184" y="1"/>
                  </a:moveTo>
                  <a:lnTo>
                    <a:pt x="1" y="107"/>
                  </a:lnTo>
                  <a:lnTo>
                    <a:pt x="2130" y="1331"/>
                  </a:lnTo>
                  <a:lnTo>
                    <a:pt x="2307" y="123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3"/>
            <p:cNvSpPr/>
            <p:nvPr/>
          </p:nvSpPr>
          <p:spPr>
            <a:xfrm>
              <a:off x="10485497" y="3119869"/>
              <a:ext cx="39928" cy="23172"/>
            </a:xfrm>
            <a:custGeom>
              <a:rect l="l" t="t" r="r" b="b"/>
              <a:pathLst>
                <a:path w="977" h="567" extrusionOk="0">
                  <a:moveTo>
                    <a:pt x="163" y="0"/>
                  </a:moveTo>
                  <a:lnTo>
                    <a:pt x="0" y="92"/>
                  </a:lnTo>
                  <a:lnTo>
                    <a:pt x="807" y="566"/>
                  </a:lnTo>
                  <a:lnTo>
                    <a:pt x="977" y="46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3"/>
            <p:cNvSpPr/>
            <p:nvPr/>
          </p:nvSpPr>
          <p:spPr>
            <a:xfrm>
              <a:off x="10466984" y="3101070"/>
              <a:ext cx="65674" cy="37925"/>
            </a:xfrm>
            <a:custGeom>
              <a:rect l="l" t="t" r="r" b="b"/>
              <a:pathLst>
                <a:path w="1607" h="927" extrusionOk="0">
                  <a:moveTo>
                    <a:pt x="184" y="0"/>
                  </a:moveTo>
                  <a:lnTo>
                    <a:pt x="1" y="106"/>
                  </a:lnTo>
                  <a:lnTo>
                    <a:pt x="1430" y="927"/>
                  </a:lnTo>
                  <a:lnTo>
                    <a:pt x="1606" y="8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3"/>
            <p:cNvSpPr/>
            <p:nvPr/>
          </p:nvSpPr>
          <p:spPr>
            <a:xfrm>
              <a:off x="10512960" y="3103972"/>
              <a:ext cx="39928" cy="23131"/>
            </a:xfrm>
            <a:custGeom>
              <a:rect l="l" t="t" r="r" b="b"/>
              <a:pathLst>
                <a:path w="977" h="566" extrusionOk="0">
                  <a:moveTo>
                    <a:pt x="163" y="0"/>
                  </a:moveTo>
                  <a:lnTo>
                    <a:pt x="0" y="99"/>
                  </a:lnTo>
                  <a:lnTo>
                    <a:pt x="807" y="566"/>
                  </a:lnTo>
                  <a:lnTo>
                    <a:pt x="977" y="46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3"/>
            <p:cNvSpPr/>
            <p:nvPr/>
          </p:nvSpPr>
          <p:spPr>
            <a:xfrm>
              <a:off x="10528571" y="3105116"/>
              <a:ext cx="31550" cy="17941"/>
            </a:xfrm>
            <a:custGeom>
              <a:rect l="l" t="t" r="r" b="b"/>
              <a:pathLst>
                <a:path w="772" h="439" extrusionOk="0">
                  <a:moveTo>
                    <a:pt x="184" y="0"/>
                  </a:moveTo>
                  <a:lnTo>
                    <a:pt x="0" y="106"/>
                  </a:lnTo>
                  <a:lnTo>
                    <a:pt x="595" y="439"/>
                  </a:lnTo>
                  <a:lnTo>
                    <a:pt x="771" y="34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3"/>
            <p:cNvSpPr/>
            <p:nvPr/>
          </p:nvSpPr>
          <p:spPr>
            <a:xfrm>
              <a:off x="10399062" y="3035151"/>
              <a:ext cx="311696" cy="179858"/>
            </a:xfrm>
            <a:custGeom>
              <a:rect l="l" t="t" r="r" b="b"/>
              <a:pathLst>
                <a:path w="7626" h="4401" extrusionOk="0">
                  <a:moveTo>
                    <a:pt x="7478" y="0"/>
                  </a:moveTo>
                  <a:lnTo>
                    <a:pt x="0" y="4316"/>
                  </a:lnTo>
                  <a:lnTo>
                    <a:pt x="149" y="4401"/>
                  </a:lnTo>
                  <a:lnTo>
                    <a:pt x="7626" y="85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3"/>
            <p:cNvSpPr/>
            <p:nvPr/>
          </p:nvSpPr>
          <p:spPr>
            <a:xfrm>
              <a:off x="10700011" y="2980797"/>
              <a:ext cx="53250" cy="30691"/>
            </a:xfrm>
            <a:custGeom>
              <a:rect l="l" t="t" r="r" b="b"/>
              <a:pathLst>
                <a:path w="1303" h="751" extrusionOk="0">
                  <a:moveTo>
                    <a:pt x="170" y="0"/>
                  </a:moveTo>
                  <a:lnTo>
                    <a:pt x="0" y="99"/>
                  </a:lnTo>
                  <a:lnTo>
                    <a:pt x="1132" y="750"/>
                  </a:lnTo>
                  <a:lnTo>
                    <a:pt x="1302" y="65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3"/>
            <p:cNvSpPr/>
            <p:nvPr/>
          </p:nvSpPr>
          <p:spPr>
            <a:xfrm>
              <a:off x="10715622" y="2981655"/>
              <a:ext cx="44832" cy="26073"/>
            </a:xfrm>
            <a:custGeom>
              <a:rect l="l" t="t" r="r" b="b"/>
              <a:pathLst>
                <a:path w="1097" h="638" extrusionOk="0">
                  <a:moveTo>
                    <a:pt x="177" y="1"/>
                  </a:moveTo>
                  <a:lnTo>
                    <a:pt x="0" y="107"/>
                  </a:lnTo>
                  <a:lnTo>
                    <a:pt x="913" y="637"/>
                  </a:lnTo>
                  <a:lnTo>
                    <a:pt x="1097" y="531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3"/>
            <p:cNvSpPr/>
            <p:nvPr/>
          </p:nvSpPr>
          <p:spPr>
            <a:xfrm>
              <a:off x="10756081" y="2981655"/>
              <a:ext cx="24357" cy="13936"/>
            </a:xfrm>
            <a:custGeom>
              <a:rect l="l" t="t" r="r" b="b"/>
              <a:pathLst>
                <a:path w="596" h="341" extrusionOk="0">
                  <a:moveTo>
                    <a:pt x="171" y="1"/>
                  </a:moveTo>
                  <a:lnTo>
                    <a:pt x="1" y="93"/>
                  </a:lnTo>
                  <a:lnTo>
                    <a:pt x="432" y="340"/>
                  </a:lnTo>
                  <a:lnTo>
                    <a:pt x="595" y="24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3"/>
            <p:cNvSpPr/>
            <p:nvPr/>
          </p:nvSpPr>
          <p:spPr>
            <a:xfrm>
              <a:off x="10756081" y="2973563"/>
              <a:ext cx="31550" cy="18268"/>
            </a:xfrm>
            <a:custGeom>
              <a:rect l="l" t="t" r="r" b="b"/>
              <a:pathLst>
                <a:path w="772" h="447" extrusionOk="0">
                  <a:moveTo>
                    <a:pt x="178" y="1"/>
                  </a:moveTo>
                  <a:lnTo>
                    <a:pt x="1" y="100"/>
                  </a:lnTo>
                  <a:lnTo>
                    <a:pt x="595" y="446"/>
                  </a:lnTo>
                  <a:lnTo>
                    <a:pt x="772" y="34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3"/>
            <p:cNvSpPr/>
            <p:nvPr/>
          </p:nvSpPr>
          <p:spPr>
            <a:xfrm>
              <a:off x="10747703" y="2944956"/>
              <a:ext cx="60484" cy="34737"/>
            </a:xfrm>
            <a:custGeom>
              <a:rect l="l" t="t" r="r" b="b"/>
              <a:pathLst>
                <a:path w="1480" h="850" extrusionOk="0">
                  <a:moveTo>
                    <a:pt x="171" y="0"/>
                  </a:moveTo>
                  <a:lnTo>
                    <a:pt x="1" y="99"/>
                  </a:lnTo>
                  <a:lnTo>
                    <a:pt x="1309" y="849"/>
                  </a:lnTo>
                  <a:lnTo>
                    <a:pt x="1479" y="757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3"/>
            <p:cNvSpPr/>
            <p:nvPr/>
          </p:nvSpPr>
          <p:spPr>
            <a:xfrm>
              <a:off x="10781827" y="2956522"/>
              <a:ext cx="33307" cy="19412"/>
            </a:xfrm>
            <a:custGeom>
              <a:rect l="l" t="t" r="r" b="b"/>
              <a:pathLst>
                <a:path w="815" h="475" extrusionOk="0">
                  <a:moveTo>
                    <a:pt x="184" y="0"/>
                  </a:moveTo>
                  <a:lnTo>
                    <a:pt x="0" y="106"/>
                  </a:lnTo>
                  <a:lnTo>
                    <a:pt x="637" y="474"/>
                  </a:lnTo>
                  <a:lnTo>
                    <a:pt x="814" y="36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3"/>
            <p:cNvSpPr/>
            <p:nvPr/>
          </p:nvSpPr>
          <p:spPr>
            <a:xfrm>
              <a:off x="10810148" y="2949288"/>
              <a:ext cx="25215" cy="14794"/>
            </a:xfrm>
            <a:custGeom>
              <a:rect l="l" t="t" r="r" b="b"/>
              <a:pathLst>
                <a:path w="617" h="362" extrusionOk="0">
                  <a:moveTo>
                    <a:pt x="171" y="0"/>
                  </a:moveTo>
                  <a:lnTo>
                    <a:pt x="1" y="99"/>
                  </a:lnTo>
                  <a:lnTo>
                    <a:pt x="454" y="361"/>
                  </a:lnTo>
                  <a:lnTo>
                    <a:pt x="616" y="26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3"/>
            <p:cNvSpPr/>
            <p:nvPr/>
          </p:nvSpPr>
          <p:spPr>
            <a:xfrm>
              <a:off x="10804958" y="2938295"/>
              <a:ext cx="37639" cy="21742"/>
            </a:xfrm>
            <a:custGeom>
              <a:rect l="l" t="t" r="r" b="b"/>
              <a:pathLst>
                <a:path w="921" h="532" extrusionOk="0">
                  <a:moveTo>
                    <a:pt x="184" y="0"/>
                  </a:moveTo>
                  <a:lnTo>
                    <a:pt x="0" y="107"/>
                  </a:lnTo>
                  <a:lnTo>
                    <a:pt x="743" y="531"/>
                  </a:lnTo>
                  <a:lnTo>
                    <a:pt x="920" y="43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3"/>
            <p:cNvSpPr/>
            <p:nvPr/>
          </p:nvSpPr>
          <p:spPr>
            <a:xfrm>
              <a:off x="10813336" y="2856192"/>
              <a:ext cx="104416" cy="60157"/>
            </a:xfrm>
            <a:custGeom>
              <a:rect l="l" t="t" r="r" b="b"/>
              <a:pathLst>
                <a:path w="2555" h="1472" extrusionOk="0">
                  <a:moveTo>
                    <a:pt x="170" y="0"/>
                  </a:moveTo>
                  <a:lnTo>
                    <a:pt x="1" y="92"/>
                  </a:lnTo>
                  <a:lnTo>
                    <a:pt x="2392" y="1472"/>
                  </a:lnTo>
                  <a:lnTo>
                    <a:pt x="2554" y="137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3"/>
            <p:cNvSpPr/>
            <p:nvPr/>
          </p:nvSpPr>
          <p:spPr>
            <a:xfrm>
              <a:off x="10829234" y="2857050"/>
              <a:ext cx="95753" cy="55539"/>
            </a:xfrm>
            <a:custGeom>
              <a:rect l="l" t="t" r="r" b="b"/>
              <a:pathLst>
                <a:path w="2343" h="1359" extrusionOk="0">
                  <a:moveTo>
                    <a:pt x="178" y="1"/>
                  </a:moveTo>
                  <a:lnTo>
                    <a:pt x="1" y="107"/>
                  </a:lnTo>
                  <a:lnTo>
                    <a:pt x="2165" y="1359"/>
                  </a:lnTo>
                  <a:lnTo>
                    <a:pt x="2342" y="1253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3"/>
            <p:cNvSpPr/>
            <p:nvPr/>
          </p:nvSpPr>
          <p:spPr>
            <a:xfrm>
              <a:off x="10814480" y="2824969"/>
              <a:ext cx="130735" cy="75482"/>
            </a:xfrm>
            <a:custGeom>
              <a:rect l="l" t="t" r="r" b="b"/>
              <a:pathLst>
                <a:path w="3199" h="1847" extrusionOk="0">
                  <a:moveTo>
                    <a:pt x="164" y="0"/>
                  </a:moveTo>
                  <a:lnTo>
                    <a:pt x="1" y="99"/>
                  </a:lnTo>
                  <a:lnTo>
                    <a:pt x="3036" y="1847"/>
                  </a:lnTo>
                  <a:lnTo>
                    <a:pt x="3198" y="175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3"/>
            <p:cNvSpPr/>
            <p:nvPr/>
          </p:nvSpPr>
          <p:spPr>
            <a:xfrm>
              <a:off x="10826945" y="2824111"/>
              <a:ext cx="125504" cy="72581"/>
            </a:xfrm>
            <a:custGeom>
              <a:rect l="l" t="t" r="r" b="b"/>
              <a:pathLst>
                <a:path w="3071" h="1775" extrusionOk="0">
                  <a:moveTo>
                    <a:pt x="184" y="0"/>
                  </a:moveTo>
                  <a:lnTo>
                    <a:pt x="0" y="106"/>
                  </a:lnTo>
                  <a:lnTo>
                    <a:pt x="2893" y="1776"/>
                  </a:lnTo>
                  <a:lnTo>
                    <a:pt x="3070" y="167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3"/>
            <p:cNvSpPr/>
            <p:nvPr/>
          </p:nvSpPr>
          <p:spPr>
            <a:xfrm>
              <a:off x="10874923" y="2828157"/>
              <a:ext cx="97755" cy="56397"/>
            </a:xfrm>
            <a:custGeom>
              <a:rect l="l" t="t" r="r" b="b"/>
              <a:pathLst>
                <a:path w="2392" h="1380" extrusionOk="0">
                  <a:moveTo>
                    <a:pt x="170" y="0"/>
                  </a:moveTo>
                  <a:lnTo>
                    <a:pt x="0" y="99"/>
                  </a:lnTo>
                  <a:lnTo>
                    <a:pt x="2229" y="1380"/>
                  </a:lnTo>
                  <a:lnTo>
                    <a:pt x="2392" y="128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3"/>
            <p:cNvSpPr/>
            <p:nvPr/>
          </p:nvSpPr>
          <p:spPr>
            <a:xfrm>
              <a:off x="10893150" y="2830445"/>
              <a:ext cx="86762" cy="50349"/>
            </a:xfrm>
            <a:custGeom>
              <a:rect l="l" t="t" r="r" b="b"/>
              <a:pathLst>
                <a:path w="2123" h="1232" extrusionOk="0">
                  <a:moveTo>
                    <a:pt x="177" y="1"/>
                  </a:moveTo>
                  <a:lnTo>
                    <a:pt x="0" y="107"/>
                  </a:lnTo>
                  <a:lnTo>
                    <a:pt x="1946" y="1232"/>
                  </a:lnTo>
                  <a:lnTo>
                    <a:pt x="2122" y="11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3"/>
            <p:cNvSpPr/>
            <p:nvPr/>
          </p:nvSpPr>
          <p:spPr>
            <a:xfrm>
              <a:off x="10922902" y="2824111"/>
              <a:ext cx="77240" cy="44832"/>
            </a:xfrm>
            <a:custGeom>
              <a:rect l="l" t="t" r="r" b="b"/>
              <a:pathLst>
                <a:path w="1889" h="1097" extrusionOk="0">
                  <a:moveTo>
                    <a:pt x="171" y="0"/>
                  </a:moveTo>
                  <a:lnTo>
                    <a:pt x="1" y="99"/>
                  </a:lnTo>
                  <a:lnTo>
                    <a:pt x="1727" y="1097"/>
                  </a:lnTo>
                  <a:lnTo>
                    <a:pt x="1890" y="99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3"/>
            <p:cNvSpPr/>
            <p:nvPr/>
          </p:nvSpPr>
          <p:spPr>
            <a:xfrm>
              <a:off x="10943131" y="2827871"/>
              <a:ext cx="64244" cy="37026"/>
            </a:xfrm>
            <a:custGeom>
              <a:rect l="l" t="t" r="r" b="b"/>
              <a:pathLst>
                <a:path w="1572" h="905" extrusionOk="0">
                  <a:moveTo>
                    <a:pt x="178" y="0"/>
                  </a:moveTo>
                  <a:lnTo>
                    <a:pt x="1" y="106"/>
                  </a:lnTo>
                  <a:lnTo>
                    <a:pt x="1395" y="906"/>
                  </a:lnTo>
                  <a:lnTo>
                    <a:pt x="1571" y="79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3"/>
            <p:cNvSpPr/>
            <p:nvPr/>
          </p:nvSpPr>
          <p:spPr>
            <a:xfrm>
              <a:off x="10985920" y="2828729"/>
              <a:ext cx="41685" cy="24316"/>
            </a:xfrm>
            <a:custGeom>
              <a:rect l="l" t="t" r="r" b="b"/>
              <a:pathLst>
                <a:path w="1020" h="595" extrusionOk="0">
                  <a:moveTo>
                    <a:pt x="164" y="0"/>
                  </a:moveTo>
                  <a:lnTo>
                    <a:pt x="1" y="99"/>
                  </a:lnTo>
                  <a:lnTo>
                    <a:pt x="850" y="595"/>
                  </a:lnTo>
                  <a:lnTo>
                    <a:pt x="1020" y="49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3"/>
            <p:cNvSpPr/>
            <p:nvPr/>
          </p:nvSpPr>
          <p:spPr>
            <a:xfrm>
              <a:off x="10996627" y="2826972"/>
              <a:ext cx="38211" cy="22028"/>
            </a:xfrm>
            <a:custGeom>
              <a:rect l="l" t="t" r="r" b="b"/>
              <a:pathLst>
                <a:path w="935" h="539" extrusionOk="0">
                  <a:moveTo>
                    <a:pt x="178" y="1"/>
                  </a:moveTo>
                  <a:lnTo>
                    <a:pt x="1" y="107"/>
                  </a:lnTo>
                  <a:lnTo>
                    <a:pt x="758" y="538"/>
                  </a:lnTo>
                  <a:lnTo>
                    <a:pt x="935" y="439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3"/>
            <p:cNvSpPr/>
            <p:nvPr/>
          </p:nvSpPr>
          <p:spPr>
            <a:xfrm>
              <a:off x="10797725" y="2910546"/>
              <a:ext cx="65102" cy="37598"/>
            </a:xfrm>
            <a:custGeom>
              <a:rect l="l" t="t" r="r" b="b"/>
              <a:pathLst>
                <a:path w="1592" h="920" extrusionOk="0">
                  <a:moveTo>
                    <a:pt x="170" y="0"/>
                  </a:moveTo>
                  <a:lnTo>
                    <a:pt x="1" y="99"/>
                  </a:lnTo>
                  <a:lnTo>
                    <a:pt x="1430" y="920"/>
                  </a:lnTo>
                  <a:lnTo>
                    <a:pt x="1592" y="82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3"/>
            <p:cNvSpPr/>
            <p:nvPr/>
          </p:nvSpPr>
          <p:spPr>
            <a:xfrm>
              <a:off x="10795109" y="2900983"/>
              <a:ext cx="74951" cy="43115"/>
            </a:xfrm>
            <a:custGeom>
              <a:rect l="l" t="t" r="r" b="b"/>
              <a:pathLst>
                <a:path w="1834" h="1055" extrusionOk="0">
                  <a:moveTo>
                    <a:pt x="185" y="1"/>
                  </a:moveTo>
                  <a:lnTo>
                    <a:pt x="1" y="107"/>
                  </a:lnTo>
                  <a:lnTo>
                    <a:pt x="1656" y="1055"/>
                  </a:lnTo>
                  <a:lnTo>
                    <a:pt x="1833" y="956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3"/>
            <p:cNvSpPr/>
            <p:nvPr/>
          </p:nvSpPr>
          <p:spPr>
            <a:xfrm>
              <a:off x="10827517" y="2895793"/>
              <a:ext cx="62772" cy="36454"/>
            </a:xfrm>
            <a:custGeom>
              <a:rect l="l" t="t" r="r" b="b"/>
              <a:pathLst>
                <a:path w="1536" h="892" extrusionOk="0">
                  <a:moveTo>
                    <a:pt x="163" y="1"/>
                  </a:moveTo>
                  <a:lnTo>
                    <a:pt x="0" y="100"/>
                  </a:lnTo>
                  <a:lnTo>
                    <a:pt x="1366" y="892"/>
                  </a:lnTo>
                  <a:lnTo>
                    <a:pt x="1535" y="793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3"/>
            <p:cNvSpPr/>
            <p:nvPr/>
          </p:nvSpPr>
          <p:spPr>
            <a:xfrm>
              <a:off x="10843415" y="2896937"/>
              <a:ext cx="54109" cy="31550"/>
            </a:xfrm>
            <a:custGeom>
              <a:rect l="l" t="t" r="r" b="b"/>
              <a:pathLst>
                <a:path w="1324" h="772" extrusionOk="0">
                  <a:moveTo>
                    <a:pt x="177" y="1"/>
                  </a:moveTo>
                  <a:lnTo>
                    <a:pt x="0" y="107"/>
                  </a:lnTo>
                  <a:lnTo>
                    <a:pt x="1146" y="772"/>
                  </a:lnTo>
                  <a:lnTo>
                    <a:pt x="1323" y="66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3"/>
            <p:cNvSpPr/>
            <p:nvPr/>
          </p:nvSpPr>
          <p:spPr>
            <a:xfrm>
              <a:off x="10736423" y="2840295"/>
              <a:ext cx="311696" cy="179858"/>
            </a:xfrm>
            <a:custGeom>
              <a:rect l="l" t="t" r="r" b="b"/>
              <a:pathLst>
                <a:path w="7626" h="4401" extrusionOk="0">
                  <a:moveTo>
                    <a:pt x="7478" y="0"/>
                  </a:moveTo>
                  <a:lnTo>
                    <a:pt x="1" y="4316"/>
                  </a:lnTo>
                  <a:lnTo>
                    <a:pt x="156" y="4400"/>
                  </a:lnTo>
                  <a:lnTo>
                    <a:pt x="7627" y="85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3"/>
            <p:cNvSpPr/>
            <p:nvPr/>
          </p:nvSpPr>
          <p:spPr>
            <a:xfrm>
              <a:off x="11341549" y="3178473"/>
              <a:ext cx="376471" cy="206054"/>
            </a:xfrm>
            <a:custGeom>
              <a:rect l="l" t="t" r="r" b="b"/>
              <a:pathLst>
                <a:path w="9212" h="5042" extrusionOk="0">
                  <a:moveTo>
                    <a:pt x="4612" y="1104"/>
                  </a:moveTo>
                  <a:cubicBezTo>
                    <a:pt x="4701" y="1104"/>
                    <a:pt x="4791" y="1107"/>
                    <a:pt x="4882" y="1113"/>
                  </a:cubicBezTo>
                  <a:cubicBezTo>
                    <a:pt x="6226" y="1205"/>
                    <a:pt x="7188" y="1905"/>
                    <a:pt x="7039" y="2683"/>
                  </a:cubicBezTo>
                  <a:lnTo>
                    <a:pt x="7039" y="2676"/>
                  </a:lnTo>
                  <a:cubicBezTo>
                    <a:pt x="6895" y="3398"/>
                    <a:pt x="5844" y="3931"/>
                    <a:pt x="4619" y="3931"/>
                  </a:cubicBezTo>
                  <a:cubicBezTo>
                    <a:pt x="4524" y="3931"/>
                    <a:pt x="4427" y="3928"/>
                    <a:pt x="4330" y="3921"/>
                  </a:cubicBezTo>
                  <a:cubicBezTo>
                    <a:pt x="2986" y="3837"/>
                    <a:pt x="2017" y="3136"/>
                    <a:pt x="2172" y="2358"/>
                  </a:cubicBezTo>
                  <a:cubicBezTo>
                    <a:pt x="2311" y="1639"/>
                    <a:pt x="3378" y="1104"/>
                    <a:pt x="4612" y="1104"/>
                  </a:cubicBezTo>
                  <a:close/>
                  <a:moveTo>
                    <a:pt x="4599" y="0"/>
                  </a:moveTo>
                  <a:cubicBezTo>
                    <a:pt x="2411" y="0"/>
                    <a:pt x="519" y="948"/>
                    <a:pt x="269" y="2238"/>
                  </a:cubicBezTo>
                  <a:cubicBezTo>
                    <a:pt x="0" y="3617"/>
                    <a:pt x="1719" y="4869"/>
                    <a:pt x="4111" y="5025"/>
                  </a:cubicBezTo>
                  <a:cubicBezTo>
                    <a:pt x="4277" y="5036"/>
                    <a:pt x="4443" y="5041"/>
                    <a:pt x="4606" y="5041"/>
                  </a:cubicBezTo>
                  <a:cubicBezTo>
                    <a:pt x="6800" y="5041"/>
                    <a:pt x="8686" y="4094"/>
                    <a:pt x="8942" y="2804"/>
                  </a:cubicBezTo>
                  <a:cubicBezTo>
                    <a:pt x="9211" y="1424"/>
                    <a:pt x="7492" y="172"/>
                    <a:pt x="5094" y="16"/>
                  </a:cubicBezTo>
                  <a:cubicBezTo>
                    <a:pt x="4928" y="6"/>
                    <a:pt x="4763" y="0"/>
                    <a:pt x="4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3"/>
            <p:cNvSpPr/>
            <p:nvPr/>
          </p:nvSpPr>
          <p:spPr>
            <a:xfrm>
              <a:off x="11354830" y="3185747"/>
              <a:ext cx="349867" cy="191219"/>
            </a:xfrm>
            <a:custGeom>
              <a:rect l="l" t="t" r="r" b="b"/>
              <a:pathLst>
                <a:path w="8561" h="4679" extrusionOk="0">
                  <a:moveTo>
                    <a:pt x="4281" y="471"/>
                  </a:moveTo>
                  <a:cubicBezTo>
                    <a:pt x="4400" y="471"/>
                    <a:pt x="4521" y="474"/>
                    <a:pt x="4642" y="482"/>
                  </a:cubicBezTo>
                  <a:cubicBezTo>
                    <a:pt x="6417" y="602"/>
                    <a:pt x="7698" y="1529"/>
                    <a:pt x="7493" y="2555"/>
                  </a:cubicBezTo>
                  <a:cubicBezTo>
                    <a:pt x="7309" y="3507"/>
                    <a:pt x="5912" y="4209"/>
                    <a:pt x="4293" y="4209"/>
                  </a:cubicBezTo>
                  <a:cubicBezTo>
                    <a:pt x="4168" y="4209"/>
                    <a:pt x="4041" y="4205"/>
                    <a:pt x="3913" y="4196"/>
                  </a:cubicBezTo>
                  <a:cubicBezTo>
                    <a:pt x="2137" y="4083"/>
                    <a:pt x="864" y="3156"/>
                    <a:pt x="1062" y="2130"/>
                  </a:cubicBezTo>
                  <a:cubicBezTo>
                    <a:pt x="1253" y="1175"/>
                    <a:pt x="2654" y="471"/>
                    <a:pt x="4281" y="471"/>
                  </a:cubicBezTo>
                  <a:close/>
                  <a:moveTo>
                    <a:pt x="4283" y="1"/>
                  </a:moveTo>
                  <a:cubicBezTo>
                    <a:pt x="2246" y="1"/>
                    <a:pt x="486" y="881"/>
                    <a:pt x="256" y="2081"/>
                  </a:cubicBezTo>
                  <a:cubicBezTo>
                    <a:pt x="1" y="3361"/>
                    <a:pt x="1600" y="4522"/>
                    <a:pt x="3821" y="4663"/>
                  </a:cubicBezTo>
                  <a:cubicBezTo>
                    <a:pt x="3979" y="4674"/>
                    <a:pt x="4136" y="4679"/>
                    <a:pt x="4292" y="4679"/>
                  </a:cubicBezTo>
                  <a:cubicBezTo>
                    <a:pt x="6320" y="4679"/>
                    <a:pt x="8070" y="3800"/>
                    <a:pt x="8306" y="2604"/>
                  </a:cubicBezTo>
                  <a:cubicBezTo>
                    <a:pt x="8561" y="1324"/>
                    <a:pt x="6962" y="164"/>
                    <a:pt x="4734" y="15"/>
                  </a:cubicBezTo>
                  <a:cubicBezTo>
                    <a:pt x="4582" y="6"/>
                    <a:pt x="4432" y="1"/>
                    <a:pt x="4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3"/>
            <p:cNvSpPr/>
            <p:nvPr/>
          </p:nvSpPr>
          <p:spPr>
            <a:xfrm>
              <a:off x="11467012" y="3184889"/>
              <a:ext cx="110506" cy="25787"/>
            </a:xfrm>
            <a:custGeom>
              <a:rect l="l" t="t" r="r" b="b"/>
              <a:pathLst>
                <a:path w="2704" h="631" extrusionOk="0">
                  <a:moveTo>
                    <a:pt x="1706" y="1"/>
                  </a:moveTo>
                  <a:cubicBezTo>
                    <a:pt x="1161" y="1"/>
                    <a:pt x="468" y="65"/>
                    <a:pt x="1" y="199"/>
                  </a:cubicBezTo>
                  <a:lnTo>
                    <a:pt x="319" y="631"/>
                  </a:lnTo>
                  <a:cubicBezTo>
                    <a:pt x="786" y="546"/>
                    <a:pt x="1253" y="503"/>
                    <a:pt x="1727" y="503"/>
                  </a:cubicBezTo>
                  <a:cubicBezTo>
                    <a:pt x="1727" y="503"/>
                    <a:pt x="2279" y="539"/>
                    <a:pt x="2455" y="574"/>
                  </a:cubicBezTo>
                  <a:lnTo>
                    <a:pt x="2703" y="121"/>
                  </a:lnTo>
                  <a:cubicBezTo>
                    <a:pt x="2477" y="86"/>
                    <a:pt x="1812" y="8"/>
                    <a:pt x="1706" y="1"/>
                  </a:cubicBezTo>
                  <a:close/>
                </a:path>
              </a:pathLst>
            </a:custGeom>
            <a:solidFill>
              <a:srgbClr val="86B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3"/>
            <p:cNvSpPr/>
            <p:nvPr/>
          </p:nvSpPr>
          <p:spPr>
            <a:xfrm>
              <a:off x="11362922" y="3193880"/>
              <a:ext cx="112794" cy="77526"/>
            </a:xfrm>
            <a:custGeom>
              <a:rect l="l" t="t" r="r" b="b"/>
              <a:pathLst>
                <a:path w="2760" h="1897" extrusionOk="0">
                  <a:moveTo>
                    <a:pt x="2442" y="0"/>
                  </a:moveTo>
                  <a:cubicBezTo>
                    <a:pt x="1444" y="255"/>
                    <a:pt x="666" y="672"/>
                    <a:pt x="213" y="1351"/>
                  </a:cubicBezTo>
                  <a:cubicBezTo>
                    <a:pt x="213" y="1351"/>
                    <a:pt x="1" y="1748"/>
                    <a:pt x="65" y="1847"/>
                  </a:cubicBezTo>
                  <a:lnTo>
                    <a:pt x="871" y="1896"/>
                  </a:lnTo>
                  <a:cubicBezTo>
                    <a:pt x="906" y="1790"/>
                    <a:pt x="956" y="1691"/>
                    <a:pt x="1013" y="1599"/>
                  </a:cubicBezTo>
                  <a:lnTo>
                    <a:pt x="1041" y="1549"/>
                  </a:lnTo>
                  <a:cubicBezTo>
                    <a:pt x="1345" y="1061"/>
                    <a:pt x="1975" y="637"/>
                    <a:pt x="2760" y="432"/>
                  </a:cubicBezTo>
                  <a:lnTo>
                    <a:pt x="24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3"/>
            <p:cNvSpPr/>
            <p:nvPr/>
          </p:nvSpPr>
          <p:spPr>
            <a:xfrm>
              <a:off x="11571673" y="3190692"/>
              <a:ext cx="122643" cy="82430"/>
            </a:xfrm>
            <a:custGeom>
              <a:rect l="l" t="t" r="r" b="b"/>
              <a:pathLst>
                <a:path w="3001" h="2017" extrusionOk="0">
                  <a:moveTo>
                    <a:pt x="248" y="0"/>
                  </a:moveTo>
                  <a:lnTo>
                    <a:pt x="1" y="446"/>
                  </a:lnTo>
                  <a:cubicBezTo>
                    <a:pt x="397" y="524"/>
                    <a:pt x="786" y="651"/>
                    <a:pt x="1140" y="835"/>
                  </a:cubicBezTo>
                  <a:lnTo>
                    <a:pt x="1380" y="984"/>
                  </a:lnTo>
                  <a:cubicBezTo>
                    <a:pt x="1380" y="984"/>
                    <a:pt x="2017" y="1373"/>
                    <a:pt x="2187" y="2017"/>
                  </a:cubicBezTo>
                  <a:lnTo>
                    <a:pt x="3000" y="1967"/>
                  </a:lnTo>
                  <a:cubicBezTo>
                    <a:pt x="2901" y="1436"/>
                    <a:pt x="2484" y="948"/>
                    <a:pt x="1854" y="580"/>
                  </a:cubicBezTo>
                  <a:lnTo>
                    <a:pt x="1698" y="489"/>
                  </a:lnTo>
                  <a:cubicBezTo>
                    <a:pt x="1246" y="255"/>
                    <a:pt x="758" y="92"/>
                    <a:pt x="248" y="0"/>
                  </a:cubicBez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3"/>
            <p:cNvSpPr/>
            <p:nvPr/>
          </p:nvSpPr>
          <p:spPr>
            <a:xfrm>
              <a:off x="11362064" y="3271937"/>
              <a:ext cx="197227" cy="105111"/>
            </a:xfrm>
            <a:custGeom>
              <a:rect l="l" t="t" r="r" b="b"/>
              <a:pathLst>
                <a:path w="4826" h="2572" extrusionOk="0">
                  <a:moveTo>
                    <a:pt x="71" y="0"/>
                  </a:moveTo>
                  <a:lnTo>
                    <a:pt x="71" y="0"/>
                  </a:lnTo>
                  <a:cubicBezTo>
                    <a:pt x="1" y="425"/>
                    <a:pt x="128" y="842"/>
                    <a:pt x="418" y="1203"/>
                  </a:cubicBezTo>
                  <a:lnTo>
                    <a:pt x="446" y="1316"/>
                  </a:lnTo>
                  <a:lnTo>
                    <a:pt x="588" y="1401"/>
                  </a:lnTo>
                  <a:cubicBezTo>
                    <a:pt x="1210" y="2016"/>
                    <a:pt x="2314" y="2469"/>
                    <a:pt x="3644" y="2554"/>
                  </a:cubicBezTo>
                  <a:cubicBezTo>
                    <a:pt x="3802" y="2565"/>
                    <a:pt x="3960" y="2571"/>
                    <a:pt x="4117" y="2571"/>
                  </a:cubicBezTo>
                  <a:cubicBezTo>
                    <a:pt x="4353" y="2571"/>
                    <a:pt x="4588" y="2558"/>
                    <a:pt x="4825" y="2533"/>
                  </a:cubicBezTo>
                  <a:lnTo>
                    <a:pt x="4677" y="2066"/>
                  </a:lnTo>
                  <a:cubicBezTo>
                    <a:pt x="4478" y="2088"/>
                    <a:pt x="4282" y="2099"/>
                    <a:pt x="4087" y="2099"/>
                  </a:cubicBezTo>
                  <a:cubicBezTo>
                    <a:pt x="3969" y="2099"/>
                    <a:pt x="3853" y="2095"/>
                    <a:pt x="3736" y="2087"/>
                  </a:cubicBezTo>
                  <a:cubicBezTo>
                    <a:pt x="2675" y="2024"/>
                    <a:pt x="1798" y="1663"/>
                    <a:pt x="1302" y="1168"/>
                  </a:cubicBezTo>
                  <a:lnTo>
                    <a:pt x="1133" y="977"/>
                  </a:lnTo>
                  <a:cubicBezTo>
                    <a:pt x="920" y="715"/>
                    <a:pt x="828" y="382"/>
                    <a:pt x="885" y="57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3"/>
            <p:cNvSpPr/>
            <p:nvPr/>
          </p:nvSpPr>
          <p:spPr>
            <a:xfrm>
              <a:off x="11350785" y="3183418"/>
              <a:ext cx="357958" cy="195919"/>
            </a:xfrm>
            <a:custGeom>
              <a:rect l="l" t="t" r="r" b="b"/>
              <a:pathLst>
                <a:path w="8759" h="4794" extrusionOk="0">
                  <a:moveTo>
                    <a:pt x="4365" y="64"/>
                  </a:moveTo>
                  <a:cubicBezTo>
                    <a:pt x="4519" y="64"/>
                    <a:pt x="4675" y="69"/>
                    <a:pt x="4833" y="79"/>
                  </a:cubicBezTo>
                  <a:cubicBezTo>
                    <a:pt x="7061" y="228"/>
                    <a:pt x="8660" y="1381"/>
                    <a:pt x="8405" y="2669"/>
                  </a:cubicBezTo>
                  <a:cubicBezTo>
                    <a:pt x="8168" y="3858"/>
                    <a:pt x="6417" y="4743"/>
                    <a:pt x="4388" y="4743"/>
                  </a:cubicBezTo>
                  <a:cubicBezTo>
                    <a:pt x="4233" y="4743"/>
                    <a:pt x="4077" y="4738"/>
                    <a:pt x="3920" y="4727"/>
                  </a:cubicBezTo>
                  <a:cubicBezTo>
                    <a:pt x="1699" y="4579"/>
                    <a:pt x="100" y="3418"/>
                    <a:pt x="355" y="2138"/>
                  </a:cubicBezTo>
                  <a:cubicBezTo>
                    <a:pt x="585" y="948"/>
                    <a:pt x="2336" y="64"/>
                    <a:pt x="4365" y="64"/>
                  </a:cubicBezTo>
                  <a:close/>
                  <a:moveTo>
                    <a:pt x="4378" y="0"/>
                  </a:moveTo>
                  <a:cubicBezTo>
                    <a:pt x="2299" y="0"/>
                    <a:pt x="499" y="906"/>
                    <a:pt x="255" y="2124"/>
                  </a:cubicBezTo>
                  <a:cubicBezTo>
                    <a:pt x="1" y="3440"/>
                    <a:pt x="1635" y="4628"/>
                    <a:pt x="3906" y="4777"/>
                  </a:cubicBezTo>
                  <a:cubicBezTo>
                    <a:pt x="4070" y="4788"/>
                    <a:pt x="4234" y="4793"/>
                    <a:pt x="4396" y="4793"/>
                  </a:cubicBezTo>
                  <a:cubicBezTo>
                    <a:pt x="6472" y="4793"/>
                    <a:pt x="8261" y="3889"/>
                    <a:pt x="8497" y="2669"/>
                  </a:cubicBezTo>
                  <a:cubicBezTo>
                    <a:pt x="8759" y="1360"/>
                    <a:pt x="7118" y="171"/>
                    <a:pt x="4847" y="16"/>
                  </a:cubicBezTo>
                  <a:cubicBezTo>
                    <a:pt x="4689" y="5"/>
                    <a:pt x="4533" y="0"/>
                    <a:pt x="4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3"/>
            <p:cNvSpPr/>
            <p:nvPr/>
          </p:nvSpPr>
          <p:spPr>
            <a:xfrm>
              <a:off x="11390099" y="3204955"/>
              <a:ext cx="279329" cy="152844"/>
            </a:xfrm>
            <a:custGeom>
              <a:rect l="l" t="t" r="r" b="b"/>
              <a:pathLst>
                <a:path w="6834" h="3740" extrusionOk="0">
                  <a:moveTo>
                    <a:pt x="3397" y="63"/>
                  </a:moveTo>
                  <a:cubicBezTo>
                    <a:pt x="3521" y="63"/>
                    <a:pt x="3646" y="67"/>
                    <a:pt x="3772" y="76"/>
                  </a:cubicBezTo>
                  <a:cubicBezTo>
                    <a:pt x="5491" y="189"/>
                    <a:pt x="6729" y="1087"/>
                    <a:pt x="6538" y="2078"/>
                  </a:cubicBezTo>
                  <a:cubicBezTo>
                    <a:pt x="6354" y="3002"/>
                    <a:pt x="5006" y="3683"/>
                    <a:pt x="3442" y="3683"/>
                  </a:cubicBezTo>
                  <a:cubicBezTo>
                    <a:pt x="3317" y="3683"/>
                    <a:pt x="3191" y="3678"/>
                    <a:pt x="3064" y="3670"/>
                  </a:cubicBezTo>
                  <a:cubicBezTo>
                    <a:pt x="1338" y="3556"/>
                    <a:pt x="100" y="2658"/>
                    <a:pt x="298" y="1668"/>
                  </a:cubicBezTo>
                  <a:cubicBezTo>
                    <a:pt x="482" y="750"/>
                    <a:pt x="1832" y="63"/>
                    <a:pt x="3397" y="63"/>
                  </a:cubicBezTo>
                  <a:close/>
                  <a:moveTo>
                    <a:pt x="3418" y="1"/>
                  </a:moveTo>
                  <a:cubicBezTo>
                    <a:pt x="1791" y="1"/>
                    <a:pt x="390" y="705"/>
                    <a:pt x="199" y="1660"/>
                  </a:cubicBezTo>
                  <a:cubicBezTo>
                    <a:pt x="1" y="2686"/>
                    <a:pt x="1274" y="3613"/>
                    <a:pt x="3050" y="3726"/>
                  </a:cubicBezTo>
                  <a:cubicBezTo>
                    <a:pt x="3178" y="3735"/>
                    <a:pt x="3305" y="3739"/>
                    <a:pt x="3430" y="3739"/>
                  </a:cubicBezTo>
                  <a:cubicBezTo>
                    <a:pt x="5049" y="3739"/>
                    <a:pt x="6446" y="3037"/>
                    <a:pt x="6630" y="2085"/>
                  </a:cubicBezTo>
                  <a:cubicBezTo>
                    <a:pt x="6835" y="1059"/>
                    <a:pt x="5561" y="132"/>
                    <a:pt x="3779" y="12"/>
                  </a:cubicBezTo>
                  <a:cubicBezTo>
                    <a:pt x="3658" y="4"/>
                    <a:pt x="3537" y="1"/>
                    <a:pt x="3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3"/>
            <p:cNvSpPr/>
            <p:nvPr/>
          </p:nvSpPr>
          <p:spPr>
            <a:xfrm>
              <a:off x="11558105" y="3273940"/>
              <a:ext cx="137070" cy="100943"/>
            </a:xfrm>
            <a:custGeom>
              <a:rect l="l" t="t" r="r" b="b"/>
              <a:pathLst>
                <a:path w="3353" h="2470" extrusionOk="0">
                  <a:moveTo>
                    <a:pt x="3339" y="1"/>
                  </a:moveTo>
                  <a:lnTo>
                    <a:pt x="2540" y="43"/>
                  </a:lnTo>
                  <a:cubicBezTo>
                    <a:pt x="2554" y="156"/>
                    <a:pt x="2554" y="277"/>
                    <a:pt x="2526" y="397"/>
                  </a:cubicBezTo>
                  <a:cubicBezTo>
                    <a:pt x="2370" y="1189"/>
                    <a:pt x="1337" y="1840"/>
                    <a:pt x="0" y="2010"/>
                  </a:cubicBezTo>
                  <a:lnTo>
                    <a:pt x="135" y="2470"/>
                  </a:lnTo>
                  <a:cubicBezTo>
                    <a:pt x="1825" y="2265"/>
                    <a:pt x="3127" y="1444"/>
                    <a:pt x="3325" y="446"/>
                  </a:cubicBezTo>
                  <a:cubicBezTo>
                    <a:pt x="3353" y="298"/>
                    <a:pt x="3353" y="149"/>
                    <a:pt x="3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3"/>
            <p:cNvSpPr/>
            <p:nvPr/>
          </p:nvSpPr>
          <p:spPr>
            <a:xfrm>
              <a:off x="10433718" y="3100498"/>
              <a:ext cx="259100" cy="149779"/>
            </a:xfrm>
            <a:custGeom>
              <a:rect l="l" t="t" r="r" b="b"/>
              <a:pathLst>
                <a:path w="6340" h="3665" extrusionOk="0">
                  <a:moveTo>
                    <a:pt x="5547" y="0"/>
                  </a:moveTo>
                  <a:lnTo>
                    <a:pt x="1" y="3205"/>
                  </a:lnTo>
                  <a:lnTo>
                    <a:pt x="786" y="3665"/>
                  </a:lnTo>
                  <a:lnTo>
                    <a:pt x="6340" y="46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3"/>
            <p:cNvSpPr/>
            <p:nvPr/>
          </p:nvSpPr>
          <p:spPr>
            <a:xfrm>
              <a:off x="10433718" y="3219300"/>
              <a:ext cx="53250" cy="30978"/>
            </a:xfrm>
            <a:custGeom>
              <a:rect l="l" t="t" r="r" b="b"/>
              <a:pathLst>
                <a:path w="1303" h="758" extrusionOk="0">
                  <a:moveTo>
                    <a:pt x="510" y="1"/>
                  </a:moveTo>
                  <a:lnTo>
                    <a:pt x="1" y="298"/>
                  </a:lnTo>
                  <a:lnTo>
                    <a:pt x="786" y="758"/>
                  </a:lnTo>
                  <a:lnTo>
                    <a:pt x="1303" y="461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3"/>
            <p:cNvSpPr/>
            <p:nvPr/>
          </p:nvSpPr>
          <p:spPr>
            <a:xfrm>
              <a:off x="10640467" y="2981083"/>
              <a:ext cx="259059" cy="149779"/>
            </a:xfrm>
            <a:custGeom>
              <a:rect l="l" t="t" r="r" b="b"/>
              <a:pathLst>
                <a:path w="6339" h="3665" extrusionOk="0">
                  <a:moveTo>
                    <a:pt x="5546" y="0"/>
                  </a:moveTo>
                  <a:lnTo>
                    <a:pt x="0" y="3205"/>
                  </a:lnTo>
                  <a:lnTo>
                    <a:pt x="792" y="3665"/>
                  </a:lnTo>
                  <a:lnTo>
                    <a:pt x="6339" y="460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3"/>
            <p:cNvSpPr/>
            <p:nvPr/>
          </p:nvSpPr>
          <p:spPr>
            <a:xfrm>
              <a:off x="10640467" y="3099926"/>
              <a:ext cx="53209" cy="30937"/>
            </a:xfrm>
            <a:custGeom>
              <a:rect l="l" t="t" r="r" b="b"/>
              <a:pathLst>
                <a:path w="1302" h="757" extrusionOk="0">
                  <a:moveTo>
                    <a:pt x="517" y="0"/>
                  </a:moveTo>
                  <a:lnTo>
                    <a:pt x="0" y="297"/>
                  </a:lnTo>
                  <a:lnTo>
                    <a:pt x="792" y="757"/>
                  </a:lnTo>
                  <a:lnTo>
                    <a:pt x="1302" y="46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3"/>
            <p:cNvSpPr/>
            <p:nvPr/>
          </p:nvSpPr>
          <p:spPr>
            <a:xfrm>
              <a:off x="10847174" y="2861668"/>
              <a:ext cx="259059" cy="149820"/>
            </a:xfrm>
            <a:custGeom>
              <a:rect l="l" t="t" r="r" b="b"/>
              <a:pathLst>
                <a:path w="6339" h="3665" extrusionOk="0">
                  <a:moveTo>
                    <a:pt x="5554" y="1"/>
                  </a:moveTo>
                  <a:lnTo>
                    <a:pt x="0" y="3205"/>
                  </a:lnTo>
                  <a:lnTo>
                    <a:pt x="793" y="3665"/>
                  </a:lnTo>
                  <a:lnTo>
                    <a:pt x="6339" y="461"/>
                  </a:lnTo>
                  <a:lnTo>
                    <a:pt x="5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3"/>
            <p:cNvSpPr/>
            <p:nvPr/>
          </p:nvSpPr>
          <p:spPr>
            <a:xfrm>
              <a:off x="10847174" y="2980511"/>
              <a:ext cx="53536" cy="30978"/>
            </a:xfrm>
            <a:custGeom>
              <a:rect l="l" t="t" r="r" b="b"/>
              <a:pathLst>
                <a:path w="1310" h="758" extrusionOk="0">
                  <a:moveTo>
                    <a:pt x="517" y="0"/>
                  </a:moveTo>
                  <a:lnTo>
                    <a:pt x="0" y="297"/>
                  </a:lnTo>
                  <a:lnTo>
                    <a:pt x="793" y="757"/>
                  </a:lnTo>
                  <a:lnTo>
                    <a:pt x="1309" y="46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3"/>
            <p:cNvSpPr/>
            <p:nvPr/>
          </p:nvSpPr>
          <p:spPr>
            <a:xfrm>
              <a:off x="11183963" y="3661650"/>
              <a:ext cx="20883" cy="12179"/>
            </a:xfrm>
            <a:custGeom>
              <a:rect l="l" t="t" r="r" b="b"/>
              <a:pathLst>
                <a:path w="511" h="298" extrusionOk="0">
                  <a:moveTo>
                    <a:pt x="256" y="1"/>
                  </a:moveTo>
                  <a:cubicBezTo>
                    <a:pt x="114" y="1"/>
                    <a:pt x="1" y="71"/>
                    <a:pt x="1" y="149"/>
                  </a:cubicBezTo>
                  <a:cubicBezTo>
                    <a:pt x="1" y="234"/>
                    <a:pt x="114" y="298"/>
                    <a:pt x="256" y="298"/>
                  </a:cubicBezTo>
                  <a:cubicBezTo>
                    <a:pt x="397" y="298"/>
                    <a:pt x="510" y="234"/>
                    <a:pt x="510" y="149"/>
                  </a:cubicBezTo>
                  <a:cubicBezTo>
                    <a:pt x="510" y="71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3"/>
            <p:cNvSpPr/>
            <p:nvPr/>
          </p:nvSpPr>
          <p:spPr>
            <a:xfrm>
              <a:off x="11218660" y="3682451"/>
              <a:ext cx="22600" cy="11892"/>
            </a:xfrm>
            <a:custGeom>
              <a:rect l="l" t="t" r="r" b="b"/>
              <a:pathLst>
                <a:path w="553" h="291" extrusionOk="0">
                  <a:moveTo>
                    <a:pt x="281" y="1"/>
                  </a:moveTo>
                  <a:cubicBezTo>
                    <a:pt x="220" y="1"/>
                    <a:pt x="160" y="15"/>
                    <a:pt x="107" y="43"/>
                  </a:cubicBezTo>
                  <a:cubicBezTo>
                    <a:pt x="1" y="72"/>
                    <a:pt x="1" y="213"/>
                    <a:pt x="107" y="248"/>
                  </a:cubicBezTo>
                  <a:cubicBezTo>
                    <a:pt x="160" y="277"/>
                    <a:pt x="220" y="291"/>
                    <a:pt x="281" y="291"/>
                  </a:cubicBezTo>
                  <a:cubicBezTo>
                    <a:pt x="342" y="291"/>
                    <a:pt x="404" y="277"/>
                    <a:pt x="461" y="248"/>
                  </a:cubicBezTo>
                  <a:cubicBezTo>
                    <a:pt x="553" y="213"/>
                    <a:pt x="553" y="72"/>
                    <a:pt x="461" y="43"/>
                  </a:cubicBezTo>
                  <a:cubicBezTo>
                    <a:pt x="404" y="15"/>
                    <a:pt x="342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3"/>
            <p:cNvSpPr/>
            <p:nvPr/>
          </p:nvSpPr>
          <p:spPr>
            <a:xfrm>
              <a:off x="11536119" y="3458702"/>
              <a:ext cx="20556" cy="11892"/>
            </a:xfrm>
            <a:custGeom>
              <a:rect l="l" t="t" r="r" b="b"/>
              <a:pathLst>
                <a:path w="502" h="291" extrusionOk="0">
                  <a:moveTo>
                    <a:pt x="255" y="0"/>
                  </a:moveTo>
                  <a:cubicBezTo>
                    <a:pt x="114" y="0"/>
                    <a:pt x="0" y="64"/>
                    <a:pt x="0" y="149"/>
                  </a:cubicBezTo>
                  <a:cubicBezTo>
                    <a:pt x="0" y="227"/>
                    <a:pt x="114" y="290"/>
                    <a:pt x="255" y="290"/>
                  </a:cubicBezTo>
                  <a:cubicBezTo>
                    <a:pt x="390" y="290"/>
                    <a:pt x="503" y="227"/>
                    <a:pt x="503" y="149"/>
                  </a:cubicBezTo>
                  <a:cubicBezTo>
                    <a:pt x="503" y="64"/>
                    <a:pt x="390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3"/>
            <p:cNvSpPr/>
            <p:nvPr/>
          </p:nvSpPr>
          <p:spPr>
            <a:xfrm>
              <a:off x="11570815" y="3479217"/>
              <a:ext cx="22600" cy="11892"/>
            </a:xfrm>
            <a:custGeom>
              <a:rect l="l" t="t" r="r" b="b"/>
              <a:pathLst>
                <a:path w="553" h="291" extrusionOk="0">
                  <a:moveTo>
                    <a:pt x="276" y="1"/>
                  </a:moveTo>
                  <a:cubicBezTo>
                    <a:pt x="216" y="1"/>
                    <a:pt x="156" y="15"/>
                    <a:pt x="99" y="43"/>
                  </a:cubicBezTo>
                  <a:cubicBezTo>
                    <a:pt x="0" y="78"/>
                    <a:pt x="0" y="213"/>
                    <a:pt x="99" y="248"/>
                  </a:cubicBezTo>
                  <a:cubicBezTo>
                    <a:pt x="156" y="276"/>
                    <a:pt x="216" y="291"/>
                    <a:pt x="276" y="291"/>
                  </a:cubicBezTo>
                  <a:cubicBezTo>
                    <a:pt x="336" y="291"/>
                    <a:pt x="397" y="276"/>
                    <a:pt x="453" y="248"/>
                  </a:cubicBezTo>
                  <a:cubicBezTo>
                    <a:pt x="552" y="213"/>
                    <a:pt x="552" y="78"/>
                    <a:pt x="453" y="43"/>
                  </a:cubicBezTo>
                  <a:cubicBezTo>
                    <a:pt x="397" y="15"/>
                    <a:pt x="33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3"/>
            <p:cNvSpPr/>
            <p:nvPr/>
          </p:nvSpPr>
          <p:spPr>
            <a:xfrm>
              <a:off x="11212898" y="3521433"/>
              <a:ext cx="233639" cy="136784"/>
            </a:xfrm>
            <a:custGeom>
              <a:rect l="l" t="t" r="r" b="b"/>
              <a:pathLst>
                <a:path w="5717" h="3347" extrusionOk="0">
                  <a:moveTo>
                    <a:pt x="5462" y="0"/>
                  </a:moveTo>
                  <a:lnTo>
                    <a:pt x="4818" y="375"/>
                  </a:lnTo>
                  <a:lnTo>
                    <a:pt x="4882" y="411"/>
                  </a:lnTo>
                  <a:lnTo>
                    <a:pt x="5525" y="36"/>
                  </a:lnTo>
                  <a:lnTo>
                    <a:pt x="5462" y="0"/>
                  </a:lnTo>
                  <a:close/>
                  <a:moveTo>
                    <a:pt x="5653" y="199"/>
                  </a:moveTo>
                  <a:lnTo>
                    <a:pt x="4917" y="623"/>
                  </a:lnTo>
                  <a:lnTo>
                    <a:pt x="4981" y="658"/>
                  </a:lnTo>
                  <a:lnTo>
                    <a:pt x="5716" y="234"/>
                  </a:lnTo>
                  <a:lnTo>
                    <a:pt x="5653" y="199"/>
                  </a:lnTo>
                  <a:close/>
                  <a:moveTo>
                    <a:pt x="4825" y="673"/>
                  </a:moveTo>
                  <a:lnTo>
                    <a:pt x="4309" y="977"/>
                  </a:lnTo>
                  <a:lnTo>
                    <a:pt x="4372" y="1012"/>
                  </a:lnTo>
                  <a:lnTo>
                    <a:pt x="4896" y="715"/>
                  </a:lnTo>
                  <a:lnTo>
                    <a:pt x="4825" y="673"/>
                  </a:lnTo>
                  <a:close/>
                  <a:moveTo>
                    <a:pt x="4726" y="425"/>
                  </a:moveTo>
                  <a:lnTo>
                    <a:pt x="3559" y="1097"/>
                  </a:lnTo>
                  <a:lnTo>
                    <a:pt x="3622" y="1139"/>
                  </a:lnTo>
                  <a:lnTo>
                    <a:pt x="4790" y="467"/>
                  </a:lnTo>
                  <a:lnTo>
                    <a:pt x="4726" y="425"/>
                  </a:lnTo>
                  <a:close/>
                  <a:moveTo>
                    <a:pt x="3467" y="1154"/>
                  </a:moveTo>
                  <a:lnTo>
                    <a:pt x="2950" y="1451"/>
                  </a:lnTo>
                  <a:lnTo>
                    <a:pt x="3014" y="1493"/>
                  </a:lnTo>
                  <a:lnTo>
                    <a:pt x="3530" y="1189"/>
                  </a:lnTo>
                  <a:lnTo>
                    <a:pt x="3467" y="1154"/>
                  </a:lnTo>
                  <a:close/>
                  <a:moveTo>
                    <a:pt x="4217" y="1026"/>
                  </a:moveTo>
                  <a:lnTo>
                    <a:pt x="3247" y="1585"/>
                  </a:lnTo>
                  <a:lnTo>
                    <a:pt x="3311" y="1628"/>
                  </a:lnTo>
                  <a:lnTo>
                    <a:pt x="4287" y="1069"/>
                  </a:lnTo>
                  <a:lnTo>
                    <a:pt x="4217" y="1026"/>
                  </a:lnTo>
                  <a:close/>
                  <a:moveTo>
                    <a:pt x="2858" y="1507"/>
                  </a:moveTo>
                  <a:lnTo>
                    <a:pt x="2215" y="1875"/>
                  </a:lnTo>
                  <a:lnTo>
                    <a:pt x="2278" y="1918"/>
                  </a:lnTo>
                  <a:lnTo>
                    <a:pt x="2922" y="1543"/>
                  </a:lnTo>
                  <a:lnTo>
                    <a:pt x="2858" y="1507"/>
                  </a:lnTo>
                  <a:close/>
                  <a:moveTo>
                    <a:pt x="3155" y="1642"/>
                  </a:moveTo>
                  <a:lnTo>
                    <a:pt x="1995" y="2307"/>
                  </a:lnTo>
                  <a:lnTo>
                    <a:pt x="2066" y="2349"/>
                  </a:lnTo>
                  <a:lnTo>
                    <a:pt x="3226" y="1677"/>
                  </a:lnTo>
                  <a:lnTo>
                    <a:pt x="3155" y="1642"/>
                  </a:lnTo>
                  <a:close/>
                  <a:moveTo>
                    <a:pt x="2123" y="1932"/>
                  </a:moveTo>
                  <a:lnTo>
                    <a:pt x="637" y="2788"/>
                  </a:lnTo>
                  <a:lnTo>
                    <a:pt x="701" y="2823"/>
                  </a:lnTo>
                  <a:lnTo>
                    <a:pt x="2186" y="1967"/>
                  </a:lnTo>
                  <a:lnTo>
                    <a:pt x="2123" y="1932"/>
                  </a:lnTo>
                  <a:close/>
                  <a:moveTo>
                    <a:pt x="545" y="2837"/>
                  </a:moveTo>
                  <a:lnTo>
                    <a:pt x="0" y="3149"/>
                  </a:lnTo>
                  <a:lnTo>
                    <a:pt x="71" y="3191"/>
                  </a:lnTo>
                  <a:lnTo>
                    <a:pt x="616" y="2880"/>
                  </a:lnTo>
                  <a:lnTo>
                    <a:pt x="545" y="2837"/>
                  </a:lnTo>
                  <a:close/>
                  <a:moveTo>
                    <a:pt x="1903" y="2363"/>
                  </a:moveTo>
                  <a:lnTo>
                    <a:pt x="262" y="3311"/>
                  </a:lnTo>
                  <a:lnTo>
                    <a:pt x="326" y="3347"/>
                  </a:lnTo>
                  <a:lnTo>
                    <a:pt x="1974" y="2399"/>
                  </a:lnTo>
                  <a:lnTo>
                    <a:pt x="1903" y="23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3"/>
            <p:cNvSpPr/>
            <p:nvPr/>
          </p:nvSpPr>
          <p:spPr>
            <a:xfrm>
              <a:off x="11245837" y="3532426"/>
              <a:ext cx="241159" cy="145161"/>
            </a:xfrm>
            <a:custGeom>
              <a:rect l="l" t="t" r="r" b="b"/>
              <a:pathLst>
                <a:path w="5901" h="3551" extrusionOk="0">
                  <a:moveTo>
                    <a:pt x="5837" y="0"/>
                  </a:moveTo>
                  <a:lnTo>
                    <a:pt x="5215" y="354"/>
                  </a:lnTo>
                  <a:lnTo>
                    <a:pt x="5285" y="389"/>
                  </a:lnTo>
                  <a:lnTo>
                    <a:pt x="5901" y="36"/>
                  </a:lnTo>
                  <a:lnTo>
                    <a:pt x="5837" y="0"/>
                  </a:lnTo>
                  <a:close/>
                  <a:moveTo>
                    <a:pt x="5123" y="404"/>
                  </a:moveTo>
                  <a:lnTo>
                    <a:pt x="4061" y="1026"/>
                  </a:lnTo>
                  <a:lnTo>
                    <a:pt x="4132" y="1061"/>
                  </a:lnTo>
                  <a:lnTo>
                    <a:pt x="5193" y="446"/>
                  </a:lnTo>
                  <a:lnTo>
                    <a:pt x="5123" y="404"/>
                  </a:lnTo>
                  <a:close/>
                  <a:moveTo>
                    <a:pt x="5696" y="382"/>
                  </a:moveTo>
                  <a:lnTo>
                    <a:pt x="4528" y="1054"/>
                  </a:lnTo>
                  <a:lnTo>
                    <a:pt x="4599" y="1097"/>
                  </a:lnTo>
                  <a:lnTo>
                    <a:pt x="5766" y="418"/>
                  </a:lnTo>
                  <a:lnTo>
                    <a:pt x="5696" y="382"/>
                  </a:lnTo>
                  <a:close/>
                  <a:moveTo>
                    <a:pt x="4436" y="1111"/>
                  </a:moveTo>
                  <a:lnTo>
                    <a:pt x="3920" y="1408"/>
                  </a:lnTo>
                  <a:lnTo>
                    <a:pt x="3991" y="1443"/>
                  </a:lnTo>
                  <a:lnTo>
                    <a:pt x="4507" y="1146"/>
                  </a:lnTo>
                  <a:lnTo>
                    <a:pt x="4436" y="1111"/>
                  </a:lnTo>
                  <a:close/>
                  <a:moveTo>
                    <a:pt x="3970" y="1076"/>
                  </a:moveTo>
                  <a:lnTo>
                    <a:pt x="3000" y="1634"/>
                  </a:lnTo>
                  <a:lnTo>
                    <a:pt x="3071" y="1670"/>
                  </a:lnTo>
                  <a:lnTo>
                    <a:pt x="4040" y="1111"/>
                  </a:lnTo>
                  <a:lnTo>
                    <a:pt x="3970" y="1076"/>
                  </a:lnTo>
                  <a:close/>
                  <a:moveTo>
                    <a:pt x="3828" y="1458"/>
                  </a:moveTo>
                  <a:lnTo>
                    <a:pt x="3184" y="1833"/>
                  </a:lnTo>
                  <a:lnTo>
                    <a:pt x="3255" y="1868"/>
                  </a:lnTo>
                  <a:lnTo>
                    <a:pt x="3899" y="1500"/>
                  </a:lnTo>
                  <a:lnTo>
                    <a:pt x="3828" y="1458"/>
                  </a:lnTo>
                  <a:close/>
                  <a:moveTo>
                    <a:pt x="2908" y="1684"/>
                  </a:moveTo>
                  <a:lnTo>
                    <a:pt x="1748" y="2349"/>
                  </a:lnTo>
                  <a:lnTo>
                    <a:pt x="1819" y="2391"/>
                  </a:lnTo>
                  <a:lnTo>
                    <a:pt x="2979" y="1719"/>
                  </a:lnTo>
                  <a:lnTo>
                    <a:pt x="2908" y="1684"/>
                  </a:lnTo>
                  <a:close/>
                  <a:moveTo>
                    <a:pt x="3092" y="1889"/>
                  </a:moveTo>
                  <a:lnTo>
                    <a:pt x="1607" y="2745"/>
                  </a:lnTo>
                  <a:lnTo>
                    <a:pt x="1677" y="2781"/>
                  </a:lnTo>
                  <a:lnTo>
                    <a:pt x="3163" y="1925"/>
                  </a:lnTo>
                  <a:lnTo>
                    <a:pt x="3092" y="1889"/>
                  </a:lnTo>
                  <a:close/>
                  <a:moveTo>
                    <a:pt x="1656" y="2406"/>
                  </a:moveTo>
                  <a:lnTo>
                    <a:pt x="1" y="3361"/>
                  </a:lnTo>
                  <a:lnTo>
                    <a:pt x="72" y="3403"/>
                  </a:lnTo>
                  <a:lnTo>
                    <a:pt x="1727" y="2448"/>
                  </a:lnTo>
                  <a:lnTo>
                    <a:pt x="1656" y="2406"/>
                  </a:lnTo>
                  <a:close/>
                  <a:moveTo>
                    <a:pt x="1522" y="2795"/>
                  </a:moveTo>
                  <a:lnTo>
                    <a:pt x="270" y="3516"/>
                  </a:lnTo>
                  <a:lnTo>
                    <a:pt x="340" y="3552"/>
                  </a:lnTo>
                  <a:lnTo>
                    <a:pt x="1585" y="2830"/>
                  </a:lnTo>
                  <a:lnTo>
                    <a:pt x="1522" y="27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3"/>
            <p:cNvSpPr/>
            <p:nvPr/>
          </p:nvSpPr>
          <p:spPr>
            <a:xfrm>
              <a:off x="11564154" y="3317913"/>
              <a:ext cx="225834" cy="136784"/>
            </a:xfrm>
            <a:custGeom>
              <a:rect l="l" t="t" r="r" b="b"/>
              <a:pathLst>
                <a:path w="5526" h="3347" extrusionOk="0">
                  <a:moveTo>
                    <a:pt x="5462" y="0"/>
                  </a:moveTo>
                  <a:lnTo>
                    <a:pt x="4811" y="368"/>
                  </a:lnTo>
                  <a:lnTo>
                    <a:pt x="4882" y="410"/>
                  </a:lnTo>
                  <a:lnTo>
                    <a:pt x="5526" y="35"/>
                  </a:lnTo>
                  <a:lnTo>
                    <a:pt x="5462" y="0"/>
                  </a:lnTo>
                  <a:close/>
                  <a:moveTo>
                    <a:pt x="4719" y="425"/>
                  </a:moveTo>
                  <a:lnTo>
                    <a:pt x="3552" y="1097"/>
                  </a:lnTo>
                  <a:lnTo>
                    <a:pt x="3623" y="1132"/>
                  </a:lnTo>
                  <a:lnTo>
                    <a:pt x="4790" y="460"/>
                  </a:lnTo>
                  <a:lnTo>
                    <a:pt x="4719" y="425"/>
                  </a:lnTo>
                  <a:close/>
                  <a:moveTo>
                    <a:pt x="3460" y="1153"/>
                  </a:moveTo>
                  <a:lnTo>
                    <a:pt x="2944" y="1450"/>
                  </a:lnTo>
                  <a:lnTo>
                    <a:pt x="3014" y="1486"/>
                  </a:lnTo>
                  <a:lnTo>
                    <a:pt x="3531" y="1189"/>
                  </a:lnTo>
                  <a:lnTo>
                    <a:pt x="3460" y="1153"/>
                  </a:lnTo>
                  <a:close/>
                  <a:moveTo>
                    <a:pt x="4210" y="1026"/>
                  </a:moveTo>
                  <a:lnTo>
                    <a:pt x="3241" y="1585"/>
                  </a:lnTo>
                  <a:lnTo>
                    <a:pt x="3311" y="1620"/>
                  </a:lnTo>
                  <a:lnTo>
                    <a:pt x="4281" y="1061"/>
                  </a:lnTo>
                  <a:lnTo>
                    <a:pt x="4210" y="1026"/>
                  </a:lnTo>
                  <a:close/>
                  <a:moveTo>
                    <a:pt x="2852" y="1500"/>
                  </a:moveTo>
                  <a:lnTo>
                    <a:pt x="2208" y="1875"/>
                  </a:lnTo>
                  <a:lnTo>
                    <a:pt x="2279" y="1910"/>
                  </a:lnTo>
                  <a:lnTo>
                    <a:pt x="2922" y="1542"/>
                  </a:lnTo>
                  <a:lnTo>
                    <a:pt x="2852" y="1500"/>
                  </a:lnTo>
                  <a:close/>
                  <a:moveTo>
                    <a:pt x="3156" y="1634"/>
                  </a:moveTo>
                  <a:lnTo>
                    <a:pt x="1996" y="2306"/>
                  </a:lnTo>
                  <a:lnTo>
                    <a:pt x="2059" y="2342"/>
                  </a:lnTo>
                  <a:lnTo>
                    <a:pt x="3219" y="1677"/>
                  </a:lnTo>
                  <a:lnTo>
                    <a:pt x="3156" y="1634"/>
                  </a:lnTo>
                  <a:close/>
                  <a:moveTo>
                    <a:pt x="2116" y="1924"/>
                  </a:moveTo>
                  <a:lnTo>
                    <a:pt x="630" y="2787"/>
                  </a:lnTo>
                  <a:lnTo>
                    <a:pt x="701" y="2823"/>
                  </a:lnTo>
                  <a:lnTo>
                    <a:pt x="2187" y="1967"/>
                  </a:lnTo>
                  <a:lnTo>
                    <a:pt x="2116" y="1924"/>
                  </a:lnTo>
                  <a:close/>
                  <a:moveTo>
                    <a:pt x="545" y="2837"/>
                  </a:moveTo>
                  <a:lnTo>
                    <a:pt x="1" y="3148"/>
                  </a:lnTo>
                  <a:lnTo>
                    <a:pt x="64" y="3184"/>
                  </a:lnTo>
                  <a:lnTo>
                    <a:pt x="609" y="2872"/>
                  </a:lnTo>
                  <a:lnTo>
                    <a:pt x="545" y="2837"/>
                  </a:lnTo>
                  <a:close/>
                  <a:moveTo>
                    <a:pt x="1904" y="2356"/>
                  </a:moveTo>
                  <a:lnTo>
                    <a:pt x="255" y="3304"/>
                  </a:lnTo>
                  <a:lnTo>
                    <a:pt x="326" y="3346"/>
                  </a:lnTo>
                  <a:lnTo>
                    <a:pt x="1967" y="2398"/>
                  </a:lnTo>
                  <a:lnTo>
                    <a:pt x="1904" y="23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3"/>
            <p:cNvSpPr/>
            <p:nvPr/>
          </p:nvSpPr>
          <p:spPr>
            <a:xfrm>
              <a:off x="11749774" y="3357800"/>
              <a:ext cx="42257" cy="24316"/>
            </a:xfrm>
            <a:custGeom>
              <a:rect l="l" t="t" r="r" b="b"/>
              <a:pathLst>
                <a:path w="1034" h="595" extrusionOk="0">
                  <a:moveTo>
                    <a:pt x="970" y="0"/>
                  </a:moveTo>
                  <a:lnTo>
                    <a:pt x="0" y="559"/>
                  </a:lnTo>
                  <a:lnTo>
                    <a:pt x="64" y="595"/>
                  </a:lnTo>
                  <a:lnTo>
                    <a:pt x="1033" y="36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3"/>
            <p:cNvSpPr/>
            <p:nvPr/>
          </p:nvSpPr>
          <p:spPr>
            <a:xfrm>
              <a:off x="11713034" y="3398831"/>
              <a:ext cx="29261" cy="17123"/>
            </a:xfrm>
            <a:custGeom>
              <a:rect l="l" t="t" r="r" b="b"/>
              <a:pathLst>
                <a:path w="716" h="419" extrusionOk="0">
                  <a:moveTo>
                    <a:pt x="652" y="1"/>
                  </a:moveTo>
                  <a:lnTo>
                    <a:pt x="1" y="376"/>
                  </a:lnTo>
                  <a:lnTo>
                    <a:pt x="72" y="418"/>
                  </a:lnTo>
                  <a:lnTo>
                    <a:pt x="715" y="4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3"/>
            <p:cNvSpPr/>
            <p:nvPr/>
          </p:nvSpPr>
          <p:spPr>
            <a:xfrm>
              <a:off x="11698608" y="3382647"/>
              <a:ext cx="50349" cy="28975"/>
            </a:xfrm>
            <a:custGeom>
              <a:rect l="l" t="t" r="r" b="b"/>
              <a:pathLst>
                <a:path w="1232" h="709" extrusionOk="0">
                  <a:moveTo>
                    <a:pt x="1160" y="1"/>
                  </a:moveTo>
                  <a:lnTo>
                    <a:pt x="0" y="673"/>
                  </a:lnTo>
                  <a:lnTo>
                    <a:pt x="71" y="708"/>
                  </a:lnTo>
                  <a:lnTo>
                    <a:pt x="1231" y="3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3"/>
            <p:cNvSpPr/>
            <p:nvPr/>
          </p:nvSpPr>
          <p:spPr>
            <a:xfrm>
              <a:off x="11743113" y="3373125"/>
              <a:ext cx="43687" cy="25174"/>
            </a:xfrm>
            <a:custGeom>
              <a:rect l="l" t="t" r="r" b="b"/>
              <a:pathLst>
                <a:path w="1069" h="616" extrusionOk="0">
                  <a:moveTo>
                    <a:pt x="1005" y="0"/>
                  </a:moveTo>
                  <a:lnTo>
                    <a:pt x="1" y="580"/>
                  </a:lnTo>
                  <a:lnTo>
                    <a:pt x="71" y="616"/>
                  </a:lnTo>
                  <a:lnTo>
                    <a:pt x="1069" y="43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3"/>
            <p:cNvSpPr/>
            <p:nvPr/>
          </p:nvSpPr>
          <p:spPr>
            <a:xfrm>
              <a:off x="11599136" y="3412153"/>
              <a:ext cx="98613" cy="56969"/>
            </a:xfrm>
            <a:custGeom>
              <a:rect l="l" t="t" r="r" b="b"/>
              <a:pathLst>
                <a:path w="2413" h="1394" extrusionOk="0">
                  <a:moveTo>
                    <a:pt x="2342" y="0"/>
                  </a:moveTo>
                  <a:lnTo>
                    <a:pt x="1" y="1352"/>
                  </a:lnTo>
                  <a:lnTo>
                    <a:pt x="71" y="1394"/>
                  </a:lnTo>
                  <a:lnTo>
                    <a:pt x="2413" y="43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3"/>
            <p:cNvSpPr/>
            <p:nvPr/>
          </p:nvSpPr>
          <p:spPr>
            <a:xfrm>
              <a:off x="11793134" y="3343333"/>
              <a:ext cx="23744" cy="13936"/>
            </a:xfrm>
            <a:custGeom>
              <a:rect l="l" t="t" r="r" b="b"/>
              <a:pathLst>
                <a:path w="581" h="341" extrusionOk="0">
                  <a:moveTo>
                    <a:pt x="517" y="1"/>
                  </a:moveTo>
                  <a:lnTo>
                    <a:pt x="1" y="298"/>
                  </a:lnTo>
                  <a:lnTo>
                    <a:pt x="64" y="340"/>
                  </a:lnTo>
                  <a:lnTo>
                    <a:pt x="581" y="3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3"/>
            <p:cNvSpPr/>
            <p:nvPr/>
          </p:nvSpPr>
          <p:spPr>
            <a:xfrm>
              <a:off x="11610702" y="3453470"/>
              <a:ext cx="37067" cy="21455"/>
            </a:xfrm>
            <a:custGeom>
              <a:rect l="l" t="t" r="r" b="b"/>
              <a:pathLst>
                <a:path w="906" h="525" extrusionOk="0">
                  <a:moveTo>
                    <a:pt x="842" y="1"/>
                  </a:moveTo>
                  <a:lnTo>
                    <a:pt x="1" y="489"/>
                  </a:lnTo>
                  <a:lnTo>
                    <a:pt x="71" y="524"/>
                  </a:lnTo>
                  <a:lnTo>
                    <a:pt x="906" y="43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3"/>
            <p:cNvSpPr/>
            <p:nvPr/>
          </p:nvSpPr>
          <p:spPr>
            <a:xfrm>
              <a:off x="11648872" y="3416199"/>
              <a:ext cx="63345" cy="36740"/>
            </a:xfrm>
            <a:custGeom>
              <a:rect l="l" t="t" r="r" b="b"/>
              <a:pathLst>
                <a:path w="1550" h="899" extrusionOk="0">
                  <a:moveTo>
                    <a:pt x="1486" y="0"/>
                  </a:moveTo>
                  <a:lnTo>
                    <a:pt x="0" y="863"/>
                  </a:lnTo>
                  <a:lnTo>
                    <a:pt x="64" y="899"/>
                  </a:lnTo>
                  <a:lnTo>
                    <a:pt x="1550" y="4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3"/>
            <p:cNvSpPr/>
            <p:nvPr/>
          </p:nvSpPr>
          <p:spPr>
            <a:xfrm>
              <a:off x="11817982" y="3330623"/>
              <a:ext cx="20597" cy="12179"/>
            </a:xfrm>
            <a:custGeom>
              <a:rect l="l" t="t" r="r" b="b"/>
              <a:pathLst>
                <a:path w="503" h="298" extrusionOk="0">
                  <a:moveTo>
                    <a:pt x="440" y="0"/>
                  </a:moveTo>
                  <a:lnTo>
                    <a:pt x="1" y="255"/>
                  </a:lnTo>
                  <a:lnTo>
                    <a:pt x="65" y="297"/>
                  </a:lnTo>
                  <a:lnTo>
                    <a:pt x="503" y="4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3"/>
            <p:cNvSpPr/>
            <p:nvPr/>
          </p:nvSpPr>
          <p:spPr>
            <a:xfrm>
              <a:off x="10799155" y="3074179"/>
              <a:ext cx="707498" cy="433400"/>
            </a:xfrm>
            <a:custGeom>
              <a:rect l="l" t="t" r="r" b="b"/>
              <a:pathLst>
                <a:path w="17312" h="10605" extrusionOk="0">
                  <a:moveTo>
                    <a:pt x="16166" y="305"/>
                  </a:moveTo>
                  <a:lnTo>
                    <a:pt x="15727" y="559"/>
                  </a:lnTo>
                  <a:lnTo>
                    <a:pt x="15819" y="616"/>
                  </a:lnTo>
                  <a:lnTo>
                    <a:pt x="16265" y="361"/>
                  </a:lnTo>
                  <a:lnTo>
                    <a:pt x="16166" y="305"/>
                  </a:lnTo>
                  <a:close/>
                  <a:moveTo>
                    <a:pt x="15550" y="665"/>
                  </a:moveTo>
                  <a:lnTo>
                    <a:pt x="14885" y="1047"/>
                  </a:lnTo>
                  <a:lnTo>
                    <a:pt x="14977" y="1104"/>
                  </a:lnTo>
                  <a:lnTo>
                    <a:pt x="15642" y="715"/>
                  </a:lnTo>
                  <a:lnTo>
                    <a:pt x="15550" y="665"/>
                  </a:lnTo>
                  <a:close/>
                  <a:moveTo>
                    <a:pt x="17213" y="906"/>
                  </a:moveTo>
                  <a:lnTo>
                    <a:pt x="15939" y="1642"/>
                  </a:lnTo>
                  <a:lnTo>
                    <a:pt x="16031" y="1698"/>
                  </a:lnTo>
                  <a:lnTo>
                    <a:pt x="17312" y="955"/>
                  </a:lnTo>
                  <a:lnTo>
                    <a:pt x="17213" y="906"/>
                  </a:lnTo>
                  <a:close/>
                  <a:moveTo>
                    <a:pt x="15642" y="0"/>
                  </a:moveTo>
                  <a:lnTo>
                    <a:pt x="12735" y="1677"/>
                  </a:lnTo>
                  <a:lnTo>
                    <a:pt x="12827" y="1734"/>
                  </a:lnTo>
                  <a:lnTo>
                    <a:pt x="15734" y="57"/>
                  </a:lnTo>
                  <a:lnTo>
                    <a:pt x="15642" y="0"/>
                  </a:lnTo>
                  <a:close/>
                  <a:moveTo>
                    <a:pt x="14709" y="1146"/>
                  </a:moveTo>
                  <a:lnTo>
                    <a:pt x="13145" y="2052"/>
                  </a:lnTo>
                  <a:lnTo>
                    <a:pt x="13244" y="2109"/>
                  </a:lnTo>
                  <a:lnTo>
                    <a:pt x="14800" y="1203"/>
                  </a:lnTo>
                  <a:lnTo>
                    <a:pt x="14709" y="1146"/>
                  </a:lnTo>
                  <a:close/>
                  <a:moveTo>
                    <a:pt x="16689" y="602"/>
                  </a:moveTo>
                  <a:lnTo>
                    <a:pt x="13195" y="2618"/>
                  </a:lnTo>
                  <a:lnTo>
                    <a:pt x="13287" y="2675"/>
                  </a:lnTo>
                  <a:lnTo>
                    <a:pt x="16781" y="658"/>
                  </a:lnTo>
                  <a:lnTo>
                    <a:pt x="16689" y="602"/>
                  </a:lnTo>
                  <a:close/>
                  <a:moveTo>
                    <a:pt x="15763" y="1741"/>
                  </a:moveTo>
                  <a:lnTo>
                    <a:pt x="14206" y="2639"/>
                  </a:lnTo>
                  <a:lnTo>
                    <a:pt x="14298" y="2696"/>
                  </a:lnTo>
                  <a:lnTo>
                    <a:pt x="15855" y="1797"/>
                  </a:lnTo>
                  <a:lnTo>
                    <a:pt x="15763" y="1741"/>
                  </a:lnTo>
                  <a:close/>
                  <a:moveTo>
                    <a:pt x="12558" y="1783"/>
                  </a:moveTo>
                  <a:lnTo>
                    <a:pt x="10994" y="2682"/>
                  </a:lnTo>
                  <a:lnTo>
                    <a:pt x="11094" y="2738"/>
                  </a:lnTo>
                  <a:lnTo>
                    <a:pt x="12650" y="1833"/>
                  </a:lnTo>
                  <a:lnTo>
                    <a:pt x="12558" y="1783"/>
                  </a:lnTo>
                  <a:close/>
                  <a:moveTo>
                    <a:pt x="12975" y="2151"/>
                  </a:moveTo>
                  <a:lnTo>
                    <a:pt x="11277" y="3127"/>
                  </a:lnTo>
                  <a:lnTo>
                    <a:pt x="11369" y="3184"/>
                  </a:lnTo>
                  <a:lnTo>
                    <a:pt x="13067" y="2208"/>
                  </a:lnTo>
                  <a:lnTo>
                    <a:pt x="12975" y="2151"/>
                  </a:lnTo>
                  <a:close/>
                  <a:moveTo>
                    <a:pt x="14029" y="2745"/>
                  </a:moveTo>
                  <a:lnTo>
                    <a:pt x="13145" y="3255"/>
                  </a:lnTo>
                  <a:lnTo>
                    <a:pt x="13237" y="3311"/>
                  </a:lnTo>
                  <a:lnTo>
                    <a:pt x="14121" y="2795"/>
                  </a:lnTo>
                  <a:lnTo>
                    <a:pt x="14029" y="2745"/>
                  </a:lnTo>
                  <a:close/>
                  <a:moveTo>
                    <a:pt x="13018" y="2717"/>
                  </a:moveTo>
                  <a:lnTo>
                    <a:pt x="11461" y="3622"/>
                  </a:lnTo>
                  <a:lnTo>
                    <a:pt x="11553" y="3679"/>
                  </a:lnTo>
                  <a:lnTo>
                    <a:pt x="13117" y="2774"/>
                  </a:lnTo>
                  <a:lnTo>
                    <a:pt x="13018" y="2717"/>
                  </a:lnTo>
                  <a:close/>
                  <a:moveTo>
                    <a:pt x="11101" y="3233"/>
                  </a:moveTo>
                  <a:lnTo>
                    <a:pt x="10372" y="3651"/>
                  </a:lnTo>
                  <a:lnTo>
                    <a:pt x="10464" y="3707"/>
                  </a:lnTo>
                  <a:lnTo>
                    <a:pt x="11200" y="3283"/>
                  </a:lnTo>
                  <a:lnTo>
                    <a:pt x="11101" y="3233"/>
                  </a:lnTo>
                  <a:close/>
                  <a:moveTo>
                    <a:pt x="10825" y="2781"/>
                  </a:moveTo>
                  <a:lnTo>
                    <a:pt x="9127" y="3764"/>
                  </a:lnTo>
                  <a:lnTo>
                    <a:pt x="9219" y="3821"/>
                  </a:lnTo>
                  <a:lnTo>
                    <a:pt x="10917" y="2837"/>
                  </a:lnTo>
                  <a:lnTo>
                    <a:pt x="10825" y="2781"/>
                  </a:lnTo>
                  <a:close/>
                  <a:moveTo>
                    <a:pt x="12968" y="3354"/>
                  </a:moveTo>
                  <a:lnTo>
                    <a:pt x="11426" y="4245"/>
                  </a:lnTo>
                  <a:lnTo>
                    <a:pt x="11518" y="4302"/>
                  </a:lnTo>
                  <a:lnTo>
                    <a:pt x="13060" y="3410"/>
                  </a:lnTo>
                  <a:lnTo>
                    <a:pt x="12968" y="3354"/>
                  </a:lnTo>
                  <a:close/>
                  <a:moveTo>
                    <a:pt x="8950" y="3863"/>
                  </a:moveTo>
                  <a:lnTo>
                    <a:pt x="8221" y="4287"/>
                  </a:lnTo>
                  <a:lnTo>
                    <a:pt x="8313" y="4337"/>
                  </a:lnTo>
                  <a:lnTo>
                    <a:pt x="9049" y="3920"/>
                  </a:lnTo>
                  <a:lnTo>
                    <a:pt x="8950" y="3863"/>
                  </a:lnTo>
                  <a:close/>
                  <a:moveTo>
                    <a:pt x="10195" y="3757"/>
                  </a:moveTo>
                  <a:lnTo>
                    <a:pt x="8794" y="4563"/>
                  </a:lnTo>
                  <a:lnTo>
                    <a:pt x="8893" y="4613"/>
                  </a:lnTo>
                  <a:lnTo>
                    <a:pt x="10294" y="3806"/>
                  </a:lnTo>
                  <a:lnTo>
                    <a:pt x="10195" y="3757"/>
                  </a:lnTo>
                  <a:close/>
                  <a:moveTo>
                    <a:pt x="11285" y="3722"/>
                  </a:moveTo>
                  <a:lnTo>
                    <a:pt x="9587" y="4698"/>
                  </a:lnTo>
                  <a:lnTo>
                    <a:pt x="9686" y="4754"/>
                  </a:lnTo>
                  <a:lnTo>
                    <a:pt x="11384" y="3778"/>
                  </a:lnTo>
                  <a:lnTo>
                    <a:pt x="11285" y="3722"/>
                  </a:lnTo>
                  <a:close/>
                  <a:moveTo>
                    <a:pt x="8044" y="4387"/>
                  </a:moveTo>
                  <a:lnTo>
                    <a:pt x="7132" y="4917"/>
                  </a:lnTo>
                  <a:lnTo>
                    <a:pt x="7224" y="4974"/>
                  </a:lnTo>
                  <a:lnTo>
                    <a:pt x="8144" y="4443"/>
                  </a:lnTo>
                  <a:lnTo>
                    <a:pt x="8044" y="4387"/>
                  </a:lnTo>
                  <a:close/>
                  <a:moveTo>
                    <a:pt x="11249" y="4344"/>
                  </a:moveTo>
                  <a:lnTo>
                    <a:pt x="9848" y="5151"/>
                  </a:lnTo>
                  <a:lnTo>
                    <a:pt x="9947" y="5207"/>
                  </a:lnTo>
                  <a:lnTo>
                    <a:pt x="11348" y="4401"/>
                  </a:lnTo>
                  <a:lnTo>
                    <a:pt x="11249" y="4344"/>
                  </a:lnTo>
                  <a:close/>
                  <a:moveTo>
                    <a:pt x="9417" y="4804"/>
                  </a:moveTo>
                  <a:lnTo>
                    <a:pt x="8681" y="5221"/>
                  </a:lnTo>
                  <a:lnTo>
                    <a:pt x="8780" y="5278"/>
                  </a:lnTo>
                  <a:lnTo>
                    <a:pt x="9509" y="4853"/>
                  </a:lnTo>
                  <a:lnTo>
                    <a:pt x="9417" y="4804"/>
                  </a:lnTo>
                  <a:close/>
                  <a:moveTo>
                    <a:pt x="11171" y="5002"/>
                  </a:moveTo>
                  <a:lnTo>
                    <a:pt x="10252" y="5533"/>
                  </a:lnTo>
                  <a:lnTo>
                    <a:pt x="10351" y="5582"/>
                  </a:lnTo>
                  <a:lnTo>
                    <a:pt x="11270" y="5051"/>
                  </a:lnTo>
                  <a:lnTo>
                    <a:pt x="11171" y="5002"/>
                  </a:lnTo>
                  <a:close/>
                  <a:moveTo>
                    <a:pt x="8618" y="4662"/>
                  </a:moveTo>
                  <a:lnTo>
                    <a:pt x="6941" y="5639"/>
                  </a:lnTo>
                  <a:lnTo>
                    <a:pt x="7033" y="5688"/>
                  </a:lnTo>
                  <a:lnTo>
                    <a:pt x="8717" y="4719"/>
                  </a:lnTo>
                  <a:lnTo>
                    <a:pt x="8618" y="4662"/>
                  </a:lnTo>
                  <a:close/>
                  <a:moveTo>
                    <a:pt x="8511" y="5327"/>
                  </a:moveTo>
                  <a:lnTo>
                    <a:pt x="7592" y="5858"/>
                  </a:lnTo>
                  <a:lnTo>
                    <a:pt x="7684" y="5907"/>
                  </a:lnTo>
                  <a:lnTo>
                    <a:pt x="8603" y="5377"/>
                  </a:lnTo>
                  <a:lnTo>
                    <a:pt x="8511" y="5327"/>
                  </a:lnTo>
                  <a:close/>
                  <a:moveTo>
                    <a:pt x="9679" y="5257"/>
                  </a:moveTo>
                  <a:lnTo>
                    <a:pt x="7995" y="6226"/>
                  </a:lnTo>
                  <a:lnTo>
                    <a:pt x="8087" y="6282"/>
                  </a:lnTo>
                  <a:lnTo>
                    <a:pt x="9771" y="5306"/>
                  </a:lnTo>
                  <a:lnTo>
                    <a:pt x="9679" y="5257"/>
                  </a:lnTo>
                  <a:close/>
                  <a:moveTo>
                    <a:pt x="6955" y="5016"/>
                  </a:moveTo>
                  <a:lnTo>
                    <a:pt x="4790" y="6268"/>
                  </a:lnTo>
                  <a:lnTo>
                    <a:pt x="4882" y="6325"/>
                  </a:lnTo>
                  <a:lnTo>
                    <a:pt x="7047" y="5073"/>
                  </a:lnTo>
                  <a:lnTo>
                    <a:pt x="6955" y="5016"/>
                  </a:lnTo>
                  <a:close/>
                  <a:moveTo>
                    <a:pt x="4613" y="6367"/>
                  </a:moveTo>
                  <a:lnTo>
                    <a:pt x="4210" y="6601"/>
                  </a:lnTo>
                  <a:lnTo>
                    <a:pt x="4309" y="6657"/>
                  </a:lnTo>
                  <a:lnTo>
                    <a:pt x="4712" y="6424"/>
                  </a:lnTo>
                  <a:lnTo>
                    <a:pt x="4613" y="6367"/>
                  </a:lnTo>
                  <a:close/>
                  <a:moveTo>
                    <a:pt x="6764" y="5738"/>
                  </a:moveTo>
                  <a:lnTo>
                    <a:pt x="5102" y="6693"/>
                  </a:lnTo>
                  <a:lnTo>
                    <a:pt x="5201" y="6749"/>
                  </a:lnTo>
                  <a:lnTo>
                    <a:pt x="6863" y="5787"/>
                  </a:lnTo>
                  <a:lnTo>
                    <a:pt x="6764" y="5738"/>
                  </a:lnTo>
                  <a:close/>
                  <a:moveTo>
                    <a:pt x="10082" y="5632"/>
                  </a:moveTo>
                  <a:lnTo>
                    <a:pt x="7917" y="6884"/>
                  </a:lnTo>
                  <a:lnTo>
                    <a:pt x="8009" y="6933"/>
                  </a:lnTo>
                  <a:lnTo>
                    <a:pt x="10174" y="5681"/>
                  </a:lnTo>
                  <a:lnTo>
                    <a:pt x="10082" y="5632"/>
                  </a:lnTo>
                  <a:close/>
                  <a:moveTo>
                    <a:pt x="7422" y="5964"/>
                  </a:moveTo>
                  <a:lnTo>
                    <a:pt x="5250" y="7209"/>
                  </a:lnTo>
                  <a:lnTo>
                    <a:pt x="5349" y="7266"/>
                  </a:lnTo>
                  <a:lnTo>
                    <a:pt x="7514" y="6014"/>
                  </a:lnTo>
                  <a:lnTo>
                    <a:pt x="7422" y="5964"/>
                  </a:lnTo>
                  <a:close/>
                  <a:moveTo>
                    <a:pt x="7740" y="6983"/>
                  </a:moveTo>
                  <a:lnTo>
                    <a:pt x="7337" y="7209"/>
                  </a:lnTo>
                  <a:lnTo>
                    <a:pt x="7429" y="7266"/>
                  </a:lnTo>
                  <a:lnTo>
                    <a:pt x="7832" y="7032"/>
                  </a:lnTo>
                  <a:lnTo>
                    <a:pt x="7740" y="6983"/>
                  </a:lnTo>
                  <a:close/>
                  <a:moveTo>
                    <a:pt x="7818" y="6325"/>
                  </a:moveTo>
                  <a:lnTo>
                    <a:pt x="6156" y="7287"/>
                  </a:lnTo>
                  <a:lnTo>
                    <a:pt x="6248" y="7344"/>
                  </a:lnTo>
                  <a:lnTo>
                    <a:pt x="7910" y="6381"/>
                  </a:lnTo>
                  <a:lnTo>
                    <a:pt x="7818" y="6325"/>
                  </a:lnTo>
                  <a:close/>
                  <a:moveTo>
                    <a:pt x="5080" y="7315"/>
                  </a:moveTo>
                  <a:lnTo>
                    <a:pt x="4677" y="7542"/>
                  </a:lnTo>
                  <a:lnTo>
                    <a:pt x="4769" y="7598"/>
                  </a:lnTo>
                  <a:lnTo>
                    <a:pt x="5172" y="7365"/>
                  </a:lnTo>
                  <a:lnTo>
                    <a:pt x="5080" y="7315"/>
                  </a:lnTo>
                  <a:close/>
                  <a:moveTo>
                    <a:pt x="9587" y="6537"/>
                  </a:moveTo>
                  <a:lnTo>
                    <a:pt x="7422" y="7789"/>
                  </a:lnTo>
                  <a:lnTo>
                    <a:pt x="7514" y="7839"/>
                  </a:lnTo>
                  <a:lnTo>
                    <a:pt x="9686" y="6594"/>
                  </a:lnTo>
                  <a:lnTo>
                    <a:pt x="9587" y="6537"/>
                  </a:lnTo>
                  <a:close/>
                  <a:moveTo>
                    <a:pt x="4932" y="6792"/>
                  </a:moveTo>
                  <a:lnTo>
                    <a:pt x="2788" y="8030"/>
                  </a:lnTo>
                  <a:lnTo>
                    <a:pt x="2887" y="8086"/>
                  </a:lnTo>
                  <a:lnTo>
                    <a:pt x="5024" y="6848"/>
                  </a:lnTo>
                  <a:lnTo>
                    <a:pt x="4932" y="6792"/>
                  </a:lnTo>
                  <a:close/>
                  <a:moveTo>
                    <a:pt x="4040" y="6700"/>
                  </a:moveTo>
                  <a:lnTo>
                    <a:pt x="1685" y="8058"/>
                  </a:lnTo>
                  <a:lnTo>
                    <a:pt x="1777" y="8115"/>
                  </a:lnTo>
                  <a:lnTo>
                    <a:pt x="4132" y="6756"/>
                  </a:lnTo>
                  <a:lnTo>
                    <a:pt x="4040" y="6700"/>
                  </a:lnTo>
                  <a:close/>
                  <a:moveTo>
                    <a:pt x="7245" y="7888"/>
                  </a:moveTo>
                  <a:lnTo>
                    <a:pt x="6849" y="8122"/>
                  </a:lnTo>
                  <a:lnTo>
                    <a:pt x="6941" y="8171"/>
                  </a:lnTo>
                  <a:lnTo>
                    <a:pt x="7344" y="7945"/>
                  </a:lnTo>
                  <a:lnTo>
                    <a:pt x="7245" y="7888"/>
                  </a:lnTo>
                  <a:close/>
                  <a:moveTo>
                    <a:pt x="5979" y="7386"/>
                  </a:moveTo>
                  <a:lnTo>
                    <a:pt x="3842" y="8624"/>
                  </a:lnTo>
                  <a:lnTo>
                    <a:pt x="3934" y="8681"/>
                  </a:lnTo>
                  <a:lnTo>
                    <a:pt x="6078" y="7443"/>
                  </a:lnTo>
                  <a:lnTo>
                    <a:pt x="5979" y="7386"/>
                  </a:lnTo>
                  <a:close/>
                  <a:moveTo>
                    <a:pt x="7160" y="7315"/>
                  </a:moveTo>
                  <a:lnTo>
                    <a:pt x="4804" y="8674"/>
                  </a:lnTo>
                  <a:lnTo>
                    <a:pt x="4903" y="8723"/>
                  </a:lnTo>
                  <a:lnTo>
                    <a:pt x="7259" y="7365"/>
                  </a:lnTo>
                  <a:lnTo>
                    <a:pt x="7160" y="7315"/>
                  </a:lnTo>
                  <a:close/>
                  <a:moveTo>
                    <a:pt x="4500" y="7641"/>
                  </a:moveTo>
                  <a:lnTo>
                    <a:pt x="2152" y="9006"/>
                  </a:lnTo>
                  <a:lnTo>
                    <a:pt x="2244" y="9056"/>
                  </a:lnTo>
                  <a:lnTo>
                    <a:pt x="4599" y="7697"/>
                  </a:lnTo>
                  <a:lnTo>
                    <a:pt x="4500" y="7641"/>
                  </a:lnTo>
                  <a:close/>
                  <a:moveTo>
                    <a:pt x="1515" y="8157"/>
                  </a:moveTo>
                  <a:lnTo>
                    <a:pt x="1" y="9034"/>
                  </a:lnTo>
                  <a:lnTo>
                    <a:pt x="100" y="9084"/>
                  </a:lnTo>
                  <a:lnTo>
                    <a:pt x="1607" y="8214"/>
                  </a:lnTo>
                  <a:lnTo>
                    <a:pt x="1515" y="8157"/>
                  </a:lnTo>
                  <a:close/>
                  <a:moveTo>
                    <a:pt x="2611" y="8129"/>
                  </a:moveTo>
                  <a:lnTo>
                    <a:pt x="524" y="9331"/>
                  </a:lnTo>
                  <a:lnTo>
                    <a:pt x="616" y="9388"/>
                  </a:lnTo>
                  <a:lnTo>
                    <a:pt x="2703" y="8185"/>
                  </a:lnTo>
                  <a:lnTo>
                    <a:pt x="2611" y="8129"/>
                  </a:lnTo>
                  <a:close/>
                  <a:moveTo>
                    <a:pt x="6672" y="8221"/>
                  </a:moveTo>
                  <a:lnTo>
                    <a:pt x="4316" y="9579"/>
                  </a:lnTo>
                  <a:lnTo>
                    <a:pt x="4408" y="9636"/>
                  </a:lnTo>
                  <a:lnTo>
                    <a:pt x="6764" y="8277"/>
                  </a:lnTo>
                  <a:lnTo>
                    <a:pt x="6672" y="8221"/>
                  </a:lnTo>
                  <a:close/>
                  <a:moveTo>
                    <a:pt x="1975" y="9112"/>
                  </a:moveTo>
                  <a:lnTo>
                    <a:pt x="1048" y="9643"/>
                  </a:lnTo>
                  <a:lnTo>
                    <a:pt x="1140" y="9692"/>
                  </a:lnTo>
                  <a:lnTo>
                    <a:pt x="2067" y="9162"/>
                  </a:lnTo>
                  <a:lnTo>
                    <a:pt x="1975" y="9112"/>
                  </a:lnTo>
                  <a:close/>
                  <a:moveTo>
                    <a:pt x="3665" y="8723"/>
                  </a:moveTo>
                  <a:lnTo>
                    <a:pt x="1571" y="9940"/>
                  </a:lnTo>
                  <a:lnTo>
                    <a:pt x="1663" y="9989"/>
                  </a:lnTo>
                  <a:lnTo>
                    <a:pt x="3765" y="8780"/>
                  </a:lnTo>
                  <a:lnTo>
                    <a:pt x="3665" y="8723"/>
                  </a:lnTo>
                  <a:close/>
                  <a:moveTo>
                    <a:pt x="4635" y="8773"/>
                  </a:moveTo>
                  <a:lnTo>
                    <a:pt x="2095" y="10237"/>
                  </a:lnTo>
                  <a:lnTo>
                    <a:pt x="2187" y="10294"/>
                  </a:lnTo>
                  <a:lnTo>
                    <a:pt x="4727" y="8829"/>
                  </a:lnTo>
                  <a:lnTo>
                    <a:pt x="4635" y="8773"/>
                  </a:lnTo>
                  <a:close/>
                  <a:moveTo>
                    <a:pt x="4147" y="9678"/>
                  </a:moveTo>
                  <a:lnTo>
                    <a:pt x="2640" y="10548"/>
                  </a:lnTo>
                  <a:lnTo>
                    <a:pt x="2732" y="10605"/>
                  </a:lnTo>
                  <a:lnTo>
                    <a:pt x="4238" y="9735"/>
                  </a:lnTo>
                  <a:lnTo>
                    <a:pt x="4147" y="96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3"/>
            <p:cNvSpPr/>
            <p:nvPr/>
          </p:nvSpPr>
          <p:spPr>
            <a:xfrm>
              <a:off x="10885345" y="2958810"/>
              <a:ext cx="37598" cy="22028"/>
            </a:xfrm>
            <a:custGeom>
              <a:rect l="l" t="t" r="r" b="b"/>
              <a:pathLst>
                <a:path w="920" h="539" extrusionOk="0">
                  <a:moveTo>
                    <a:pt x="835" y="1"/>
                  </a:moveTo>
                  <a:lnTo>
                    <a:pt x="0" y="482"/>
                  </a:lnTo>
                  <a:lnTo>
                    <a:pt x="85" y="538"/>
                  </a:lnTo>
                  <a:lnTo>
                    <a:pt x="920" y="50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3"/>
            <p:cNvSpPr/>
            <p:nvPr/>
          </p:nvSpPr>
          <p:spPr>
            <a:xfrm>
              <a:off x="10924945" y="2947531"/>
              <a:ext cx="17941" cy="10176"/>
            </a:xfrm>
            <a:custGeom>
              <a:rect l="l" t="t" r="r" b="b"/>
              <a:pathLst>
                <a:path w="439" h="249" extrusionOk="0">
                  <a:moveTo>
                    <a:pt x="347" y="1"/>
                  </a:moveTo>
                  <a:lnTo>
                    <a:pt x="0" y="199"/>
                  </a:lnTo>
                  <a:lnTo>
                    <a:pt x="92" y="248"/>
                  </a:lnTo>
                  <a:lnTo>
                    <a:pt x="439" y="5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3"/>
            <p:cNvSpPr/>
            <p:nvPr/>
          </p:nvSpPr>
          <p:spPr>
            <a:xfrm>
              <a:off x="10900670" y="2976751"/>
              <a:ext cx="22273" cy="13037"/>
            </a:xfrm>
            <a:custGeom>
              <a:rect l="l" t="t" r="r" b="b"/>
              <a:pathLst>
                <a:path w="545" h="319" extrusionOk="0">
                  <a:moveTo>
                    <a:pt x="460" y="0"/>
                  </a:moveTo>
                  <a:lnTo>
                    <a:pt x="0" y="262"/>
                  </a:lnTo>
                  <a:lnTo>
                    <a:pt x="92" y="319"/>
                  </a:lnTo>
                  <a:lnTo>
                    <a:pt x="545" y="5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3"/>
            <p:cNvSpPr/>
            <p:nvPr/>
          </p:nvSpPr>
          <p:spPr>
            <a:xfrm>
              <a:off x="10924945" y="2949288"/>
              <a:ext cx="45731" cy="26360"/>
            </a:xfrm>
            <a:custGeom>
              <a:rect l="l" t="t" r="r" b="b"/>
              <a:pathLst>
                <a:path w="1119" h="645" extrusionOk="0">
                  <a:moveTo>
                    <a:pt x="1026" y="0"/>
                  </a:moveTo>
                  <a:lnTo>
                    <a:pt x="0" y="595"/>
                  </a:lnTo>
                  <a:lnTo>
                    <a:pt x="92" y="644"/>
                  </a:lnTo>
                  <a:lnTo>
                    <a:pt x="1118" y="50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3"/>
            <p:cNvSpPr/>
            <p:nvPr/>
          </p:nvSpPr>
          <p:spPr>
            <a:xfrm>
              <a:off x="10972638" y="2932819"/>
              <a:ext cx="26646" cy="15325"/>
            </a:xfrm>
            <a:custGeom>
              <a:rect l="l" t="t" r="r" b="b"/>
              <a:pathLst>
                <a:path w="652" h="375" extrusionOk="0">
                  <a:moveTo>
                    <a:pt x="567" y="0"/>
                  </a:moveTo>
                  <a:lnTo>
                    <a:pt x="1" y="325"/>
                  </a:lnTo>
                  <a:lnTo>
                    <a:pt x="85" y="375"/>
                  </a:lnTo>
                  <a:lnTo>
                    <a:pt x="651" y="5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3"/>
            <p:cNvSpPr/>
            <p:nvPr/>
          </p:nvSpPr>
          <p:spPr>
            <a:xfrm>
              <a:off x="10680353" y="3077081"/>
              <a:ext cx="37925" cy="21987"/>
            </a:xfrm>
            <a:custGeom>
              <a:rect l="l" t="t" r="r" b="b"/>
              <a:pathLst>
                <a:path w="927" h="538" extrusionOk="0">
                  <a:moveTo>
                    <a:pt x="835" y="0"/>
                  </a:moveTo>
                  <a:lnTo>
                    <a:pt x="0" y="481"/>
                  </a:lnTo>
                  <a:lnTo>
                    <a:pt x="92" y="538"/>
                  </a:lnTo>
                  <a:lnTo>
                    <a:pt x="927" y="5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3"/>
            <p:cNvSpPr/>
            <p:nvPr/>
          </p:nvSpPr>
          <p:spPr>
            <a:xfrm>
              <a:off x="10719954" y="3065801"/>
              <a:ext cx="17982" cy="10135"/>
            </a:xfrm>
            <a:custGeom>
              <a:rect l="l" t="t" r="r" b="b"/>
              <a:pathLst>
                <a:path w="440" h="248" extrusionOk="0">
                  <a:moveTo>
                    <a:pt x="347" y="0"/>
                  </a:moveTo>
                  <a:lnTo>
                    <a:pt x="1" y="198"/>
                  </a:lnTo>
                  <a:lnTo>
                    <a:pt x="93" y="248"/>
                  </a:lnTo>
                  <a:lnTo>
                    <a:pt x="439" y="5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3"/>
            <p:cNvSpPr/>
            <p:nvPr/>
          </p:nvSpPr>
          <p:spPr>
            <a:xfrm>
              <a:off x="10695965" y="3094981"/>
              <a:ext cx="22314" cy="13078"/>
            </a:xfrm>
            <a:custGeom>
              <a:rect l="l" t="t" r="r" b="b"/>
              <a:pathLst>
                <a:path w="546" h="320" extrusionOk="0">
                  <a:moveTo>
                    <a:pt x="453" y="1"/>
                  </a:moveTo>
                  <a:lnTo>
                    <a:pt x="0" y="263"/>
                  </a:lnTo>
                  <a:lnTo>
                    <a:pt x="85" y="319"/>
                  </a:lnTo>
                  <a:lnTo>
                    <a:pt x="545" y="50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3"/>
            <p:cNvSpPr/>
            <p:nvPr/>
          </p:nvSpPr>
          <p:spPr>
            <a:xfrm>
              <a:off x="10719954" y="3067518"/>
              <a:ext cx="45731" cy="26360"/>
            </a:xfrm>
            <a:custGeom>
              <a:rect l="l" t="t" r="r" b="b"/>
              <a:pathLst>
                <a:path w="1119" h="645" extrusionOk="0">
                  <a:moveTo>
                    <a:pt x="1033" y="1"/>
                  </a:moveTo>
                  <a:lnTo>
                    <a:pt x="1" y="595"/>
                  </a:lnTo>
                  <a:lnTo>
                    <a:pt x="93" y="644"/>
                  </a:lnTo>
                  <a:lnTo>
                    <a:pt x="1118" y="5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3"/>
            <p:cNvSpPr/>
            <p:nvPr/>
          </p:nvSpPr>
          <p:spPr>
            <a:xfrm>
              <a:off x="10767646" y="3051048"/>
              <a:ext cx="26932" cy="15366"/>
            </a:xfrm>
            <a:custGeom>
              <a:rect l="l" t="t" r="r" b="b"/>
              <a:pathLst>
                <a:path w="659" h="376" extrusionOk="0">
                  <a:moveTo>
                    <a:pt x="567" y="0"/>
                  </a:moveTo>
                  <a:lnTo>
                    <a:pt x="1" y="326"/>
                  </a:lnTo>
                  <a:lnTo>
                    <a:pt x="93" y="375"/>
                  </a:lnTo>
                  <a:lnTo>
                    <a:pt x="659" y="5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3"/>
            <p:cNvSpPr/>
            <p:nvPr/>
          </p:nvSpPr>
          <p:spPr>
            <a:xfrm>
              <a:off x="10475362" y="3195310"/>
              <a:ext cx="37925" cy="22028"/>
            </a:xfrm>
            <a:custGeom>
              <a:rect l="l" t="t" r="r" b="b"/>
              <a:pathLst>
                <a:path w="927" h="539" extrusionOk="0">
                  <a:moveTo>
                    <a:pt x="835" y="1"/>
                  </a:moveTo>
                  <a:lnTo>
                    <a:pt x="1" y="489"/>
                  </a:lnTo>
                  <a:lnTo>
                    <a:pt x="93" y="538"/>
                  </a:lnTo>
                  <a:lnTo>
                    <a:pt x="927" y="57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3"/>
            <p:cNvSpPr/>
            <p:nvPr/>
          </p:nvSpPr>
          <p:spPr>
            <a:xfrm>
              <a:off x="10515249" y="3184031"/>
              <a:ext cx="17696" cy="10462"/>
            </a:xfrm>
            <a:custGeom>
              <a:rect l="l" t="t" r="r" b="b"/>
              <a:pathLst>
                <a:path w="432" h="256" extrusionOk="0">
                  <a:moveTo>
                    <a:pt x="348" y="1"/>
                  </a:moveTo>
                  <a:lnTo>
                    <a:pt x="1" y="199"/>
                  </a:lnTo>
                  <a:lnTo>
                    <a:pt x="86" y="255"/>
                  </a:lnTo>
                  <a:lnTo>
                    <a:pt x="432" y="5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3"/>
            <p:cNvSpPr/>
            <p:nvPr/>
          </p:nvSpPr>
          <p:spPr>
            <a:xfrm>
              <a:off x="10490973" y="3213251"/>
              <a:ext cx="22314" cy="13037"/>
            </a:xfrm>
            <a:custGeom>
              <a:rect l="l" t="t" r="r" b="b"/>
              <a:pathLst>
                <a:path w="546" h="319" extrusionOk="0">
                  <a:moveTo>
                    <a:pt x="453" y="0"/>
                  </a:moveTo>
                  <a:lnTo>
                    <a:pt x="1" y="269"/>
                  </a:lnTo>
                  <a:lnTo>
                    <a:pt x="93" y="319"/>
                  </a:lnTo>
                  <a:lnTo>
                    <a:pt x="545" y="5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3"/>
            <p:cNvSpPr/>
            <p:nvPr/>
          </p:nvSpPr>
          <p:spPr>
            <a:xfrm>
              <a:off x="10515249" y="3185788"/>
              <a:ext cx="45445" cy="26605"/>
            </a:xfrm>
            <a:custGeom>
              <a:rect l="l" t="t" r="r" b="b"/>
              <a:pathLst>
                <a:path w="1112" h="651" extrusionOk="0">
                  <a:moveTo>
                    <a:pt x="1027" y="0"/>
                  </a:moveTo>
                  <a:lnTo>
                    <a:pt x="1" y="594"/>
                  </a:lnTo>
                  <a:lnTo>
                    <a:pt x="86" y="651"/>
                  </a:lnTo>
                  <a:lnTo>
                    <a:pt x="1112" y="57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3"/>
            <p:cNvSpPr/>
            <p:nvPr/>
          </p:nvSpPr>
          <p:spPr>
            <a:xfrm>
              <a:off x="10562696" y="3169278"/>
              <a:ext cx="26932" cy="15366"/>
            </a:xfrm>
            <a:custGeom>
              <a:rect l="l" t="t" r="r" b="b"/>
              <a:pathLst>
                <a:path w="659" h="376" extrusionOk="0">
                  <a:moveTo>
                    <a:pt x="566" y="1"/>
                  </a:moveTo>
                  <a:lnTo>
                    <a:pt x="0" y="326"/>
                  </a:lnTo>
                  <a:lnTo>
                    <a:pt x="92" y="376"/>
                  </a:lnTo>
                  <a:lnTo>
                    <a:pt x="658" y="5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3"/>
            <p:cNvSpPr/>
            <p:nvPr/>
          </p:nvSpPr>
          <p:spPr>
            <a:xfrm>
              <a:off x="10963688" y="2937723"/>
              <a:ext cx="215413" cy="124646"/>
            </a:xfrm>
            <a:custGeom>
              <a:rect l="l" t="t" r="r" b="b"/>
              <a:pathLst>
                <a:path w="5271" h="3050" extrusionOk="0">
                  <a:moveTo>
                    <a:pt x="5193" y="170"/>
                  </a:moveTo>
                  <a:lnTo>
                    <a:pt x="4889" y="347"/>
                  </a:lnTo>
                  <a:lnTo>
                    <a:pt x="4966" y="389"/>
                  </a:lnTo>
                  <a:lnTo>
                    <a:pt x="5271" y="213"/>
                  </a:lnTo>
                  <a:lnTo>
                    <a:pt x="5193" y="170"/>
                  </a:lnTo>
                  <a:close/>
                  <a:moveTo>
                    <a:pt x="4889" y="0"/>
                  </a:moveTo>
                  <a:lnTo>
                    <a:pt x="4040" y="488"/>
                  </a:lnTo>
                  <a:lnTo>
                    <a:pt x="4118" y="531"/>
                  </a:lnTo>
                  <a:lnTo>
                    <a:pt x="4966" y="43"/>
                  </a:lnTo>
                  <a:lnTo>
                    <a:pt x="4889" y="0"/>
                  </a:lnTo>
                  <a:close/>
                  <a:moveTo>
                    <a:pt x="3934" y="552"/>
                  </a:moveTo>
                  <a:lnTo>
                    <a:pt x="3346" y="892"/>
                  </a:lnTo>
                  <a:lnTo>
                    <a:pt x="3424" y="934"/>
                  </a:lnTo>
                  <a:lnTo>
                    <a:pt x="4011" y="595"/>
                  </a:lnTo>
                  <a:lnTo>
                    <a:pt x="3934" y="552"/>
                  </a:lnTo>
                  <a:close/>
                  <a:moveTo>
                    <a:pt x="4790" y="404"/>
                  </a:moveTo>
                  <a:lnTo>
                    <a:pt x="3686" y="1040"/>
                  </a:lnTo>
                  <a:lnTo>
                    <a:pt x="3764" y="1083"/>
                  </a:lnTo>
                  <a:lnTo>
                    <a:pt x="4867" y="446"/>
                  </a:lnTo>
                  <a:lnTo>
                    <a:pt x="4790" y="404"/>
                  </a:lnTo>
                  <a:close/>
                  <a:moveTo>
                    <a:pt x="3247" y="948"/>
                  </a:moveTo>
                  <a:lnTo>
                    <a:pt x="2512" y="1373"/>
                  </a:lnTo>
                  <a:lnTo>
                    <a:pt x="2589" y="1415"/>
                  </a:lnTo>
                  <a:lnTo>
                    <a:pt x="3318" y="991"/>
                  </a:lnTo>
                  <a:lnTo>
                    <a:pt x="3247" y="948"/>
                  </a:lnTo>
                  <a:close/>
                  <a:moveTo>
                    <a:pt x="3587" y="1097"/>
                  </a:moveTo>
                  <a:lnTo>
                    <a:pt x="2264" y="1861"/>
                  </a:lnTo>
                  <a:lnTo>
                    <a:pt x="2342" y="1903"/>
                  </a:lnTo>
                  <a:lnTo>
                    <a:pt x="3658" y="1139"/>
                  </a:lnTo>
                  <a:lnTo>
                    <a:pt x="3587" y="1097"/>
                  </a:lnTo>
                  <a:close/>
                  <a:moveTo>
                    <a:pt x="2406" y="1429"/>
                  </a:moveTo>
                  <a:lnTo>
                    <a:pt x="722" y="2406"/>
                  </a:lnTo>
                  <a:lnTo>
                    <a:pt x="800" y="2448"/>
                  </a:lnTo>
                  <a:lnTo>
                    <a:pt x="2483" y="1479"/>
                  </a:lnTo>
                  <a:lnTo>
                    <a:pt x="2406" y="1429"/>
                  </a:lnTo>
                  <a:close/>
                  <a:moveTo>
                    <a:pt x="623" y="2469"/>
                  </a:moveTo>
                  <a:lnTo>
                    <a:pt x="0" y="2823"/>
                  </a:lnTo>
                  <a:lnTo>
                    <a:pt x="78" y="2865"/>
                  </a:lnTo>
                  <a:lnTo>
                    <a:pt x="694" y="2512"/>
                  </a:lnTo>
                  <a:lnTo>
                    <a:pt x="623" y="2469"/>
                  </a:lnTo>
                  <a:close/>
                  <a:moveTo>
                    <a:pt x="2165" y="1925"/>
                  </a:moveTo>
                  <a:lnTo>
                    <a:pt x="290" y="3000"/>
                  </a:lnTo>
                  <a:lnTo>
                    <a:pt x="368" y="3049"/>
                  </a:lnTo>
                  <a:lnTo>
                    <a:pt x="2236" y="1967"/>
                  </a:lnTo>
                  <a:lnTo>
                    <a:pt x="2165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3"/>
            <p:cNvSpPr/>
            <p:nvPr/>
          </p:nvSpPr>
          <p:spPr>
            <a:xfrm>
              <a:off x="10987963" y="2951863"/>
              <a:ext cx="203275" cy="124074"/>
            </a:xfrm>
            <a:custGeom>
              <a:rect l="l" t="t" r="r" b="b"/>
              <a:pathLst>
                <a:path w="4974" h="3036" extrusionOk="0">
                  <a:moveTo>
                    <a:pt x="4896" y="1"/>
                  </a:moveTo>
                  <a:lnTo>
                    <a:pt x="4189" y="411"/>
                  </a:lnTo>
                  <a:lnTo>
                    <a:pt x="4266" y="454"/>
                  </a:lnTo>
                  <a:lnTo>
                    <a:pt x="4974" y="43"/>
                  </a:lnTo>
                  <a:lnTo>
                    <a:pt x="4896" y="1"/>
                  </a:lnTo>
                  <a:close/>
                  <a:moveTo>
                    <a:pt x="4677" y="475"/>
                  </a:moveTo>
                  <a:lnTo>
                    <a:pt x="4005" y="864"/>
                  </a:lnTo>
                  <a:lnTo>
                    <a:pt x="4075" y="906"/>
                  </a:lnTo>
                  <a:lnTo>
                    <a:pt x="4754" y="517"/>
                  </a:lnTo>
                  <a:lnTo>
                    <a:pt x="4677" y="475"/>
                  </a:lnTo>
                  <a:close/>
                  <a:moveTo>
                    <a:pt x="4082" y="475"/>
                  </a:moveTo>
                  <a:lnTo>
                    <a:pt x="2759" y="1232"/>
                  </a:lnTo>
                  <a:lnTo>
                    <a:pt x="2837" y="1274"/>
                  </a:lnTo>
                  <a:lnTo>
                    <a:pt x="4153" y="517"/>
                  </a:lnTo>
                  <a:lnTo>
                    <a:pt x="4082" y="475"/>
                  </a:lnTo>
                  <a:close/>
                  <a:moveTo>
                    <a:pt x="3898" y="928"/>
                  </a:moveTo>
                  <a:lnTo>
                    <a:pt x="3163" y="1352"/>
                  </a:lnTo>
                  <a:lnTo>
                    <a:pt x="3241" y="1395"/>
                  </a:lnTo>
                  <a:lnTo>
                    <a:pt x="3976" y="970"/>
                  </a:lnTo>
                  <a:lnTo>
                    <a:pt x="3898" y="928"/>
                  </a:lnTo>
                  <a:close/>
                  <a:moveTo>
                    <a:pt x="3064" y="1402"/>
                  </a:moveTo>
                  <a:lnTo>
                    <a:pt x="1373" y="2378"/>
                  </a:lnTo>
                  <a:lnTo>
                    <a:pt x="1451" y="2420"/>
                  </a:lnTo>
                  <a:lnTo>
                    <a:pt x="3142" y="1451"/>
                  </a:lnTo>
                  <a:lnTo>
                    <a:pt x="3064" y="1402"/>
                  </a:lnTo>
                  <a:close/>
                  <a:moveTo>
                    <a:pt x="2660" y="1288"/>
                  </a:moveTo>
                  <a:lnTo>
                    <a:pt x="1" y="2831"/>
                  </a:lnTo>
                  <a:lnTo>
                    <a:pt x="78" y="2873"/>
                  </a:lnTo>
                  <a:lnTo>
                    <a:pt x="2731" y="1331"/>
                  </a:lnTo>
                  <a:lnTo>
                    <a:pt x="2660" y="1288"/>
                  </a:lnTo>
                  <a:close/>
                  <a:moveTo>
                    <a:pt x="1274" y="2442"/>
                  </a:moveTo>
                  <a:lnTo>
                    <a:pt x="319" y="2986"/>
                  </a:lnTo>
                  <a:lnTo>
                    <a:pt x="397" y="3036"/>
                  </a:lnTo>
                  <a:lnTo>
                    <a:pt x="1352" y="2484"/>
                  </a:lnTo>
                  <a:lnTo>
                    <a:pt x="1274" y="2442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3"/>
            <p:cNvSpPr/>
            <p:nvPr/>
          </p:nvSpPr>
          <p:spPr>
            <a:xfrm>
              <a:off x="10729190" y="3285505"/>
              <a:ext cx="183086" cy="102128"/>
            </a:xfrm>
            <a:custGeom>
              <a:rect l="l" t="t" r="r" b="b"/>
              <a:pathLst>
                <a:path w="4480" h="2499" extrusionOk="0">
                  <a:moveTo>
                    <a:pt x="3934" y="1"/>
                  </a:moveTo>
                  <a:lnTo>
                    <a:pt x="3347" y="340"/>
                  </a:lnTo>
                  <a:lnTo>
                    <a:pt x="3425" y="390"/>
                  </a:lnTo>
                  <a:lnTo>
                    <a:pt x="4012" y="50"/>
                  </a:lnTo>
                  <a:lnTo>
                    <a:pt x="3934" y="1"/>
                  </a:lnTo>
                  <a:close/>
                  <a:moveTo>
                    <a:pt x="3241" y="404"/>
                  </a:moveTo>
                  <a:lnTo>
                    <a:pt x="2512" y="828"/>
                  </a:lnTo>
                  <a:lnTo>
                    <a:pt x="2590" y="871"/>
                  </a:lnTo>
                  <a:lnTo>
                    <a:pt x="3319" y="446"/>
                  </a:lnTo>
                  <a:lnTo>
                    <a:pt x="3241" y="404"/>
                  </a:lnTo>
                  <a:close/>
                  <a:moveTo>
                    <a:pt x="4401" y="86"/>
                  </a:moveTo>
                  <a:lnTo>
                    <a:pt x="2265" y="1317"/>
                  </a:lnTo>
                  <a:lnTo>
                    <a:pt x="2343" y="1359"/>
                  </a:lnTo>
                  <a:lnTo>
                    <a:pt x="4479" y="128"/>
                  </a:lnTo>
                  <a:lnTo>
                    <a:pt x="4401" y="86"/>
                  </a:lnTo>
                  <a:close/>
                  <a:moveTo>
                    <a:pt x="2406" y="885"/>
                  </a:moveTo>
                  <a:lnTo>
                    <a:pt x="723" y="1861"/>
                  </a:lnTo>
                  <a:lnTo>
                    <a:pt x="800" y="1904"/>
                  </a:lnTo>
                  <a:lnTo>
                    <a:pt x="2484" y="928"/>
                  </a:lnTo>
                  <a:lnTo>
                    <a:pt x="2406" y="885"/>
                  </a:lnTo>
                  <a:close/>
                  <a:moveTo>
                    <a:pt x="624" y="1918"/>
                  </a:moveTo>
                  <a:lnTo>
                    <a:pt x="1" y="2272"/>
                  </a:lnTo>
                  <a:lnTo>
                    <a:pt x="79" y="2321"/>
                  </a:lnTo>
                  <a:lnTo>
                    <a:pt x="694" y="1967"/>
                  </a:lnTo>
                  <a:lnTo>
                    <a:pt x="624" y="1918"/>
                  </a:lnTo>
                  <a:close/>
                  <a:moveTo>
                    <a:pt x="2166" y="1373"/>
                  </a:moveTo>
                  <a:lnTo>
                    <a:pt x="291" y="2456"/>
                  </a:lnTo>
                  <a:lnTo>
                    <a:pt x="369" y="2498"/>
                  </a:lnTo>
                  <a:lnTo>
                    <a:pt x="2236" y="1423"/>
                  </a:lnTo>
                  <a:lnTo>
                    <a:pt x="2166" y="1373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3"/>
            <p:cNvSpPr/>
            <p:nvPr/>
          </p:nvSpPr>
          <p:spPr>
            <a:xfrm>
              <a:off x="10753220" y="3308350"/>
              <a:ext cx="150352" cy="93423"/>
            </a:xfrm>
            <a:custGeom>
              <a:rect l="l" t="t" r="r" b="b"/>
              <a:pathLst>
                <a:path w="3679" h="2286" extrusionOk="0">
                  <a:moveTo>
                    <a:pt x="3601" y="1"/>
                  </a:moveTo>
                  <a:lnTo>
                    <a:pt x="2766" y="482"/>
                  </a:lnTo>
                  <a:lnTo>
                    <a:pt x="2844" y="524"/>
                  </a:lnTo>
                  <a:lnTo>
                    <a:pt x="3679" y="43"/>
                  </a:lnTo>
                  <a:lnTo>
                    <a:pt x="3601" y="1"/>
                  </a:lnTo>
                  <a:close/>
                  <a:moveTo>
                    <a:pt x="3509" y="404"/>
                  </a:moveTo>
                  <a:lnTo>
                    <a:pt x="2618" y="920"/>
                  </a:lnTo>
                  <a:lnTo>
                    <a:pt x="2688" y="963"/>
                  </a:lnTo>
                  <a:lnTo>
                    <a:pt x="3587" y="446"/>
                  </a:lnTo>
                  <a:lnTo>
                    <a:pt x="3509" y="404"/>
                  </a:lnTo>
                  <a:close/>
                  <a:moveTo>
                    <a:pt x="2512" y="977"/>
                  </a:moveTo>
                  <a:lnTo>
                    <a:pt x="1380" y="1635"/>
                  </a:lnTo>
                  <a:lnTo>
                    <a:pt x="1457" y="1677"/>
                  </a:lnTo>
                  <a:lnTo>
                    <a:pt x="2589" y="1019"/>
                  </a:lnTo>
                  <a:lnTo>
                    <a:pt x="2512" y="977"/>
                  </a:lnTo>
                  <a:close/>
                  <a:moveTo>
                    <a:pt x="2660" y="538"/>
                  </a:moveTo>
                  <a:lnTo>
                    <a:pt x="0" y="2073"/>
                  </a:lnTo>
                  <a:lnTo>
                    <a:pt x="78" y="2123"/>
                  </a:lnTo>
                  <a:lnTo>
                    <a:pt x="2738" y="588"/>
                  </a:lnTo>
                  <a:lnTo>
                    <a:pt x="2660" y="538"/>
                  </a:lnTo>
                  <a:close/>
                  <a:moveTo>
                    <a:pt x="1274" y="1691"/>
                  </a:moveTo>
                  <a:lnTo>
                    <a:pt x="318" y="2243"/>
                  </a:lnTo>
                  <a:lnTo>
                    <a:pt x="396" y="2286"/>
                  </a:lnTo>
                  <a:lnTo>
                    <a:pt x="1351" y="1734"/>
                  </a:lnTo>
                  <a:lnTo>
                    <a:pt x="1274" y="1691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3"/>
            <p:cNvSpPr/>
            <p:nvPr/>
          </p:nvSpPr>
          <p:spPr>
            <a:xfrm>
              <a:off x="11127321" y="3032821"/>
              <a:ext cx="209078" cy="124646"/>
            </a:xfrm>
            <a:custGeom>
              <a:rect l="l" t="t" r="r" b="b"/>
              <a:pathLst>
                <a:path w="5116" h="3050" extrusionOk="0">
                  <a:moveTo>
                    <a:pt x="4896" y="1"/>
                  </a:moveTo>
                  <a:lnTo>
                    <a:pt x="4613" y="171"/>
                  </a:lnTo>
                  <a:lnTo>
                    <a:pt x="4684" y="213"/>
                  </a:lnTo>
                  <a:lnTo>
                    <a:pt x="4967" y="50"/>
                  </a:lnTo>
                  <a:lnTo>
                    <a:pt x="4896" y="1"/>
                  </a:lnTo>
                  <a:close/>
                  <a:moveTo>
                    <a:pt x="4507" y="227"/>
                  </a:moveTo>
                  <a:lnTo>
                    <a:pt x="3481" y="821"/>
                  </a:lnTo>
                  <a:lnTo>
                    <a:pt x="3552" y="864"/>
                  </a:lnTo>
                  <a:lnTo>
                    <a:pt x="4585" y="270"/>
                  </a:lnTo>
                  <a:lnTo>
                    <a:pt x="4507" y="227"/>
                  </a:lnTo>
                  <a:close/>
                  <a:moveTo>
                    <a:pt x="5037" y="270"/>
                  </a:moveTo>
                  <a:lnTo>
                    <a:pt x="3573" y="1119"/>
                  </a:lnTo>
                  <a:lnTo>
                    <a:pt x="3644" y="1161"/>
                  </a:lnTo>
                  <a:lnTo>
                    <a:pt x="5115" y="312"/>
                  </a:lnTo>
                  <a:lnTo>
                    <a:pt x="5037" y="270"/>
                  </a:lnTo>
                  <a:close/>
                  <a:moveTo>
                    <a:pt x="3467" y="1175"/>
                  </a:moveTo>
                  <a:lnTo>
                    <a:pt x="2738" y="1600"/>
                  </a:lnTo>
                  <a:lnTo>
                    <a:pt x="2809" y="1642"/>
                  </a:lnTo>
                  <a:lnTo>
                    <a:pt x="3545" y="1225"/>
                  </a:lnTo>
                  <a:lnTo>
                    <a:pt x="3467" y="1175"/>
                  </a:lnTo>
                  <a:close/>
                  <a:moveTo>
                    <a:pt x="3375" y="885"/>
                  </a:moveTo>
                  <a:lnTo>
                    <a:pt x="1988" y="1684"/>
                  </a:lnTo>
                  <a:lnTo>
                    <a:pt x="2059" y="1727"/>
                  </a:lnTo>
                  <a:lnTo>
                    <a:pt x="3453" y="928"/>
                  </a:lnTo>
                  <a:lnTo>
                    <a:pt x="3375" y="885"/>
                  </a:lnTo>
                  <a:close/>
                  <a:moveTo>
                    <a:pt x="2632" y="1663"/>
                  </a:moveTo>
                  <a:lnTo>
                    <a:pt x="1826" y="2123"/>
                  </a:lnTo>
                  <a:lnTo>
                    <a:pt x="1896" y="2173"/>
                  </a:lnTo>
                  <a:lnTo>
                    <a:pt x="2710" y="1706"/>
                  </a:lnTo>
                  <a:lnTo>
                    <a:pt x="2632" y="1663"/>
                  </a:lnTo>
                  <a:close/>
                  <a:moveTo>
                    <a:pt x="1882" y="1741"/>
                  </a:moveTo>
                  <a:lnTo>
                    <a:pt x="0" y="2831"/>
                  </a:lnTo>
                  <a:lnTo>
                    <a:pt x="78" y="2873"/>
                  </a:lnTo>
                  <a:lnTo>
                    <a:pt x="1960" y="1791"/>
                  </a:lnTo>
                  <a:lnTo>
                    <a:pt x="1882" y="1741"/>
                  </a:lnTo>
                  <a:close/>
                  <a:moveTo>
                    <a:pt x="1719" y="2187"/>
                  </a:moveTo>
                  <a:lnTo>
                    <a:pt x="305" y="3007"/>
                  </a:lnTo>
                  <a:lnTo>
                    <a:pt x="382" y="3050"/>
                  </a:lnTo>
                  <a:lnTo>
                    <a:pt x="1797" y="2229"/>
                  </a:lnTo>
                  <a:lnTo>
                    <a:pt x="1719" y="2187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3"/>
            <p:cNvSpPr/>
            <p:nvPr/>
          </p:nvSpPr>
          <p:spPr>
            <a:xfrm>
              <a:off x="11152455" y="3047002"/>
              <a:ext cx="202703" cy="124646"/>
            </a:xfrm>
            <a:custGeom>
              <a:rect l="l" t="t" r="r" b="b"/>
              <a:pathLst>
                <a:path w="4960" h="3050" extrusionOk="0">
                  <a:moveTo>
                    <a:pt x="4889" y="0"/>
                  </a:moveTo>
                  <a:lnTo>
                    <a:pt x="4033" y="489"/>
                  </a:lnTo>
                  <a:lnTo>
                    <a:pt x="4111" y="538"/>
                  </a:lnTo>
                  <a:lnTo>
                    <a:pt x="4960" y="43"/>
                  </a:lnTo>
                  <a:lnTo>
                    <a:pt x="4889" y="0"/>
                  </a:lnTo>
                  <a:close/>
                  <a:moveTo>
                    <a:pt x="3934" y="545"/>
                  </a:moveTo>
                  <a:lnTo>
                    <a:pt x="3347" y="885"/>
                  </a:lnTo>
                  <a:lnTo>
                    <a:pt x="3418" y="934"/>
                  </a:lnTo>
                  <a:lnTo>
                    <a:pt x="4012" y="595"/>
                  </a:lnTo>
                  <a:lnTo>
                    <a:pt x="3934" y="545"/>
                  </a:lnTo>
                  <a:close/>
                  <a:moveTo>
                    <a:pt x="4684" y="460"/>
                  </a:moveTo>
                  <a:lnTo>
                    <a:pt x="3687" y="1040"/>
                  </a:lnTo>
                  <a:lnTo>
                    <a:pt x="3764" y="1083"/>
                  </a:lnTo>
                  <a:lnTo>
                    <a:pt x="4762" y="510"/>
                  </a:lnTo>
                  <a:lnTo>
                    <a:pt x="4684" y="460"/>
                  </a:lnTo>
                  <a:close/>
                  <a:moveTo>
                    <a:pt x="3241" y="948"/>
                  </a:moveTo>
                  <a:lnTo>
                    <a:pt x="2512" y="1373"/>
                  </a:lnTo>
                  <a:lnTo>
                    <a:pt x="2583" y="1415"/>
                  </a:lnTo>
                  <a:lnTo>
                    <a:pt x="3319" y="998"/>
                  </a:lnTo>
                  <a:lnTo>
                    <a:pt x="3241" y="948"/>
                  </a:lnTo>
                  <a:close/>
                  <a:moveTo>
                    <a:pt x="3580" y="1097"/>
                  </a:moveTo>
                  <a:lnTo>
                    <a:pt x="2265" y="1861"/>
                  </a:lnTo>
                  <a:lnTo>
                    <a:pt x="2342" y="1903"/>
                  </a:lnTo>
                  <a:lnTo>
                    <a:pt x="3658" y="1146"/>
                  </a:lnTo>
                  <a:lnTo>
                    <a:pt x="3580" y="1097"/>
                  </a:lnTo>
                  <a:close/>
                  <a:moveTo>
                    <a:pt x="2406" y="1429"/>
                  </a:moveTo>
                  <a:lnTo>
                    <a:pt x="715" y="2406"/>
                  </a:lnTo>
                  <a:lnTo>
                    <a:pt x="793" y="2448"/>
                  </a:lnTo>
                  <a:lnTo>
                    <a:pt x="2484" y="1479"/>
                  </a:lnTo>
                  <a:lnTo>
                    <a:pt x="2406" y="1429"/>
                  </a:lnTo>
                  <a:close/>
                  <a:moveTo>
                    <a:pt x="616" y="2469"/>
                  </a:moveTo>
                  <a:lnTo>
                    <a:pt x="1" y="2823"/>
                  </a:lnTo>
                  <a:lnTo>
                    <a:pt x="72" y="2866"/>
                  </a:lnTo>
                  <a:lnTo>
                    <a:pt x="694" y="2512"/>
                  </a:lnTo>
                  <a:lnTo>
                    <a:pt x="616" y="2469"/>
                  </a:lnTo>
                  <a:close/>
                  <a:moveTo>
                    <a:pt x="2158" y="1925"/>
                  </a:moveTo>
                  <a:lnTo>
                    <a:pt x="291" y="3007"/>
                  </a:lnTo>
                  <a:lnTo>
                    <a:pt x="369" y="3049"/>
                  </a:lnTo>
                  <a:lnTo>
                    <a:pt x="2236" y="1967"/>
                  </a:lnTo>
                  <a:lnTo>
                    <a:pt x="2158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3"/>
            <p:cNvSpPr/>
            <p:nvPr/>
          </p:nvSpPr>
          <p:spPr>
            <a:xfrm>
              <a:off x="10561511" y="3169564"/>
              <a:ext cx="209364" cy="124360"/>
            </a:xfrm>
            <a:custGeom>
              <a:rect l="l" t="t" r="r" b="b"/>
              <a:pathLst>
                <a:path w="5123" h="3043" extrusionOk="0">
                  <a:moveTo>
                    <a:pt x="4896" y="1"/>
                  </a:moveTo>
                  <a:lnTo>
                    <a:pt x="4613" y="164"/>
                  </a:lnTo>
                  <a:lnTo>
                    <a:pt x="4691" y="206"/>
                  </a:lnTo>
                  <a:lnTo>
                    <a:pt x="4974" y="43"/>
                  </a:lnTo>
                  <a:lnTo>
                    <a:pt x="4896" y="1"/>
                  </a:lnTo>
                  <a:close/>
                  <a:moveTo>
                    <a:pt x="4514" y="220"/>
                  </a:moveTo>
                  <a:lnTo>
                    <a:pt x="3481" y="814"/>
                  </a:lnTo>
                  <a:lnTo>
                    <a:pt x="3559" y="864"/>
                  </a:lnTo>
                  <a:lnTo>
                    <a:pt x="4585" y="270"/>
                  </a:lnTo>
                  <a:lnTo>
                    <a:pt x="4514" y="220"/>
                  </a:lnTo>
                  <a:close/>
                  <a:moveTo>
                    <a:pt x="5045" y="263"/>
                  </a:moveTo>
                  <a:lnTo>
                    <a:pt x="3573" y="1112"/>
                  </a:lnTo>
                  <a:lnTo>
                    <a:pt x="3651" y="1154"/>
                  </a:lnTo>
                  <a:lnTo>
                    <a:pt x="5123" y="312"/>
                  </a:lnTo>
                  <a:lnTo>
                    <a:pt x="5045" y="263"/>
                  </a:lnTo>
                  <a:close/>
                  <a:moveTo>
                    <a:pt x="3474" y="1175"/>
                  </a:moveTo>
                  <a:lnTo>
                    <a:pt x="2739" y="1593"/>
                  </a:lnTo>
                  <a:lnTo>
                    <a:pt x="2816" y="1642"/>
                  </a:lnTo>
                  <a:lnTo>
                    <a:pt x="3545" y="1218"/>
                  </a:lnTo>
                  <a:lnTo>
                    <a:pt x="3474" y="1175"/>
                  </a:lnTo>
                  <a:close/>
                  <a:moveTo>
                    <a:pt x="3375" y="878"/>
                  </a:moveTo>
                  <a:lnTo>
                    <a:pt x="1989" y="1678"/>
                  </a:lnTo>
                  <a:lnTo>
                    <a:pt x="2067" y="1720"/>
                  </a:lnTo>
                  <a:lnTo>
                    <a:pt x="3453" y="921"/>
                  </a:lnTo>
                  <a:lnTo>
                    <a:pt x="3375" y="878"/>
                  </a:lnTo>
                  <a:close/>
                  <a:moveTo>
                    <a:pt x="2633" y="1649"/>
                  </a:moveTo>
                  <a:lnTo>
                    <a:pt x="1826" y="2116"/>
                  </a:lnTo>
                  <a:lnTo>
                    <a:pt x="1904" y="2159"/>
                  </a:lnTo>
                  <a:lnTo>
                    <a:pt x="2710" y="1692"/>
                  </a:lnTo>
                  <a:lnTo>
                    <a:pt x="2633" y="1649"/>
                  </a:lnTo>
                  <a:close/>
                  <a:moveTo>
                    <a:pt x="1883" y="1741"/>
                  </a:moveTo>
                  <a:lnTo>
                    <a:pt x="1" y="2824"/>
                  </a:lnTo>
                  <a:lnTo>
                    <a:pt x="79" y="2866"/>
                  </a:lnTo>
                  <a:lnTo>
                    <a:pt x="1960" y="1784"/>
                  </a:lnTo>
                  <a:lnTo>
                    <a:pt x="1883" y="1741"/>
                  </a:lnTo>
                  <a:close/>
                  <a:moveTo>
                    <a:pt x="1727" y="2180"/>
                  </a:moveTo>
                  <a:lnTo>
                    <a:pt x="312" y="3000"/>
                  </a:lnTo>
                  <a:lnTo>
                    <a:pt x="383" y="3043"/>
                  </a:lnTo>
                  <a:lnTo>
                    <a:pt x="1798" y="2222"/>
                  </a:lnTo>
                  <a:lnTo>
                    <a:pt x="1727" y="2180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3"/>
            <p:cNvSpPr/>
            <p:nvPr/>
          </p:nvSpPr>
          <p:spPr>
            <a:xfrm>
              <a:off x="10586685" y="3183459"/>
              <a:ext cx="202989" cy="124360"/>
            </a:xfrm>
            <a:custGeom>
              <a:rect l="l" t="t" r="r" b="b"/>
              <a:pathLst>
                <a:path w="4967" h="3043" extrusionOk="0">
                  <a:moveTo>
                    <a:pt x="4889" y="1"/>
                  </a:moveTo>
                  <a:lnTo>
                    <a:pt x="4040" y="496"/>
                  </a:lnTo>
                  <a:lnTo>
                    <a:pt x="4111" y="538"/>
                  </a:lnTo>
                  <a:lnTo>
                    <a:pt x="4967" y="43"/>
                  </a:lnTo>
                  <a:lnTo>
                    <a:pt x="4889" y="1"/>
                  </a:lnTo>
                  <a:close/>
                  <a:moveTo>
                    <a:pt x="3934" y="552"/>
                  </a:moveTo>
                  <a:lnTo>
                    <a:pt x="3346" y="892"/>
                  </a:lnTo>
                  <a:lnTo>
                    <a:pt x="3424" y="934"/>
                  </a:lnTo>
                  <a:lnTo>
                    <a:pt x="4011" y="595"/>
                  </a:lnTo>
                  <a:lnTo>
                    <a:pt x="3934" y="552"/>
                  </a:lnTo>
                  <a:close/>
                  <a:moveTo>
                    <a:pt x="4684" y="467"/>
                  </a:moveTo>
                  <a:lnTo>
                    <a:pt x="3686" y="1040"/>
                  </a:lnTo>
                  <a:lnTo>
                    <a:pt x="3764" y="1083"/>
                  </a:lnTo>
                  <a:lnTo>
                    <a:pt x="4761" y="510"/>
                  </a:lnTo>
                  <a:lnTo>
                    <a:pt x="4684" y="467"/>
                  </a:lnTo>
                  <a:close/>
                  <a:moveTo>
                    <a:pt x="3240" y="956"/>
                  </a:moveTo>
                  <a:lnTo>
                    <a:pt x="2512" y="1373"/>
                  </a:lnTo>
                  <a:lnTo>
                    <a:pt x="2582" y="1422"/>
                  </a:lnTo>
                  <a:lnTo>
                    <a:pt x="3318" y="998"/>
                  </a:lnTo>
                  <a:lnTo>
                    <a:pt x="3240" y="956"/>
                  </a:lnTo>
                  <a:close/>
                  <a:moveTo>
                    <a:pt x="3580" y="1104"/>
                  </a:moveTo>
                  <a:lnTo>
                    <a:pt x="2264" y="1861"/>
                  </a:lnTo>
                  <a:lnTo>
                    <a:pt x="2342" y="1911"/>
                  </a:lnTo>
                  <a:lnTo>
                    <a:pt x="3658" y="1147"/>
                  </a:lnTo>
                  <a:lnTo>
                    <a:pt x="3580" y="1104"/>
                  </a:lnTo>
                  <a:close/>
                  <a:moveTo>
                    <a:pt x="2406" y="1437"/>
                  </a:moveTo>
                  <a:lnTo>
                    <a:pt x="722" y="2406"/>
                  </a:lnTo>
                  <a:lnTo>
                    <a:pt x="793" y="2455"/>
                  </a:lnTo>
                  <a:lnTo>
                    <a:pt x="2483" y="1479"/>
                  </a:lnTo>
                  <a:lnTo>
                    <a:pt x="2406" y="1437"/>
                  </a:lnTo>
                  <a:close/>
                  <a:moveTo>
                    <a:pt x="616" y="2469"/>
                  </a:moveTo>
                  <a:lnTo>
                    <a:pt x="0" y="2823"/>
                  </a:lnTo>
                  <a:lnTo>
                    <a:pt x="71" y="2866"/>
                  </a:lnTo>
                  <a:lnTo>
                    <a:pt x="694" y="2512"/>
                  </a:lnTo>
                  <a:lnTo>
                    <a:pt x="616" y="2469"/>
                  </a:lnTo>
                  <a:close/>
                  <a:moveTo>
                    <a:pt x="2158" y="1925"/>
                  </a:moveTo>
                  <a:lnTo>
                    <a:pt x="290" y="3000"/>
                  </a:lnTo>
                  <a:lnTo>
                    <a:pt x="368" y="3042"/>
                  </a:lnTo>
                  <a:lnTo>
                    <a:pt x="2236" y="1967"/>
                  </a:lnTo>
                  <a:lnTo>
                    <a:pt x="2158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3"/>
            <p:cNvSpPr/>
            <p:nvPr/>
          </p:nvSpPr>
          <p:spPr>
            <a:xfrm>
              <a:off x="10258519" y="2881407"/>
              <a:ext cx="1279071" cy="891892"/>
            </a:xfrm>
            <a:custGeom>
              <a:rect l="l" t="t" r="r" b="b"/>
              <a:pathLst>
                <a:path w="31297" h="21824" extrusionOk="0">
                  <a:moveTo>
                    <a:pt x="2887" y="3975"/>
                  </a:moveTo>
                  <a:lnTo>
                    <a:pt x="779" y="5191"/>
                  </a:lnTo>
                  <a:cubicBezTo>
                    <a:pt x="326" y="5906"/>
                    <a:pt x="58" y="6727"/>
                    <a:pt x="1" y="7568"/>
                  </a:cubicBezTo>
                  <a:lnTo>
                    <a:pt x="1126" y="8219"/>
                  </a:lnTo>
                  <a:cubicBezTo>
                    <a:pt x="998" y="6755"/>
                    <a:pt x="1586" y="5276"/>
                    <a:pt x="2887" y="3975"/>
                  </a:cubicBezTo>
                  <a:close/>
                  <a:moveTo>
                    <a:pt x="13491" y="1"/>
                  </a:moveTo>
                  <a:cubicBezTo>
                    <a:pt x="11972" y="1"/>
                    <a:pt x="10460" y="156"/>
                    <a:pt x="8978" y="452"/>
                  </a:cubicBezTo>
                  <a:lnTo>
                    <a:pt x="7740" y="1166"/>
                  </a:lnTo>
                  <a:cubicBezTo>
                    <a:pt x="9657" y="529"/>
                    <a:pt x="11794" y="183"/>
                    <a:pt x="13952" y="140"/>
                  </a:cubicBezTo>
                  <a:cubicBezTo>
                    <a:pt x="17220" y="204"/>
                    <a:pt x="20460" y="947"/>
                    <a:pt x="22957" y="2390"/>
                  </a:cubicBezTo>
                  <a:cubicBezTo>
                    <a:pt x="28171" y="5397"/>
                    <a:pt x="28199" y="10299"/>
                    <a:pt x="23021" y="13313"/>
                  </a:cubicBezTo>
                  <a:cubicBezTo>
                    <a:pt x="20538" y="14756"/>
                    <a:pt x="17305" y="15499"/>
                    <a:pt x="14044" y="15555"/>
                  </a:cubicBezTo>
                  <a:cubicBezTo>
                    <a:pt x="13966" y="15555"/>
                    <a:pt x="13895" y="15548"/>
                    <a:pt x="13824" y="15548"/>
                  </a:cubicBezTo>
                  <a:lnTo>
                    <a:pt x="14086" y="15697"/>
                  </a:lnTo>
                  <a:cubicBezTo>
                    <a:pt x="14224" y="15699"/>
                    <a:pt x="14362" y="15701"/>
                    <a:pt x="14500" y="15701"/>
                  </a:cubicBezTo>
                  <a:cubicBezTo>
                    <a:pt x="16704" y="15701"/>
                    <a:pt x="18908" y="15382"/>
                    <a:pt x="20899" y="14763"/>
                  </a:cubicBezTo>
                  <a:lnTo>
                    <a:pt x="24061" y="16595"/>
                  </a:lnTo>
                  <a:cubicBezTo>
                    <a:pt x="23948" y="16701"/>
                    <a:pt x="23856" y="16815"/>
                    <a:pt x="23778" y="16935"/>
                  </a:cubicBezTo>
                  <a:cubicBezTo>
                    <a:pt x="23679" y="17119"/>
                    <a:pt x="23686" y="17267"/>
                    <a:pt x="23820" y="17345"/>
                  </a:cubicBezTo>
                  <a:lnTo>
                    <a:pt x="27357" y="19397"/>
                  </a:lnTo>
                  <a:lnTo>
                    <a:pt x="27357" y="21823"/>
                  </a:lnTo>
                  <a:lnTo>
                    <a:pt x="31298" y="19545"/>
                  </a:lnTo>
                  <a:lnTo>
                    <a:pt x="31298" y="17119"/>
                  </a:lnTo>
                  <a:lnTo>
                    <a:pt x="27810" y="15096"/>
                  </a:lnTo>
                  <a:cubicBezTo>
                    <a:pt x="27754" y="15067"/>
                    <a:pt x="27697" y="15046"/>
                    <a:pt x="27640" y="15039"/>
                  </a:cubicBezTo>
                  <a:cubicBezTo>
                    <a:pt x="27591" y="15031"/>
                    <a:pt x="27536" y="15027"/>
                    <a:pt x="27477" y="15027"/>
                  </a:cubicBezTo>
                  <a:cubicBezTo>
                    <a:pt x="27234" y="15027"/>
                    <a:pt x="26918" y="15094"/>
                    <a:pt x="26565" y="15202"/>
                  </a:cubicBezTo>
                  <a:lnTo>
                    <a:pt x="23757" y="13567"/>
                  </a:lnTo>
                  <a:cubicBezTo>
                    <a:pt x="23863" y="13518"/>
                    <a:pt x="23969" y="13468"/>
                    <a:pt x="24068" y="13412"/>
                  </a:cubicBezTo>
                  <a:cubicBezTo>
                    <a:pt x="29345" y="10342"/>
                    <a:pt x="29310" y="5354"/>
                    <a:pt x="24004" y="2291"/>
                  </a:cubicBezTo>
                  <a:cubicBezTo>
                    <a:pt x="21356" y="760"/>
                    <a:pt x="17892" y="1"/>
                    <a:pt x="14423" y="1"/>
                  </a:cubicBezTo>
                  <a:cubicBezTo>
                    <a:pt x="14268" y="1"/>
                    <a:pt x="14113" y="3"/>
                    <a:pt x="13959" y="6"/>
                  </a:cubicBezTo>
                  <a:cubicBezTo>
                    <a:pt x="13803" y="3"/>
                    <a:pt x="13647" y="1"/>
                    <a:pt x="13491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3"/>
            <p:cNvSpPr/>
            <p:nvPr/>
          </p:nvSpPr>
          <p:spPr>
            <a:xfrm>
              <a:off x="10488399" y="2483235"/>
              <a:ext cx="1108490" cy="440633"/>
            </a:xfrm>
            <a:custGeom>
              <a:rect l="l" t="t" r="r" b="b"/>
              <a:pathLst>
                <a:path w="27124" h="10782" extrusionOk="0">
                  <a:moveTo>
                    <a:pt x="27123" y="8659"/>
                  </a:moveTo>
                  <a:lnTo>
                    <a:pt x="27116" y="10782"/>
                  </a:lnTo>
                  <a:cubicBezTo>
                    <a:pt x="27123" y="8758"/>
                    <a:pt x="25786" y="6728"/>
                    <a:pt x="23119" y="5186"/>
                  </a:cubicBezTo>
                  <a:cubicBezTo>
                    <a:pt x="17813" y="2123"/>
                    <a:pt x="9204" y="2123"/>
                    <a:pt x="3933" y="5186"/>
                  </a:cubicBezTo>
                  <a:cubicBezTo>
                    <a:pt x="1316" y="6707"/>
                    <a:pt x="7" y="8702"/>
                    <a:pt x="0" y="10704"/>
                  </a:cubicBezTo>
                  <a:lnTo>
                    <a:pt x="7" y="8582"/>
                  </a:lnTo>
                  <a:cubicBezTo>
                    <a:pt x="7" y="6580"/>
                    <a:pt x="1323" y="4585"/>
                    <a:pt x="3940" y="3064"/>
                  </a:cubicBezTo>
                  <a:cubicBezTo>
                    <a:pt x="9211" y="0"/>
                    <a:pt x="17813" y="0"/>
                    <a:pt x="23119" y="3064"/>
                  </a:cubicBezTo>
                  <a:cubicBezTo>
                    <a:pt x="25793" y="4606"/>
                    <a:pt x="27123" y="6636"/>
                    <a:pt x="27123" y="8659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3"/>
            <p:cNvSpPr/>
            <p:nvPr/>
          </p:nvSpPr>
          <p:spPr>
            <a:xfrm>
              <a:off x="11168965" y="3088033"/>
              <a:ext cx="265148" cy="165146"/>
            </a:xfrm>
            <a:custGeom>
              <a:rect l="l" t="t" r="r" b="b"/>
              <a:pathLst>
                <a:path w="6488" h="4040" extrusionOk="0">
                  <a:moveTo>
                    <a:pt x="6353" y="1"/>
                  </a:moveTo>
                  <a:lnTo>
                    <a:pt x="4881" y="850"/>
                  </a:lnTo>
                  <a:lnTo>
                    <a:pt x="5016" y="928"/>
                  </a:lnTo>
                  <a:lnTo>
                    <a:pt x="6487" y="79"/>
                  </a:lnTo>
                  <a:lnTo>
                    <a:pt x="6353" y="1"/>
                  </a:lnTo>
                  <a:close/>
                  <a:moveTo>
                    <a:pt x="6197" y="708"/>
                  </a:moveTo>
                  <a:lnTo>
                    <a:pt x="4620" y="1621"/>
                  </a:lnTo>
                  <a:lnTo>
                    <a:pt x="4754" y="1699"/>
                  </a:lnTo>
                  <a:lnTo>
                    <a:pt x="6332" y="786"/>
                  </a:lnTo>
                  <a:lnTo>
                    <a:pt x="6197" y="708"/>
                  </a:lnTo>
                  <a:close/>
                  <a:moveTo>
                    <a:pt x="4436" y="1727"/>
                  </a:moveTo>
                  <a:lnTo>
                    <a:pt x="2434" y="2880"/>
                  </a:lnTo>
                  <a:lnTo>
                    <a:pt x="2568" y="2958"/>
                  </a:lnTo>
                  <a:lnTo>
                    <a:pt x="4570" y="1798"/>
                  </a:lnTo>
                  <a:lnTo>
                    <a:pt x="4436" y="1727"/>
                  </a:lnTo>
                  <a:close/>
                  <a:moveTo>
                    <a:pt x="4697" y="956"/>
                  </a:moveTo>
                  <a:lnTo>
                    <a:pt x="0" y="3665"/>
                  </a:lnTo>
                  <a:lnTo>
                    <a:pt x="134" y="3743"/>
                  </a:lnTo>
                  <a:lnTo>
                    <a:pt x="4832" y="1034"/>
                  </a:lnTo>
                  <a:lnTo>
                    <a:pt x="4697" y="956"/>
                  </a:lnTo>
                  <a:close/>
                  <a:moveTo>
                    <a:pt x="2250" y="2986"/>
                  </a:moveTo>
                  <a:lnTo>
                    <a:pt x="573" y="3963"/>
                  </a:lnTo>
                  <a:lnTo>
                    <a:pt x="707" y="4040"/>
                  </a:lnTo>
                  <a:lnTo>
                    <a:pt x="2384" y="3064"/>
                  </a:lnTo>
                  <a:lnTo>
                    <a:pt x="2250" y="2986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3"/>
            <p:cNvSpPr/>
            <p:nvPr/>
          </p:nvSpPr>
          <p:spPr>
            <a:xfrm>
              <a:off x="10480593" y="2505794"/>
              <a:ext cx="1124101" cy="372712"/>
            </a:xfrm>
            <a:custGeom>
              <a:rect l="l" t="t" r="r" b="b"/>
              <a:pathLst>
                <a:path w="27506" h="9120" extrusionOk="0">
                  <a:moveTo>
                    <a:pt x="4131" y="4018"/>
                  </a:moveTo>
                  <a:cubicBezTo>
                    <a:pt x="9402" y="955"/>
                    <a:pt x="18011" y="955"/>
                    <a:pt x="23310" y="4018"/>
                  </a:cubicBezTo>
                  <a:cubicBezTo>
                    <a:pt x="25765" y="5433"/>
                    <a:pt x="27088" y="7258"/>
                    <a:pt x="27286" y="9119"/>
                  </a:cubicBezTo>
                  <a:cubicBezTo>
                    <a:pt x="27505" y="6947"/>
                    <a:pt x="26182" y="4726"/>
                    <a:pt x="23310" y="3063"/>
                  </a:cubicBezTo>
                  <a:cubicBezTo>
                    <a:pt x="18004" y="0"/>
                    <a:pt x="9402" y="0"/>
                    <a:pt x="4131" y="3063"/>
                  </a:cubicBezTo>
                  <a:cubicBezTo>
                    <a:pt x="1302" y="4712"/>
                    <a:pt x="0" y="6919"/>
                    <a:pt x="226" y="9077"/>
                  </a:cubicBezTo>
                  <a:cubicBezTo>
                    <a:pt x="417" y="7230"/>
                    <a:pt x="1712" y="5419"/>
                    <a:pt x="4131" y="40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3"/>
            <p:cNvSpPr/>
            <p:nvPr/>
          </p:nvSpPr>
          <p:spPr>
            <a:xfrm>
              <a:off x="10478263" y="2833919"/>
              <a:ext cx="1128433" cy="446723"/>
            </a:xfrm>
            <a:custGeom>
              <a:rect l="l" t="t" r="r" b="b"/>
              <a:pathLst>
                <a:path w="27611" h="10931" extrusionOk="0">
                  <a:moveTo>
                    <a:pt x="27612" y="78"/>
                  </a:moveTo>
                  <a:lnTo>
                    <a:pt x="27605" y="2201"/>
                  </a:lnTo>
                  <a:cubicBezTo>
                    <a:pt x="27597" y="4231"/>
                    <a:pt x="26267" y="6268"/>
                    <a:pt x="23600" y="7818"/>
                  </a:cubicBezTo>
                  <a:cubicBezTo>
                    <a:pt x="18231" y="10930"/>
                    <a:pt x="9473" y="10930"/>
                    <a:pt x="4075" y="7818"/>
                  </a:cubicBezTo>
                  <a:cubicBezTo>
                    <a:pt x="1352" y="6247"/>
                    <a:pt x="0" y="4182"/>
                    <a:pt x="8" y="2123"/>
                  </a:cubicBezTo>
                  <a:lnTo>
                    <a:pt x="8" y="1"/>
                  </a:lnTo>
                  <a:cubicBezTo>
                    <a:pt x="8" y="2059"/>
                    <a:pt x="1359" y="4125"/>
                    <a:pt x="4075" y="5695"/>
                  </a:cubicBezTo>
                  <a:cubicBezTo>
                    <a:pt x="9480" y="8808"/>
                    <a:pt x="18238" y="8808"/>
                    <a:pt x="23600" y="5695"/>
                  </a:cubicBezTo>
                  <a:cubicBezTo>
                    <a:pt x="26267" y="4146"/>
                    <a:pt x="27605" y="2109"/>
                    <a:pt x="27612" y="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3"/>
            <p:cNvSpPr/>
            <p:nvPr/>
          </p:nvSpPr>
          <p:spPr>
            <a:xfrm>
              <a:off x="10423051" y="2476860"/>
              <a:ext cx="1239143" cy="717347"/>
            </a:xfrm>
            <a:custGeom>
              <a:rect l="l" t="t" r="r" b="b"/>
              <a:pathLst>
                <a:path w="30321" h="17553" extrusionOk="0">
                  <a:moveTo>
                    <a:pt x="24895" y="3121"/>
                  </a:moveTo>
                  <a:cubicBezTo>
                    <a:pt x="30293" y="6233"/>
                    <a:pt x="30321" y="11313"/>
                    <a:pt x="24959" y="14432"/>
                  </a:cubicBezTo>
                  <a:cubicBezTo>
                    <a:pt x="19589" y="17552"/>
                    <a:pt x="10831" y="17545"/>
                    <a:pt x="5433" y="14432"/>
                  </a:cubicBezTo>
                  <a:cubicBezTo>
                    <a:pt x="29" y="11313"/>
                    <a:pt x="0" y="6240"/>
                    <a:pt x="5370" y="3121"/>
                  </a:cubicBezTo>
                  <a:cubicBezTo>
                    <a:pt x="10732" y="1"/>
                    <a:pt x="19490" y="1"/>
                    <a:pt x="24895" y="3121"/>
                  </a:cubicBezTo>
                  <a:close/>
                  <a:moveTo>
                    <a:pt x="5603" y="14333"/>
                  </a:moveTo>
                  <a:cubicBezTo>
                    <a:pt x="10909" y="17397"/>
                    <a:pt x="19511" y="17397"/>
                    <a:pt x="24782" y="14333"/>
                  </a:cubicBezTo>
                  <a:cubicBezTo>
                    <a:pt x="30052" y="11263"/>
                    <a:pt x="30024" y="6283"/>
                    <a:pt x="24718" y="3220"/>
                  </a:cubicBezTo>
                  <a:cubicBezTo>
                    <a:pt x="19412" y="156"/>
                    <a:pt x="10810" y="156"/>
                    <a:pt x="5539" y="3220"/>
                  </a:cubicBezTo>
                  <a:cubicBezTo>
                    <a:pt x="262" y="6283"/>
                    <a:pt x="297" y="11263"/>
                    <a:pt x="5603" y="143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3"/>
            <p:cNvSpPr/>
            <p:nvPr/>
          </p:nvSpPr>
          <p:spPr>
            <a:xfrm>
              <a:off x="11366110" y="3090812"/>
              <a:ext cx="237563" cy="168538"/>
            </a:xfrm>
            <a:custGeom>
              <a:rect l="l" t="t" r="r" b="b"/>
              <a:pathLst>
                <a:path w="5813" h="4124" extrusionOk="0">
                  <a:moveTo>
                    <a:pt x="1673" y="1"/>
                  </a:moveTo>
                  <a:cubicBezTo>
                    <a:pt x="1268" y="1"/>
                    <a:pt x="687" y="362"/>
                    <a:pt x="312" y="860"/>
                  </a:cubicBezTo>
                  <a:cubicBezTo>
                    <a:pt x="114" y="1129"/>
                    <a:pt x="8" y="1390"/>
                    <a:pt x="8" y="1595"/>
                  </a:cubicBezTo>
                  <a:cubicBezTo>
                    <a:pt x="1" y="1730"/>
                    <a:pt x="71" y="1864"/>
                    <a:pt x="185" y="1935"/>
                  </a:cubicBezTo>
                  <a:lnTo>
                    <a:pt x="3892" y="4064"/>
                  </a:lnTo>
                  <a:cubicBezTo>
                    <a:pt x="3934" y="4093"/>
                    <a:pt x="3977" y="4107"/>
                    <a:pt x="4026" y="4114"/>
                  </a:cubicBezTo>
                  <a:cubicBezTo>
                    <a:pt x="4061" y="4121"/>
                    <a:pt x="4098" y="4124"/>
                    <a:pt x="4137" y="4124"/>
                  </a:cubicBezTo>
                  <a:cubicBezTo>
                    <a:pt x="4542" y="4124"/>
                    <a:pt x="5123" y="3763"/>
                    <a:pt x="5498" y="3272"/>
                  </a:cubicBezTo>
                  <a:cubicBezTo>
                    <a:pt x="5696" y="2996"/>
                    <a:pt x="5802" y="2741"/>
                    <a:pt x="5802" y="2529"/>
                  </a:cubicBezTo>
                  <a:cubicBezTo>
                    <a:pt x="5813" y="2379"/>
                    <a:pt x="5732" y="2242"/>
                    <a:pt x="5604" y="2180"/>
                  </a:cubicBezTo>
                  <a:lnTo>
                    <a:pt x="5604" y="2180"/>
                  </a:lnTo>
                  <a:cubicBezTo>
                    <a:pt x="5611" y="2183"/>
                    <a:pt x="5618" y="2186"/>
                    <a:pt x="5625" y="2190"/>
                  </a:cubicBezTo>
                  <a:lnTo>
                    <a:pt x="1918" y="60"/>
                  </a:lnTo>
                  <a:cubicBezTo>
                    <a:pt x="1875" y="39"/>
                    <a:pt x="1833" y="18"/>
                    <a:pt x="1783" y="11"/>
                  </a:cubicBezTo>
                  <a:cubicBezTo>
                    <a:pt x="1748" y="4"/>
                    <a:pt x="1711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3"/>
            <p:cNvSpPr/>
            <p:nvPr/>
          </p:nvSpPr>
          <p:spPr>
            <a:xfrm>
              <a:off x="11495946" y="3152522"/>
              <a:ext cx="643295" cy="429354"/>
            </a:xfrm>
            <a:custGeom>
              <a:rect l="l" t="t" r="r" b="b"/>
              <a:pathLst>
                <a:path w="15741" h="10506" extrusionOk="0">
                  <a:moveTo>
                    <a:pt x="3049" y="192"/>
                  </a:moveTo>
                  <a:cubicBezTo>
                    <a:pt x="2985" y="156"/>
                    <a:pt x="2915" y="135"/>
                    <a:pt x="2844" y="121"/>
                  </a:cubicBezTo>
                  <a:cubicBezTo>
                    <a:pt x="2193" y="1"/>
                    <a:pt x="1139" y="602"/>
                    <a:pt x="488" y="1472"/>
                  </a:cubicBezTo>
                  <a:cubicBezTo>
                    <a:pt x="163" y="1904"/>
                    <a:pt x="0" y="2321"/>
                    <a:pt x="0" y="2646"/>
                  </a:cubicBezTo>
                  <a:cubicBezTo>
                    <a:pt x="0" y="2894"/>
                    <a:pt x="92" y="3092"/>
                    <a:pt x="276" y="3198"/>
                  </a:cubicBezTo>
                  <a:lnTo>
                    <a:pt x="12677" y="10308"/>
                  </a:lnTo>
                  <a:cubicBezTo>
                    <a:pt x="12741" y="10343"/>
                    <a:pt x="12812" y="10372"/>
                    <a:pt x="12890" y="10386"/>
                  </a:cubicBezTo>
                  <a:cubicBezTo>
                    <a:pt x="13540" y="10506"/>
                    <a:pt x="14587" y="9905"/>
                    <a:pt x="15245" y="9035"/>
                  </a:cubicBezTo>
                  <a:cubicBezTo>
                    <a:pt x="15564" y="8596"/>
                    <a:pt x="15726" y="8179"/>
                    <a:pt x="15726" y="7853"/>
                  </a:cubicBezTo>
                  <a:cubicBezTo>
                    <a:pt x="15741" y="7648"/>
                    <a:pt x="15649" y="7450"/>
                    <a:pt x="15486" y="7330"/>
                  </a:cubicBezTo>
                  <a:cubicBezTo>
                    <a:pt x="15422" y="7287"/>
                    <a:pt x="3049" y="192"/>
                    <a:pt x="3049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3"/>
            <p:cNvSpPr/>
            <p:nvPr/>
          </p:nvSpPr>
          <p:spPr>
            <a:xfrm>
              <a:off x="12034825" y="3458129"/>
              <a:ext cx="85903" cy="75196"/>
            </a:xfrm>
            <a:custGeom>
              <a:rect l="l" t="t" r="r" b="b"/>
              <a:pathLst>
                <a:path w="2102" h="1840" extrusionOk="0">
                  <a:moveTo>
                    <a:pt x="1967" y="170"/>
                  </a:moveTo>
                  <a:cubicBezTo>
                    <a:pt x="1826" y="0"/>
                    <a:pt x="1302" y="191"/>
                    <a:pt x="800" y="601"/>
                  </a:cubicBezTo>
                  <a:cubicBezTo>
                    <a:pt x="291" y="1019"/>
                    <a:pt x="1" y="1486"/>
                    <a:pt x="142" y="1663"/>
                  </a:cubicBezTo>
                  <a:cubicBezTo>
                    <a:pt x="277" y="1840"/>
                    <a:pt x="800" y="1641"/>
                    <a:pt x="1309" y="1231"/>
                  </a:cubicBezTo>
                  <a:cubicBezTo>
                    <a:pt x="1812" y="821"/>
                    <a:pt x="2102" y="340"/>
                    <a:pt x="1967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1946153" y="857722"/>
            <a:ext cx="5547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76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PEARLINFO </a:t>
            </a:r>
            <a:r>
              <a:rPr kumimoji="0" lang="en-IN" sz="2400" b="1" i="0" u="none" strike="noStrike" kern="1200" cap="none" spc="0" normalizeH="0" baseline="0" noProof="0" smtClean="0">
                <a:ln>
                  <a:noFill/>
                </a:ln>
                <a:solidFill>
                  <a:srgbClr val="F76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N" sz="2400" b="1" i="0" u="none" strike="noStrike" kern="1200" cap="none" spc="0" normalizeH="0" baseline="0" noProof="0" smtClean="0">
                <a:ln>
                  <a:noFill/>
                </a:ln>
                <a:solidFill>
                  <a:srgbClr val="F76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SERVICES</a:t>
            </a:r>
            <a:endParaRPr kumimoji="0" lang="en-IN" sz="24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2267806" y="2058402"/>
            <a:ext cx="6459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CUSTOMIZED </a:t>
            </a: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SOFTWARE DEVELOPMENT </a:t>
            </a:r>
            <a:r>
              <a:rPr kumimoji="0" lang="en-IN" sz="1600" b="1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SERVICES</a:t>
            </a:r>
            <a:endParaRPr kumimoji="0" lang="en-IN" sz="1600" b="1" i="0" u="none" strike="noStrike" kern="1200" cap="none" spc="0" normalizeH="0" baseline="0" noProof="0">
              <a:ln>
                <a:noFill/>
              </a:ln>
              <a:solidFill>
                <a:srgbClr val="2D2B29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</p:txBody>
      </p:sp>
      <p:grpSp>
        <p:nvGrpSpPr>
          <p:cNvPr id="223" name="Google Shape;2984;p59"/>
          <p:cNvGrpSpPr/>
          <p:nvPr/>
        </p:nvGrpSpPr>
        <p:grpSpPr>
          <a:xfrm>
            <a:off x="7887636" y="3723878"/>
            <a:ext cx="1171924" cy="1324811"/>
            <a:chOff x="-3493669" y="1438288"/>
            <a:chExt cx="1927072" cy="2178475"/>
          </a:xfrm>
        </p:grpSpPr>
        <p:sp>
          <p:nvSpPr>
            <p:cNvPr id="224" name="Google Shape;2985;p59"/>
            <p:cNvSpPr/>
            <p:nvPr/>
          </p:nvSpPr>
          <p:spPr>
            <a:xfrm>
              <a:off x="-3493669" y="2969248"/>
              <a:ext cx="1009183" cy="647514"/>
            </a:xfrm>
            <a:custGeom>
              <a:rect l="l" t="t" r="r" b="b"/>
              <a:pathLst>
                <a:path w="22440" h="14398" extrusionOk="0">
                  <a:moveTo>
                    <a:pt x="22440" y="1"/>
                  </a:moveTo>
                  <a:lnTo>
                    <a:pt x="0" y="12954"/>
                  </a:lnTo>
                  <a:lnTo>
                    <a:pt x="2497" y="14397"/>
                  </a:lnTo>
                  <a:lnTo>
                    <a:pt x="17827" y="14397"/>
                  </a:lnTo>
                  <a:lnTo>
                    <a:pt x="22440" y="1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986;p59"/>
            <p:cNvSpPr/>
            <p:nvPr/>
          </p:nvSpPr>
          <p:spPr>
            <a:xfrm>
              <a:off x="-3094718" y="1906323"/>
              <a:ext cx="1337527" cy="1115498"/>
            </a:xfrm>
            <a:custGeom>
              <a:rect l="l" t="t" r="r" b="b"/>
              <a:pathLst>
                <a:path w="29741" h="24804" extrusionOk="0">
                  <a:moveTo>
                    <a:pt x="29741" y="0"/>
                  </a:moveTo>
                  <a:lnTo>
                    <a:pt x="4740" y="14460"/>
                  </a:lnTo>
                  <a:cubicBezTo>
                    <a:pt x="4521" y="14899"/>
                    <a:pt x="2236" y="19738"/>
                    <a:pt x="29" y="24775"/>
                  </a:cubicBezTo>
                  <a:cubicBezTo>
                    <a:pt x="23" y="24785"/>
                    <a:pt x="18" y="24792"/>
                    <a:pt x="10" y="24798"/>
                  </a:cubicBezTo>
                  <a:lnTo>
                    <a:pt x="10" y="24798"/>
                  </a:lnTo>
                  <a:lnTo>
                    <a:pt x="25001" y="10343"/>
                  </a:lnTo>
                  <a:cubicBezTo>
                    <a:pt x="25015" y="10336"/>
                    <a:pt x="25022" y="10322"/>
                    <a:pt x="25029" y="10308"/>
                  </a:cubicBezTo>
                  <a:cubicBezTo>
                    <a:pt x="27236" y="5278"/>
                    <a:pt x="29521" y="432"/>
                    <a:pt x="29741" y="0"/>
                  </a:cubicBezTo>
                  <a:close/>
                  <a:moveTo>
                    <a:pt x="10" y="24798"/>
                  </a:moveTo>
                  <a:lnTo>
                    <a:pt x="0" y="24803"/>
                  </a:lnTo>
                  <a:cubicBezTo>
                    <a:pt x="4" y="24801"/>
                    <a:pt x="7" y="24800"/>
                    <a:pt x="10" y="2479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987;p59"/>
            <p:cNvSpPr/>
            <p:nvPr/>
          </p:nvSpPr>
          <p:spPr>
            <a:xfrm>
              <a:off x="-2888564" y="1891662"/>
              <a:ext cx="1205848" cy="808830"/>
            </a:xfrm>
            <a:custGeom>
              <a:rect l="l" t="t" r="r" b="b"/>
              <a:pathLst>
                <a:path w="26813" h="17985" extrusionOk="0">
                  <a:moveTo>
                    <a:pt x="6" y="14472"/>
                  </a:moveTo>
                  <a:lnTo>
                    <a:pt x="6" y="14472"/>
                  </a:lnTo>
                  <a:cubicBezTo>
                    <a:pt x="4" y="14473"/>
                    <a:pt x="2" y="14474"/>
                    <a:pt x="0" y="14475"/>
                  </a:cubicBezTo>
                  <a:lnTo>
                    <a:pt x="6" y="14472"/>
                  </a:lnTo>
                  <a:close/>
                  <a:moveTo>
                    <a:pt x="25030" y="0"/>
                  </a:moveTo>
                  <a:cubicBezTo>
                    <a:pt x="25019" y="0"/>
                    <a:pt x="25009" y="3"/>
                    <a:pt x="25001" y="8"/>
                  </a:cubicBezTo>
                  <a:lnTo>
                    <a:pt x="6" y="14472"/>
                  </a:lnTo>
                  <a:lnTo>
                    <a:pt x="6" y="14472"/>
                  </a:lnTo>
                  <a:cubicBezTo>
                    <a:pt x="16" y="14467"/>
                    <a:pt x="28" y="14465"/>
                    <a:pt x="39" y="14465"/>
                  </a:cubicBezTo>
                  <a:cubicBezTo>
                    <a:pt x="53" y="14465"/>
                    <a:pt x="68" y="14468"/>
                    <a:pt x="78" y="14475"/>
                  </a:cubicBezTo>
                  <a:lnTo>
                    <a:pt x="404" y="14666"/>
                  </a:lnTo>
                  <a:cubicBezTo>
                    <a:pt x="425" y="14680"/>
                    <a:pt x="439" y="14694"/>
                    <a:pt x="460" y="14709"/>
                  </a:cubicBezTo>
                  <a:cubicBezTo>
                    <a:pt x="474" y="14730"/>
                    <a:pt x="489" y="14751"/>
                    <a:pt x="503" y="14779"/>
                  </a:cubicBezTo>
                  <a:lnTo>
                    <a:pt x="1776" y="17828"/>
                  </a:lnTo>
                  <a:cubicBezTo>
                    <a:pt x="1810" y="17895"/>
                    <a:pt x="1805" y="17956"/>
                    <a:pt x="1768" y="17980"/>
                  </a:cubicBezTo>
                  <a:lnTo>
                    <a:pt x="1768" y="17980"/>
                  </a:lnTo>
                  <a:lnTo>
                    <a:pt x="26763" y="3524"/>
                  </a:lnTo>
                  <a:cubicBezTo>
                    <a:pt x="26805" y="3503"/>
                    <a:pt x="26812" y="3439"/>
                    <a:pt x="26784" y="3368"/>
                  </a:cubicBezTo>
                  <a:lnTo>
                    <a:pt x="25503" y="319"/>
                  </a:lnTo>
                  <a:cubicBezTo>
                    <a:pt x="25489" y="291"/>
                    <a:pt x="25475" y="270"/>
                    <a:pt x="25461" y="249"/>
                  </a:cubicBezTo>
                  <a:cubicBezTo>
                    <a:pt x="25440" y="227"/>
                    <a:pt x="25426" y="213"/>
                    <a:pt x="25404" y="206"/>
                  </a:cubicBezTo>
                  <a:lnTo>
                    <a:pt x="25079" y="15"/>
                  </a:lnTo>
                  <a:cubicBezTo>
                    <a:pt x="25066" y="6"/>
                    <a:pt x="25047" y="0"/>
                    <a:pt x="25030" y="0"/>
                  </a:cubicBezTo>
                  <a:close/>
                  <a:moveTo>
                    <a:pt x="1768" y="17980"/>
                  </a:moveTo>
                  <a:lnTo>
                    <a:pt x="1762" y="17984"/>
                  </a:lnTo>
                  <a:cubicBezTo>
                    <a:pt x="1764" y="17983"/>
                    <a:pt x="1766" y="17982"/>
                    <a:pt x="1768" y="1798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988;p59"/>
            <p:cNvSpPr/>
            <p:nvPr/>
          </p:nvSpPr>
          <p:spPr>
            <a:xfrm>
              <a:off x="-3103938" y="2542144"/>
              <a:ext cx="297133" cy="480126"/>
            </a:xfrm>
            <a:custGeom>
              <a:rect l="l" t="t" r="r" b="b"/>
              <a:pathLst>
                <a:path w="6606" h="10676" extrusionOk="0">
                  <a:moveTo>
                    <a:pt x="4813" y="1"/>
                  </a:moveTo>
                  <a:cubicBezTo>
                    <a:pt x="4791" y="1"/>
                    <a:pt x="4773" y="12"/>
                    <a:pt x="4761" y="32"/>
                  </a:cubicBezTo>
                  <a:cubicBezTo>
                    <a:pt x="4747" y="68"/>
                    <a:pt x="2427" y="4935"/>
                    <a:pt x="14" y="10411"/>
                  </a:cubicBezTo>
                  <a:cubicBezTo>
                    <a:pt x="0" y="10488"/>
                    <a:pt x="21" y="10573"/>
                    <a:pt x="85" y="10623"/>
                  </a:cubicBezTo>
                  <a:cubicBezTo>
                    <a:pt x="92" y="10637"/>
                    <a:pt x="106" y="10651"/>
                    <a:pt x="120" y="10658"/>
                  </a:cubicBezTo>
                  <a:cubicBezTo>
                    <a:pt x="140" y="10669"/>
                    <a:pt x="159" y="10675"/>
                    <a:pt x="175" y="10675"/>
                  </a:cubicBezTo>
                  <a:cubicBezTo>
                    <a:pt x="200" y="10675"/>
                    <a:pt x="221" y="10662"/>
                    <a:pt x="234" y="10637"/>
                  </a:cubicBezTo>
                  <a:cubicBezTo>
                    <a:pt x="2441" y="5600"/>
                    <a:pt x="4726" y="761"/>
                    <a:pt x="4945" y="322"/>
                  </a:cubicBezTo>
                  <a:lnTo>
                    <a:pt x="5129" y="429"/>
                  </a:lnTo>
                  <a:lnTo>
                    <a:pt x="6586" y="3916"/>
                  </a:lnTo>
                  <a:cubicBezTo>
                    <a:pt x="6587" y="3918"/>
                    <a:pt x="6588" y="3920"/>
                    <a:pt x="6589" y="3920"/>
                  </a:cubicBezTo>
                  <a:cubicBezTo>
                    <a:pt x="6607" y="3920"/>
                    <a:pt x="6599" y="3445"/>
                    <a:pt x="6572" y="3364"/>
                  </a:cubicBezTo>
                  <a:lnTo>
                    <a:pt x="5292" y="322"/>
                  </a:lnTo>
                  <a:cubicBezTo>
                    <a:pt x="5270" y="273"/>
                    <a:pt x="5235" y="230"/>
                    <a:pt x="5193" y="202"/>
                  </a:cubicBezTo>
                  <a:lnTo>
                    <a:pt x="4867" y="18"/>
                  </a:lnTo>
                  <a:cubicBezTo>
                    <a:pt x="4847" y="6"/>
                    <a:pt x="4828" y="1"/>
                    <a:pt x="48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989;p59"/>
            <p:cNvSpPr/>
            <p:nvPr/>
          </p:nvSpPr>
          <p:spPr>
            <a:xfrm>
              <a:off x="-2812201" y="2567779"/>
              <a:ext cx="444508" cy="1048984"/>
            </a:xfrm>
            <a:custGeom>
              <a:rect l="l" t="t" r="r" b="b"/>
              <a:pathLst>
                <a:path w="9884" h="23325" extrusionOk="0">
                  <a:moveTo>
                    <a:pt x="9883" y="0"/>
                  </a:moveTo>
                  <a:lnTo>
                    <a:pt x="0" y="2611"/>
                  </a:lnTo>
                  <a:lnTo>
                    <a:pt x="0" y="21775"/>
                  </a:lnTo>
                  <a:lnTo>
                    <a:pt x="241" y="21916"/>
                  </a:lnTo>
                  <a:cubicBezTo>
                    <a:pt x="429" y="21894"/>
                    <a:pt x="605" y="21879"/>
                    <a:pt x="771" y="21879"/>
                  </a:cubicBezTo>
                  <a:cubicBezTo>
                    <a:pt x="1436" y="21879"/>
                    <a:pt x="1933" y="22124"/>
                    <a:pt x="2335" y="23126"/>
                  </a:cubicBezTo>
                  <a:lnTo>
                    <a:pt x="2674" y="23324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990;p59"/>
            <p:cNvSpPr/>
            <p:nvPr/>
          </p:nvSpPr>
          <p:spPr>
            <a:xfrm>
              <a:off x="-2691945" y="2105146"/>
              <a:ext cx="1125347" cy="1511616"/>
            </a:xfrm>
            <a:custGeom>
              <a:rect l="l" t="t" r="r" b="b"/>
              <a:pathLst>
                <a:path w="25023" h="33612" extrusionOk="0">
                  <a:moveTo>
                    <a:pt x="25022" y="1"/>
                  </a:moveTo>
                  <a:lnTo>
                    <a:pt x="0" y="14447"/>
                  </a:lnTo>
                  <a:lnTo>
                    <a:pt x="0" y="33611"/>
                  </a:lnTo>
                  <a:lnTo>
                    <a:pt x="25022" y="19165"/>
                  </a:lnTo>
                  <a:lnTo>
                    <a:pt x="250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991;p59"/>
            <p:cNvSpPr/>
            <p:nvPr/>
          </p:nvSpPr>
          <p:spPr>
            <a:xfrm>
              <a:off x="-2812201" y="2035799"/>
              <a:ext cx="1245603" cy="719065"/>
            </a:xfrm>
            <a:custGeom>
              <a:rect l="l" t="t" r="r" b="b"/>
              <a:pathLst>
                <a:path w="27697" h="15989" extrusionOk="0">
                  <a:moveTo>
                    <a:pt x="25022" y="1"/>
                  </a:moveTo>
                  <a:lnTo>
                    <a:pt x="0" y="14440"/>
                  </a:lnTo>
                  <a:lnTo>
                    <a:pt x="2674" y="15989"/>
                  </a:lnTo>
                  <a:lnTo>
                    <a:pt x="27696" y="1543"/>
                  </a:lnTo>
                  <a:lnTo>
                    <a:pt x="25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992;p59"/>
            <p:cNvSpPr/>
            <p:nvPr/>
          </p:nvSpPr>
          <p:spPr>
            <a:xfrm>
              <a:off x="-2789310" y="2048841"/>
              <a:ext cx="1200136" cy="692666"/>
            </a:xfrm>
            <a:custGeom>
              <a:rect l="l" t="t" r="r" b="b"/>
              <a:pathLst>
                <a:path w="26685" h="15402" extrusionOk="0">
                  <a:moveTo>
                    <a:pt x="24513" y="1"/>
                  </a:moveTo>
                  <a:lnTo>
                    <a:pt x="1" y="14150"/>
                  </a:lnTo>
                  <a:lnTo>
                    <a:pt x="2165" y="15402"/>
                  </a:lnTo>
                  <a:lnTo>
                    <a:pt x="26685" y="1253"/>
                  </a:lnTo>
                  <a:lnTo>
                    <a:pt x="24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993;p59"/>
            <p:cNvSpPr/>
            <p:nvPr/>
          </p:nvSpPr>
          <p:spPr>
            <a:xfrm>
              <a:off x="-2488669" y="3009049"/>
              <a:ext cx="18214" cy="126643"/>
            </a:xfrm>
            <a:custGeom>
              <a:rect l="l" t="t" r="r" b="b"/>
              <a:pathLst>
                <a:path w="405" h="2816" extrusionOk="0">
                  <a:moveTo>
                    <a:pt x="1" y="0"/>
                  </a:moveTo>
                  <a:lnTo>
                    <a:pt x="1" y="2582"/>
                  </a:lnTo>
                  <a:lnTo>
                    <a:pt x="404" y="2816"/>
                  </a:lnTo>
                  <a:lnTo>
                    <a:pt x="404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994;p59"/>
            <p:cNvSpPr/>
            <p:nvPr/>
          </p:nvSpPr>
          <p:spPr>
            <a:xfrm>
              <a:off x="-2470500" y="2937767"/>
              <a:ext cx="141933" cy="197924"/>
            </a:xfrm>
            <a:custGeom>
              <a:rect l="l" t="t" r="r" b="b"/>
              <a:pathLst>
                <a:path w="3156" h="4401" extrusionOk="0">
                  <a:moveTo>
                    <a:pt x="3155" y="1"/>
                  </a:moveTo>
                  <a:lnTo>
                    <a:pt x="0" y="1819"/>
                  </a:lnTo>
                  <a:lnTo>
                    <a:pt x="0" y="4401"/>
                  </a:lnTo>
                  <a:lnTo>
                    <a:pt x="3155" y="2576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995;p59"/>
            <p:cNvSpPr/>
            <p:nvPr/>
          </p:nvSpPr>
          <p:spPr>
            <a:xfrm>
              <a:off x="-2488669" y="2927289"/>
              <a:ext cx="160102" cy="92284"/>
            </a:xfrm>
            <a:custGeom>
              <a:rect l="l" t="t" r="r" b="b"/>
              <a:pathLst>
                <a:path w="3560" h="2052" extrusionOk="0">
                  <a:moveTo>
                    <a:pt x="404" y="2052"/>
                  </a:moveTo>
                  <a:lnTo>
                    <a:pt x="1" y="1818"/>
                  </a:lnTo>
                  <a:lnTo>
                    <a:pt x="3156" y="0"/>
                  </a:lnTo>
                  <a:lnTo>
                    <a:pt x="3559" y="23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996;p59"/>
            <p:cNvSpPr/>
            <p:nvPr/>
          </p:nvSpPr>
          <p:spPr>
            <a:xfrm>
              <a:off x="-1885453" y="2660962"/>
              <a:ext cx="18214" cy="126373"/>
            </a:xfrm>
            <a:custGeom>
              <a:rect l="l" t="t" r="r" b="b"/>
              <a:pathLst>
                <a:path w="405" h="2810" extrusionOk="0">
                  <a:moveTo>
                    <a:pt x="1" y="1"/>
                  </a:moveTo>
                  <a:lnTo>
                    <a:pt x="1" y="2576"/>
                  </a:lnTo>
                  <a:lnTo>
                    <a:pt x="404" y="2809"/>
                  </a:lnTo>
                  <a:lnTo>
                    <a:pt x="404" y="2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997;p59"/>
            <p:cNvSpPr/>
            <p:nvPr/>
          </p:nvSpPr>
          <p:spPr>
            <a:xfrm>
              <a:off x="-1867284" y="2589410"/>
              <a:ext cx="141933" cy="197924"/>
            </a:xfrm>
            <a:custGeom>
              <a:rect l="l" t="t" r="r" b="b"/>
              <a:pathLst>
                <a:path w="3156" h="4401" extrusionOk="0">
                  <a:moveTo>
                    <a:pt x="3155" y="0"/>
                  </a:moveTo>
                  <a:lnTo>
                    <a:pt x="0" y="1825"/>
                  </a:lnTo>
                  <a:lnTo>
                    <a:pt x="0" y="4400"/>
                  </a:lnTo>
                  <a:lnTo>
                    <a:pt x="3155" y="2582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998;p59"/>
            <p:cNvSpPr/>
            <p:nvPr/>
          </p:nvSpPr>
          <p:spPr>
            <a:xfrm>
              <a:off x="-1885453" y="2578887"/>
              <a:ext cx="160102" cy="92643"/>
            </a:xfrm>
            <a:custGeom>
              <a:rect l="l" t="t" r="r" b="b"/>
              <a:pathLst>
                <a:path w="3560" h="2060" extrusionOk="0">
                  <a:moveTo>
                    <a:pt x="404" y="2059"/>
                  </a:moveTo>
                  <a:lnTo>
                    <a:pt x="1" y="1826"/>
                  </a:lnTo>
                  <a:lnTo>
                    <a:pt x="3156" y="1"/>
                  </a:lnTo>
                  <a:lnTo>
                    <a:pt x="3559" y="23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999;p59"/>
            <p:cNvSpPr/>
            <p:nvPr/>
          </p:nvSpPr>
          <p:spPr>
            <a:xfrm>
              <a:off x="-2583656" y="1545456"/>
              <a:ext cx="666750" cy="1116800"/>
            </a:xfrm>
            <a:custGeom>
              <a:rect l="l" t="t" r="r" b="b"/>
              <a:pathLst>
                <a:path w="26670" h="44672" extrusionOk="0">
                  <a:moveTo>
                    <a:pt x="0" y="15335"/>
                  </a:moveTo>
                  <a:lnTo>
                    <a:pt x="26099" y="0"/>
                  </a:lnTo>
                  <a:lnTo>
                    <a:pt x="26670" y="30003"/>
                  </a:lnTo>
                  <a:lnTo>
                    <a:pt x="1143" y="446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41" name="Google Shape;3000;p59"/>
            <p:cNvSpPr/>
            <p:nvPr/>
          </p:nvSpPr>
          <p:spPr>
            <a:xfrm>
              <a:off x="-2357437" y="1464488"/>
              <a:ext cx="609600" cy="1088225"/>
            </a:xfrm>
            <a:custGeom>
              <a:rect l="l" t="t" r="r" b="b"/>
              <a:pathLst>
                <a:path w="24384" h="43529" extrusionOk="0">
                  <a:moveTo>
                    <a:pt x="24384" y="0"/>
                  </a:moveTo>
                  <a:lnTo>
                    <a:pt x="0" y="13620"/>
                  </a:lnTo>
                  <a:lnTo>
                    <a:pt x="0" y="43529"/>
                  </a:lnTo>
                  <a:lnTo>
                    <a:pt x="24193" y="294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42" name="Google Shape;3001;p59"/>
            <p:cNvSpPr/>
            <p:nvPr/>
          </p:nvSpPr>
          <p:spPr>
            <a:xfrm>
              <a:off x="-2544744" y="1438288"/>
              <a:ext cx="759625" cy="1219200"/>
            </a:xfrm>
            <a:custGeom>
              <a:rect l="l" t="t" r="r" b="b"/>
              <a:pathLst>
                <a:path w="30385" h="48768" extrusionOk="0">
                  <a:moveTo>
                    <a:pt x="191" y="17241"/>
                  </a:moveTo>
                  <a:lnTo>
                    <a:pt x="30195" y="0"/>
                  </a:lnTo>
                  <a:lnTo>
                    <a:pt x="30385" y="31338"/>
                  </a:lnTo>
                  <a:lnTo>
                    <a:pt x="0" y="487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/>
          </p:txBody>
        </p:sp>
        <p:grpSp>
          <p:nvGrpSpPr>
            <p:cNvPr id="243" name="Google Shape;3002;p59"/>
            <p:cNvGrpSpPr/>
            <p:nvPr/>
          </p:nvGrpSpPr>
          <p:grpSpPr>
            <a:xfrm>
              <a:off x="-2496944" y="1514343"/>
              <a:ext cx="665323" cy="1089414"/>
              <a:chOff x="-2496944" y="1514343"/>
              <a:chExt cx="665323" cy="1089414"/>
            </a:xfrm>
          </p:grpSpPr>
          <p:sp>
            <p:nvSpPr>
              <p:cNvPr id="244" name="Google Shape;3003;p59"/>
              <p:cNvSpPr/>
              <p:nvPr/>
            </p:nvSpPr>
            <p:spPr>
              <a:xfrm>
                <a:off x="-2492492" y="1997932"/>
                <a:ext cx="4182" cy="35393"/>
              </a:xfrm>
              <a:custGeom>
                <a:rect l="l" t="t" r="r" b="b"/>
                <a:pathLst>
                  <a:path w="93" h="787" extrusionOk="0">
                    <a:moveTo>
                      <a:pt x="93" y="1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7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3004;p59"/>
              <p:cNvSpPr/>
              <p:nvPr/>
            </p:nvSpPr>
            <p:spPr>
              <a:xfrm>
                <a:off x="-2492492" y="2039622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1"/>
                    </a:moveTo>
                    <a:lnTo>
                      <a:pt x="1" y="50"/>
                    </a:lnTo>
                    <a:lnTo>
                      <a:pt x="1" y="786"/>
                    </a:lnTo>
                    <a:lnTo>
                      <a:pt x="93" y="729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3005;p59"/>
              <p:cNvSpPr/>
              <p:nvPr/>
            </p:nvSpPr>
            <p:spPr>
              <a:xfrm>
                <a:off x="-2492492" y="2081311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0"/>
                    </a:moveTo>
                    <a:lnTo>
                      <a:pt x="1" y="50"/>
                    </a:lnTo>
                    <a:lnTo>
                      <a:pt x="1" y="786"/>
                    </a:lnTo>
                    <a:lnTo>
                      <a:pt x="93" y="7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3006;p59"/>
              <p:cNvSpPr/>
              <p:nvPr/>
            </p:nvSpPr>
            <p:spPr>
              <a:xfrm>
                <a:off x="-2492492" y="2123001"/>
                <a:ext cx="4182" cy="35034"/>
              </a:xfrm>
              <a:custGeom>
                <a:rect l="l" t="t" r="r" b="b"/>
                <a:pathLst>
                  <a:path w="93" h="779" extrusionOk="0">
                    <a:moveTo>
                      <a:pt x="93" y="0"/>
                    </a:moveTo>
                    <a:lnTo>
                      <a:pt x="1" y="50"/>
                    </a:lnTo>
                    <a:lnTo>
                      <a:pt x="1" y="778"/>
                    </a:lnTo>
                    <a:lnTo>
                      <a:pt x="93" y="7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3007;p59"/>
              <p:cNvSpPr/>
              <p:nvPr/>
            </p:nvSpPr>
            <p:spPr>
              <a:xfrm>
                <a:off x="-2492492" y="2164330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1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6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3008;p59"/>
              <p:cNvSpPr/>
              <p:nvPr/>
            </p:nvSpPr>
            <p:spPr>
              <a:xfrm>
                <a:off x="-2492492" y="2206020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0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3009;p59"/>
              <p:cNvSpPr/>
              <p:nvPr/>
            </p:nvSpPr>
            <p:spPr>
              <a:xfrm>
                <a:off x="-2479090" y="1840483"/>
                <a:ext cx="271724" cy="180430"/>
              </a:xfrm>
              <a:custGeom>
                <a:rect l="l" t="t" r="r" b="b"/>
                <a:pathLst>
                  <a:path w="6042" h="4012" extrusionOk="0">
                    <a:moveTo>
                      <a:pt x="6042" y="0"/>
                    </a:moveTo>
                    <a:lnTo>
                      <a:pt x="0" y="3488"/>
                    </a:lnTo>
                    <a:lnTo>
                      <a:pt x="0" y="4011"/>
                    </a:lnTo>
                    <a:lnTo>
                      <a:pt x="6042" y="524"/>
                    </a:lnTo>
                    <a:lnTo>
                      <a:pt x="60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3010;p59"/>
              <p:cNvSpPr/>
              <p:nvPr/>
            </p:nvSpPr>
            <p:spPr>
              <a:xfrm>
                <a:off x="-2479090" y="1898993"/>
                <a:ext cx="242447" cy="163565"/>
              </a:xfrm>
              <a:custGeom>
                <a:rect l="l" t="t" r="r" b="b"/>
                <a:pathLst>
                  <a:path w="5391" h="3637" extrusionOk="0">
                    <a:moveTo>
                      <a:pt x="5391" y="1"/>
                    </a:moveTo>
                    <a:lnTo>
                      <a:pt x="0" y="3113"/>
                    </a:lnTo>
                    <a:lnTo>
                      <a:pt x="0" y="3637"/>
                    </a:lnTo>
                    <a:lnTo>
                      <a:pt x="5391" y="524"/>
                    </a:lnTo>
                    <a:lnTo>
                      <a:pt x="53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3011;p59"/>
              <p:cNvSpPr/>
              <p:nvPr/>
            </p:nvSpPr>
            <p:spPr>
              <a:xfrm>
                <a:off x="-2479090" y="2016731"/>
                <a:ext cx="110407" cy="87516"/>
              </a:xfrm>
              <a:custGeom>
                <a:rect l="l" t="t" r="r" b="b"/>
                <a:pathLst>
                  <a:path w="2455" h="1946" extrusionOk="0">
                    <a:moveTo>
                      <a:pt x="2455" y="0"/>
                    </a:moveTo>
                    <a:lnTo>
                      <a:pt x="0" y="1422"/>
                    </a:lnTo>
                    <a:lnTo>
                      <a:pt x="0" y="1946"/>
                    </a:lnTo>
                    <a:lnTo>
                      <a:pt x="2455" y="524"/>
                    </a:lnTo>
                    <a:lnTo>
                      <a:pt x="24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3012;p59"/>
              <p:cNvSpPr/>
              <p:nvPr/>
            </p:nvSpPr>
            <p:spPr>
              <a:xfrm>
                <a:off x="-2479090" y="2010344"/>
                <a:ext cx="193787" cy="135592"/>
              </a:xfrm>
              <a:custGeom>
                <a:rect l="l" t="t" r="r" b="b"/>
                <a:pathLst>
                  <a:path w="4309" h="3015" extrusionOk="0">
                    <a:moveTo>
                      <a:pt x="4308" y="1"/>
                    </a:moveTo>
                    <a:lnTo>
                      <a:pt x="0" y="2491"/>
                    </a:lnTo>
                    <a:lnTo>
                      <a:pt x="0" y="3014"/>
                    </a:lnTo>
                    <a:lnTo>
                      <a:pt x="4308" y="524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3013;p59"/>
              <p:cNvSpPr/>
              <p:nvPr/>
            </p:nvSpPr>
            <p:spPr>
              <a:xfrm>
                <a:off x="-2479090" y="2059050"/>
                <a:ext cx="181374" cy="128576"/>
              </a:xfrm>
              <a:custGeom>
                <a:rect l="l" t="t" r="r" b="b"/>
                <a:pathLst>
                  <a:path w="4033" h="2859" extrusionOk="0">
                    <a:moveTo>
                      <a:pt x="4032" y="0"/>
                    </a:moveTo>
                    <a:lnTo>
                      <a:pt x="0" y="2328"/>
                    </a:lnTo>
                    <a:lnTo>
                      <a:pt x="0" y="2858"/>
                    </a:lnTo>
                    <a:lnTo>
                      <a:pt x="4032" y="524"/>
                    </a:lnTo>
                    <a:lnTo>
                      <a:pt x="40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3014;p59"/>
              <p:cNvSpPr/>
              <p:nvPr/>
            </p:nvSpPr>
            <p:spPr>
              <a:xfrm>
                <a:off x="-2479090" y="2121696"/>
                <a:ext cx="144766" cy="107259"/>
              </a:xfrm>
              <a:custGeom>
                <a:rect l="l" t="t" r="r" b="b"/>
                <a:pathLst>
                  <a:path w="3219" h="2385" extrusionOk="0">
                    <a:moveTo>
                      <a:pt x="3219" y="1"/>
                    </a:moveTo>
                    <a:lnTo>
                      <a:pt x="0" y="1861"/>
                    </a:lnTo>
                    <a:lnTo>
                      <a:pt x="0" y="2385"/>
                    </a:lnTo>
                    <a:lnTo>
                      <a:pt x="3219" y="531"/>
                    </a:lnTo>
                    <a:lnTo>
                      <a:pt x="32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3015;p59"/>
              <p:cNvSpPr/>
              <p:nvPr/>
            </p:nvSpPr>
            <p:spPr>
              <a:xfrm>
                <a:off x="-2355326" y="2008905"/>
                <a:ext cx="12727" cy="16505"/>
              </a:xfrm>
              <a:custGeom>
                <a:rect l="l" t="t" r="r" b="b"/>
                <a:pathLst>
                  <a:path w="283" h="367" extrusionOk="0">
                    <a:moveTo>
                      <a:pt x="203" y="1"/>
                    </a:moveTo>
                    <a:cubicBezTo>
                      <a:pt x="185" y="1"/>
                      <a:pt x="164" y="7"/>
                      <a:pt x="141" y="19"/>
                    </a:cubicBezTo>
                    <a:cubicBezTo>
                      <a:pt x="57" y="75"/>
                      <a:pt x="7" y="167"/>
                      <a:pt x="0" y="266"/>
                    </a:cubicBezTo>
                    <a:cubicBezTo>
                      <a:pt x="0" y="330"/>
                      <a:pt x="31" y="366"/>
                      <a:pt x="75" y="366"/>
                    </a:cubicBezTo>
                    <a:cubicBezTo>
                      <a:pt x="95" y="366"/>
                      <a:pt x="118" y="359"/>
                      <a:pt x="141" y="344"/>
                    </a:cubicBezTo>
                    <a:cubicBezTo>
                      <a:pt x="226" y="295"/>
                      <a:pt x="276" y="203"/>
                      <a:pt x="283" y="104"/>
                    </a:cubicBezTo>
                    <a:cubicBezTo>
                      <a:pt x="283" y="38"/>
                      <a:pt x="250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3016;p59"/>
              <p:cNvSpPr/>
              <p:nvPr/>
            </p:nvSpPr>
            <p:spPr>
              <a:xfrm>
                <a:off x="-2271362" y="2002249"/>
                <a:ext cx="12772" cy="16415"/>
              </a:xfrm>
              <a:custGeom>
                <a:rect l="l" t="t" r="r" b="b"/>
                <a:pathLst>
                  <a:path w="284" h="365" extrusionOk="0">
                    <a:moveTo>
                      <a:pt x="205" y="0"/>
                    </a:moveTo>
                    <a:cubicBezTo>
                      <a:pt x="186" y="0"/>
                      <a:pt x="165" y="6"/>
                      <a:pt x="142" y="18"/>
                    </a:cubicBezTo>
                    <a:cubicBezTo>
                      <a:pt x="57" y="75"/>
                      <a:pt x="1" y="160"/>
                      <a:pt x="1" y="266"/>
                    </a:cubicBezTo>
                    <a:cubicBezTo>
                      <a:pt x="1" y="326"/>
                      <a:pt x="33" y="365"/>
                      <a:pt x="79" y="365"/>
                    </a:cubicBezTo>
                    <a:cubicBezTo>
                      <a:pt x="98" y="365"/>
                      <a:pt x="119" y="358"/>
                      <a:pt x="142" y="343"/>
                    </a:cubicBezTo>
                    <a:cubicBezTo>
                      <a:pt x="227" y="287"/>
                      <a:pt x="277" y="195"/>
                      <a:pt x="284" y="96"/>
                    </a:cubicBezTo>
                    <a:cubicBezTo>
                      <a:pt x="284" y="35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3017;p59"/>
              <p:cNvSpPr/>
              <p:nvPr/>
            </p:nvSpPr>
            <p:spPr>
              <a:xfrm>
                <a:off x="-2283774" y="2051539"/>
                <a:ext cx="12772" cy="16505"/>
              </a:xfrm>
              <a:custGeom>
                <a:rect l="l" t="t" r="r" b="b"/>
                <a:pathLst>
                  <a:path w="284" h="367" extrusionOk="0">
                    <a:moveTo>
                      <a:pt x="204" y="1"/>
                    </a:moveTo>
                    <a:cubicBezTo>
                      <a:pt x="185" y="1"/>
                      <a:pt x="164" y="7"/>
                      <a:pt x="142" y="19"/>
                    </a:cubicBezTo>
                    <a:cubicBezTo>
                      <a:pt x="57" y="75"/>
                      <a:pt x="1" y="167"/>
                      <a:pt x="1" y="266"/>
                    </a:cubicBezTo>
                    <a:cubicBezTo>
                      <a:pt x="1" y="330"/>
                      <a:pt x="31" y="366"/>
                      <a:pt x="76" y="366"/>
                    </a:cubicBezTo>
                    <a:cubicBezTo>
                      <a:pt x="96" y="366"/>
                      <a:pt x="118" y="359"/>
                      <a:pt x="142" y="344"/>
                    </a:cubicBezTo>
                    <a:cubicBezTo>
                      <a:pt x="227" y="294"/>
                      <a:pt x="277" y="203"/>
                      <a:pt x="284" y="103"/>
                    </a:cubicBezTo>
                    <a:cubicBezTo>
                      <a:pt x="284" y="38"/>
                      <a:pt x="251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3018;p59"/>
              <p:cNvSpPr/>
              <p:nvPr/>
            </p:nvSpPr>
            <p:spPr>
              <a:xfrm>
                <a:off x="-2195628" y="1833603"/>
                <a:ext cx="13087" cy="16280"/>
              </a:xfrm>
              <a:custGeom>
                <a:rect l="l" t="t" r="r" b="b"/>
                <a:pathLst>
                  <a:path w="291" h="362" extrusionOk="0">
                    <a:moveTo>
                      <a:pt x="208" y="1"/>
                    </a:moveTo>
                    <a:cubicBezTo>
                      <a:pt x="188" y="1"/>
                      <a:pt x="166" y="7"/>
                      <a:pt x="142" y="19"/>
                    </a:cubicBezTo>
                    <a:cubicBezTo>
                      <a:pt x="57" y="68"/>
                      <a:pt x="7" y="160"/>
                      <a:pt x="0" y="259"/>
                    </a:cubicBezTo>
                    <a:cubicBezTo>
                      <a:pt x="0" y="325"/>
                      <a:pt x="33" y="362"/>
                      <a:pt x="80" y="362"/>
                    </a:cubicBezTo>
                    <a:cubicBezTo>
                      <a:pt x="99" y="362"/>
                      <a:pt x="120" y="356"/>
                      <a:pt x="142" y="344"/>
                    </a:cubicBezTo>
                    <a:cubicBezTo>
                      <a:pt x="227" y="287"/>
                      <a:pt x="276" y="203"/>
                      <a:pt x="290" y="104"/>
                    </a:cubicBezTo>
                    <a:cubicBezTo>
                      <a:pt x="290" y="38"/>
                      <a:pt x="258" y="1"/>
                      <a:pt x="2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3019;p59"/>
              <p:cNvSpPr/>
              <p:nvPr/>
            </p:nvSpPr>
            <p:spPr>
              <a:xfrm>
                <a:off x="-2321326" y="2114636"/>
                <a:ext cx="12772" cy="16505"/>
              </a:xfrm>
              <a:custGeom>
                <a:rect l="l" t="t" r="r" b="b"/>
                <a:pathLst>
                  <a:path w="284" h="367" extrusionOk="0">
                    <a:moveTo>
                      <a:pt x="209" y="1"/>
                    </a:moveTo>
                    <a:cubicBezTo>
                      <a:pt x="189" y="1"/>
                      <a:pt x="166" y="8"/>
                      <a:pt x="142" y="23"/>
                    </a:cubicBezTo>
                    <a:cubicBezTo>
                      <a:pt x="58" y="73"/>
                      <a:pt x="8" y="165"/>
                      <a:pt x="1" y="264"/>
                    </a:cubicBezTo>
                    <a:cubicBezTo>
                      <a:pt x="1" y="330"/>
                      <a:pt x="34" y="367"/>
                      <a:pt x="81" y="367"/>
                    </a:cubicBezTo>
                    <a:cubicBezTo>
                      <a:pt x="99" y="367"/>
                      <a:pt x="120" y="361"/>
                      <a:pt x="142" y="349"/>
                    </a:cubicBezTo>
                    <a:cubicBezTo>
                      <a:pt x="227" y="292"/>
                      <a:pt x="277" y="200"/>
                      <a:pt x="284" y="101"/>
                    </a:cubicBezTo>
                    <a:cubicBezTo>
                      <a:pt x="284" y="37"/>
                      <a:pt x="253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3020;p59"/>
              <p:cNvSpPr/>
              <p:nvPr/>
            </p:nvSpPr>
            <p:spPr>
              <a:xfrm>
                <a:off x="-2223331" y="1890897"/>
                <a:ext cx="12772" cy="16460"/>
              </a:xfrm>
              <a:custGeom>
                <a:rect l="l" t="t" r="r" b="b"/>
                <a:pathLst>
                  <a:path w="284" h="366" extrusionOk="0">
                    <a:moveTo>
                      <a:pt x="207" y="0"/>
                    </a:moveTo>
                    <a:cubicBezTo>
                      <a:pt x="188" y="0"/>
                      <a:pt x="166" y="6"/>
                      <a:pt x="142" y="18"/>
                    </a:cubicBezTo>
                    <a:cubicBezTo>
                      <a:pt x="57" y="75"/>
                      <a:pt x="8" y="167"/>
                      <a:pt x="1" y="266"/>
                    </a:cubicBezTo>
                    <a:cubicBezTo>
                      <a:pt x="1" y="329"/>
                      <a:pt x="31" y="366"/>
                      <a:pt x="76" y="366"/>
                    </a:cubicBezTo>
                    <a:cubicBezTo>
                      <a:pt x="96" y="366"/>
                      <a:pt x="118" y="359"/>
                      <a:pt x="142" y="343"/>
                    </a:cubicBezTo>
                    <a:cubicBezTo>
                      <a:pt x="227" y="294"/>
                      <a:pt x="284" y="202"/>
                      <a:pt x="284" y="103"/>
                    </a:cubicBezTo>
                    <a:cubicBezTo>
                      <a:pt x="284" y="37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3021;p59"/>
              <p:cNvSpPr/>
              <p:nvPr/>
            </p:nvSpPr>
            <p:spPr>
              <a:xfrm>
                <a:off x="-2482283" y="2416626"/>
                <a:ext cx="7016" cy="103122"/>
              </a:xfrm>
              <a:custGeom>
                <a:rect l="l" t="t" r="r" b="b"/>
                <a:pathLst>
                  <a:path w="156" h="2293" extrusionOk="0">
                    <a:moveTo>
                      <a:pt x="156" y="1"/>
                    </a:moveTo>
                    <a:lnTo>
                      <a:pt x="0" y="86"/>
                    </a:lnTo>
                    <a:lnTo>
                      <a:pt x="0" y="2293"/>
                    </a:lnTo>
                    <a:lnTo>
                      <a:pt x="156" y="2208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3022;p59"/>
              <p:cNvSpPr/>
              <p:nvPr/>
            </p:nvSpPr>
            <p:spPr>
              <a:xfrm>
                <a:off x="-2475627" y="2422697"/>
                <a:ext cx="7690" cy="93228"/>
              </a:xfrm>
              <a:custGeom>
                <a:rect l="l" t="t" r="r" b="b"/>
                <a:pathLst>
                  <a:path w="171" h="2073" extrusionOk="0">
                    <a:moveTo>
                      <a:pt x="171" y="0"/>
                    </a:moveTo>
                    <a:lnTo>
                      <a:pt x="1" y="99"/>
                    </a:lnTo>
                    <a:lnTo>
                      <a:pt x="1" y="2073"/>
                    </a:lnTo>
                    <a:lnTo>
                      <a:pt x="171" y="197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3023;p59"/>
              <p:cNvSpPr/>
              <p:nvPr/>
            </p:nvSpPr>
            <p:spPr>
              <a:xfrm>
                <a:off x="-2454310" y="2405518"/>
                <a:ext cx="7061" cy="98355"/>
              </a:xfrm>
              <a:custGeom>
                <a:rect l="l" t="t" r="r" b="b"/>
                <a:pathLst>
                  <a:path w="157" h="2187" extrusionOk="0">
                    <a:moveTo>
                      <a:pt x="157" y="0"/>
                    </a:moveTo>
                    <a:lnTo>
                      <a:pt x="1" y="92"/>
                    </a:lnTo>
                    <a:lnTo>
                      <a:pt x="1" y="2186"/>
                    </a:lnTo>
                    <a:lnTo>
                      <a:pt x="157" y="2094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3024;p59"/>
              <p:cNvSpPr/>
              <p:nvPr/>
            </p:nvSpPr>
            <p:spPr>
              <a:xfrm>
                <a:off x="-2447609" y="2393105"/>
                <a:ext cx="7690" cy="106630"/>
              </a:xfrm>
              <a:custGeom>
                <a:rect l="l" t="t" r="r" b="b"/>
                <a:pathLst>
                  <a:path w="171" h="2371" extrusionOk="0">
                    <a:moveTo>
                      <a:pt x="170" y="0"/>
                    </a:moveTo>
                    <a:lnTo>
                      <a:pt x="0" y="99"/>
                    </a:lnTo>
                    <a:lnTo>
                      <a:pt x="0" y="2370"/>
                    </a:lnTo>
                    <a:lnTo>
                      <a:pt x="170" y="227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3025;p59"/>
              <p:cNvSpPr/>
              <p:nvPr/>
            </p:nvSpPr>
            <p:spPr>
              <a:xfrm>
                <a:off x="-2426292" y="2364773"/>
                <a:ext cx="7061" cy="122865"/>
              </a:xfrm>
              <a:custGeom>
                <a:rect l="l" t="t" r="r" b="b"/>
                <a:pathLst>
                  <a:path w="157" h="2732" extrusionOk="0">
                    <a:moveTo>
                      <a:pt x="156" y="1"/>
                    </a:moveTo>
                    <a:lnTo>
                      <a:pt x="0" y="86"/>
                    </a:lnTo>
                    <a:lnTo>
                      <a:pt x="0" y="2731"/>
                    </a:lnTo>
                    <a:lnTo>
                      <a:pt x="156" y="2639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3026;p59"/>
              <p:cNvSpPr/>
              <p:nvPr/>
            </p:nvSpPr>
            <p:spPr>
              <a:xfrm>
                <a:off x="-2419276" y="2418560"/>
                <a:ext cx="7331" cy="64940"/>
              </a:xfrm>
              <a:custGeom>
                <a:rect l="l" t="t" r="r" b="b"/>
                <a:pathLst>
                  <a:path w="163" h="1444" extrusionOk="0">
                    <a:moveTo>
                      <a:pt x="163" y="0"/>
                    </a:moveTo>
                    <a:lnTo>
                      <a:pt x="0" y="92"/>
                    </a:lnTo>
                    <a:lnTo>
                      <a:pt x="0" y="1443"/>
                    </a:lnTo>
                    <a:lnTo>
                      <a:pt x="163" y="134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3027;p59"/>
              <p:cNvSpPr/>
              <p:nvPr/>
            </p:nvSpPr>
            <p:spPr>
              <a:xfrm>
                <a:off x="-2398319" y="2357757"/>
                <a:ext cx="7061" cy="113646"/>
              </a:xfrm>
              <a:custGeom>
                <a:rect l="l" t="t" r="r" b="b"/>
                <a:pathLst>
                  <a:path w="157" h="2527" extrusionOk="0">
                    <a:moveTo>
                      <a:pt x="157" y="1"/>
                    </a:moveTo>
                    <a:lnTo>
                      <a:pt x="1" y="93"/>
                    </a:lnTo>
                    <a:lnTo>
                      <a:pt x="1" y="2527"/>
                    </a:lnTo>
                    <a:lnTo>
                      <a:pt x="157" y="2435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3028;p59"/>
              <p:cNvSpPr/>
              <p:nvPr/>
            </p:nvSpPr>
            <p:spPr>
              <a:xfrm>
                <a:off x="-2391304" y="2362884"/>
                <a:ext cx="7375" cy="104381"/>
              </a:xfrm>
              <a:custGeom>
                <a:rect l="l" t="t" r="r" b="b"/>
                <a:pathLst>
                  <a:path w="164" h="2321" extrusionOk="0">
                    <a:moveTo>
                      <a:pt x="163" y="0"/>
                    </a:moveTo>
                    <a:lnTo>
                      <a:pt x="1" y="99"/>
                    </a:lnTo>
                    <a:lnTo>
                      <a:pt x="1" y="2321"/>
                    </a:lnTo>
                    <a:lnTo>
                      <a:pt x="163" y="222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3029;p59"/>
              <p:cNvSpPr/>
              <p:nvPr/>
            </p:nvSpPr>
            <p:spPr>
              <a:xfrm>
                <a:off x="-2314311" y="2307208"/>
                <a:ext cx="7061" cy="115534"/>
              </a:xfrm>
              <a:custGeom>
                <a:rect l="l" t="t" r="r" b="b"/>
                <a:pathLst>
                  <a:path w="157" h="2569" extrusionOk="0">
                    <a:moveTo>
                      <a:pt x="156" y="0"/>
                    </a:moveTo>
                    <a:lnTo>
                      <a:pt x="1" y="92"/>
                    </a:lnTo>
                    <a:lnTo>
                      <a:pt x="1" y="2568"/>
                    </a:lnTo>
                    <a:lnTo>
                      <a:pt x="156" y="247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3030;p59"/>
              <p:cNvSpPr/>
              <p:nvPr/>
            </p:nvSpPr>
            <p:spPr>
              <a:xfrm>
                <a:off x="-2307295" y="2344400"/>
                <a:ext cx="7331" cy="74519"/>
              </a:xfrm>
              <a:custGeom>
                <a:rect l="l" t="t" r="r" b="b"/>
                <a:pathLst>
                  <a:path w="163" h="1657" extrusionOk="0">
                    <a:moveTo>
                      <a:pt x="163" y="1"/>
                    </a:moveTo>
                    <a:lnTo>
                      <a:pt x="0" y="100"/>
                    </a:lnTo>
                    <a:lnTo>
                      <a:pt x="0" y="1656"/>
                    </a:lnTo>
                    <a:lnTo>
                      <a:pt x="163" y="155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3031;p59"/>
              <p:cNvSpPr/>
              <p:nvPr/>
            </p:nvSpPr>
            <p:spPr>
              <a:xfrm>
                <a:off x="-2286293" y="2312605"/>
                <a:ext cx="7016" cy="93903"/>
              </a:xfrm>
              <a:custGeom>
                <a:rect l="l" t="t" r="r" b="b"/>
                <a:pathLst>
                  <a:path w="156" h="2088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2087"/>
                    </a:lnTo>
                    <a:lnTo>
                      <a:pt x="156" y="200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3032;p59"/>
              <p:cNvSpPr/>
              <p:nvPr/>
            </p:nvSpPr>
            <p:spPr>
              <a:xfrm>
                <a:off x="-2279322" y="2323398"/>
                <a:ext cx="7690" cy="79287"/>
              </a:xfrm>
              <a:custGeom>
                <a:rect l="l" t="t" r="r" b="b"/>
                <a:pathLst>
                  <a:path w="171" h="1763" extrusionOk="0">
                    <a:moveTo>
                      <a:pt x="171" y="1"/>
                    </a:moveTo>
                    <a:lnTo>
                      <a:pt x="1" y="93"/>
                    </a:lnTo>
                    <a:lnTo>
                      <a:pt x="1" y="1762"/>
                    </a:lnTo>
                    <a:lnTo>
                      <a:pt x="171" y="166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3033;p59"/>
              <p:cNvSpPr/>
              <p:nvPr/>
            </p:nvSpPr>
            <p:spPr>
              <a:xfrm>
                <a:off x="-2258005" y="2247709"/>
                <a:ext cx="7061" cy="142563"/>
              </a:xfrm>
              <a:custGeom>
                <a:rect l="l" t="t" r="r" b="b"/>
                <a:pathLst>
                  <a:path w="157" h="3170" extrusionOk="0">
                    <a:moveTo>
                      <a:pt x="156" y="0"/>
                    </a:moveTo>
                    <a:lnTo>
                      <a:pt x="1" y="92"/>
                    </a:lnTo>
                    <a:lnTo>
                      <a:pt x="1" y="3170"/>
                    </a:lnTo>
                    <a:lnTo>
                      <a:pt x="156" y="308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3034;p59"/>
              <p:cNvSpPr/>
              <p:nvPr/>
            </p:nvSpPr>
            <p:spPr>
              <a:xfrm>
                <a:off x="-2251304" y="2260437"/>
                <a:ext cx="7690" cy="126013"/>
              </a:xfrm>
              <a:custGeom>
                <a:rect l="l" t="t" r="r" b="b"/>
                <a:pathLst>
                  <a:path w="171" h="2802" extrusionOk="0">
                    <a:moveTo>
                      <a:pt x="170" y="0"/>
                    </a:moveTo>
                    <a:lnTo>
                      <a:pt x="0" y="99"/>
                    </a:lnTo>
                    <a:lnTo>
                      <a:pt x="0" y="2802"/>
                    </a:lnTo>
                    <a:lnTo>
                      <a:pt x="170" y="270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3035;p59"/>
              <p:cNvSpPr/>
              <p:nvPr/>
            </p:nvSpPr>
            <p:spPr>
              <a:xfrm>
                <a:off x="-2229987" y="2244516"/>
                <a:ext cx="7016" cy="129836"/>
              </a:xfrm>
              <a:custGeom>
                <a:rect l="l" t="t" r="r" b="b"/>
                <a:pathLst>
                  <a:path w="156" h="2887" extrusionOk="0">
                    <a:moveTo>
                      <a:pt x="156" y="0"/>
                    </a:moveTo>
                    <a:lnTo>
                      <a:pt x="0" y="92"/>
                    </a:lnTo>
                    <a:lnTo>
                      <a:pt x="0" y="2887"/>
                    </a:lnTo>
                    <a:lnTo>
                      <a:pt x="156" y="279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3036;p59"/>
              <p:cNvSpPr/>
              <p:nvPr/>
            </p:nvSpPr>
            <p:spPr>
              <a:xfrm>
                <a:off x="-2223331" y="2256299"/>
                <a:ext cx="7690" cy="113915"/>
              </a:xfrm>
              <a:custGeom>
                <a:rect l="l" t="t" r="r" b="b"/>
                <a:pathLst>
                  <a:path w="171" h="2533" extrusionOk="0">
                    <a:moveTo>
                      <a:pt x="171" y="0"/>
                    </a:moveTo>
                    <a:lnTo>
                      <a:pt x="1" y="92"/>
                    </a:lnTo>
                    <a:lnTo>
                      <a:pt x="1" y="2533"/>
                    </a:lnTo>
                    <a:lnTo>
                      <a:pt x="171" y="243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3037;p59"/>
              <p:cNvSpPr/>
              <p:nvPr/>
            </p:nvSpPr>
            <p:spPr>
              <a:xfrm>
                <a:off x="-2202014" y="2263585"/>
                <a:ext cx="7061" cy="94577"/>
              </a:xfrm>
              <a:custGeom>
                <a:rect l="l" t="t" r="r" b="b"/>
                <a:pathLst>
                  <a:path w="157" h="210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2102"/>
                    </a:lnTo>
                    <a:lnTo>
                      <a:pt x="156" y="201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3038;p59"/>
              <p:cNvSpPr/>
              <p:nvPr/>
            </p:nvSpPr>
            <p:spPr>
              <a:xfrm>
                <a:off x="-2195313" y="2247394"/>
                <a:ext cx="7690" cy="106630"/>
              </a:xfrm>
              <a:custGeom>
                <a:rect l="l" t="t" r="r" b="b"/>
                <a:pathLst>
                  <a:path w="171" h="2371" extrusionOk="0">
                    <a:moveTo>
                      <a:pt x="170" y="0"/>
                    </a:moveTo>
                    <a:lnTo>
                      <a:pt x="0" y="92"/>
                    </a:lnTo>
                    <a:lnTo>
                      <a:pt x="0" y="2370"/>
                    </a:lnTo>
                    <a:lnTo>
                      <a:pt x="170" y="227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3039;p59"/>
              <p:cNvSpPr/>
              <p:nvPr/>
            </p:nvSpPr>
            <p:spPr>
              <a:xfrm>
                <a:off x="-2370301" y="2411859"/>
                <a:ext cx="7061" cy="43309"/>
              </a:xfrm>
              <a:custGeom>
                <a:rect l="l" t="t" r="r" b="b"/>
                <a:pathLst>
                  <a:path w="157" h="96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963"/>
                    </a:lnTo>
                    <a:lnTo>
                      <a:pt x="156" y="87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3040;p59"/>
              <p:cNvSpPr/>
              <p:nvPr/>
            </p:nvSpPr>
            <p:spPr>
              <a:xfrm>
                <a:off x="-2363286" y="2378130"/>
                <a:ext cx="7331" cy="72900"/>
              </a:xfrm>
              <a:custGeom>
                <a:rect l="l" t="t" r="r" b="b"/>
                <a:pathLst>
                  <a:path w="163" h="1621" extrusionOk="0">
                    <a:moveTo>
                      <a:pt x="163" y="1"/>
                    </a:moveTo>
                    <a:lnTo>
                      <a:pt x="0" y="100"/>
                    </a:lnTo>
                    <a:lnTo>
                      <a:pt x="0" y="1621"/>
                    </a:lnTo>
                    <a:lnTo>
                      <a:pt x="163" y="1529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3041;p59"/>
              <p:cNvSpPr/>
              <p:nvPr/>
            </p:nvSpPr>
            <p:spPr>
              <a:xfrm>
                <a:off x="-2342283" y="2395624"/>
                <a:ext cx="7016" cy="43309"/>
              </a:xfrm>
              <a:custGeom>
                <a:rect l="l" t="t" r="r" b="b"/>
                <a:pathLst>
                  <a:path w="156" h="963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963"/>
                    </a:lnTo>
                    <a:lnTo>
                      <a:pt x="156" y="87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3042;p59"/>
              <p:cNvSpPr/>
              <p:nvPr/>
            </p:nvSpPr>
            <p:spPr>
              <a:xfrm>
                <a:off x="-2335313" y="2402325"/>
                <a:ext cx="7375" cy="32830"/>
              </a:xfrm>
              <a:custGeom>
                <a:rect l="l" t="t" r="r" b="b"/>
                <a:pathLst>
                  <a:path w="164" h="730" extrusionOk="0">
                    <a:moveTo>
                      <a:pt x="163" y="0"/>
                    </a:moveTo>
                    <a:lnTo>
                      <a:pt x="1" y="99"/>
                    </a:lnTo>
                    <a:lnTo>
                      <a:pt x="1" y="729"/>
                    </a:lnTo>
                    <a:lnTo>
                      <a:pt x="163" y="63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3043;p59"/>
              <p:cNvSpPr/>
              <p:nvPr/>
            </p:nvSpPr>
            <p:spPr>
              <a:xfrm>
                <a:off x="-2491817" y="2344715"/>
                <a:ext cx="311794" cy="187445"/>
              </a:xfrm>
              <a:custGeom>
                <a:rect l="l" t="t" r="r" b="b"/>
                <a:pathLst>
                  <a:path w="6933" h="4168" extrusionOk="0">
                    <a:moveTo>
                      <a:pt x="6933" y="1"/>
                    </a:moveTo>
                    <a:lnTo>
                      <a:pt x="0" y="4005"/>
                    </a:lnTo>
                    <a:lnTo>
                      <a:pt x="0" y="4168"/>
                    </a:lnTo>
                    <a:lnTo>
                      <a:pt x="6933" y="164"/>
                    </a:lnTo>
                    <a:lnTo>
                      <a:pt x="69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3044;p59"/>
              <p:cNvSpPr/>
              <p:nvPr/>
            </p:nvSpPr>
            <p:spPr>
              <a:xfrm>
                <a:off x="-2137749" y="2262325"/>
                <a:ext cx="7061" cy="58599"/>
              </a:xfrm>
              <a:custGeom>
                <a:rect l="l" t="t" r="r" b="b"/>
                <a:pathLst>
                  <a:path w="157" h="130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1302"/>
                    </a:lnTo>
                    <a:lnTo>
                      <a:pt x="156" y="121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3045;p59"/>
              <p:cNvSpPr/>
              <p:nvPr/>
            </p:nvSpPr>
            <p:spPr>
              <a:xfrm>
                <a:off x="-2131048" y="2268711"/>
                <a:ext cx="7690" cy="48390"/>
              </a:xfrm>
              <a:custGeom>
                <a:rect l="l" t="t" r="r" b="b"/>
                <a:pathLst>
                  <a:path w="171" h="1076" extrusionOk="0">
                    <a:moveTo>
                      <a:pt x="170" y="0"/>
                    </a:moveTo>
                    <a:lnTo>
                      <a:pt x="0" y="92"/>
                    </a:lnTo>
                    <a:lnTo>
                      <a:pt x="0" y="1075"/>
                    </a:lnTo>
                    <a:lnTo>
                      <a:pt x="170" y="97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3046;p59"/>
              <p:cNvSpPr/>
              <p:nvPr/>
            </p:nvSpPr>
            <p:spPr>
              <a:xfrm>
                <a:off x="-2110045" y="2280134"/>
                <a:ext cx="7016" cy="24555"/>
              </a:xfrm>
              <a:custGeom>
                <a:rect l="l" t="t" r="r" b="b"/>
                <a:pathLst>
                  <a:path w="156" h="546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546"/>
                    </a:lnTo>
                    <a:lnTo>
                      <a:pt x="156" y="46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3047;p59"/>
              <p:cNvSpPr/>
              <p:nvPr/>
            </p:nvSpPr>
            <p:spPr>
              <a:xfrm>
                <a:off x="-2103075" y="2267722"/>
                <a:ext cx="7690" cy="33145"/>
              </a:xfrm>
              <a:custGeom>
                <a:rect l="l" t="t" r="r" b="b"/>
                <a:pathLst>
                  <a:path w="171" h="737" extrusionOk="0">
                    <a:moveTo>
                      <a:pt x="171" y="1"/>
                    </a:moveTo>
                    <a:lnTo>
                      <a:pt x="1" y="100"/>
                    </a:lnTo>
                    <a:lnTo>
                      <a:pt x="1" y="737"/>
                    </a:lnTo>
                    <a:lnTo>
                      <a:pt x="171" y="63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3048;p59"/>
              <p:cNvSpPr/>
              <p:nvPr/>
            </p:nvSpPr>
            <p:spPr>
              <a:xfrm>
                <a:off x="-2081758" y="2221625"/>
                <a:ext cx="7061" cy="66829"/>
              </a:xfrm>
              <a:custGeom>
                <a:rect l="l" t="t" r="r" b="b"/>
                <a:pathLst>
                  <a:path w="157" h="1486" extrusionOk="0">
                    <a:moveTo>
                      <a:pt x="157" y="0"/>
                    </a:moveTo>
                    <a:lnTo>
                      <a:pt x="1" y="92"/>
                    </a:lnTo>
                    <a:lnTo>
                      <a:pt x="1" y="1486"/>
                    </a:lnTo>
                    <a:lnTo>
                      <a:pt x="157" y="1401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3049;p59"/>
              <p:cNvSpPr/>
              <p:nvPr/>
            </p:nvSpPr>
            <p:spPr>
              <a:xfrm>
                <a:off x="-2075057" y="2249598"/>
                <a:ext cx="7690" cy="35034"/>
              </a:xfrm>
              <a:custGeom>
                <a:rect l="l" t="t" r="r" b="b"/>
                <a:pathLst>
                  <a:path w="171" h="779" extrusionOk="0">
                    <a:moveTo>
                      <a:pt x="170" y="1"/>
                    </a:moveTo>
                    <a:lnTo>
                      <a:pt x="0" y="100"/>
                    </a:lnTo>
                    <a:lnTo>
                      <a:pt x="0" y="779"/>
                    </a:lnTo>
                    <a:lnTo>
                      <a:pt x="170" y="68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3050;p59"/>
              <p:cNvSpPr/>
              <p:nvPr/>
            </p:nvSpPr>
            <p:spPr>
              <a:xfrm>
                <a:off x="-2053740" y="2246765"/>
                <a:ext cx="7061" cy="25814"/>
              </a:xfrm>
              <a:custGeom>
                <a:rect l="l" t="t" r="r" b="b"/>
                <a:pathLst>
                  <a:path w="157" h="574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573"/>
                    </a:lnTo>
                    <a:lnTo>
                      <a:pt x="156" y="48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3051;p59"/>
              <p:cNvSpPr/>
              <p:nvPr/>
            </p:nvSpPr>
            <p:spPr>
              <a:xfrm>
                <a:off x="-2047039" y="2228596"/>
                <a:ext cx="7645" cy="39846"/>
              </a:xfrm>
              <a:custGeom>
                <a:rect l="l" t="t" r="r" b="b"/>
                <a:pathLst>
                  <a:path w="170" h="885" extrusionOk="0">
                    <a:moveTo>
                      <a:pt x="170" y="1"/>
                    </a:moveTo>
                    <a:lnTo>
                      <a:pt x="0" y="93"/>
                    </a:lnTo>
                    <a:lnTo>
                      <a:pt x="0" y="885"/>
                    </a:lnTo>
                    <a:lnTo>
                      <a:pt x="170" y="793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3052;p59"/>
              <p:cNvSpPr/>
              <p:nvPr/>
            </p:nvSpPr>
            <p:spPr>
              <a:xfrm>
                <a:off x="-1969731" y="2104832"/>
                <a:ext cx="7016" cy="119042"/>
              </a:xfrm>
              <a:custGeom>
                <a:rect l="l" t="t" r="r" b="b"/>
                <a:pathLst>
                  <a:path w="156" h="2647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2647"/>
                    </a:lnTo>
                    <a:lnTo>
                      <a:pt x="156" y="2555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3053;p59"/>
              <p:cNvSpPr/>
              <p:nvPr/>
            </p:nvSpPr>
            <p:spPr>
              <a:xfrm>
                <a:off x="-1963075" y="2111218"/>
                <a:ext cx="7690" cy="108833"/>
              </a:xfrm>
              <a:custGeom>
                <a:rect l="l" t="t" r="r" b="b"/>
                <a:pathLst>
                  <a:path w="171" h="2420" extrusionOk="0">
                    <a:moveTo>
                      <a:pt x="170" y="0"/>
                    </a:moveTo>
                    <a:lnTo>
                      <a:pt x="1" y="99"/>
                    </a:lnTo>
                    <a:lnTo>
                      <a:pt x="1" y="2420"/>
                    </a:lnTo>
                    <a:lnTo>
                      <a:pt x="170" y="232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3054;p59"/>
              <p:cNvSpPr/>
              <p:nvPr/>
            </p:nvSpPr>
            <p:spPr>
              <a:xfrm>
                <a:off x="-1941758" y="2057431"/>
                <a:ext cx="7061" cy="150208"/>
              </a:xfrm>
              <a:custGeom>
                <a:rect l="l" t="t" r="r" b="b"/>
                <a:pathLst>
                  <a:path w="157" h="3340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3340"/>
                    </a:lnTo>
                    <a:lnTo>
                      <a:pt x="156" y="3248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3055;p59"/>
              <p:cNvSpPr/>
              <p:nvPr/>
            </p:nvSpPr>
            <p:spPr>
              <a:xfrm>
                <a:off x="-1934743" y="2059994"/>
                <a:ext cx="7331" cy="143822"/>
              </a:xfrm>
              <a:custGeom>
                <a:rect l="l" t="t" r="r" b="b"/>
                <a:pathLst>
                  <a:path w="163" h="3198" extrusionOk="0">
                    <a:moveTo>
                      <a:pt x="163" y="0"/>
                    </a:moveTo>
                    <a:lnTo>
                      <a:pt x="0" y="99"/>
                    </a:lnTo>
                    <a:lnTo>
                      <a:pt x="0" y="3198"/>
                    </a:lnTo>
                    <a:lnTo>
                      <a:pt x="163" y="309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3056;p59"/>
              <p:cNvSpPr/>
              <p:nvPr/>
            </p:nvSpPr>
            <p:spPr>
              <a:xfrm>
                <a:off x="-1913741" y="2080052"/>
                <a:ext cx="7016" cy="111397"/>
              </a:xfrm>
              <a:custGeom>
                <a:rect l="l" t="t" r="r" b="b"/>
                <a:pathLst>
                  <a:path w="156" h="2477" extrusionOk="0">
                    <a:moveTo>
                      <a:pt x="156" y="0"/>
                    </a:moveTo>
                    <a:lnTo>
                      <a:pt x="0" y="92"/>
                    </a:lnTo>
                    <a:lnTo>
                      <a:pt x="0" y="2476"/>
                    </a:lnTo>
                    <a:lnTo>
                      <a:pt x="156" y="239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3057;p59"/>
              <p:cNvSpPr/>
              <p:nvPr/>
            </p:nvSpPr>
            <p:spPr>
              <a:xfrm>
                <a:off x="-1906770" y="2089271"/>
                <a:ext cx="7375" cy="98355"/>
              </a:xfrm>
              <a:custGeom>
                <a:rect l="l" t="t" r="r" b="b"/>
                <a:pathLst>
                  <a:path w="164" h="2187" extrusionOk="0">
                    <a:moveTo>
                      <a:pt x="164" y="0"/>
                    </a:moveTo>
                    <a:lnTo>
                      <a:pt x="1" y="99"/>
                    </a:lnTo>
                    <a:lnTo>
                      <a:pt x="1" y="2186"/>
                    </a:lnTo>
                    <a:lnTo>
                      <a:pt x="164" y="20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3058;p59"/>
              <p:cNvSpPr/>
              <p:nvPr/>
            </p:nvSpPr>
            <p:spPr>
              <a:xfrm>
                <a:off x="-1885768" y="2088282"/>
                <a:ext cx="7061" cy="86932"/>
              </a:xfrm>
              <a:custGeom>
                <a:rect l="l" t="t" r="r" b="b"/>
                <a:pathLst>
                  <a:path w="157" h="193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1932"/>
                    </a:lnTo>
                    <a:lnTo>
                      <a:pt x="156" y="1847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59;p59"/>
              <p:cNvSpPr/>
              <p:nvPr/>
            </p:nvSpPr>
            <p:spPr>
              <a:xfrm>
                <a:off x="-1878752" y="2100065"/>
                <a:ext cx="7375" cy="71326"/>
              </a:xfrm>
              <a:custGeom>
                <a:rect l="l" t="t" r="r" b="b"/>
                <a:pathLst>
                  <a:path w="164" h="1586" extrusionOk="0">
                    <a:moveTo>
                      <a:pt x="163" y="1"/>
                    </a:moveTo>
                    <a:lnTo>
                      <a:pt x="0" y="93"/>
                    </a:lnTo>
                    <a:lnTo>
                      <a:pt x="0" y="1585"/>
                    </a:lnTo>
                    <a:lnTo>
                      <a:pt x="163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60;p59"/>
              <p:cNvSpPr/>
              <p:nvPr/>
            </p:nvSpPr>
            <p:spPr>
              <a:xfrm>
                <a:off x="-1857750" y="2113736"/>
                <a:ext cx="7016" cy="45557"/>
              </a:xfrm>
              <a:custGeom>
                <a:rect l="l" t="t" r="r" b="b"/>
                <a:pathLst>
                  <a:path w="156" h="1013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1013"/>
                    </a:lnTo>
                    <a:lnTo>
                      <a:pt x="156" y="92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61;p59"/>
              <p:cNvSpPr/>
              <p:nvPr/>
            </p:nvSpPr>
            <p:spPr>
              <a:xfrm>
                <a:off x="-1850779" y="2114411"/>
                <a:ext cx="7690" cy="40745"/>
              </a:xfrm>
              <a:custGeom>
                <a:rect l="l" t="t" r="r" b="b"/>
                <a:pathLst>
                  <a:path w="171" h="905" extrusionOk="0">
                    <a:moveTo>
                      <a:pt x="171" y="0"/>
                    </a:moveTo>
                    <a:lnTo>
                      <a:pt x="1" y="99"/>
                    </a:lnTo>
                    <a:lnTo>
                      <a:pt x="1" y="906"/>
                    </a:lnTo>
                    <a:lnTo>
                      <a:pt x="171" y="81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62;p59"/>
              <p:cNvSpPr/>
              <p:nvPr/>
            </p:nvSpPr>
            <p:spPr>
              <a:xfrm>
                <a:off x="-2025722" y="2183758"/>
                <a:ext cx="7016" cy="72586"/>
              </a:xfrm>
              <a:custGeom>
                <a:rect l="l" t="t" r="r" b="b"/>
                <a:pathLst>
                  <a:path w="156" h="1613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1613"/>
                    </a:lnTo>
                    <a:lnTo>
                      <a:pt x="156" y="152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3063;p59"/>
              <p:cNvSpPr/>
              <p:nvPr/>
            </p:nvSpPr>
            <p:spPr>
              <a:xfrm>
                <a:off x="-2019066" y="2168468"/>
                <a:ext cx="7690" cy="83739"/>
              </a:xfrm>
              <a:custGeom>
                <a:rect l="l" t="t" r="r" b="b"/>
                <a:pathLst>
                  <a:path w="171" h="1862" extrusionOk="0">
                    <a:moveTo>
                      <a:pt x="170" y="1"/>
                    </a:moveTo>
                    <a:lnTo>
                      <a:pt x="1" y="93"/>
                    </a:lnTo>
                    <a:lnTo>
                      <a:pt x="1" y="1861"/>
                    </a:lnTo>
                    <a:lnTo>
                      <a:pt x="170" y="1769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3064;p59"/>
              <p:cNvSpPr/>
              <p:nvPr/>
            </p:nvSpPr>
            <p:spPr>
              <a:xfrm>
                <a:off x="-1997749" y="2170087"/>
                <a:ext cx="7061" cy="70022"/>
              </a:xfrm>
              <a:custGeom>
                <a:rect l="l" t="t" r="r" b="b"/>
                <a:pathLst>
                  <a:path w="157" h="1557" extrusionOk="0">
                    <a:moveTo>
                      <a:pt x="156" y="0"/>
                    </a:moveTo>
                    <a:lnTo>
                      <a:pt x="1" y="85"/>
                    </a:lnTo>
                    <a:lnTo>
                      <a:pt x="1" y="1556"/>
                    </a:lnTo>
                    <a:lnTo>
                      <a:pt x="156" y="146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5;p59"/>
              <p:cNvSpPr/>
              <p:nvPr/>
            </p:nvSpPr>
            <p:spPr>
              <a:xfrm>
                <a:off x="-1991048" y="2176428"/>
                <a:ext cx="7645" cy="59858"/>
              </a:xfrm>
              <a:custGeom>
                <a:rect l="l" t="t" r="r" b="b"/>
                <a:pathLst>
                  <a:path w="170" h="1331" extrusionOk="0">
                    <a:moveTo>
                      <a:pt x="170" y="1"/>
                    </a:moveTo>
                    <a:lnTo>
                      <a:pt x="0" y="100"/>
                    </a:lnTo>
                    <a:lnTo>
                      <a:pt x="0" y="1331"/>
                    </a:lnTo>
                    <a:lnTo>
                      <a:pt x="170" y="1232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3066;p59"/>
              <p:cNvSpPr/>
              <p:nvPr/>
            </p:nvSpPr>
            <p:spPr>
              <a:xfrm>
                <a:off x="-2147283" y="2145892"/>
                <a:ext cx="311839" cy="187445"/>
              </a:xfrm>
              <a:custGeom>
                <a:rect l="l" t="t" r="r" b="b"/>
                <a:pathLst>
                  <a:path w="6934" h="4168" extrusionOk="0">
                    <a:moveTo>
                      <a:pt x="6933" y="0"/>
                    </a:moveTo>
                    <a:lnTo>
                      <a:pt x="1" y="4005"/>
                    </a:lnTo>
                    <a:lnTo>
                      <a:pt x="1" y="4167"/>
                    </a:lnTo>
                    <a:lnTo>
                      <a:pt x="6933" y="163"/>
                    </a:lnTo>
                    <a:lnTo>
                      <a:pt x="6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3067;p59"/>
              <p:cNvSpPr/>
              <p:nvPr/>
            </p:nvSpPr>
            <p:spPr>
              <a:xfrm>
                <a:off x="-2121828" y="1641885"/>
                <a:ext cx="290208" cy="332527"/>
              </a:xfrm>
              <a:custGeom>
                <a:rect l="l" t="t" r="r" b="b"/>
                <a:pathLst>
                  <a:path w="6453" h="7394" extrusionOk="0">
                    <a:moveTo>
                      <a:pt x="3951" y="1620"/>
                    </a:moveTo>
                    <a:cubicBezTo>
                      <a:pt x="4153" y="1620"/>
                      <a:pt x="4336" y="1682"/>
                      <a:pt x="4486" y="1813"/>
                    </a:cubicBezTo>
                    <a:cubicBezTo>
                      <a:pt x="5037" y="2294"/>
                      <a:pt x="4924" y="3532"/>
                      <a:pt x="4224" y="4572"/>
                    </a:cubicBezTo>
                    <a:lnTo>
                      <a:pt x="4231" y="4572"/>
                    </a:lnTo>
                    <a:cubicBezTo>
                      <a:pt x="3726" y="5324"/>
                      <a:pt x="3052" y="5769"/>
                      <a:pt x="2510" y="5769"/>
                    </a:cubicBezTo>
                    <a:cubicBezTo>
                      <a:pt x="2308" y="5769"/>
                      <a:pt x="2124" y="5707"/>
                      <a:pt x="1974" y="5576"/>
                    </a:cubicBezTo>
                    <a:cubicBezTo>
                      <a:pt x="1423" y="5095"/>
                      <a:pt x="1536" y="3857"/>
                      <a:pt x="2229" y="2824"/>
                    </a:cubicBezTo>
                    <a:cubicBezTo>
                      <a:pt x="2734" y="2066"/>
                      <a:pt x="3409" y="1620"/>
                      <a:pt x="3951" y="1620"/>
                    </a:cubicBezTo>
                    <a:close/>
                    <a:moveTo>
                      <a:pt x="4507" y="1"/>
                    </a:moveTo>
                    <a:cubicBezTo>
                      <a:pt x="3542" y="1"/>
                      <a:pt x="2343" y="791"/>
                      <a:pt x="1444" y="2138"/>
                    </a:cubicBezTo>
                    <a:cubicBezTo>
                      <a:pt x="206" y="3992"/>
                      <a:pt x="1" y="6185"/>
                      <a:pt x="984" y="7048"/>
                    </a:cubicBezTo>
                    <a:cubicBezTo>
                      <a:pt x="1254" y="7283"/>
                      <a:pt x="1583" y="7394"/>
                      <a:pt x="1945" y="7394"/>
                    </a:cubicBezTo>
                    <a:cubicBezTo>
                      <a:pt x="2911" y="7394"/>
                      <a:pt x="4108" y="6600"/>
                      <a:pt x="5009" y="5251"/>
                    </a:cubicBezTo>
                    <a:cubicBezTo>
                      <a:pt x="6247" y="3404"/>
                      <a:pt x="6452" y="1204"/>
                      <a:pt x="5469" y="348"/>
                    </a:cubicBezTo>
                    <a:cubicBezTo>
                      <a:pt x="5200" y="112"/>
                      <a:pt x="4870" y="1"/>
                      <a:pt x="4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3068;p59"/>
              <p:cNvSpPr/>
              <p:nvPr/>
            </p:nvSpPr>
            <p:spPr>
              <a:xfrm>
                <a:off x="-2111305" y="1653578"/>
                <a:ext cx="269160" cy="308736"/>
              </a:xfrm>
              <a:custGeom>
                <a:rect l="l" t="t" r="r" b="b"/>
                <a:pathLst>
                  <a:path w="5985" h="6865" extrusionOk="0">
                    <a:moveTo>
                      <a:pt x="3940" y="692"/>
                    </a:moveTo>
                    <a:cubicBezTo>
                      <a:pt x="4210" y="692"/>
                      <a:pt x="4455" y="775"/>
                      <a:pt x="4655" y="951"/>
                    </a:cubicBezTo>
                    <a:cubicBezTo>
                      <a:pt x="5384" y="1595"/>
                      <a:pt x="5235" y="3215"/>
                      <a:pt x="4315" y="4588"/>
                    </a:cubicBezTo>
                    <a:cubicBezTo>
                      <a:pt x="3646" y="5586"/>
                      <a:pt x="2761" y="6176"/>
                      <a:pt x="2044" y="6176"/>
                    </a:cubicBezTo>
                    <a:cubicBezTo>
                      <a:pt x="1775" y="6176"/>
                      <a:pt x="1531" y="6093"/>
                      <a:pt x="1330" y="5918"/>
                    </a:cubicBezTo>
                    <a:cubicBezTo>
                      <a:pt x="601" y="5274"/>
                      <a:pt x="757" y="3654"/>
                      <a:pt x="1670" y="2281"/>
                    </a:cubicBezTo>
                    <a:lnTo>
                      <a:pt x="1670" y="2274"/>
                    </a:lnTo>
                    <a:cubicBezTo>
                      <a:pt x="2337" y="1278"/>
                      <a:pt x="3225" y="692"/>
                      <a:pt x="3940" y="692"/>
                    </a:cubicBezTo>
                    <a:close/>
                    <a:moveTo>
                      <a:pt x="4182" y="0"/>
                    </a:moveTo>
                    <a:cubicBezTo>
                      <a:pt x="3287" y="0"/>
                      <a:pt x="2176" y="734"/>
                      <a:pt x="1337" y="1984"/>
                    </a:cubicBezTo>
                    <a:cubicBezTo>
                      <a:pt x="191" y="3703"/>
                      <a:pt x="0" y="5748"/>
                      <a:pt x="913" y="6547"/>
                    </a:cubicBezTo>
                    <a:cubicBezTo>
                      <a:pt x="1160" y="6762"/>
                      <a:pt x="1464" y="6864"/>
                      <a:pt x="1799" y="6864"/>
                    </a:cubicBezTo>
                    <a:cubicBezTo>
                      <a:pt x="2696" y="6864"/>
                      <a:pt x="3813" y="6130"/>
                      <a:pt x="4648" y="4878"/>
                    </a:cubicBezTo>
                    <a:cubicBezTo>
                      <a:pt x="5801" y="3159"/>
                      <a:pt x="5985" y="1121"/>
                      <a:pt x="5072" y="322"/>
                    </a:cubicBezTo>
                    <a:cubicBezTo>
                      <a:pt x="4823" y="104"/>
                      <a:pt x="4518" y="0"/>
                      <a:pt x="4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3069;p59"/>
              <p:cNvSpPr/>
              <p:nvPr/>
            </p:nvSpPr>
            <p:spPr>
              <a:xfrm>
                <a:off x="-1939510" y="1653308"/>
                <a:ext cx="68133" cy="53877"/>
              </a:xfrm>
              <a:custGeom>
                <a:rect l="l" t="t" r="r" b="b"/>
                <a:pathLst>
                  <a:path w="1515" h="1198" extrusionOk="0">
                    <a:moveTo>
                      <a:pt x="418" y="0"/>
                    </a:moveTo>
                    <a:cubicBezTo>
                      <a:pt x="345" y="0"/>
                      <a:pt x="271" y="6"/>
                      <a:pt x="198" y="16"/>
                    </a:cubicBezTo>
                    <a:lnTo>
                      <a:pt x="0" y="703"/>
                    </a:lnTo>
                    <a:cubicBezTo>
                      <a:pt x="21" y="701"/>
                      <a:pt x="41" y="700"/>
                      <a:pt x="63" y="700"/>
                    </a:cubicBezTo>
                    <a:cubicBezTo>
                      <a:pt x="298" y="700"/>
                      <a:pt x="575" y="804"/>
                      <a:pt x="757" y="908"/>
                    </a:cubicBezTo>
                    <a:cubicBezTo>
                      <a:pt x="856" y="993"/>
                      <a:pt x="955" y="1092"/>
                      <a:pt x="1040" y="1198"/>
                    </a:cubicBezTo>
                    <a:lnTo>
                      <a:pt x="1514" y="639"/>
                    </a:lnTo>
                    <a:cubicBezTo>
                      <a:pt x="1401" y="483"/>
                      <a:pt x="1281" y="335"/>
                      <a:pt x="1153" y="200"/>
                    </a:cubicBezTo>
                    <a:cubicBezTo>
                      <a:pt x="927" y="68"/>
                      <a:pt x="675" y="0"/>
                      <a:pt x="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3070;p59"/>
              <p:cNvSpPr/>
              <p:nvPr/>
            </p:nvSpPr>
            <p:spPr>
              <a:xfrm>
                <a:off x="-2049917" y="1654342"/>
                <a:ext cx="116479" cy="99929"/>
              </a:xfrm>
              <a:custGeom>
                <a:rect l="l" t="t" r="r" b="b"/>
                <a:pathLst>
                  <a:path w="2590" h="2222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918" y="92"/>
                      <a:pt x="1224" y="460"/>
                      <a:pt x="467" y="1281"/>
                    </a:cubicBezTo>
                    <a:cubicBezTo>
                      <a:pt x="467" y="1281"/>
                      <a:pt x="50" y="1776"/>
                      <a:pt x="0" y="1932"/>
                    </a:cubicBezTo>
                    <a:lnTo>
                      <a:pt x="333" y="2222"/>
                    </a:lnTo>
                    <a:cubicBezTo>
                      <a:pt x="432" y="2087"/>
                      <a:pt x="531" y="1960"/>
                      <a:pt x="644" y="1840"/>
                    </a:cubicBezTo>
                    <a:lnTo>
                      <a:pt x="694" y="1776"/>
                    </a:lnTo>
                    <a:cubicBezTo>
                      <a:pt x="1224" y="1189"/>
                      <a:pt x="1854" y="765"/>
                      <a:pt x="2384" y="694"/>
                    </a:cubicBezTo>
                    <a:lnTo>
                      <a:pt x="25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3071;p59"/>
              <p:cNvSpPr/>
              <p:nvPr/>
            </p:nvSpPr>
            <p:spPr>
              <a:xfrm>
                <a:off x="-1902318" y="1684564"/>
                <a:ext cx="44928" cy="155965"/>
              </a:xfrm>
              <a:custGeom>
                <a:rect l="l" t="t" r="r" b="b"/>
                <a:pathLst>
                  <a:path w="999" h="3467" extrusionOk="0">
                    <a:moveTo>
                      <a:pt x="722" y="1"/>
                    </a:moveTo>
                    <a:lnTo>
                      <a:pt x="248" y="559"/>
                    </a:lnTo>
                    <a:cubicBezTo>
                      <a:pt x="390" y="814"/>
                      <a:pt x="461" y="1104"/>
                      <a:pt x="468" y="1401"/>
                    </a:cubicBezTo>
                    <a:lnTo>
                      <a:pt x="454" y="1677"/>
                    </a:lnTo>
                    <a:cubicBezTo>
                      <a:pt x="454" y="1677"/>
                      <a:pt x="439" y="2385"/>
                      <a:pt x="1" y="3318"/>
                    </a:cubicBezTo>
                    <a:lnTo>
                      <a:pt x="418" y="3467"/>
                    </a:lnTo>
                    <a:cubicBezTo>
                      <a:pt x="800" y="2703"/>
                      <a:pt x="998" y="1918"/>
                      <a:pt x="998" y="1232"/>
                    </a:cubicBezTo>
                    <a:lnTo>
                      <a:pt x="998" y="1069"/>
                    </a:lnTo>
                    <a:cubicBezTo>
                      <a:pt x="998" y="694"/>
                      <a:pt x="899" y="326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3072;p59"/>
              <p:cNvSpPr/>
              <p:nvPr/>
            </p:nvSpPr>
            <p:spPr>
              <a:xfrm>
                <a:off x="-2101456" y="1745007"/>
                <a:ext cx="70337" cy="215778"/>
              </a:xfrm>
              <a:custGeom>
                <a:rect l="l" t="t" r="r" b="b"/>
                <a:pathLst>
                  <a:path w="1564" h="4798" extrusionOk="0">
                    <a:moveTo>
                      <a:pt x="1090" y="1"/>
                    </a:moveTo>
                    <a:cubicBezTo>
                      <a:pt x="729" y="545"/>
                      <a:pt x="460" y="1140"/>
                      <a:pt x="283" y="1769"/>
                    </a:cubicBezTo>
                    <a:lnTo>
                      <a:pt x="205" y="1939"/>
                    </a:lnTo>
                    <a:lnTo>
                      <a:pt x="205" y="2088"/>
                    </a:lnTo>
                    <a:cubicBezTo>
                      <a:pt x="0" y="3113"/>
                      <a:pt x="149" y="4040"/>
                      <a:pt x="694" y="4514"/>
                    </a:cubicBezTo>
                    <a:cubicBezTo>
                      <a:pt x="856" y="4656"/>
                      <a:pt x="1054" y="4755"/>
                      <a:pt x="1260" y="4797"/>
                    </a:cubicBezTo>
                    <a:lnTo>
                      <a:pt x="1564" y="4111"/>
                    </a:lnTo>
                    <a:cubicBezTo>
                      <a:pt x="1401" y="4076"/>
                      <a:pt x="1245" y="3998"/>
                      <a:pt x="1111" y="3892"/>
                    </a:cubicBezTo>
                    <a:cubicBezTo>
                      <a:pt x="679" y="3510"/>
                      <a:pt x="559" y="2774"/>
                      <a:pt x="722" y="1953"/>
                    </a:cubicBezTo>
                    <a:lnTo>
                      <a:pt x="800" y="1642"/>
                    </a:lnTo>
                    <a:cubicBezTo>
                      <a:pt x="941" y="1161"/>
                      <a:pt x="1146" y="708"/>
                      <a:pt x="1422" y="291"/>
                    </a:cubicBezTo>
                    <a:lnTo>
                      <a:pt x="10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3073;p59"/>
              <p:cNvSpPr/>
              <p:nvPr/>
            </p:nvSpPr>
            <p:spPr>
              <a:xfrm>
                <a:off x="-2114498" y="1650070"/>
                <a:ext cx="275547" cy="316112"/>
              </a:xfrm>
              <a:custGeom>
                <a:rect l="l" t="t" r="r" b="b"/>
                <a:pathLst>
                  <a:path w="6127" h="7028" extrusionOk="0">
                    <a:moveTo>
                      <a:pt x="4258" y="83"/>
                    </a:moveTo>
                    <a:cubicBezTo>
                      <a:pt x="4592" y="83"/>
                      <a:pt x="4896" y="185"/>
                      <a:pt x="5143" y="400"/>
                    </a:cubicBezTo>
                    <a:cubicBezTo>
                      <a:pt x="6056" y="1199"/>
                      <a:pt x="5865" y="3244"/>
                      <a:pt x="4719" y="4963"/>
                    </a:cubicBezTo>
                    <a:cubicBezTo>
                      <a:pt x="3885" y="6209"/>
                      <a:pt x="2769" y="6945"/>
                      <a:pt x="1872" y="6945"/>
                    </a:cubicBezTo>
                    <a:cubicBezTo>
                      <a:pt x="1537" y="6945"/>
                      <a:pt x="1232" y="6843"/>
                      <a:pt x="984" y="6625"/>
                    </a:cubicBezTo>
                    <a:cubicBezTo>
                      <a:pt x="71" y="5826"/>
                      <a:pt x="262" y="3788"/>
                      <a:pt x="1408" y="2069"/>
                    </a:cubicBezTo>
                    <a:cubicBezTo>
                      <a:pt x="2248" y="817"/>
                      <a:pt x="3362" y="83"/>
                      <a:pt x="4258" y="83"/>
                    </a:cubicBezTo>
                    <a:close/>
                    <a:moveTo>
                      <a:pt x="4284" y="0"/>
                    </a:moveTo>
                    <a:cubicBezTo>
                      <a:pt x="3365" y="0"/>
                      <a:pt x="2223" y="757"/>
                      <a:pt x="1373" y="2034"/>
                    </a:cubicBezTo>
                    <a:cubicBezTo>
                      <a:pt x="198" y="3788"/>
                      <a:pt x="0" y="5882"/>
                      <a:pt x="934" y="6703"/>
                    </a:cubicBezTo>
                    <a:cubicBezTo>
                      <a:pt x="1188" y="6924"/>
                      <a:pt x="1499" y="7028"/>
                      <a:pt x="1841" y="7028"/>
                    </a:cubicBezTo>
                    <a:cubicBezTo>
                      <a:pt x="2761" y="7028"/>
                      <a:pt x="3906" y="6274"/>
                      <a:pt x="4761" y="4991"/>
                    </a:cubicBezTo>
                    <a:cubicBezTo>
                      <a:pt x="5936" y="3237"/>
                      <a:pt x="6127" y="1143"/>
                      <a:pt x="5193" y="329"/>
                    </a:cubicBezTo>
                    <a:cubicBezTo>
                      <a:pt x="4939" y="106"/>
                      <a:pt x="4627" y="0"/>
                      <a:pt x="4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3074;p59"/>
              <p:cNvSpPr/>
              <p:nvPr/>
            </p:nvSpPr>
            <p:spPr>
              <a:xfrm>
                <a:off x="-2084276" y="1684833"/>
                <a:ext cx="215103" cy="246359"/>
              </a:xfrm>
              <a:custGeom>
                <a:rect l="l" t="t" r="r" b="b"/>
                <a:pathLst>
                  <a:path w="4783" h="5478" extrusionOk="0">
                    <a:moveTo>
                      <a:pt x="3325" y="81"/>
                    </a:moveTo>
                    <a:cubicBezTo>
                      <a:pt x="3584" y="81"/>
                      <a:pt x="3820" y="160"/>
                      <a:pt x="4011" y="327"/>
                    </a:cubicBezTo>
                    <a:cubicBezTo>
                      <a:pt x="4719" y="943"/>
                      <a:pt x="4570" y="2527"/>
                      <a:pt x="3679" y="3857"/>
                    </a:cubicBezTo>
                    <a:cubicBezTo>
                      <a:pt x="3029" y="4827"/>
                      <a:pt x="2165" y="5398"/>
                      <a:pt x="1471" y="5398"/>
                    </a:cubicBezTo>
                    <a:cubicBezTo>
                      <a:pt x="1212" y="5398"/>
                      <a:pt x="977" y="5319"/>
                      <a:pt x="786" y="5152"/>
                    </a:cubicBezTo>
                    <a:cubicBezTo>
                      <a:pt x="78" y="4529"/>
                      <a:pt x="220" y="2952"/>
                      <a:pt x="1118" y="1622"/>
                    </a:cubicBezTo>
                    <a:cubicBezTo>
                      <a:pt x="1763" y="652"/>
                      <a:pt x="2629" y="81"/>
                      <a:pt x="3325" y="81"/>
                    </a:cubicBezTo>
                    <a:close/>
                    <a:moveTo>
                      <a:pt x="3344" y="1"/>
                    </a:moveTo>
                    <a:cubicBezTo>
                      <a:pt x="2628" y="1"/>
                      <a:pt x="1738" y="586"/>
                      <a:pt x="1069" y="1579"/>
                    </a:cubicBezTo>
                    <a:cubicBezTo>
                      <a:pt x="156" y="2952"/>
                      <a:pt x="0" y="4586"/>
                      <a:pt x="729" y="5223"/>
                    </a:cubicBezTo>
                    <a:cubicBezTo>
                      <a:pt x="927" y="5396"/>
                      <a:pt x="1171" y="5478"/>
                      <a:pt x="1439" y="5478"/>
                    </a:cubicBezTo>
                    <a:cubicBezTo>
                      <a:pt x="2155" y="5478"/>
                      <a:pt x="3045" y="4891"/>
                      <a:pt x="3714" y="3893"/>
                    </a:cubicBezTo>
                    <a:cubicBezTo>
                      <a:pt x="4634" y="2520"/>
                      <a:pt x="4783" y="886"/>
                      <a:pt x="4054" y="256"/>
                    </a:cubicBezTo>
                    <a:cubicBezTo>
                      <a:pt x="3855" y="83"/>
                      <a:pt x="3612" y="1"/>
                      <a:pt x="3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3075;p59"/>
              <p:cNvSpPr/>
              <p:nvPr/>
            </p:nvSpPr>
            <p:spPr>
              <a:xfrm>
                <a:off x="-2041957" y="1838235"/>
                <a:ext cx="156234" cy="123809"/>
              </a:xfrm>
              <a:custGeom>
                <a:rect l="l" t="t" r="r" b="b"/>
                <a:pathLst>
                  <a:path w="3474" h="2753" extrusionOk="0">
                    <a:moveTo>
                      <a:pt x="3063" y="1"/>
                    </a:moveTo>
                    <a:cubicBezTo>
                      <a:pt x="2979" y="170"/>
                      <a:pt x="2879" y="333"/>
                      <a:pt x="2773" y="489"/>
                    </a:cubicBezTo>
                    <a:cubicBezTo>
                      <a:pt x="2124" y="1463"/>
                      <a:pt x="1223" y="2074"/>
                      <a:pt x="489" y="2074"/>
                    </a:cubicBezTo>
                    <a:cubicBezTo>
                      <a:pt x="424" y="2074"/>
                      <a:pt x="360" y="2069"/>
                      <a:pt x="297" y="2059"/>
                    </a:cubicBezTo>
                    <a:lnTo>
                      <a:pt x="0" y="2731"/>
                    </a:lnTo>
                    <a:cubicBezTo>
                      <a:pt x="83" y="2745"/>
                      <a:pt x="167" y="2752"/>
                      <a:pt x="254" y="2752"/>
                    </a:cubicBezTo>
                    <a:cubicBezTo>
                      <a:pt x="1165" y="2752"/>
                      <a:pt x="2292" y="1986"/>
                      <a:pt x="3106" y="772"/>
                    </a:cubicBezTo>
                    <a:cubicBezTo>
                      <a:pt x="3233" y="574"/>
                      <a:pt x="3361" y="368"/>
                      <a:pt x="3474" y="156"/>
                    </a:cubicBezTo>
                    <a:lnTo>
                      <a:pt x="30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3076;p59"/>
              <p:cNvSpPr/>
              <p:nvPr/>
            </p:nvSpPr>
            <p:spPr>
              <a:xfrm>
                <a:off x="-2491817" y="2432231"/>
                <a:ext cx="231339" cy="171525"/>
              </a:xfrm>
              <a:custGeom>
                <a:rect l="l" t="t" r="r" b="b"/>
                <a:pathLst>
                  <a:path w="5144" h="3814" extrusionOk="0">
                    <a:moveTo>
                      <a:pt x="5143" y="0"/>
                    </a:moveTo>
                    <a:lnTo>
                      <a:pt x="0" y="2972"/>
                    </a:lnTo>
                    <a:lnTo>
                      <a:pt x="0" y="3813"/>
                    </a:lnTo>
                    <a:lnTo>
                      <a:pt x="5143" y="842"/>
                    </a:lnTo>
                    <a:lnTo>
                      <a:pt x="51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3077;p59"/>
              <p:cNvSpPr/>
              <p:nvPr/>
            </p:nvSpPr>
            <p:spPr>
              <a:xfrm>
                <a:off x="-2491817" y="2553432"/>
                <a:ext cx="21362" cy="50324"/>
              </a:xfrm>
              <a:custGeom>
                <a:rect l="l" t="t" r="r" b="b"/>
                <a:pathLst>
                  <a:path w="475" h="1119" extrusionOk="0">
                    <a:moveTo>
                      <a:pt x="474" y="1"/>
                    </a:moveTo>
                    <a:lnTo>
                      <a:pt x="0" y="277"/>
                    </a:lnTo>
                    <a:lnTo>
                      <a:pt x="0" y="1118"/>
                    </a:lnTo>
                    <a:lnTo>
                      <a:pt x="474" y="843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3078;p59"/>
              <p:cNvSpPr/>
              <p:nvPr/>
            </p:nvSpPr>
            <p:spPr>
              <a:xfrm>
                <a:off x="-2280896" y="2310356"/>
                <a:ext cx="231653" cy="171525"/>
              </a:xfrm>
              <a:custGeom>
                <a:rect l="l" t="t" r="r" b="b"/>
                <a:pathLst>
                  <a:path w="5151" h="3814" extrusionOk="0">
                    <a:moveTo>
                      <a:pt x="5151" y="1"/>
                    </a:moveTo>
                    <a:lnTo>
                      <a:pt x="0" y="2972"/>
                    </a:lnTo>
                    <a:lnTo>
                      <a:pt x="0" y="3814"/>
                    </a:lnTo>
                    <a:lnTo>
                      <a:pt x="5151" y="843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3079;p59"/>
              <p:cNvSpPr/>
              <p:nvPr/>
            </p:nvSpPr>
            <p:spPr>
              <a:xfrm>
                <a:off x="-2280896" y="2431602"/>
                <a:ext cx="21362" cy="50279"/>
              </a:xfrm>
              <a:custGeom>
                <a:rect l="l" t="t" r="r" b="b"/>
                <a:pathLst>
                  <a:path w="475" h="1118" extrusionOk="0">
                    <a:moveTo>
                      <a:pt x="474" y="0"/>
                    </a:moveTo>
                    <a:lnTo>
                      <a:pt x="0" y="276"/>
                    </a:lnTo>
                    <a:lnTo>
                      <a:pt x="0" y="1118"/>
                    </a:lnTo>
                    <a:lnTo>
                      <a:pt x="474" y="84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3080;p59"/>
              <p:cNvSpPr/>
              <p:nvPr/>
            </p:nvSpPr>
            <p:spPr>
              <a:xfrm>
                <a:off x="-2069660" y="2188211"/>
                <a:ext cx="231339" cy="171840"/>
              </a:xfrm>
              <a:custGeom>
                <a:rect l="l" t="t" r="r" b="b"/>
                <a:pathLst>
                  <a:path w="5144" h="3821" extrusionOk="0">
                    <a:moveTo>
                      <a:pt x="5144" y="0"/>
                    </a:moveTo>
                    <a:lnTo>
                      <a:pt x="1" y="2979"/>
                    </a:lnTo>
                    <a:lnTo>
                      <a:pt x="1" y="3820"/>
                    </a:lnTo>
                    <a:lnTo>
                      <a:pt x="5144" y="849"/>
                    </a:lnTo>
                    <a:lnTo>
                      <a:pt x="51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3081;p59"/>
              <p:cNvSpPr/>
              <p:nvPr/>
            </p:nvSpPr>
            <p:spPr>
              <a:xfrm>
                <a:off x="-2069660" y="2309726"/>
                <a:ext cx="21362" cy="50324"/>
              </a:xfrm>
              <a:custGeom>
                <a:rect l="l" t="t" r="r" b="b"/>
                <a:pathLst>
                  <a:path w="475" h="1119" extrusionOk="0">
                    <a:moveTo>
                      <a:pt x="475" y="1"/>
                    </a:moveTo>
                    <a:lnTo>
                      <a:pt x="1" y="277"/>
                    </a:lnTo>
                    <a:lnTo>
                      <a:pt x="1" y="1118"/>
                    </a:lnTo>
                    <a:lnTo>
                      <a:pt x="475" y="843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3082;p59"/>
              <p:cNvSpPr/>
              <p:nvPr/>
            </p:nvSpPr>
            <p:spPr>
              <a:xfrm>
                <a:off x="-2496944" y="2291333"/>
                <a:ext cx="15021" cy="19248"/>
              </a:xfrm>
              <a:custGeom>
                <a:rect l="l" t="t" r="r" b="b"/>
                <a:pathLst>
                  <a:path w="334" h="428" extrusionOk="0">
                    <a:moveTo>
                      <a:pt x="242" y="0"/>
                    </a:moveTo>
                    <a:cubicBezTo>
                      <a:pt x="221" y="0"/>
                      <a:pt x="197" y="7"/>
                      <a:pt x="171" y="21"/>
                    </a:cubicBezTo>
                    <a:cubicBezTo>
                      <a:pt x="72" y="84"/>
                      <a:pt x="8" y="190"/>
                      <a:pt x="1" y="311"/>
                    </a:cubicBezTo>
                    <a:cubicBezTo>
                      <a:pt x="1" y="385"/>
                      <a:pt x="39" y="428"/>
                      <a:pt x="93" y="428"/>
                    </a:cubicBezTo>
                    <a:cubicBezTo>
                      <a:pt x="116" y="428"/>
                      <a:pt x="143" y="420"/>
                      <a:pt x="171" y="403"/>
                    </a:cubicBezTo>
                    <a:cubicBezTo>
                      <a:pt x="270" y="339"/>
                      <a:pt x="326" y="233"/>
                      <a:pt x="333" y="120"/>
                    </a:cubicBezTo>
                    <a:cubicBezTo>
                      <a:pt x="333" y="43"/>
                      <a:pt x="297" y="0"/>
                      <a:pt x="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3083;p59"/>
              <p:cNvSpPr/>
              <p:nvPr/>
            </p:nvSpPr>
            <p:spPr>
              <a:xfrm>
                <a:off x="-2496944" y="2333112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47" y="0"/>
                    </a:moveTo>
                    <a:cubicBezTo>
                      <a:pt x="224" y="0"/>
                      <a:pt x="198" y="8"/>
                      <a:pt x="171" y="25"/>
                    </a:cubicBezTo>
                    <a:cubicBezTo>
                      <a:pt x="72" y="89"/>
                      <a:pt x="8" y="195"/>
                      <a:pt x="1" y="308"/>
                    </a:cubicBezTo>
                    <a:cubicBezTo>
                      <a:pt x="1" y="385"/>
                      <a:pt x="41" y="428"/>
                      <a:pt x="98" y="428"/>
                    </a:cubicBezTo>
                    <a:cubicBezTo>
                      <a:pt x="120" y="428"/>
                      <a:pt x="145" y="421"/>
                      <a:pt x="171" y="407"/>
                    </a:cubicBezTo>
                    <a:cubicBezTo>
                      <a:pt x="270" y="344"/>
                      <a:pt x="326" y="238"/>
                      <a:pt x="333" y="117"/>
                    </a:cubicBezTo>
                    <a:cubicBezTo>
                      <a:pt x="333" y="43"/>
                      <a:pt x="299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3084;p59"/>
              <p:cNvSpPr/>
              <p:nvPr/>
            </p:nvSpPr>
            <p:spPr>
              <a:xfrm>
                <a:off x="-2137434" y="2083874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36" y="1"/>
                    </a:moveTo>
                    <a:cubicBezTo>
                      <a:pt x="214" y="1"/>
                      <a:pt x="190" y="7"/>
                      <a:pt x="164" y="21"/>
                    </a:cubicBezTo>
                    <a:cubicBezTo>
                      <a:pt x="65" y="85"/>
                      <a:pt x="8" y="191"/>
                      <a:pt x="1" y="311"/>
                    </a:cubicBezTo>
                    <a:cubicBezTo>
                      <a:pt x="1" y="385"/>
                      <a:pt x="39" y="428"/>
                      <a:pt x="91" y="428"/>
                    </a:cubicBezTo>
                    <a:cubicBezTo>
                      <a:pt x="113" y="428"/>
                      <a:pt x="138" y="420"/>
                      <a:pt x="164" y="403"/>
                    </a:cubicBezTo>
                    <a:cubicBezTo>
                      <a:pt x="263" y="340"/>
                      <a:pt x="326" y="233"/>
                      <a:pt x="333" y="120"/>
                    </a:cubicBezTo>
                    <a:cubicBezTo>
                      <a:pt x="333" y="44"/>
                      <a:pt x="293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3085;p59"/>
              <p:cNvSpPr/>
              <p:nvPr/>
            </p:nvSpPr>
            <p:spPr>
              <a:xfrm>
                <a:off x="-2137434" y="2125879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36" y="0"/>
                    </a:moveTo>
                    <a:cubicBezTo>
                      <a:pt x="214" y="0"/>
                      <a:pt x="190" y="7"/>
                      <a:pt x="164" y="21"/>
                    </a:cubicBezTo>
                    <a:cubicBezTo>
                      <a:pt x="65" y="85"/>
                      <a:pt x="8" y="191"/>
                      <a:pt x="1" y="311"/>
                    </a:cubicBezTo>
                    <a:cubicBezTo>
                      <a:pt x="1" y="385"/>
                      <a:pt x="39" y="428"/>
                      <a:pt x="91" y="428"/>
                    </a:cubicBezTo>
                    <a:cubicBezTo>
                      <a:pt x="113" y="428"/>
                      <a:pt x="138" y="420"/>
                      <a:pt x="164" y="403"/>
                    </a:cubicBezTo>
                    <a:cubicBezTo>
                      <a:pt x="263" y="339"/>
                      <a:pt x="326" y="233"/>
                      <a:pt x="333" y="120"/>
                    </a:cubicBezTo>
                    <a:cubicBezTo>
                      <a:pt x="333" y="44"/>
                      <a:pt x="293" y="0"/>
                      <a:pt x="2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3086;p59"/>
              <p:cNvSpPr/>
              <p:nvPr/>
            </p:nvSpPr>
            <p:spPr>
              <a:xfrm>
                <a:off x="-2464789" y="2147780"/>
                <a:ext cx="228145" cy="148004"/>
              </a:xfrm>
              <a:custGeom>
                <a:rect l="l" t="t" r="r" b="b"/>
                <a:pathLst>
                  <a:path w="5073" h="3290" extrusionOk="0">
                    <a:moveTo>
                      <a:pt x="5073" y="1"/>
                    </a:moveTo>
                    <a:lnTo>
                      <a:pt x="4478" y="348"/>
                    </a:lnTo>
                    <a:lnTo>
                      <a:pt x="4478" y="418"/>
                    </a:lnTo>
                    <a:lnTo>
                      <a:pt x="5073" y="72"/>
                    </a:lnTo>
                    <a:lnTo>
                      <a:pt x="5073" y="1"/>
                    </a:lnTo>
                    <a:close/>
                    <a:moveTo>
                      <a:pt x="5002" y="333"/>
                    </a:moveTo>
                    <a:lnTo>
                      <a:pt x="4323" y="722"/>
                    </a:lnTo>
                    <a:lnTo>
                      <a:pt x="4323" y="793"/>
                    </a:lnTo>
                    <a:lnTo>
                      <a:pt x="5002" y="404"/>
                    </a:lnTo>
                    <a:lnTo>
                      <a:pt x="5002" y="333"/>
                    </a:lnTo>
                    <a:close/>
                    <a:moveTo>
                      <a:pt x="4394" y="390"/>
                    </a:moveTo>
                    <a:lnTo>
                      <a:pt x="3304" y="1020"/>
                    </a:lnTo>
                    <a:lnTo>
                      <a:pt x="3304" y="1090"/>
                    </a:lnTo>
                    <a:lnTo>
                      <a:pt x="4394" y="468"/>
                    </a:lnTo>
                    <a:lnTo>
                      <a:pt x="4394" y="390"/>
                    </a:lnTo>
                    <a:close/>
                    <a:moveTo>
                      <a:pt x="4238" y="772"/>
                    </a:moveTo>
                    <a:lnTo>
                      <a:pt x="3757" y="1048"/>
                    </a:lnTo>
                    <a:lnTo>
                      <a:pt x="3757" y="1126"/>
                    </a:lnTo>
                    <a:lnTo>
                      <a:pt x="4238" y="843"/>
                    </a:lnTo>
                    <a:lnTo>
                      <a:pt x="4238" y="772"/>
                    </a:lnTo>
                    <a:close/>
                    <a:moveTo>
                      <a:pt x="3219" y="1069"/>
                    </a:moveTo>
                    <a:lnTo>
                      <a:pt x="2745" y="1345"/>
                    </a:lnTo>
                    <a:lnTo>
                      <a:pt x="2745" y="1416"/>
                    </a:lnTo>
                    <a:lnTo>
                      <a:pt x="3219" y="1140"/>
                    </a:lnTo>
                    <a:lnTo>
                      <a:pt x="3219" y="1069"/>
                    </a:lnTo>
                    <a:close/>
                    <a:moveTo>
                      <a:pt x="3672" y="1097"/>
                    </a:moveTo>
                    <a:lnTo>
                      <a:pt x="2774" y="1621"/>
                    </a:lnTo>
                    <a:lnTo>
                      <a:pt x="2774" y="1692"/>
                    </a:lnTo>
                    <a:lnTo>
                      <a:pt x="3672" y="1168"/>
                    </a:lnTo>
                    <a:lnTo>
                      <a:pt x="3672" y="1097"/>
                    </a:lnTo>
                    <a:close/>
                    <a:moveTo>
                      <a:pt x="2660" y="1395"/>
                    </a:moveTo>
                    <a:lnTo>
                      <a:pt x="2059" y="1741"/>
                    </a:lnTo>
                    <a:lnTo>
                      <a:pt x="2059" y="1812"/>
                    </a:lnTo>
                    <a:lnTo>
                      <a:pt x="2660" y="1465"/>
                    </a:lnTo>
                    <a:lnTo>
                      <a:pt x="2660" y="1395"/>
                    </a:lnTo>
                    <a:close/>
                    <a:moveTo>
                      <a:pt x="2689" y="1670"/>
                    </a:moveTo>
                    <a:lnTo>
                      <a:pt x="1613" y="2293"/>
                    </a:lnTo>
                    <a:lnTo>
                      <a:pt x="1613" y="2364"/>
                    </a:lnTo>
                    <a:lnTo>
                      <a:pt x="2689" y="1741"/>
                    </a:lnTo>
                    <a:lnTo>
                      <a:pt x="2689" y="1670"/>
                    </a:lnTo>
                    <a:close/>
                    <a:moveTo>
                      <a:pt x="1974" y="1784"/>
                    </a:moveTo>
                    <a:lnTo>
                      <a:pt x="602" y="2583"/>
                    </a:lnTo>
                    <a:lnTo>
                      <a:pt x="602" y="2654"/>
                    </a:lnTo>
                    <a:lnTo>
                      <a:pt x="1974" y="1861"/>
                    </a:lnTo>
                    <a:lnTo>
                      <a:pt x="1974" y="1784"/>
                    </a:lnTo>
                    <a:close/>
                    <a:moveTo>
                      <a:pt x="517" y="2633"/>
                    </a:moveTo>
                    <a:lnTo>
                      <a:pt x="7" y="2923"/>
                    </a:lnTo>
                    <a:lnTo>
                      <a:pt x="7" y="3000"/>
                    </a:lnTo>
                    <a:lnTo>
                      <a:pt x="517" y="2703"/>
                    </a:lnTo>
                    <a:lnTo>
                      <a:pt x="517" y="2633"/>
                    </a:lnTo>
                    <a:close/>
                    <a:moveTo>
                      <a:pt x="1528" y="2335"/>
                    </a:moveTo>
                    <a:lnTo>
                      <a:pt x="0" y="3220"/>
                    </a:lnTo>
                    <a:lnTo>
                      <a:pt x="0" y="3290"/>
                    </a:lnTo>
                    <a:lnTo>
                      <a:pt x="1528" y="2406"/>
                    </a:lnTo>
                    <a:lnTo>
                      <a:pt x="1528" y="23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3087;p59"/>
              <p:cNvSpPr/>
              <p:nvPr/>
            </p:nvSpPr>
            <p:spPr>
              <a:xfrm>
                <a:off x="-2465103" y="2178677"/>
                <a:ext cx="243751" cy="156549"/>
              </a:xfrm>
              <a:custGeom>
                <a:rect l="l" t="t" r="r" b="b"/>
                <a:pathLst>
                  <a:path w="5420" h="3480" extrusionOk="0">
                    <a:moveTo>
                      <a:pt x="5419" y="0"/>
                    </a:moveTo>
                    <a:lnTo>
                      <a:pt x="4839" y="333"/>
                    </a:lnTo>
                    <a:lnTo>
                      <a:pt x="4839" y="403"/>
                    </a:lnTo>
                    <a:lnTo>
                      <a:pt x="5419" y="71"/>
                    </a:lnTo>
                    <a:lnTo>
                      <a:pt x="5419" y="0"/>
                    </a:lnTo>
                    <a:close/>
                    <a:moveTo>
                      <a:pt x="4754" y="382"/>
                    </a:moveTo>
                    <a:lnTo>
                      <a:pt x="3764" y="955"/>
                    </a:lnTo>
                    <a:lnTo>
                      <a:pt x="3764" y="1026"/>
                    </a:lnTo>
                    <a:lnTo>
                      <a:pt x="4754" y="453"/>
                    </a:lnTo>
                    <a:lnTo>
                      <a:pt x="4754" y="382"/>
                    </a:lnTo>
                    <a:close/>
                    <a:moveTo>
                      <a:pt x="5037" y="502"/>
                    </a:moveTo>
                    <a:lnTo>
                      <a:pt x="3955" y="1132"/>
                    </a:lnTo>
                    <a:lnTo>
                      <a:pt x="3955" y="1203"/>
                    </a:lnTo>
                    <a:lnTo>
                      <a:pt x="5037" y="573"/>
                    </a:lnTo>
                    <a:lnTo>
                      <a:pt x="5037" y="502"/>
                    </a:lnTo>
                    <a:close/>
                    <a:moveTo>
                      <a:pt x="3870" y="1182"/>
                    </a:moveTo>
                    <a:lnTo>
                      <a:pt x="3389" y="1457"/>
                    </a:lnTo>
                    <a:lnTo>
                      <a:pt x="3389" y="1528"/>
                    </a:lnTo>
                    <a:lnTo>
                      <a:pt x="3870" y="1252"/>
                    </a:lnTo>
                    <a:lnTo>
                      <a:pt x="3870" y="1182"/>
                    </a:lnTo>
                    <a:close/>
                    <a:moveTo>
                      <a:pt x="3686" y="1005"/>
                    </a:moveTo>
                    <a:lnTo>
                      <a:pt x="2788" y="1521"/>
                    </a:lnTo>
                    <a:lnTo>
                      <a:pt x="2788" y="1592"/>
                    </a:lnTo>
                    <a:lnTo>
                      <a:pt x="3686" y="1075"/>
                    </a:lnTo>
                    <a:lnTo>
                      <a:pt x="3686" y="1005"/>
                    </a:lnTo>
                    <a:close/>
                    <a:moveTo>
                      <a:pt x="3304" y="1507"/>
                    </a:moveTo>
                    <a:lnTo>
                      <a:pt x="2703" y="1847"/>
                    </a:lnTo>
                    <a:lnTo>
                      <a:pt x="2703" y="1924"/>
                    </a:lnTo>
                    <a:lnTo>
                      <a:pt x="3304" y="1578"/>
                    </a:lnTo>
                    <a:lnTo>
                      <a:pt x="3304" y="1507"/>
                    </a:lnTo>
                    <a:close/>
                    <a:moveTo>
                      <a:pt x="2696" y="1571"/>
                    </a:moveTo>
                    <a:lnTo>
                      <a:pt x="1620" y="2186"/>
                    </a:lnTo>
                    <a:lnTo>
                      <a:pt x="1620" y="2257"/>
                    </a:lnTo>
                    <a:lnTo>
                      <a:pt x="2696" y="1641"/>
                    </a:lnTo>
                    <a:lnTo>
                      <a:pt x="2696" y="1571"/>
                    </a:lnTo>
                    <a:close/>
                    <a:moveTo>
                      <a:pt x="2625" y="1896"/>
                    </a:moveTo>
                    <a:lnTo>
                      <a:pt x="1245" y="2695"/>
                    </a:lnTo>
                    <a:lnTo>
                      <a:pt x="1245" y="2766"/>
                    </a:lnTo>
                    <a:lnTo>
                      <a:pt x="2625" y="1974"/>
                    </a:lnTo>
                    <a:lnTo>
                      <a:pt x="2625" y="1896"/>
                    </a:lnTo>
                    <a:close/>
                    <a:moveTo>
                      <a:pt x="1543" y="2236"/>
                    </a:moveTo>
                    <a:lnTo>
                      <a:pt x="7" y="3120"/>
                    </a:lnTo>
                    <a:lnTo>
                      <a:pt x="7" y="3198"/>
                    </a:lnTo>
                    <a:lnTo>
                      <a:pt x="1543" y="2313"/>
                    </a:lnTo>
                    <a:lnTo>
                      <a:pt x="1543" y="2236"/>
                    </a:lnTo>
                    <a:close/>
                    <a:moveTo>
                      <a:pt x="1161" y="2745"/>
                    </a:moveTo>
                    <a:lnTo>
                      <a:pt x="0" y="3410"/>
                    </a:lnTo>
                    <a:lnTo>
                      <a:pt x="0" y="3481"/>
                    </a:lnTo>
                    <a:lnTo>
                      <a:pt x="1161" y="2816"/>
                    </a:lnTo>
                    <a:lnTo>
                      <a:pt x="1161" y="27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3088;p59"/>
              <p:cNvSpPr/>
              <p:nvPr/>
            </p:nvSpPr>
            <p:spPr>
              <a:xfrm>
                <a:off x="-2105593" y="1939738"/>
                <a:ext cx="228145" cy="147960"/>
              </a:xfrm>
              <a:custGeom>
                <a:rect l="l" t="t" r="r" b="b"/>
                <a:pathLst>
                  <a:path w="5073" h="3290" extrusionOk="0">
                    <a:moveTo>
                      <a:pt x="5073" y="0"/>
                    </a:moveTo>
                    <a:lnTo>
                      <a:pt x="4478" y="347"/>
                    </a:lnTo>
                    <a:lnTo>
                      <a:pt x="4478" y="418"/>
                    </a:lnTo>
                    <a:lnTo>
                      <a:pt x="5073" y="71"/>
                    </a:lnTo>
                    <a:lnTo>
                      <a:pt x="5073" y="0"/>
                    </a:lnTo>
                    <a:close/>
                    <a:moveTo>
                      <a:pt x="4394" y="389"/>
                    </a:moveTo>
                    <a:lnTo>
                      <a:pt x="3311" y="1012"/>
                    </a:lnTo>
                    <a:lnTo>
                      <a:pt x="3311" y="1090"/>
                    </a:lnTo>
                    <a:lnTo>
                      <a:pt x="4394" y="460"/>
                    </a:lnTo>
                    <a:lnTo>
                      <a:pt x="4394" y="389"/>
                    </a:lnTo>
                    <a:close/>
                    <a:moveTo>
                      <a:pt x="3226" y="1068"/>
                    </a:moveTo>
                    <a:lnTo>
                      <a:pt x="2745" y="1344"/>
                    </a:lnTo>
                    <a:lnTo>
                      <a:pt x="2745" y="1415"/>
                    </a:lnTo>
                    <a:lnTo>
                      <a:pt x="3226" y="1139"/>
                    </a:lnTo>
                    <a:lnTo>
                      <a:pt x="3226" y="1068"/>
                    </a:lnTo>
                    <a:close/>
                    <a:moveTo>
                      <a:pt x="3672" y="1090"/>
                    </a:moveTo>
                    <a:lnTo>
                      <a:pt x="2774" y="1613"/>
                    </a:lnTo>
                    <a:lnTo>
                      <a:pt x="2774" y="1684"/>
                    </a:lnTo>
                    <a:lnTo>
                      <a:pt x="3672" y="1160"/>
                    </a:lnTo>
                    <a:lnTo>
                      <a:pt x="3672" y="1090"/>
                    </a:lnTo>
                    <a:close/>
                    <a:moveTo>
                      <a:pt x="2660" y="1394"/>
                    </a:moveTo>
                    <a:lnTo>
                      <a:pt x="2059" y="1741"/>
                    </a:lnTo>
                    <a:lnTo>
                      <a:pt x="2059" y="1811"/>
                    </a:lnTo>
                    <a:lnTo>
                      <a:pt x="2660" y="1465"/>
                    </a:lnTo>
                    <a:lnTo>
                      <a:pt x="2660" y="1394"/>
                    </a:lnTo>
                    <a:close/>
                    <a:moveTo>
                      <a:pt x="2689" y="1663"/>
                    </a:moveTo>
                    <a:lnTo>
                      <a:pt x="1613" y="2278"/>
                    </a:lnTo>
                    <a:lnTo>
                      <a:pt x="1613" y="2356"/>
                    </a:lnTo>
                    <a:lnTo>
                      <a:pt x="2689" y="1733"/>
                    </a:lnTo>
                    <a:lnTo>
                      <a:pt x="2689" y="1663"/>
                    </a:lnTo>
                    <a:close/>
                    <a:moveTo>
                      <a:pt x="1974" y="1790"/>
                    </a:moveTo>
                    <a:lnTo>
                      <a:pt x="602" y="2582"/>
                    </a:lnTo>
                    <a:lnTo>
                      <a:pt x="602" y="2653"/>
                    </a:lnTo>
                    <a:lnTo>
                      <a:pt x="1974" y="1861"/>
                    </a:lnTo>
                    <a:lnTo>
                      <a:pt x="1974" y="1790"/>
                    </a:lnTo>
                    <a:close/>
                    <a:moveTo>
                      <a:pt x="517" y="2632"/>
                    </a:moveTo>
                    <a:lnTo>
                      <a:pt x="15" y="2922"/>
                    </a:lnTo>
                    <a:lnTo>
                      <a:pt x="15" y="3000"/>
                    </a:lnTo>
                    <a:lnTo>
                      <a:pt x="517" y="2703"/>
                    </a:lnTo>
                    <a:lnTo>
                      <a:pt x="517" y="2632"/>
                    </a:lnTo>
                    <a:close/>
                    <a:moveTo>
                      <a:pt x="1528" y="2335"/>
                    </a:moveTo>
                    <a:lnTo>
                      <a:pt x="0" y="3219"/>
                    </a:lnTo>
                    <a:lnTo>
                      <a:pt x="0" y="3290"/>
                    </a:lnTo>
                    <a:lnTo>
                      <a:pt x="1528" y="2406"/>
                    </a:lnTo>
                    <a:lnTo>
                      <a:pt x="1528" y="23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3089;p59"/>
              <p:cNvSpPr/>
              <p:nvPr/>
            </p:nvSpPr>
            <p:spPr>
              <a:xfrm>
                <a:off x="-1951922" y="2001125"/>
                <a:ext cx="40430" cy="26759"/>
              </a:xfrm>
              <a:custGeom>
                <a:rect l="l" t="t" r="r" b="b"/>
                <a:pathLst>
                  <a:path w="899" h="595" extrusionOk="0">
                    <a:moveTo>
                      <a:pt x="899" y="1"/>
                    </a:moveTo>
                    <a:lnTo>
                      <a:pt x="0" y="524"/>
                    </a:lnTo>
                    <a:lnTo>
                      <a:pt x="0" y="595"/>
                    </a:lnTo>
                    <a:lnTo>
                      <a:pt x="899" y="78"/>
                    </a:lnTo>
                    <a:lnTo>
                      <a:pt x="8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3090;p59"/>
              <p:cNvSpPr/>
              <p:nvPr/>
            </p:nvSpPr>
            <p:spPr>
              <a:xfrm>
                <a:off x="-2000313" y="2049785"/>
                <a:ext cx="26804" cy="18843"/>
              </a:xfrm>
              <a:custGeom>
                <a:rect l="l" t="t" r="r" b="b"/>
                <a:pathLst>
                  <a:path w="596" h="419" extrusionOk="0">
                    <a:moveTo>
                      <a:pt x="595" y="1"/>
                    </a:moveTo>
                    <a:lnTo>
                      <a:pt x="1" y="348"/>
                    </a:lnTo>
                    <a:lnTo>
                      <a:pt x="1" y="418"/>
                    </a:lnTo>
                    <a:lnTo>
                      <a:pt x="595" y="72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091;p59"/>
              <p:cNvSpPr/>
              <p:nvPr/>
            </p:nvSpPr>
            <p:spPr>
              <a:xfrm>
                <a:off x="-2004090" y="2026894"/>
                <a:ext cx="48390" cy="31211"/>
              </a:xfrm>
              <a:custGeom>
                <a:rect l="l" t="t" r="r" b="b"/>
                <a:pathLst>
                  <a:path w="1076" h="694" extrusionOk="0">
                    <a:moveTo>
                      <a:pt x="1075" y="1"/>
                    </a:moveTo>
                    <a:lnTo>
                      <a:pt x="0" y="623"/>
                    </a:lnTo>
                    <a:lnTo>
                      <a:pt x="0" y="694"/>
                    </a:lnTo>
                    <a:lnTo>
                      <a:pt x="1075" y="71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3092;p59"/>
              <p:cNvSpPr/>
              <p:nvPr/>
            </p:nvSpPr>
            <p:spPr>
              <a:xfrm>
                <a:off x="-1969731" y="2023386"/>
                <a:ext cx="41690" cy="27433"/>
              </a:xfrm>
              <a:custGeom>
                <a:rect l="l" t="t" r="r" b="b"/>
                <a:pathLst>
                  <a:path w="926" h="610" extrusionOk="0">
                    <a:moveTo>
                      <a:pt x="927" y="1"/>
                    </a:moveTo>
                    <a:lnTo>
                      <a:pt x="0" y="538"/>
                    </a:lnTo>
                    <a:lnTo>
                      <a:pt x="0" y="609"/>
                    </a:lnTo>
                    <a:lnTo>
                      <a:pt x="927" y="7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3093;p59"/>
              <p:cNvSpPr/>
              <p:nvPr/>
            </p:nvSpPr>
            <p:spPr>
              <a:xfrm>
                <a:off x="-2105593" y="2056801"/>
                <a:ext cx="97725" cy="59858"/>
              </a:xfrm>
              <a:custGeom>
                <a:rect l="l" t="t" r="r" b="b"/>
                <a:pathLst>
                  <a:path w="2173" h="1331" extrusionOk="0">
                    <a:moveTo>
                      <a:pt x="2172" y="1"/>
                    </a:moveTo>
                    <a:lnTo>
                      <a:pt x="0" y="1260"/>
                    </a:lnTo>
                    <a:lnTo>
                      <a:pt x="0" y="1331"/>
                    </a:lnTo>
                    <a:lnTo>
                      <a:pt x="2172" y="78"/>
                    </a:lnTo>
                    <a:lnTo>
                      <a:pt x="21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3094;p59"/>
              <p:cNvSpPr/>
              <p:nvPr/>
            </p:nvSpPr>
            <p:spPr>
              <a:xfrm>
                <a:off x="-1907714" y="1986509"/>
                <a:ext cx="21677" cy="15920"/>
              </a:xfrm>
              <a:custGeom>
                <a:rect l="l" t="t" r="r" b="b"/>
                <a:pathLst>
                  <a:path w="482" h="354" extrusionOk="0">
                    <a:moveTo>
                      <a:pt x="482" y="0"/>
                    </a:moveTo>
                    <a:lnTo>
                      <a:pt x="1" y="283"/>
                    </a:lnTo>
                    <a:lnTo>
                      <a:pt x="1" y="354"/>
                    </a:lnTo>
                    <a:lnTo>
                      <a:pt x="482" y="71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3095;p59"/>
              <p:cNvSpPr/>
              <p:nvPr/>
            </p:nvSpPr>
            <p:spPr>
              <a:xfrm>
                <a:off x="-2104964" y="2105461"/>
                <a:ext cx="35034" cy="23611"/>
              </a:xfrm>
              <a:custGeom>
                <a:rect l="l" t="t" r="r" b="b"/>
                <a:pathLst>
                  <a:path w="779" h="525" extrusionOk="0">
                    <a:moveTo>
                      <a:pt x="779" y="1"/>
                    </a:moveTo>
                    <a:lnTo>
                      <a:pt x="1" y="454"/>
                    </a:lnTo>
                    <a:lnTo>
                      <a:pt x="1" y="524"/>
                    </a:lnTo>
                    <a:lnTo>
                      <a:pt x="779" y="72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3096;p59"/>
              <p:cNvSpPr/>
              <p:nvPr/>
            </p:nvSpPr>
            <p:spPr>
              <a:xfrm>
                <a:off x="-2066152" y="2067639"/>
                <a:ext cx="62107" cy="38856"/>
              </a:xfrm>
              <a:custGeom>
                <a:rect l="l" t="t" r="r" b="b"/>
                <a:pathLst>
                  <a:path w="1381" h="864" extrusionOk="0">
                    <a:moveTo>
                      <a:pt x="1380" y="0"/>
                    </a:moveTo>
                    <a:lnTo>
                      <a:pt x="1" y="792"/>
                    </a:lnTo>
                    <a:lnTo>
                      <a:pt x="1" y="863"/>
                    </a:lnTo>
                    <a:lnTo>
                      <a:pt x="1380" y="71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3097;p59"/>
              <p:cNvSpPr/>
              <p:nvPr/>
            </p:nvSpPr>
            <p:spPr>
              <a:xfrm>
                <a:off x="-1882260" y="1973782"/>
                <a:ext cx="18169" cy="14031"/>
              </a:xfrm>
              <a:custGeom>
                <a:rect l="l" t="t" r="r" b="b"/>
                <a:pathLst>
                  <a:path w="403" h="312" extrusionOk="0">
                    <a:moveTo>
                      <a:pt x="404" y="0"/>
                    </a:moveTo>
                    <a:lnTo>
                      <a:pt x="1" y="234"/>
                    </a:lnTo>
                    <a:lnTo>
                      <a:pt x="1" y="311"/>
                    </a:lnTo>
                    <a:lnTo>
                      <a:pt x="404" y="7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3098;p59"/>
              <p:cNvSpPr/>
              <p:nvPr/>
            </p:nvSpPr>
            <p:spPr>
              <a:xfrm>
                <a:off x="-2492806" y="1514343"/>
                <a:ext cx="652911" cy="457550"/>
              </a:xfrm>
              <a:custGeom>
                <a:rect l="l" t="t" r="r" b="b"/>
                <a:pathLst>
                  <a:path w="14518" h="10174" extrusionOk="0">
                    <a:moveTo>
                      <a:pt x="14517" y="560"/>
                    </a:moveTo>
                    <a:lnTo>
                      <a:pt x="13336" y="1239"/>
                    </a:lnTo>
                    <a:lnTo>
                      <a:pt x="13336" y="1345"/>
                    </a:lnTo>
                    <a:lnTo>
                      <a:pt x="14517" y="659"/>
                    </a:lnTo>
                    <a:lnTo>
                      <a:pt x="14517" y="560"/>
                    </a:lnTo>
                    <a:close/>
                    <a:moveTo>
                      <a:pt x="14517" y="1"/>
                    </a:moveTo>
                    <a:lnTo>
                      <a:pt x="11277" y="1876"/>
                    </a:lnTo>
                    <a:lnTo>
                      <a:pt x="11277" y="1967"/>
                    </a:lnTo>
                    <a:lnTo>
                      <a:pt x="14517" y="100"/>
                    </a:lnTo>
                    <a:lnTo>
                      <a:pt x="14517" y="1"/>
                    </a:lnTo>
                    <a:close/>
                    <a:moveTo>
                      <a:pt x="13173" y="1331"/>
                    </a:moveTo>
                    <a:lnTo>
                      <a:pt x="11723" y="2166"/>
                    </a:lnTo>
                    <a:lnTo>
                      <a:pt x="11723" y="2272"/>
                    </a:lnTo>
                    <a:lnTo>
                      <a:pt x="13173" y="1437"/>
                    </a:lnTo>
                    <a:lnTo>
                      <a:pt x="13173" y="1331"/>
                    </a:lnTo>
                    <a:close/>
                    <a:moveTo>
                      <a:pt x="11560" y="2265"/>
                    </a:moveTo>
                    <a:lnTo>
                      <a:pt x="10740" y="2739"/>
                    </a:lnTo>
                    <a:lnTo>
                      <a:pt x="10740" y="2838"/>
                    </a:lnTo>
                    <a:lnTo>
                      <a:pt x="11560" y="2364"/>
                    </a:lnTo>
                    <a:lnTo>
                      <a:pt x="11560" y="2265"/>
                    </a:lnTo>
                    <a:close/>
                    <a:moveTo>
                      <a:pt x="11115" y="1960"/>
                    </a:moveTo>
                    <a:lnTo>
                      <a:pt x="9672" y="2795"/>
                    </a:lnTo>
                    <a:lnTo>
                      <a:pt x="9672" y="2894"/>
                    </a:lnTo>
                    <a:lnTo>
                      <a:pt x="11115" y="2059"/>
                    </a:lnTo>
                    <a:lnTo>
                      <a:pt x="11115" y="1960"/>
                    </a:lnTo>
                    <a:close/>
                    <a:moveTo>
                      <a:pt x="10577" y="2831"/>
                    </a:moveTo>
                    <a:lnTo>
                      <a:pt x="9148" y="3658"/>
                    </a:lnTo>
                    <a:lnTo>
                      <a:pt x="9148" y="3757"/>
                    </a:lnTo>
                    <a:lnTo>
                      <a:pt x="10577" y="2937"/>
                    </a:lnTo>
                    <a:lnTo>
                      <a:pt x="10577" y="2831"/>
                    </a:lnTo>
                    <a:close/>
                    <a:moveTo>
                      <a:pt x="9509" y="2887"/>
                    </a:moveTo>
                    <a:lnTo>
                      <a:pt x="7931" y="3800"/>
                    </a:lnTo>
                    <a:lnTo>
                      <a:pt x="7931" y="3899"/>
                    </a:lnTo>
                    <a:lnTo>
                      <a:pt x="9509" y="2993"/>
                    </a:lnTo>
                    <a:lnTo>
                      <a:pt x="9509" y="2887"/>
                    </a:lnTo>
                    <a:close/>
                    <a:moveTo>
                      <a:pt x="7769" y="3892"/>
                    </a:moveTo>
                    <a:lnTo>
                      <a:pt x="7096" y="4281"/>
                    </a:lnTo>
                    <a:lnTo>
                      <a:pt x="7096" y="4387"/>
                    </a:lnTo>
                    <a:lnTo>
                      <a:pt x="7769" y="3998"/>
                    </a:lnTo>
                    <a:lnTo>
                      <a:pt x="7769" y="3892"/>
                    </a:lnTo>
                    <a:close/>
                    <a:moveTo>
                      <a:pt x="8985" y="3750"/>
                    </a:moveTo>
                    <a:lnTo>
                      <a:pt x="7691" y="4500"/>
                    </a:lnTo>
                    <a:lnTo>
                      <a:pt x="7691" y="4599"/>
                    </a:lnTo>
                    <a:lnTo>
                      <a:pt x="8985" y="3849"/>
                    </a:lnTo>
                    <a:lnTo>
                      <a:pt x="8985" y="3750"/>
                    </a:lnTo>
                    <a:close/>
                    <a:moveTo>
                      <a:pt x="6927" y="4373"/>
                    </a:moveTo>
                    <a:lnTo>
                      <a:pt x="6078" y="4868"/>
                    </a:lnTo>
                    <a:lnTo>
                      <a:pt x="6078" y="4967"/>
                    </a:lnTo>
                    <a:lnTo>
                      <a:pt x="6927" y="4479"/>
                    </a:lnTo>
                    <a:lnTo>
                      <a:pt x="6927" y="4373"/>
                    </a:lnTo>
                    <a:close/>
                    <a:moveTo>
                      <a:pt x="8419" y="4635"/>
                    </a:moveTo>
                    <a:lnTo>
                      <a:pt x="7570" y="5130"/>
                    </a:lnTo>
                    <a:lnTo>
                      <a:pt x="7570" y="5236"/>
                    </a:lnTo>
                    <a:lnTo>
                      <a:pt x="8419" y="4734"/>
                    </a:lnTo>
                    <a:lnTo>
                      <a:pt x="8419" y="4635"/>
                    </a:lnTo>
                    <a:close/>
                    <a:moveTo>
                      <a:pt x="7528" y="4599"/>
                    </a:moveTo>
                    <a:lnTo>
                      <a:pt x="5965" y="5498"/>
                    </a:lnTo>
                    <a:lnTo>
                      <a:pt x="5965" y="5597"/>
                    </a:lnTo>
                    <a:lnTo>
                      <a:pt x="7528" y="4698"/>
                    </a:lnTo>
                    <a:lnTo>
                      <a:pt x="7528" y="4599"/>
                    </a:lnTo>
                    <a:close/>
                    <a:moveTo>
                      <a:pt x="5915" y="4960"/>
                    </a:moveTo>
                    <a:lnTo>
                      <a:pt x="3906" y="6120"/>
                    </a:lnTo>
                    <a:lnTo>
                      <a:pt x="3906" y="6219"/>
                    </a:lnTo>
                    <a:lnTo>
                      <a:pt x="5915" y="5059"/>
                    </a:lnTo>
                    <a:lnTo>
                      <a:pt x="5915" y="4960"/>
                    </a:lnTo>
                    <a:close/>
                    <a:moveTo>
                      <a:pt x="7408" y="5222"/>
                    </a:moveTo>
                    <a:lnTo>
                      <a:pt x="5399" y="6382"/>
                    </a:lnTo>
                    <a:lnTo>
                      <a:pt x="5399" y="6481"/>
                    </a:lnTo>
                    <a:lnTo>
                      <a:pt x="7408" y="5321"/>
                    </a:lnTo>
                    <a:lnTo>
                      <a:pt x="7408" y="5222"/>
                    </a:lnTo>
                    <a:close/>
                    <a:moveTo>
                      <a:pt x="3750" y="6212"/>
                    </a:moveTo>
                    <a:lnTo>
                      <a:pt x="3375" y="6431"/>
                    </a:lnTo>
                    <a:lnTo>
                      <a:pt x="3375" y="6530"/>
                    </a:lnTo>
                    <a:lnTo>
                      <a:pt x="3750" y="6311"/>
                    </a:lnTo>
                    <a:lnTo>
                      <a:pt x="3750" y="6212"/>
                    </a:lnTo>
                    <a:close/>
                    <a:moveTo>
                      <a:pt x="5802" y="5590"/>
                    </a:moveTo>
                    <a:lnTo>
                      <a:pt x="4260" y="6481"/>
                    </a:lnTo>
                    <a:lnTo>
                      <a:pt x="4260" y="6580"/>
                    </a:lnTo>
                    <a:lnTo>
                      <a:pt x="5802" y="5689"/>
                    </a:lnTo>
                    <a:lnTo>
                      <a:pt x="5802" y="5590"/>
                    </a:lnTo>
                    <a:close/>
                    <a:moveTo>
                      <a:pt x="5236" y="6474"/>
                    </a:moveTo>
                    <a:lnTo>
                      <a:pt x="4868" y="6686"/>
                    </a:lnTo>
                    <a:lnTo>
                      <a:pt x="4868" y="6792"/>
                    </a:lnTo>
                    <a:lnTo>
                      <a:pt x="5236" y="6573"/>
                    </a:lnTo>
                    <a:lnTo>
                      <a:pt x="5236" y="6474"/>
                    </a:lnTo>
                    <a:close/>
                    <a:moveTo>
                      <a:pt x="6460" y="6347"/>
                    </a:moveTo>
                    <a:lnTo>
                      <a:pt x="4451" y="7507"/>
                    </a:lnTo>
                    <a:lnTo>
                      <a:pt x="4451" y="7613"/>
                    </a:lnTo>
                    <a:lnTo>
                      <a:pt x="6460" y="6453"/>
                    </a:lnTo>
                    <a:lnTo>
                      <a:pt x="6460" y="6347"/>
                    </a:lnTo>
                    <a:close/>
                    <a:moveTo>
                      <a:pt x="4097" y="6573"/>
                    </a:moveTo>
                    <a:lnTo>
                      <a:pt x="2116" y="7719"/>
                    </a:lnTo>
                    <a:lnTo>
                      <a:pt x="2116" y="7818"/>
                    </a:lnTo>
                    <a:lnTo>
                      <a:pt x="4097" y="6672"/>
                    </a:lnTo>
                    <a:lnTo>
                      <a:pt x="4097" y="6573"/>
                    </a:lnTo>
                    <a:close/>
                    <a:moveTo>
                      <a:pt x="3213" y="6523"/>
                    </a:moveTo>
                    <a:lnTo>
                      <a:pt x="1027" y="7783"/>
                    </a:lnTo>
                    <a:lnTo>
                      <a:pt x="1027" y="7889"/>
                    </a:lnTo>
                    <a:lnTo>
                      <a:pt x="3213" y="6622"/>
                    </a:lnTo>
                    <a:lnTo>
                      <a:pt x="3213" y="6523"/>
                    </a:lnTo>
                    <a:close/>
                    <a:moveTo>
                      <a:pt x="4295" y="7606"/>
                    </a:moveTo>
                    <a:lnTo>
                      <a:pt x="3920" y="7818"/>
                    </a:lnTo>
                    <a:lnTo>
                      <a:pt x="3920" y="7917"/>
                    </a:lnTo>
                    <a:lnTo>
                      <a:pt x="4295" y="7712"/>
                    </a:lnTo>
                    <a:lnTo>
                      <a:pt x="4295" y="7606"/>
                    </a:lnTo>
                    <a:close/>
                    <a:moveTo>
                      <a:pt x="4705" y="6778"/>
                    </a:moveTo>
                    <a:lnTo>
                      <a:pt x="2519" y="8044"/>
                    </a:lnTo>
                    <a:lnTo>
                      <a:pt x="2519" y="8143"/>
                    </a:lnTo>
                    <a:lnTo>
                      <a:pt x="4705" y="6884"/>
                    </a:lnTo>
                    <a:lnTo>
                      <a:pt x="4705" y="6778"/>
                    </a:lnTo>
                    <a:close/>
                    <a:moveTo>
                      <a:pt x="864" y="7875"/>
                    </a:moveTo>
                    <a:lnTo>
                      <a:pt x="8" y="8377"/>
                    </a:lnTo>
                    <a:lnTo>
                      <a:pt x="8" y="8476"/>
                    </a:lnTo>
                    <a:lnTo>
                      <a:pt x="864" y="7981"/>
                    </a:lnTo>
                    <a:lnTo>
                      <a:pt x="864" y="7875"/>
                    </a:lnTo>
                    <a:close/>
                    <a:moveTo>
                      <a:pt x="1953" y="7811"/>
                    </a:moveTo>
                    <a:lnTo>
                      <a:pt x="8" y="8936"/>
                    </a:lnTo>
                    <a:lnTo>
                      <a:pt x="8" y="9035"/>
                    </a:lnTo>
                    <a:lnTo>
                      <a:pt x="1953" y="7910"/>
                    </a:lnTo>
                    <a:lnTo>
                      <a:pt x="1953" y="7811"/>
                    </a:lnTo>
                    <a:close/>
                    <a:moveTo>
                      <a:pt x="3750" y="7910"/>
                    </a:moveTo>
                    <a:lnTo>
                      <a:pt x="1564" y="9169"/>
                    </a:lnTo>
                    <a:lnTo>
                      <a:pt x="1564" y="9275"/>
                    </a:lnTo>
                    <a:lnTo>
                      <a:pt x="3750" y="8009"/>
                    </a:lnTo>
                    <a:lnTo>
                      <a:pt x="3750" y="7910"/>
                    </a:lnTo>
                    <a:close/>
                    <a:moveTo>
                      <a:pt x="2357" y="8136"/>
                    </a:moveTo>
                    <a:lnTo>
                      <a:pt x="1" y="9495"/>
                    </a:lnTo>
                    <a:lnTo>
                      <a:pt x="1" y="9601"/>
                    </a:lnTo>
                    <a:lnTo>
                      <a:pt x="2357" y="8242"/>
                    </a:lnTo>
                    <a:lnTo>
                      <a:pt x="2357" y="8136"/>
                    </a:lnTo>
                    <a:close/>
                    <a:moveTo>
                      <a:pt x="1409" y="9268"/>
                    </a:moveTo>
                    <a:lnTo>
                      <a:pt x="8" y="10075"/>
                    </a:lnTo>
                    <a:lnTo>
                      <a:pt x="8" y="10174"/>
                    </a:lnTo>
                    <a:lnTo>
                      <a:pt x="1409" y="9367"/>
                    </a:lnTo>
                    <a:lnTo>
                      <a:pt x="1409" y="92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3099;p59"/>
              <p:cNvSpPr/>
              <p:nvPr/>
            </p:nvSpPr>
            <p:spPr>
              <a:xfrm>
                <a:off x="-2037820" y="2291288"/>
                <a:ext cx="34719" cy="24555"/>
              </a:xfrm>
              <a:custGeom>
                <a:rect l="l" t="t" r="r" b="b"/>
                <a:pathLst>
                  <a:path w="772" h="546" extrusionOk="0">
                    <a:moveTo>
                      <a:pt x="771" y="0"/>
                    </a:moveTo>
                    <a:lnTo>
                      <a:pt x="0" y="453"/>
                    </a:lnTo>
                    <a:lnTo>
                      <a:pt x="0" y="545"/>
                    </a:lnTo>
                    <a:lnTo>
                      <a:pt x="771" y="99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3100;p59"/>
              <p:cNvSpPr/>
              <p:nvPr/>
            </p:nvSpPr>
            <p:spPr>
              <a:xfrm>
                <a:off x="-1997434" y="2279820"/>
                <a:ext cx="14706" cy="12772"/>
              </a:xfrm>
              <a:custGeom>
                <a:rect l="l" t="t" r="r" b="b"/>
                <a:pathLst>
                  <a:path w="327" h="284" extrusionOk="0">
                    <a:moveTo>
                      <a:pt x="326" y="1"/>
                    </a:moveTo>
                    <a:lnTo>
                      <a:pt x="1" y="185"/>
                    </a:lnTo>
                    <a:lnTo>
                      <a:pt x="1" y="284"/>
                    </a:lnTo>
                    <a:lnTo>
                      <a:pt x="326" y="93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3101;p59"/>
              <p:cNvSpPr/>
              <p:nvPr/>
            </p:nvSpPr>
            <p:spPr>
              <a:xfrm>
                <a:off x="-2037820" y="2318946"/>
                <a:ext cx="19113" cy="15336"/>
              </a:xfrm>
              <a:custGeom>
                <a:rect l="l" t="t" r="r" b="b"/>
                <a:pathLst>
                  <a:path w="425" h="341" extrusionOk="0">
                    <a:moveTo>
                      <a:pt x="425" y="1"/>
                    </a:moveTo>
                    <a:lnTo>
                      <a:pt x="0" y="241"/>
                    </a:lnTo>
                    <a:lnTo>
                      <a:pt x="0" y="340"/>
                    </a:lnTo>
                    <a:lnTo>
                      <a:pt x="425" y="93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3102;p59"/>
              <p:cNvSpPr/>
              <p:nvPr/>
            </p:nvSpPr>
            <p:spPr>
              <a:xfrm>
                <a:off x="-2013040" y="2290658"/>
                <a:ext cx="42679" cy="29322"/>
              </a:xfrm>
              <a:custGeom>
                <a:rect l="l" t="t" r="r" b="b"/>
                <a:pathLst>
                  <a:path w="949" h="652" extrusionOk="0">
                    <a:moveTo>
                      <a:pt x="949" y="0"/>
                    </a:moveTo>
                    <a:lnTo>
                      <a:pt x="1" y="552"/>
                    </a:lnTo>
                    <a:lnTo>
                      <a:pt x="1" y="651"/>
                    </a:lnTo>
                    <a:lnTo>
                      <a:pt x="949" y="99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3103;p59"/>
              <p:cNvSpPr/>
              <p:nvPr/>
            </p:nvSpPr>
            <p:spPr>
              <a:xfrm>
                <a:off x="-1964649" y="2273793"/>
                <a:ext cx="23880" cy="18169"/>
              </a:xfrm>
              <a:custGeom>
                <a:rect l="l" t="t" r="r" b="b"/>
                <a:pathLst>
                  <a:path w="531" h="403" extrusionOk="0">
                    <a:moveTo>
                      <a:pt x="531" y="0"/>
                    </a:moveTo>
                    <a:lnTo>
                      <a:pt x="0" y="305"/>
                    </a:lnTo>
                    <a:lnTo>
                      <a:pt x="0" y="404"/>
                    </a:lnTo>
                    <a:lnTo>
                      <a:pt x="531" y="99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3104;p59"/>
              <p:cNvSpPr/>
              <p:nvPr/>
            </p:nvSpPr>
            <p:spPr>
              <a:xfrm>
                <a:off x="-2247167" y="2412174"/>
                <a:ext cx="35034" cy="24555"/>
              </a:xfrm>
              <a:custGeom>
                <a:rect l="l" t="t" r="r" b="b"/>
                <a:pathLst>
                  <a:path w="779" h="546" extrusionOk="0">
                    <a:moveTo>
                      <a:pt x="778" y="1"/>
                    </a:moveTo>
                    <a:lnTo>
                      <a:pt x="0" y="446"/>
                    </a:lnTo>
                    <a:lnTo>
                      <a:pt x="0" y="545"/>
                    </a:lnTo>
                    <a:lnTo>
                      <a:pt x="778" y="100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3105;p59"/>
              <p:cNvSpPr/>
              <p:nvPr/>
            </p:nvSpPr>
            <p:spPr>
              <a:xfrm>
                <a:off x="-2206467" y="2400391"/>
                <a:ext cx="14391" cy="12772"/>
              </a:xfrm>
              <a:custGeom>
                <a:rect l="l" t="t" r="r" b="b"/>
                <a:pathLst>
                  <a:path w="320" h="284" extrusionOk="0">
                    <a:moveTo>
                      <a:pt x="319" y="1"/>
                    </a:moveTo>
                    <a:lnTo>
                      <a:pt x="1" y="192"/>
                    </a:lnTo>
                    <a:lnTo>
                      <a:pt x="1" y="284"/>
                    </a:lnTo>
                    <a:lnTo>
                      <a:pt x="319" y="100"/>
                    </a:lnTo>
                    <a:lnTo>
                      <a:pt x="3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3106;p59"/>
              <p:cNvSpPr/>
              <p:nvPr/>
            </p:nvSpPr>
            <p:spPr>
              <a:xfrm>
                <a:off x="-2247167" y="2439562"/>
                <a:ext cx="19113" cy="15291"/>
              </a:xfrm>
              <a:custGeom>
                <a:rect l="l" t="t" r="r" b="b"/>
                <a:pathLst>
                  <a:path w="425" h="340" extrusionOk="0">
                    <a:moveTo>
                      <a:pt x="425" y="0"/>
                    </a:moveTo>
                    <a:lnTo>
                      <a:pt x="0" y="248"/>
                    </a:lnTo>
                    <a:lnTo>
                      <a:pt x="0" y="340"/>
                    </a:lnTo>
                    <a:lnTo>
                      <a:pt x="425" y="99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3107;p59"/>
              <p:cNvSpPr/>
              <p:nvPr/>
            </p:nvSpPr>
            <p:spPr>
              <a:xfrm>
                <a:off x="-2222342" y="2411544"/>
                <a:ext cx="42994" cy="29007"/>
              </a:xfrm>
              <a:custGeom>
                <a:rect l="l" t="t" r="r" b="b"/>
                <a:pathLst>
                  <a:path w="956" h="645" extrusionOk="0">
                    <a:moveTo>
                      <a:pt x="955" y="1"/>
                    </a:moveTo>
                    <a:lnTo>
                      <a:pt x="0" y="552"/>
                    </a:lnTo>
                    <a:lnTo>
                      <a:pt x="0" y="644"/>
                    </a:lnTo>
                    <a:lnTo>
                      <a:pt x="955" y="100"/>
                    </a:lnTo>
                    <a:lnTo>
                      <a:pt x="95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" name="Google Shape;3108;p59"/>
              <p:cNvSpPr/>
              <p:nvPr/>
            </p:nvSpPr>
            <p:spPr>
              <a:xfrm>
                <a:off x="-2173682" y="2394679"/>
                <a:ext cx="23566" cy="17854"/>
              </a:xfrm>
              <a:custGeom>
                <a:rect l="l" t="t" r="r" b="b"/>
                <a:pathLst>
                  <a:path w="524" h="397" extrusionOk="0">
                    <a:moveTo>
                      <a:pt x="524" y="1"/>
                    </a:moveTo>
                    <a:lnTo>
                      <a:pt x="0" y="305"/>
                    </a:lnTo>
                    <a:lnTo>
                      <a:pt x="0" y="397"/>
                    </a:lnTo>
                    <a:lnTo>
                      <a:pt x="524" y="9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" name="Google Shape;3109;p59"/>
              <p:cNvSpPr/>
              <p:nvPr/>
            </p:nvSpPr>
            <p:spPr>
              <a:xfrm>
                <a:off x="-2456199" y="2533060"/>
                <a:ext cx="35034" cy="24240"/>
              </a:xfrm>
              <a:custGeom>
                <a:rect l="l" t="t" r="r" b="b"/>
                <a:pathLst>
                  <a:path w="779" h="539" extrusionOk="0">
                    <a:moveTo>
                      <a:pt x="779" y="1"/>
                    </a:moveTo>
                    <a:lnTo>
                      <a:pt x="0" y="447"/>
                    </a:lnTo>
                    <a:lnTo>
                      <a:pt x="0" y="539"/>
                    </a:lnTo>
                    <a:lnTo>
                      <a:pt x="779" y="93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" name="Google Shape;3110;p59"/>
              <p:cNvSpPr/>
              <p:nvPr/>
            </p:nvSpPr>
            <p:spPr>
              <a:xfrm>
                <a:off x="-2415499" y="2521322"/>
                <a:ext cx="14391" cy="12772"/>
              </a:xfrm>
              <a:custGeom>
                <a:rect l="l" t="t" r="r" b="b"/>
                <a:pathLst>
                  <a:path w="320" h="284" extrusionOk="0">
                    <a:moveTo>
                      <a:pt x="319" y="0"/>
                    </a:moveTo>
                    <a:lnTo>
                      <a:pt x="1" y="184"/>
                    </a:lnTo>
                    <a:lnTo>
                      <a:pt x="1" y="283"/>
                    </a:lnTo>
                    <a:lnTo>
                      <a:pt x="319" y="92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2" name="Google Shape;3111;p59"/>
              <p:cNvSpPr/>
              <p:nvPr/>
            </p:nvSpPr>
            <p:spPr>
              <a:xfrm>
                <a:off x="-2456199" y="2560448"/>
                <a:ext cx="19113" cy="15291"/>
              </a:xfrm>
              <a:custGeom>
                <a:rect l="l" t="t" r="r" b="b"/>
                <a:pathLst>
                  <a:path w="425" h="340" extrusionOk="0">
                    <a:moveTo>
                      <a:pt x="425" y="0"/>
                    </a:moveTo>
                    <a:lnTo>
                      <a:pt x="0" y="241"/>
                    </a:lnTo>
                    <a:lnTo>
                      <a:pt x="0" y="340"/>
                    </a:lnTo>
                    <a:lnTo>
                      <a:pt x="425" y="92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3" name="Google Shape;3112;p59"/>
              <p:cNvSpPr/>
              <p:nvPr/>
            </p:nvSpPr>
            <p:spPr>
              <a:xfrm>
                <a:off x="-2431374" y="2532430"/>
                <a:ext cx="42679" cy="29007"/>
              </a:xfrm>
              <a:custGeom>
                <a:rect l="l" t="t" r="r" b="b"/>
                <a:pathLst>
                  <a:path w="949" h="645" extrusionOk="0">
                    <a:moveTo>
                      <a:pt x="948" y="1"/>
                    </a:moveTo>
                    <a:lnTo>
                      <a:pt x="0" y="546"/>
                    </a:lnTo>
                    <a:lnTo>
                      <a:pt x="0" y="645"/>
                    </a:lnTo>
                    <a:lnTo>
                      <a:pt x="948" y="93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" name="Google Shape;3113;p59"/>
              <p:cNvSpPr/>
              <p:nvPr/>
            </p:nvSpPr>
            <p:spPr>
              <a:xfrm>
                <a:off x="-2382714" y="2515251"/>
                <a:ext cx="23611" cy="18214"/>
              </a:xfrm>
              <a:custGeom>
                <a:rect l="l" t="t" r="r" b="b"/>
                <a:pathLst>
                  <a:path w="525" h="405" extrusionOk="0">
                    <a:moveTo>
                      <a:pt x="524" y="1"/>
                    </a:moveTo>
                    <a:lnTo>
                      <a:pt x="1" y="305"/>
                    </a:lnTo>
                    <a:lnTo>
                      <a:pt x="1" y="404"/>
                    </a:lnTo>
                    <a:lnTo>
                      <a:pt x="524" y="100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5" name="Google Shape;13813;p107"/>
          <p:cNvGrpSpPr/>
          <p:nvPr/>
        </p:nvGrpSpPr>
        <p:grpSpPr>
          <a:xfrm>
            <a:off x="1691742" y="2105973"/>
            <a:ext cx="321114" cy="282265"/>
            <a:chOff x="-3030525" y="3973150"/>
            <a:chExt cx="293025" cy="257575"/>
          </a:xfrm>
        </p:grpSpPr>
        <p:sp>
          <p:nvSpPr>
            <p:cNvPr id="356" name="Google Shape;13814;p107"/>
            <p:cNvSpPr/>
            <p:nvPr/>
          </p:nvSpPr>
          <p:spPr>
            <a:xfrm>
              <a:off x="-3029750" y="3973150"/>
              <a:ext cx="292250" cy="68550"/>
            </a:xfrm>
            <a:custGeom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" name="Google Shape;13815;p107"/>
            <p:cNvSpPr/>
            <p:nvPr/>
          </p:nvSpPr>
          <p:spPr>
            <a:xfrm>
              <a:off x="-3030525" y="4059000"/>
              <a:ext cx="292225" cy="171725"/>
            </a:xfrm>
            <a:custGeom>
              <a:rect l="l" t="t" r="r" b="b"/>
              <a:pathLst>
                <a:path w="11689" h="6868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58" name="Google Shape;11367;p102"/>
          <p:cNvGrpSpPr/>
          <p:nvPr/>
        </p:nvGrpSpPr>
        <p:grpSpPr>
          <a:xfrm>
            <a:off x="1691742" y="2735005"/>
            <a:ext cx="350427" cy="312705"/>
            <a:chOff x="-42996151" y="3612600"/>
            <a:chExt cx="323750" cy="288900"/>
          </a:xfrm>
          <a:solidFill>
            <a:srgbClr val="F7607F"/>
          </a:solidFill>
        </p:grpSpPr>
        <p:sp>
          <p:nvSpPr>
            <p:cNvPr id="359" name="Google Shape;11368;p102"/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" name="Google Shape;11369;p102"/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" name="Google Shape;11370;p102"/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62" name="Google Shape;13954;p107"/>
          <p:cNvGrpSpPr/>
          <p:nvPr/>
        </p:nvGrpSpPr>
        <p:grpSpPr>
          <a:xfrm>
            <a:off x="1691680" y="3363427"/>
            <a:ext cx="363411" cy="343021"/>
            <a:chOff x="-1960150" y="3956600"/>
            <a:chExt cx="308775" cy="291450"/>
          </a:xfrm>
        </p:grpSpPr>
        <p:sp>
          <p:nvSpPr>
            <p:cNvPr id="363" name="Google Shape;13955;p107"/>
            <p:cNvSpPr/>
            <p:nvPr/>
          </p:nvSpPr>
          <p:spPr>
            <a:xfrm>
              <a:off x="-1960150" y="3956600"/>
              <a:ext cx="308775" cy="51275"/>
            </a:xfrm>
            <a:custGeom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" name="Google Shape;13956;p107"/>
            <p:cNvSpPr/>
            <p:nvPr/>
          </p:nvSpPr>
          <p:spPr>
            <a:xfrm>
              <a:off x="-1934950" y="4025925"/>
              <a:ext cx="256000" cy="222125"/>
            </a:xfrm>
            <a:custGeom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65" name="Google Shape;14003;p107"/>
          <p:cNvGrpSpPr/>
          <p:nvPr/>
        </p:nvGrpSpPr>
        <p:grpSpPr>
          <a:xfrm>
            <a:off x="1736382" y="4053145"/>
            <a:ext cx="319388" cy="302221"/>
            <a:chOff x="-1592325" y="3957400"/>
            <a:chExt cx="293025" cy="277275"/>
          </a:xfrm>
          <a:solidFill>
            <a:srgbClr val="F7607F"/>
          </a:solidFill>
        </p:grpSpPr>
        <p:sp>
          <p:nvSpPr>
            <p:cNvPr id="366" name="Google Shape;14004;p107"/>
            <p:cNvSpPr/>
            <p:nvPr/>
          </p:nvSpPr>
          <p:spPr>
            <a:xfrm>
              <a:off x="-1591550" y="3957400"/>
              <a:ext cx="292250" cy="68550"/>
            </a:xfrm>
            <a:custGeom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7" name="Google Shape;14005;p107"/>
            <p:cNvSpPr/>
            <p:nvPr/>
          </p:nvSpPr>
          <p:spPr>
            <a:xfrm>
              <a:off x="-1592325" y="4043250"/>
              <a:ext cx="291450" cy="171725"/>
            </a:xfrm>
            <a:custGeom>
              <a:rect l="l" t="t" r="r" b="b"/>
              <a:pathLst>
                <a:path w="11658" h="6868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8" name="Google Shape;14006;p107"/>
            <p:cNvSpPr/>
            <p:nvPr/>
          </p:nvSpPr>
          <p:spPr>
            <a:xfrm>
              <a:off x="-1471825" y="4129100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9" name="Google Shape;14007;p107"/>
            <p:cNvSpPr/>
            <p:nvPr/>
          </p:nvSpPr>
          <p:spPr>
            <a:xfrm>
              <a:off x="-1526175" y="4077900"/>
              <a:ext cx="156775" cy="156775"/>
            </a:xfrm>
            <a:custGeom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255312" y="2697182"/>
            <a:ext cx="680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b="1">
                <a:solidFill>
                  <a:srgbClr val="2D2B29"/>
                </a:solidFill>
                <a:latin typeface="Asap Black"/>
              </a:rPr>
              <a:t>DIGITAL SIGNATURE CERTIFICATE ISSUANCE </a:t>
            </a:r>
            <a:r>
              <a:rPr lang="en-IN" b="1" smtClean="0">
                <a:solidFill>
                  <a:srgbClr val="2D2B29"/>
                </a:solidFill>
                <a:latin typeface="Asap Black"/>
              </a:rPr>
              <a:t>SERVICES</a:t>
            </a:r>
            <a:endParaRPr lang="en-IN" b="1">
              <a:solidFill>
                <a:srgbClr val="2D2B29"/>
              </a:solidFill>
              <a:latin typeface="Asap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312" y="3354546"/>
            <a:ext cx="65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b="1">
                <a:solidFill>
                  <a:srgbClr val="2D2B29"/>
                </a:solidFill>
                <a:latin typeface="Asap Black"/>
              </a:rPr>
              <a:t>DATA &amp; BUSINESS ANALYTICS </a:t>
            </a:r>
            <a:r>
              <a:rPr lang="en-IN" b="1" smtClean="0">
                <a:solidFill>
                  <a:srgbClr val="2D2B29"/>
                </a:solidFill>
                <a:latin typeface="Asap Black"/>
              </a:rPr>
              <a:t>SERVICES</a:t>
            </a:r>
            <a:endParaRPr lang="en-IN" b="1">
              <a:solidFill>
                <a:srgbClr val="2D2B29"/>
              </a:solidFill>
              <a:latin typeface="Asap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5312" y="4002618"/>
            <a:ext cx="6966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b="1" smtClean="0">
                <a:solidFill>
                  <a:srgbClr val="2D2B29"/>
                </a:solidFill>
                <a:latin typeface="Asap Black"/>
              </a:rPr>
              <a:t>WEBSITE </a:t>
            </a:r>
            <a:r>
              <a:rPr lang="en-IN" b="1">
                <a:solidFill>
                  <a:srgbClr val="2D2B29"/>
                </a:solidFill>
                <a:latin typeface="Asap Black"/>
              </a:rPr>
              <a:t>DESIGNINIG &amp; DEVELOPMENT SERVICES</a:t>
            </a:r>
          </a:p>
        </p:txBody>
      </p:sp>
    </p:spTree>
    <p:extLst>
      <p:ext uri="{BB962C8B-B14F-4D97-AF65-F5344CB8AC3E}">
        <p14:creationId xmlns:p14="http://schemas.microsoft.com/office/powerpoint/2010/main" val="1489881553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584"/>
        <p:cNvGrpSpPr/>
        <p:nvPr/>
      </p:nvGrpSpPr>
      <p:grpSpPr>
        <a:xfrm>
          <a:off x="0" y="0"/>
          <a:ext cx="0" cy="0"/>
        </a:xfrm>
      </p:grpSpPr>
      <p:sp>
        <p:nvSpPr>
          <p:cNvPr id="6" name="Horizontal Scroll 5"/>
          <p:cNvSpPr/>
          <p:nvPr/>
        </p:nvSpPr>
        <p:spPr>
          <a:xfrm>
            <a:off x="1483784" y="596644"/>
            <a:ext cx="2448272" cy="846396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86" name="Google Shape;4586;p85"/>
          <p:cNvSpPr txBox="1">
            <a:spLocks noGrp="1"/>
          </p:cNvSpPr>
          <p:nvPr>
            <p:ph type="subTitle" idx="1"/>
          </p:nvPr>
        </p:nvSpPr>
        <p:spPr>
          <a:xfrm>
            <a:off x="996388" y="704271"/>
            <a:ext cx="3456384" cy="553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800" b="1" smtClean="0">
                <a:solidFill>
                  <a:schemeClr val="bg1"/>
                </a:solidFill>
                <a:latin typeface="Asap Black"/>
              </a:rPr>
              <a:t>FREE</a:t>
            </a:r>
            <a:r>
              <a:rPr lang="en" sz="2800" b="1">
                <a:solidFill>
                  <a:schemeClr val="bg1"/>
                </a:solidFill>
                <a:latin typeface="Asap Black"/>
              </a:rPr>
              <a:t> </a:t>
            </a:r>
            <a:r>
              <a:rPr lang="en" sz="2800" b="1" smtClean="0">
                <a:solidFill>
                  <a:schemeClr val="bg1"/>
                </a:solidFill>
                <a:latin typeface="Asap Black"/>
              </a:rPr>
              <a:t>TRIAL</a:t>
            </a:r>
            <a:endParaRPr sz="2800" b="1">
              <a:solidFill>
                <a:schemeClr val="bg1"/>
              </a:solidFill>
              <a:latin typeface="Asap Black"/>
            </a:endParaRPr>
          </a:p>
        </p:txBody>
      </p:sp>
      <p:grpSp>
        <p:nvGrpSpPr>
          <p:cNvPr id="4587" name="Google Shape;4587;p85"/>
          <p:cNvGrpSpPr/>
          <p:nvPr/>
        </p:nvGrpSpPr>
        <p:grpSpPr>
          <a:xfrm>
            <a:off x="915748" y="1629610"/>
            <a:ext cx="3541960" cy="2028431"/>
            <a:chOff x="2705461" y="1440481"/>
            <a:chExt cx="3256675" cy="2256713"/>
          </a:xfrm>
          <a:solidFill>
            <a:schemeClr val="accent1"/>
          </a:solidFill>
        </p:grpSpPr>
        <p:sp>
          <p:nvSpPr>
            <p:cNvPr id="4588" name="Google Shape;4588;p85"/>
            <p:cNvSpPr/>
            <p:nvPr/>
          </p:nvSpPr>
          <p:spPr>
            <a:xfrm>
              <a:off x="2705461" y="1595552"/>
              <a:ext cx="3256675" cy="2101642"/>
            </a:xfrm>
            <a:custGeom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9" name="Google Shape;4589;p85"/>
            <p:cNvSpPr/>
            <p:nvPr/>
          </p:nvSpPr>
          <p:spPr>
            <a:xfrm>
              <a:off x="2705461" y="1440481"/>
              <a:ext cx="3256675" cy="1999673"/>
            </a:xfrm>
            <a:custGeom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90" name="Google Shape;4590;p85"/>
          <p:cNvGrpSpPr/>
          <p:nvPr/>
        </p:nvGrpSpPr>
        <p:grpSpPr>
          <a:xfrm>
            <a:off x="848217" y="1625942"/>
            <a:ext cx="3541684" cy="2529984"/>
            <a:chOff x="4147875" y="986011"/>
            <a:chExt cx="3842140" cy="3019074"/>
          </a:xfrm>
          <a:solidFill>
            <a:schemeClr val="tx1"/>
          </a:solidFill>
        </p:grpSpPr>
        <p:sp>
          <p:nvSpPr>
            <p:cNvPr id="4591" name="Google Shape;4591;p85"/>
            <p:cNvSpPr/>
            <p:nvPr/>
          </p:nvSpPr>
          <p:spPr>
            <a:xfrm>
              <a:off x="5591742" y="3553821"/>
              <a:ext cx="954407" cy="419279"/>
            </a:xfrm>
            <a:custGeom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2" name="Google Shape;4592;p85"/>
            <p:cNvSpPr/>
            <p:nvPr/>
          </p:nvSpPr>
          <p:spPr>
            <a:xfrm>
              <a:off x="5619445" y="3553821"/>
              <a:ext cx="849745" cy="335160"/>
            </a:xfrm>
            <a:custGeom>
              <a:rect l="l" t="t" r="r" b="b"/>
              <a:pathLst>
                <a:path w="18097" h="7901" extrusionOk="0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3" name="Google Shape;4593;p85"/>
            <p:cNvSpPr/>
            <p:nvPr/>
          </p:nvSpPr>
          <p:spPr>
            <a:xfrm>
              <a:off x="5520135" y="3939716"/>
              <a:ext cx="1097573" cy="65369"/>
            </a:xfrm>
            <a:custGeom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4" name="Google Shape;4594;p85"/>
            <p:cNvSpPr/>
            <p:nvPr/>
          </p:nvSpPr>
          <p:spPr>
            <a:xfrm>
              <a:off x="4147875" y="1157727"/>
              <a:ext cx="3842140" cy="2479534"/>
            </a:xfrm>
            <a:custGeom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5" name="Google Shape;4595;p85"/>
            <p:cNvSpPr/>
            <p:nvPr/>
          </p:nvSpPr>
          <p:spPr>
            <a:xfrm>
              <a:off x="4147875" y="986011"/>
              <a:ext cx="3842140" cy="2359231"/>
            </a:xfrm>
            <a:custGeom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6" name="Google Shape;4596;p85"/>
            <p:cNvSpPr/>
            <p:nvPr/>
          </p:nvSpPr>
          <p:spPr>
            <a:xfrm>
              <a:off x="4351050" y="1150770"/>
              <a:ext cx="3435791" cy="1934437"/>
            </a:xfrm>
            <a:custGeom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98" name="Google Shape;4598;p85"/>
          <p:cNvGrpSpPr/>
          <p:nvPr/>
        </p:nvGrpSpPr>
        <p:grpSpPr>
          <a:xfrm>
            <a:off x="-74054" y="4154366"/>
            <a:ext cx="1001516" cy="857098"/>
            <a:chOff x="688543" y="2056980"/>
            <a:chExt cx="1335479" cy="1142903"/>
          </a:xfrm>
        </p:grpSpPr>
        <p:sp>
          <p:nvSpPr>
            <p:cNvPr id="4599" name="Google Shape;4599;p85"/>
            <p:cNvSpPr/>
            <p:nvPr/>
          </p:nvSpPr>
          <p:spPr>
            <a:xfrm>
              <a:off x="1112852" y="2056980"/>
              <a:ext cx="793920" cy="458352"/>
            </a:xfrm>
            <a:custGeom>
              <a:rect l="l" t="t" r="r" b="b"/>
              <a:pathLst>
                <a:path w="28405" h="16399" extrusionOk="0">
                  <a:moveTo>
                    <a:pt x="28404" y="8200"/>
                  </a:moveTo>
                  <a:cubicBezTo>
                    <a:pt x="28404" y="12727"/>
                    <a:pt x="22044" y="16399"/>
                    <a:pt x="14206" y="16399"/>
                  </a:cubicBezTo>
                  <a:cubicBezTo>
                    <a:pt x="6361" y="16399"/>
                    <a:pt x="1" y="12727"/>
                    <a:pt x="1" y="8200"/>
                  </a:cubicBezTo>
                  <a:cubicBezTo>
                    <a:pt x="1" y="3672"/>
                    <a:pt x="6361" y="0"/>
                    <a:pt x="14206" y="0"/>
                  </a:cubicBezTo>
                  <a:cubicBezTo>
                    <a:pt x="22044" y="0"/>
                    <a:pt x="28404" y="3672"/>
                    <a:pt x="28404" y="8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0" name="Google Shape;4600;p85"/>
            <p:cNvSpPr/>
            <p:nvPr/>
          </p:nvSpPr>
          <p:spPr>
            <a:xfrm>
              <a:off x="688543" y="2753578"/>
              <a:ext cx="838193" cy="421989"/>
            </a:xfrm>
            <a:custGeom>
              <a:rect l="l" t="t" r="r" b="b"/>
              <a:pathLst>
                <a:path w="29989" h="15098" extrusionOk="0">
                  <a:moveTo>
                    <a:pt x="4075" y="7549"/>
                  </a:moveTo>
                  <a:cubicBezTo>
                    <a:pt x="0" y="11716"/>
                    <a:pt x="78" y="15097"/>
                    <a:pt x="4245" y="15097"/>
                  </a:cubicBezTo>
                  <a:lnTo>
                    <a:pt x="29720" y="15097"/>
                  </a:lnTo>
                  <a:lnTo>
                    <a:pt x="29988" y="1"/>
                  </a:lnTo>
                  <a:lnTo>
                    <a:pt x="19002" y="1"/>
                  </a:lnTo>
                  <a:cubicBezTo>
                    <a:pt x="14828" y="1"/>
                    <a:pt x="8150" y="3382"/>
                    <a:pt x="4075" y="7549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1" name="Google Shape;4601;p85"/>
            <p:cNvSpPr/>
            <p:nvPr/>
          </p:nvSpPr>
          <p:spPr>
            <a:xfrm>
              <a:off x="1154581" y="2081101"/>
              <a:ext cx="710461" cy="410110"/>
            </a:xfrm>
            <a:custGeom>
              <a:rect l="l" t="t" r="r" b="b"/>
              <a:pathLst>
                <a:path w="25419" h="14672" extrusionOk="0">
                  <a:moveTo>
                    <a:pt x="25419" y="7337"/>
                  </a:moveTo>
                  <a:cubicBezTo>
                    <a:pt x="25419" y="11390"/>
                    <a:pt x="19731" y="14673"/>
                    <a:pt x="12713" y="14673"/>
                  </a:cubicBezTo>
                  <a:cubicBezTo>
                    <a:pt x="5688" y="14673"/>
                    <a:pt x="0" y="11390"/>
                    <a:pt x="0" y="7337"/>
                  </a:cubicBezTo>
                  <a:cubicBezTo>
                    <a:pt x="0" y="3283"/>
                    <a:pt x="5688" y="1"/>
                    <a:pt x="12713" y="1"/>
                  </a:cubicBezTo>
                  <a:cubicBezTo>
                    <a:pt x="19731" y="1"/>
                    <a:pt x="25419" y="3283"/>
                    <a:pt x="25419" y="73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2" name="Google Shape;4602;p85"/>
            <p:cNvSpPr/>
            <p:nvPr/>
          </p:nvSpPr>
          <p:spPr>
            <a:xfrm>
              <a:off x="1113048" y="2283962"/>
              <a:ext cx="794702" cy="915922"/>
            </a:xfrm>
            <a:custGeom>
              <a:rect l="l" t="t" r="r" b="b"/>
              <a:pathLst>
                <a:path w="28433" h="32770" extrusionOk="0">
                  <a:moveTo>
                    <a:pt x="28397" y="1"/>
                  </a:moveTo>
                  <a:lnTo>
                    <a:pt x="28397" y="23693"/>
                  </a:lnTo>
                  <a:cubicBezTo>
                    <a:pt x="28433" y="25815"/>
                    <a:pt x="27046" y="27945"/>
                    <a:pt x="24245" y="29565"/>
                  </a:cubicBezTo>
                  <a:cubicBezTo>
                    <a:pt x="18698" y="32769"/>
                    <a:pt x="9707" y="32769"/>
                    <a:pt x="4153" y="29565"/>
                  </a:cubicBezTo>
                  <a:cubicBezTo>
                    <a:pt x="1416" y="27987"/>
                    <a:pt x="29" y="25914"/>
                    <a:pt x="1" y="23842"/>
                  </a:cubicBezTo>
                  <a:lnTo>
                    <a:pt x="1" y="149"/>
                  </a:lnTo>
                  <a:cubicBezTo>
                    <a:pt x="36" y="2222"/>
                    <a:pt x="1416" y="4295"/>
                    <a:pt x="4153" y="5873"/>
                  </a:cubicBezTo>
                  <a:cubicBezTo>
                    <a:pt x="9707" y="9077"/>
                    <a:pt x="18698" y="9077"/>
                    <a:pt x="24245" y="5873"/>
                  </a:cubicBezTo>
                  <a:cubicBezTo>
                    <a:pt x="27046" y="4253"/>
                    <a:pt x="28433" y="2123"/>
                    <a:pt x="28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3" name="Google Shape;4603;p85"/>
            <p:cNvSpPr/>
            <p:nvPr/>
          </p:nvSpPr>
          <p:spPr>
            <a:xfrm>
              <a:off x="1554574" y="2283962"/>
              <a:ext cx="353176" cy="891996"/>
            </a:xfrm>
            <a:custGeom>
              <a:rect l="l" t="t" r="r" b="b"/>
              <a:pathLst>
                <a:path w="12636" h="31914" extrusionOk="0">
                  <a:moveTo>
                    <a:pt x="8441" y="5880"/>
                  </a:moveTo>
                  <a:cubicBezTo>
                    <a:pt x="6078" y="7245"/>
                    <a:pt x="3085" y="8023"/>
                    <a:pt x="1" y="8228"/>
                  </a:cubicBezTo>
                  <a:lnTo>
                    <a:pt x="1" y="31913"/>
                  </a:lnTo>
                  <a:cubicBezTo>
                    <a:pt x="3085" y="31708"/>
                    <a:pt x="6078" y="30930"/>
                    <a:pt x="8441" y="29565"/>
                  </a:cubicBezTo>
                  <a:cubicBezTo>
                    <a:pt x="11249" y="27945"/>
                    <a:pt x="12636" y="25815"/>
                    <a:pt x="12600" y="23693"/>
                  </a:cubicBezTo>
                  <a:lnTo>
                    <a:pt x="12600" y="1"/>
                  </a:lnTo>
                  <a:cubicBezTo>
                    <a:pt x="12636" y="2123"/>
                    <a:pt x="11249" y="4253"/>
                    <a:pt x="8441" y="5880"/>
                  </a:cubicBezTo>
                  <a:close/>
                </a:path>
              </a:pathLst>
            </a:custGeom>
            <a:solidFill>
              <a:srgbClr val="B6B5B3">
                <a:alpha val="1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4" name="Google Shape;4604;p85"/>
            <p:cNvSpPr/>
            <p:nvPr/>
          </p:nvSpPr>
          <p:spPr>
            <a:xfrm>
              <a:off x="1840502" y="2283962"/>
              <a:ext cx="67052" cy="791153"/>
            </a:xfrm>
            <a:custGeom>
              <a:rect l="l" t="t" r="r" b="b"/>
              <a:pathLst>
                <a:path w="2399" h="28306" extrusionOk="0">
                  <a:moveTo>
                    <a:pt x="0" y="4613"/>
                  </a:moveTo>
                  <a:lnTo>
                    <a:pt x="0" y="28305"/>
                  </a:lnTo>
                  <a:cubicBezTo>
                    <a:pt x="1606" y="26912"/>
                    <a:pt x="2399" y="25299"/>
                    <a:pt x="2370" y="23693"/>
                  </a:cubicBezTo>
                  <a:lnTo>
                    <a:pt x="2370" y="1"/>
                  </a:lnTo>
                  <a:cubicBezTo>
                    <a:pt x="2399" y="1614"/>
                    <a:pt x="1606" y="3227"/>
                    <a:pt x="0" y="4613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5" name="Google Shape;4605;p85"/>
            <p:cNvSpPr/>
            <p:nvPr/>
          </p:nvSpPr>
          <p:spPr>
            <a:xfrm>
              <a:off x="1575732" y="2506025"/>
              <a:ext cx="248000" cy="666160"/>
            </a:xfrm>
            <a:custGeom>
              <a:rect l="l" t="t" r="r" b="b"/>
              <a:pathLst>
                <a:path w="8873" h="23834" extrusionOk="0">
                  <a:moveTo>
                    <a:pt x="3347" y="18571"/>
                  </a:moveTo>
                  <a:cubicBezTo>
                    <a:pt x="2930" y="18380"/>
                    <a:pt x="2781" y="7726"/>
                    <a:pt x="3835" y="6212"/>
                  </a:cubicBezTo>
                  <a:cubicBezTo>
                    <a:pt x="4146" y="5759"/>
                    <a:pt x="4578" y="5398"/>
                    <a:pt x="5017" y="5073"/>
                  </a:cubicBezTo>
                  <a:cubicBezTo>
                    <a:pt x="5993" y="4344"/>
                    <a:pt x="7889" y="2837"/>
                    <a:pt x="7889" y="2837"/>
                  </a:cubicBezTo>
                  <a:cubicBezTo>
                    <a:pt x="7910" y="2498"/>
                    <a:pt x="6750" y="0"/>
                    <a:pt x="6750" y="0"/>
                  </a:cubicBezTo>
                  <a:cubicBezTo>
                    <a:pt x="5950" y="658"/>
                    <a:pt x="2816" y="2717"/>
                    <a:pt x="1946" y="3410"/>
                  </a:cubicBezTo>
                  <a:cubicBezTo>
                    <a:pt x="1147" y="4047"/>
                    <a:pt x="694" y="4563"/>
                    <a:pt x="517" y="5575"/>
                  </a:cubicBezTo>
                  <a:cubicBezTo>
                    <a:pt x="270" y="6962"/>
                    <a:pt x="1" y="22737"/>
                    <a:pt x="588" y="23834"/>
                  </a:cubicBezTo>
                  <a:cubicBezTo>
                    <a:pt x="1904" y="23678"/>
                    <a:pt x="3205" y="23402"/>
                    <a:pt x="4479" y="23006"/>
                  </a:cubicBezTo>
                  <a:cubicBezTo>
                    <a:pt x="6332" y="21811"/>
                    <a:pt x="8320" y="19794"/>
                    <a:pt x="8547" y="19009"/>
                  </a:cubicBezTo>
                  <a:cubicBezTo>
                    <a:pt x="8872" y="17870"/>
                    <a:pt x="6813" y="17304"/>
                    <a:pt x="6297" y="16236"/>
                  </a:cubicBezTo>
                  <a:cubicBezTo>
                    <a:pt x="5667" y="17113"/>
                    <a:pt x="4245" y="18429"/>
                    <a:pt x="3347" y="18571"/>
                  </a:cubicBez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6" name="Google Shape;4606;p85"/>
            <p:cNvSpPr/>
            <p:nvPr/>
          </p:nvSpPr>
          <p:spPr>
            <a:xfrm>
              <a:off x="1740833" y="2917113"/>
              <a:ext cx="188467" cy="146738"/>
            </a:xfrm>
            <a:custGeom>
              <a:rect l="l" t="t" r="r" b="b"/>
              <a:pathLst>
                <a:path w="6742" h="5250" extrusionOk="0">
                  <a:moveTo>
                    <a:pt x="50" y="2037"/>
                  </a:moveTo>
                  <a:cubicBezTo>
                    <a:pt x="178" y="1677"/>
                    <a:pt x="645" y="1203"/>
                    <a:pt x="1288" y="835"/>
                  </a:cubicBezTo>
                  <a:lnTo>
                    <a:pt x="1685" y="601"/>
                  </a:lnTo>
                  <a:cubicBezTo>
                    <a:pt x="2449" y="156"/>
                    <a:pt x="3206" y="0"/>
                    <a:pt x="3524" y="184"/>
                  </a:cubicBezTo>
                  <a:lnTo>
                    <a:pt x="3602" y="226"/>
                  </a:lnTo>
                  <a:lnTo>
                    <a:pt x="3687" y="276"/>
                  </a:lnTo>
                  <a:lnTo>
                    <a:pt x="3772" y="325"/>
                  </a:lnTo>
                  <a:lnTo>
                    <a:pt x="3863" y="375"/>
                  </a:lnTo>
                  <a:lnTo>
                    <a:pt x="3955" y="432"/>
                  </a:lnTo>
                  <a:lnTo>
                    <a:pt x="4054" y="488"/>
                  </a:lnTo>
                  <a:lnTo>
                    <a:pt x="4154" y="545"/>
                  </a:lnTo>
                  <a:lnTo>
                    <a:pt x="4253" y="601"/>
                  </a:lnTo>
                  <a:lnTo>
                    <a:pt x="4359" y="665"/>
                  </a:lnTo>
                  <a:lnTo>
                    <a:pt x="4465" y="729"/>
                  </a:lnTo>
                  <a:lnTo>
                    <a:pt x="4578" y="792"/>
                  </a:lnTo>
                  <a:lnTo>
                    <a:pt x="4691" y="856"/>
                  </a:lnTo>
                  <a:lnTo>
                    <a:pt x="4804" y="920"/>
                  </a:lnTo>
                  <a:lnTo>
                    <a:pt x="4918" y="983"/>
                  </a:lnTo>
                  <a:lnTo>
                    <a:pt x="5031" y="1054"/>
                  </a:lnTo>
                  <a:lnTo>
                    <a:pt x="5151" y="1118"/>
                  </a:lnTo>
                  <a:lnTo>
                    <a:pt x="5264" y="1189"/>
                  </a:lnTo>
                  <a:lnTo>
                    <a:pt x="5384" y="1252"/>
                  </a:lnTo>
                  <a:lnTo>
                    <a:pt x="5625" y="1394"/>
                  </a:lnTo>
                  <a:cubicBezTo>
                    <a:pt x="5597" y="1380"/>
                    <a:pt x="5568" y="1372"/>
                    <a:pt x="5540" y="1372"/>
                  </a:cubicBezTo>
                  <a:cubicBezTo>
                    <a:pt x="5568" y="1372"/>
                    <a:pt x="5597" y="1380"/>
                    <a:pt x="5625" y="1394"/>
                  </a:cubicBezTo>
                  <a:cubicBezTo>
                    <a:pt x="6085" y="1641"/>
                    <a:pt x="6460" y="1762"/>
                    <a:pt x="6743" y="1733"/>
                  </a:cubicBezTo>
                  <a:cubicBezTo>
                    <a:pt x="6587" y="1762"/>
                    <a:pt x="3906" y="5249"/>
                    <a:pt x="2654" y="4521"/>
                  </a:cubicBezTo>
                  <a:lnTo>
                    <a:pt x="50" y="2384"/>
                  </a:lnTo>
                  <a:cubicBezTo>
                    <a:pt x="29" y="2356"/>
                    <a:pt x="15" y="2320"/>
                    <a:pt x="15" y="2278"/>
                  </a:cubicBezTo>
                  <a:cubicBezTo>
                    <a:pt x="1" y="2200"/>
                    <a:pt x="15" y="2115"/>
                    <a:pt x="50" y="2037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7" name="Google Shape;4607;p85"/>
            <p:cNvSpPr/>
            <p:nvPr/>
          </p:nvSpPr>
          <p:spPr>
            <a:xfrm>
              <a:off x="1741448" y="2728255"/>
              <a:ext cx="282574" cy="359046"/>
            </a:xfrm>
            <a:custGeom>
              <a:rect l="l" t="t" r="r" b="b"/>
              <a:pathLst>
                <a:path w="10110" h="12845" extrusionOk="0">
                  <a:moveTo>
                    <a:pt x="10109" y="1"/>
                  </a:moveTo>
                  <a:cubicBezTo>
                    <a:pt x="10109" y="185"/>
                    <a:pt x="9593" y="631"/>
                    <a:pt x="8829" y="1069"/>
                  </a:cubicBezTo>
                  <a:lnTo>
                    <a:pt x="8433" y="1303"/>
                  </a:lnTo>
                  <a:cubicBezTo>
                    <a:pt x="7669" y="1749"/>
                    <a:pt x="6910" y="2047"/>
                    <a:pt x="6590" y="2047"/>
                  </a:cubicBezTo>
                  <a:cubicBezTo>
                    <a:pt x="6540" y="2047"/>
                    <a:pt x="6500" y="2040"/>
                    <a:pt x="6473" y="2024"/>
                  </a:cubicBezTo>
                  <a:lnTo>
                    <a:pt x="6452" y="9629"/>
                  </a:lnTo>
                  <a:cubicBezTo>
                    <a:pt x="6447" y="11596"/>
                    <a:pt x="5449" y="12741"/>
                    <a:pt x="4007" y="12741"/>
                  </a:cubicBezTo>
                  <a:cubicBezTo>
                    <a:pt x="3415" y="12741"/>
                    <a:pt x="2748" y="12548"/>
                    <a:pt x="2045" y="12141"/>
                  </a:cubicBezTo>
                  <a:lnTo>
                    <a:pt x="21" y="10973"/>
                  </a:lnTo>
                  <a:lnTo>
                    <a:pt x="0" y="10995"/>
                  </a:lnTo>
                  <a:lnTo>
                    <a:pt x="85" y="11037"/>
                  </a:lnTo>
                  <a:lnTo>
                    <a:pt x="163" y="11087"/>
                  </a:lnTo>
                  <a:lnTo>
                    <a:pt x="255" y="11136"/>
                  </a:lnTo>
                  <a:lnTo>
                    <a:pt x="340" y="11193"/>
                  </a:lnTo>
                  <a:lnTo>
                    <a:pt x="439" y="11242"/>
                  </a:lnTo>
                  <a:lnTo>
                    <a:pt x="531" y="11299"/>
                  </a:lnTo>
                  <a:lnTo>
                    <a:pt x="630" y="11355"/>
                  </a:lnTo>
                  <a:lnTo>
                    <a:pt x="736" y="11419"/>
                  </a:lnTo>
                  <a:lnTo>
                    <a:pt x="842" y="11476"/>
                  </a:lnTo>
                  <a:lnTo>
                    <a:pt x="948" y="11539"/>
                  </a:lnTo>
                  <a:lnTo>
                    <a:pt x="1054" y="11603"/>
                  </a:lnTo>
                  <a:lnTo>
                    <a:pt x="1167" y="11667"/>
                  </a:lnTo>
                  <a:lnTo>
                    <a:pt x="1281" y="11730"/>
                  </a:lnTo>
                  <a:lnTo>
                    <a:pt x="1394" y="11801"/>
                  </a:lnTo>
                  <a:lnTo>
                    <a:pt x="1514" y="11865"/>
                  </a:lnTo>
                  <a:lnTo>
                    <a:pt x="1627" y="11935"/>
                  </a:lnTo>
                  <a:lnTo>
                    <a:pt x="1747" y="11999"/>
                  </a:lnTo>
                  <a:lnTo>
                    <a:pt x="1861" y="12070"/>
                  </a:lnTo>
                  <a:lnTo>
                    <a:pt x="1981" y="12141"/>
                  </a:lnTo>
                  <a:lnTo>
                    <a:pt x="2101" y="12204"/>
                  </a:lnTo>
                  <a:cubicBezTo>
                    <a:pt x="2749" y="12551"/>
                    <a:pt x="3418" y="12846"/>
                    <a:pt x="4257" y="12846"/>
                  </a:cubicBezTo>
                  <a:cubicBezTo>
                    <a:pt x="5011" y="12846"/>
                    <a:pt x="5903" y="12607"/>
                    <a:pt x="7039" y="11950"/>
                  </a:cubicBezTo>
                  <a:lnTo>
                    <a:pt x="7442" y="11723"/>
                  </a:lnTo>
                  <a:cubicBezTo>
                    <a:pt x="9614" y="10422"/>
                    <a:pt x="10067" y="9233"/>
                    <a:pt x="10109" y="7606"/>
                  </a:cubicBezTo>
                  <a:lnTo>
                    <a:pt x="10109" y="6842"/>
                  </a:lnTo>
                  <a:lnTo>
                    <a:pt x="10109" y="6085"/>
                  </a:lnTo>
                  <a:lnTo>
                    <a:pt x="10109" y="5328"/>
                  </a:lnTo>
                  <a:lnTo>
                    <a:pt x="10109" y="4564"/>
                  </a:lnTo>
                  <a:lnTo>
                    <a:pt x="10109" y="3807"/>
                  </a:lnTo>
                  <a:lnTo>
                    <a:pt x="10109" y="3043"/>
                  </a:lnTo>
                  <a:lnTo>
                    <a:pt x="10109" y="2286"/>
                  </a:lnTo>
                  <a:lnTo>
                    <a:pt x="10109" y="1522"/>
                  </a:lnTo>
                  <a:lnTo>
                    <a:pt x="10109" y="765"/>
                  </a:lnTo>
                  <a:lnTo>
                    <a:pt x="101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8" name="Google Shape;4608;p85"/>
            <p:cNvSpPr/>
            <p:nvPr/>
          </p:nvSpPr>
          <p:spPr>
            <a:xfrm>
              <a:off x="1742230" y="2473407"/>
              <a:ext cx="281792" cy="314801"/>
            </a:xfrm>
            <a:custGeom>
              <a:rect l="l" t="t" r="r" b="b"/>
              <a:pathLst>
                <a:path w="10082" h="11263" extrusionOk="0">
                  <a:moveTo>
                    <a:pt x="15" y="2285"/>
                  </a:moveTo>
                  <a:cubicBezTo>
                    <a:pt x="15" y="2321"/>
                    <a:pt x="29" y="2356"/>
                    <a:pt x="50" y="2391"/>
                  </a:cubicBezTo>
                  <a:cubicBezTo>
                    <a:pt x="50" y="2391"/>
                    <a:pt x="6452" y="8362"/>
                    <a:pt x="6445" y="11142"/>
                  </a:cubicBezTo>
                  <a:cubicBezTo>
                    <a:pt x="6643" y="11263"/>
                    <a:pt x="7520" y="10937"/>
                    <a:pt x="8405" y="10428"/>
                  </a:cubicBezTo>
                  <a:lnTo>
                    <a:pt x="8808" y="10194"/>
                  </a:lnTo>
                  <a:cubicBezTo>
                    <a:pt x="9565" y="9749"/>
                    <a:pt x="10081" y="9310"/>
                    <a:pt x="10081" y="9126"/>
                  </a:cubicBezTo>
                  <a:cubicBezTo>
                    <a:pt x="9989" y="6119"/>
                    <a:pt x="8200" y="3014"/>
                    <a:pt x="5632" y="1408"/>
                  </a:cubicBezTo>
                  <a:lnTo>
                    <a:pt x="5625" y="1401"/>
                  </a:lnTo>
                  <a:lnTo>
                    <a:pt x="5504" y="1330"/>
                  </a:lnTo>
                  <a:lnTo>
                    <a:pt x="5384" y="1259"/>
                  </a:lnTo>
                  <a:lnTo>
                    <a:pt x="5264" y="1196"/>
                  </a:lnTo>
                  <a:lnTo>
                    <a:pt x="5151" y="1125"/>
                  </a:lnTo>
                  <a:lnTo>
                    <a:pt x="5030" y="1061"/>
                  </a:lnTo>
                  <a:lnTo>
                    <a:pt x="4917" y="991"/>
                  </a:lnTo>
                  <a:lnTo>
                    <a:pt x="4797" y="927"/>
                  </a:lnTo>
                  <a:lnTo>
                    <a:pt x="4691" y="863"/>
                  </a:lnTo>
                  <a:lnTo>
                    <a:pt x="4578" y="800"/>
                  </a:lnTo>
                  <a:lnTo>
                    <a:pt x="4464" y="736"/>
                  </a:lnTo>
                  <a:lnTo>
                    <a:pt x="4358" y="672"/>
                  </a:lnTo>
                  <a:lnTo>
                    <a:pt x="4252" y="609"/>
                  </a:lnTo>
                  <a:lnTo>
                    <a:pt x="4153" y="552"/>
                  </a:lnTo>
                  <a:lnTo>
                    <a:pt x="4054" y="495"/>
                  </a:lnTo>
                  <a:lnTo>
                    <a:pt x="3955" y="439"/>
                  </a:lnTo>
                  <a:lnTo>
                    <a:pt x="3863" y="382"/>
                  </a:lnTo>
                  <a:lnTo>
                    <a:pt x="3771" y="333"/>
                  </a:lnTo>
                  <a:lnTo>
                    <a:pt x="3686" y="283"/>
                  </a:lnTo>
                  <a:lnTo>
                    <a:pt x="3601" y="234"/>
                  </a:lnTo>
                  <a:lnTo>
                    <a:pt x="3523" y="191"/>
                  </a:lnTo>
                  <a:cubicBezTo>
                    <a:pt x="3205" y="0"/>
                    <a:pt x="2448" y="163"/>
                    <a:pt x="1684" y="609"/>
                  </a:cubicBezTo>
                  <a:lnTo>
                    <a:pt x="1288" y="842"/>
                  </a:lnTo>
                  <a:cubicBezTo>
                    <a:pt x="644" y="1210"/>
                    <a:pt x="177" y="1684"/>
                    <a:pt x="50" y="2045"/>
                  </a:cubicBezTo>
                  <a:cubicBezTo>
                    <a:pt x="15" y="2115"/>
                    <a:pt x="0" y="2200"/>
                    <a:pt x="15" y="22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9" name="Google Shape;4609;p85"/>
            <p:cNvSpPr/>
            <p:nvPr/>
          </p:nvSpPr>
          <p:spPr>
            <a:xfrm>
              <a:off x="1740833" y="2535680"/>
              <a:ext cx="181563" cy="548714"/>
            </a:xfrm>
            <a:custGeom>
              <a:rect l="l" t="t" r="r" b="b"/>
              <a:pathLst>
                <a:path w="6496" h="19632" extrusionOk="0">
                  <a:moveTo>
                    <a:pt x="50" y="1"/>
                  </a:moveTo>
                  <a:lnTo>
                    <a:pt x="50" y="1974"/>
                  </a:lnTo>
                  <a:lnTo>
                    <a:pt x="2109" y="3163"/>
                  </a:lnTo>
                  <a:cubicBezTo>
                    <a:pt x="3651" y="4054"/>
                    <a:pt x="4903" y="6219"/>
                    <a:pt x="4889" y="7995"/>
                  </a:cubicBezTo>
                  <a:cubicBezTo>
                    <a:pt x="4882" y="10527"/>
                    <a:pt x="4875" y="13060"/>
                    <a:pt x="4868" y="15600"/>
                  </a:cubicBezTo>
                  <a:cubicBezTo>
                    <a:pt x="4863" y="16857"/>
                    <a:pt x="4230" y="17582"/>
                    <a:pt x="3314" y="17582"/>
                  </a:cubicBezTo>
                  <a:cubicBezTo>
                    <a:pt x="2936" y="17582"/>
                    <a:pt x="2510" y="17459"/>
                    <a:pt x="2060" y="17198"/>
                  </a:cubicBezTo>
                  <a:lnTo>
                    <a:pt x="43" y="16031"/>
                  </a:lnTo>
                  <a:cubicBezTo>
                    <a:pt x="15" y="15982"/>
                    <a:pt x="1" y="15925"/>
                    <a:pt x="1" y="15868"/>
                  </a:cubicBezTo>
                  <a:lnTo>
                    <a:pt x="1" y="17892"/>
                  </a:lnTo>
                  <a:lnTo>
                    <a:pt x="43" y="17870"/>
                  </a:lnTo>
                  <a:lnTo>
                    <a:pt x="2060" y="19031"/>
                  </a:lnTo>
                  <a:cubicBezTo>
                    <a:pt x="2764" y="19439"/>
                    <a:pt x="3432" y="19632"/>
                    <a:pt x="4025" y="19632"/>
                  </a:cubicBezTo>
                  <a:cubicBezTo>
                    <a:pt x="5466" y="19632"/>
                    <a:pt x="6462" y="18489"/>
                    <a:pt x="6467" y="16519"/>
                  </a:cubicBezTo>
                  <a:lnTo>
                    <a:pt x="6488" y="8914"/>
                  </a:lnTo>
                  <a:cubicBezTo>
                    <a:pt x="6495" y="6134"/>
                    <a:pt x="4528" y="2724"/>
                    <a:pt x="2109" y="1331"/>
                  </a:cubicBezTo>
                  <a:lnTo>
                    <a:pt x="93" y="163"/>
                  </a:lnTo>
                  <a:cubicBezTo>
                    <a:pt x="65" y="114"/>
                    <a:pt x="50" y="57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0" name="Google Shape;4610;p85"/>
            <p:cNvSpPr/>
            <p:nvPr/>
          </p:nvSpPr>
          <p:spPr>
            <a:xfrm>
              <a:off x="1154777" y="2151200"/>
              <a:ext cx="703753" cy="343645"/>
            </a:xfrm>
            <a:custGeom>
              <a:rect l="l" t="t" r="r" b="b"/>
              <a:pathLst>
                <a:path w="25179" h="12295" extrusionOk="0">
                  <a:moveTo>
                    <a:pt x="12716" y="0"/>
                  </a:moveTo>
                  <a:cubicBezTo>
                    <a:pt x="9505" y="0"/>
                    <a:pt x="6264" y="722"/>
                    <a:pt x="3665" y="2133"/>
                  </a:cubicBezTo>
                  <a:cubicBezTo>
                    <a:pt x="3241" y="2367"/>
                    <a:pt x="2837" y="2607"/>
                    <a:pt x="2469" y="2841"/>
                  </a:cubicBezTo>
                  <a:cubicBezTo>
                    <a:pt x="29" y="4425"/>
                    <a:pt x="1" y="7927"/>
                    <a:pt x="2378" y="9590"/>
                  </a:cubicBezTo>
                  <a:cubicBezTo>
                    <a:pt x="2611" y="9752"/>
                    <a:pt x="2851" y="9908"/>
                    <a:pt x="3113" y="10057"/>
                  </a:cubicBezTo>
                  <a:cubicBezTo>
                    <a:pt x="5648" y="11546"/>
                    <a:pt x="9033" y="12295"/>
                    <a:pt x="12427" y="12295"/>
                  </a:cubicBezTo>
                  <a:cubicBezTo>
                    <a:pt x="15674" y="12295"/>
                    <a:pt x="18929" y="11610"/>
                    <a:pt x="21457" y="10234"/>
                  </a:cubicBezTo>
                  <a:cubicBezTo>
                    <a:pt x="22667" y="9576"/>
                    <a:pt x="23593" y="8819"/>
                    <a:pt x="24251" y="8005"/>
                  </a:cubicBezTo>
                  <a:cubicBezTo>
                    <a:pt x="25178" y="6866"/>
                    <a:pt x="25008" y="5720"/>
                    <a:pt x="24174" y="4517"/>
                  </a:cubicBezTo>
                  <a:cubicBezTo>
                    <a:pt x="23841" y="4036"/>
                    <a:pt x="22561" y="2777"/>
                    <a:pt x="21514" y="2155"/>
                  </a:cubicBezTo>
                  <a:cubicBezTo>
                    <a:pt x="19046" y="708"/>
                    <a:pt x="15896" y="0"/>
                    <a:pt x="12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1" name="Google Shape;4611;p85"/>
            <p:cNvSpPr/>
            <p:nvPr/>
          </p:nvSpPr>
          <p:spPr>
            <a:xfrm>
              <a:off x="1114054" y="2127163"/>
              <a:ext cx="780448" cy="450470"/>
            </a:xfrm>
            <a:custGeom>
              <a:rect l="l" t="t" r="r" b="b"/>
              <a:pathLst>
                <a:path w="27922" h="16117" extrusionOk="0">
                  <a:moveTo>
                    <a:pt x="4966" y="13251"/>
                  </a:moveTo>
                  <a:cubicBezTo>
                    <a:pt x="9933" y="16116"/>
                    <a:pt x="17990" y="16116"/>
                    <a:pt x="22956" y="13251"/>
                  </a:cubicBezTo>
                  <a:cubicBezTo>
                    <a:pt x="27923" y="10386"/>
                    <a:pt x="27923" y="5731"/>
                    <a:pt x="22956" y="2866"/>
                  </a:cubicBezTo>
                  <a:cubicBezTo>
                    <a:pt x="17983" y="1"/>
                    <a:pt x="9933" y="1"/>
                    <a:pt x="4966" y="2866"/>
                  </a:cubicBezTo>
                  <a:cubicBezTo>
                    <a:pt x="0" y="5731"/>
                    <a:pt x="0" y="10386"/>
                    <a:pt x="4966" y="13251"/>
                  </a:cubicBezTo>
                  <a:close/>
                  <a:moveTo>
                    <a:pt x="6777" y="10535"/>
                  </a:moveTo>
                  <a:cubicBezTo>
                    <a:pt x="6898" y="10513"/>
                    <a:pt x="7018" y="10556"/>
                    <a:pt x="7060" y="10627"/>
                  </a:cubicBezTo>
                  <a:cubicBezTo>
                    <a:pt x="7096" y="10697"/>
                    <a:pt x="7032" y="10768"/>
                    <a:pt x="6919" y="10789"/>
                  </a:cubicBezTo>
                  <a:cubicBezTo>
                    <a:pt x="6799" y="10811"/>
                    <a:pt x="6671" y="10775"/>
                    <a:pt x="6636" y="10704"/>
                  </a:cubicBezTo>
                  <a:cubicBezTo>
                    <a:pt x="6594" y="10641"/>
                    <a:pt x="6657" y="10563"/>
                    <a:pt x="6777" y="10535"/>
                  </a:cubicBezTo>
                  <a:close/>
                  <a:moveTo>
                    <a:pt x="5065" y="9664"/>
                  </a:moveTo>
                  <a:cubicBezTo>
                    <a:pt x="4966" y="9629"/>
                    <a:pt x="4938" y="9544"/>
                    <a:pt x="5009" y="9488"/>
                  </a:cubicBezTo>
                  <a:cubicBezTo>
                    <a:pt x="5101" y="9424"/>
                    <a:pt x="5214" y="9417"/>
                    <a:pt x="5320" y="9452"/>
                  </a:cubicBezTo>
                  <a:cubicBezTo>
                    <a:pt x="5419" y="9495"/>
                    <a:pt x="5447" y="9573"/>
                    <a:pt x="5377" y="9629"/>
                  </a:cubicBezTo>
                  <a:cubicBezTo>
                    <a:pt x="5285" y="9693"/>
                    <a:pt x="5172" y="9707"/>
                    <a:pt x="5065" y="9664"/>
                  </a:cubicBezTo>
                  <a:close/>
                  <a:moveTo>
                    <a:pt x="7718" y="11200"/>
                  </a:moveTo>
                  <a:cubicBezTo>
                    <a:pt x="7810" y="11249"/>
                    <a:pt x="7803" y="11334"/>
                    <a:pt x="7711" y="11384"/>
                  </a:cubicBezTo>
                  <a:cubicBezTo>
                    <a:pt x="7612" y="11433"/>
                    <a:pt x="7499" y="11433"/>
                    <a:pt x="7400" y="11384"/>
                  </a:cubicBezTo>
                  <a:cubicBezTo>
                    <a:pt x="7308" y="11327"/>
                    <a:pt x="7308" y="11249"/>
                    <a:pt x="7400" y="11200"/>
                  </a:cubicBezTo>
                  <a:cubicBezTo>
                    <a:pt x="7499" y="11143"/>
                    <a:pt x="7619" y="11143"/>
                    <a:pt x="7718" y="11200"/>
                  </a:cubicBezTo>
                  <a:close/>
                  <a:moveTo>
                    <a:pt x="9593" y="12537"/>
                  </a:moveTo>
                  <a:cubicBezTo>
                    <a:pt x="9713" y="12558"/>
                    <a:pt x="9770" y="12636"/>
                    <a:pt x="9735" y="12699"/>
                  </a:cubicBezTo>
                  <a:cubicBezTo>
                    <a:pt x="9657" y="12777"/>
                    <a:pt x="9544" y="12806"/>
                    <a:pt x="9444" y="12777"/>
                  </a:cubicBezTo>
                  <a:cubicBezTo>
                    <a:pt x="9331" y="12756"/>
                    <a:pt x="9268" y="12678"/>
                    <a:pt x="9310" y="12615"/>
                  </a:cubicBezTo>
                  <a:cubicBezTo>
                    <a:pt x="9352" y="12544"/>
                    <a:pt x="9480" y="12508"/>
                    <a:pt x="9593" y="12537"/>
                  </a:cubicBezTo>
                  <a:close/>
                  <a:moveTo>
                    <a:pt x="10923" y="12749"/>
                  </a:moveTo>
                  <a:cubicBezTo>
                    <a:pt x="11036" y="12770"/>
                    <a:pt x="11100" y="12848"/>
                    <a:pt x="11057" y="12912"/>
                  </a:cubicBezTo>
                  <a:cubicBezTo>
                    <a:pt x="11015" y="12982"/>
                    <a:pt x="10888" y="13018"/>
                    <a:pt x="10767" y="12989"/>
                  </a:cubicBezTo>
                  <a:cubicBezTo>
                    <a:pt x="10654" y="12968"/>
                    <a:pt x="10591" y="12890"/>
                    <a:pt x="10633" y="12827"/>
                  </a:cubicBezTo>
                  <a:cubicBezTo>
                    <a:pt x="10711" y="12749"/>
                    <a:pt x="10817" y="12721"/>
                    <a:pt x="10916" y="12749"/>
                  </a:cubicBezTo>
                  <a:close/>
                  <a:moveTo>
                    <a:pt x="10145" y="12466"/>
                  </a:moveTo>
                  <a:cubicBezTo>
                    <a:pt x="10102" y="12395"/>
                    <a:pt x="10166" y="12324"/>
                    <a:pt x="10286" y="12303"/>
                  </a:cubicBezTo>
                  <a:cubicBezTo>
                    <a:pt x="10407" y="12275"/>
                    <a:pt x="10534" y="12317"/>
                    <a:pt x="10569" y="12381"/>
                  </a:cubicBezTo>
                  <a:cubicBezTo>
                    <a:pt x="10612" y="12452"/>
                    <a:pt x="10541" y="12523"/>
                    <a:pt x="10428" y="12544"/>
                  </a:cubicBezTo>
                  <a:cubicBezTo>
                    <a:pt x="10308" y="12565"/>
                    <a:pt x="10180" y="12530"/>
                    <a:pt x="10145" y="12466"/>
                  </a:cubicBezTo>
                  <a:close/>
                  <a:moveTo>
                    <a:pt x="11057" y="13110"/>
                  </a:moveTo>
                  <a:cubicBezTo>
                    <a:pt x="11149" y="13131"/>
                    <a:pt x="11199" y="13188"/>
                    <a:pt x="11164" y="13244"/>
                  </a:cubicBezTo>
                  <a:cubicBezTo>
                    <a:pt x="11107" y="13301"/>
                    <a:pt x="11022" y="13322"/>
                    <a:pt x="10944" y="13301"/>
                  </a:cubicBezTo>
                  <a:cubicBezTo>
                    <a:pt x="10852" y="13287"/>
                    <a:pt x="10803" y="13223"/>
                    <a:pt x="10838" y="13173"/>
                  </a:cubicBezTo>
                  <a:cubicBezTo>
                    <a:pt x="10895" y="13117"/>
                    <a:pt x="10980" y="13088"/>
                    <a:pt x="11057" y="13117"/>
                  </a:cubicBezTo>
                  <a:close/>
                  <a:moveTo>
                    <a:pt x="10187" y="12855"/>
                  </a:moveTo>
                  <a:cubicBezTo>
                    <a:pt x="10159" y="12883"/>
                    <a:pt x="10117" y="12897"/>
                    <a:pt x="10074" y="12883"/>
                  </a:cubicBezTo>
                  <a:cubicBezTo>
                    <a:pt x="10032" y="12876"/>
                    <a:pt x="10003" y="12848"/>
                    <a:pt x="10025" y="12820"/>
                  </a:cubicBezTo>
                  <a:cubicBezTo>
                    <a:pt x="10053" y="12791"/>
                    <a:pt x="10095" y="12777"/>
                    <a:pt x="10138" y="12791"/>
                  </a:cubicBezTo>
                  <a:cubicBezTo>
                    <a:pt x="10180" y="12798"/>
                    <a:pt x="10201" y="12834"/>
                    <a:pt x="10187" y="12855"/>
                  </a:cubicBezTo>
                  <a:close/>
                  <a:moveTo>
                    <a:pt x="10350" y="13145"/>
                  </a:moveTo>
                  <a:cubicBezTo>
                    <a:pt x="10463" y="13173"/>
                    <a:pt x="10527" y="13244"/>
                    <a:pt x="10484" y="13315"/>
                  </a:cubicBezTo>
                  <a:cubicBezTo>
                    <a:pt x="10442" y="13379"/>
                    <a:pt x="10315" y="13414"/>
                    <a:pt x="10194" y="13393"/>
                  </a:cubicBezTo>
                  <a:cubicBezTo>
                    <a:pt x="10081" y="13364"/>
                    <a:pt x="10017" y="13294"/>
                    <a:pt x="10060" y="13223"/>
                  </a:cubicBezTo>
                  <a:cubicBezTo>
                    <a:pt x="10102" y="13159"/>
                    <a:pt x="10230" y="13124"/>
                    <a:pt x="10350" y="13152"/>
                  </a:cubicBezTo>
                  <a:close/>
                  <a:moveTo>
                    <a:pt x="9742" y="13265"/>
                  </a:moveTo>
                  <a:cubicBezTo>
                    <a:pt x="9678" y="13371"/>
                    <a:pt x="9480" y="13428"/>
                    <a:pt x="9303" y="13386"/>
                  </a:cubicBezTo>
                  <a:cubicBezTo>
                    <a:pt x="9126" y="13350"/>
                    <a:pt x="9027" y="13237"/>
                    <a:pt x="9091" y="13131"/>
                  </a:cubicBezTo>
                  <a:cubicBezTo>
                    <a:pt x="9154" y="13025"/>
                    <a:pt x="9360" y="12968"/>
                    <a:pt x="9536" y="13011"/>
                  </a:cubicBezTo>
                  <a:cubicBezTo>
                    <a:pt x="9713" y="13046"/>
                    <a:pt x="9812" y="13166"/>
                    <a:pt x="9742" y="13272"/>
                  </a:cubicBezTo>
                  <a:close/>
                  <a:moveTo>
                    <a:pt x="8829" y="12487"/>
                  </a:moveTo>
                  <a:cubicBezTo>
                    <a:pt x="8914" y="12643"/>
                    <a:pt x="8765" y="12806"/>
                    <a:pt x="8504" y="12848"/>
                  </a:cubicBezTo>
                  <a:cubicBezTo>
                    <a:pt x="8242" y="12897"/>
                    <a:pt x="7966" y="12820"/>
                    <a:pt x="7881" y="12664"/>
                  </a:cubicBezTo>
                  <a:cubicBezTo>
                    <a:pt x="7796" y="12515"/>
                    <a:pt x="7938" y="12353"/>
                    <a:pt x="8199" y="12303"/>
                  </a:cubicBezTo>
                  <a:cubicBezTo>
                    <a:pt x="8461" y="12254"/>
                    <a:pt x="8744" y="12339"/>
                    <a:pt x="8829" y="12487"/>
                  </a:cubicBezTo>
                  <a:close/>
                  <a:moveTo>
                    <a:pt x="7520" y="11914"/>
                  </a:moveTo>
                  <a:cubicBezTo>
                    <a:pt x="7563" y="11985"/>
                    <a:pt x="7499" y="12056"/>
                    <a:pt x="7379" y="12077"/>
                  </a:cubicBezTo>
                  <a:cubicBezTo>
                    <a:pt x="7258" y="12098"/>
                    <a:pt x="7131" y="12063"/>
                    <a:pt x="7096" y="11992"/>
                  </a:cubicBezTo>
                  <a:cubicBezTo>
                    <a:pt x="7060" y="11928"/>
                    <a:pt x="7124" y="11850"/>
                    <a:pt x="7237" y="11829"/>
                  </a:cubicBezTo>
                  <a:cubicBezTo>
                    <a:pt x="7358" y="11808"/>
                    <a:pt x="7485" y="11850"/>
                    <a:pt x="7520" y="11914"/>
                  </a:cubicBezTo>
                  <a:close/>
                  <a:moveTo>
                    <a:pt x="5313" y="11355"/>
                  </a:moveTo>
                  <a:cubicBezTo>
                    <a:pt x="5249" y="11235"/>
                    <a:pt x="5363" y="11108"/>
                    <a:pt x="5568" y="11065"/>
                  </a:cubicBezTo>
                  <a:cubicBezTo>
                    <a:pt x="5773" y="11030"/>
                    <a:pt x="5992" y="11094"/>
                    <a:pt x="6063" y="11214"/>
                  </a:cubicBezTo>
                  <a:cubicBezTo>
                    <a:pt x="6127" y="11334"/>
                    <a:pt x="6013" y="11461"/>
                    <a:pt x="5808" y="11497"/>
                  </a:cubicBezTo>
                  <a:cubicBezTo>
                    <a:pt x="5603" y="11539"/>
                    <a:pt x="5384" y="11476"/>
                    <a:pt x="5313" y="11355"/>
                  </a:cubicBezTo>
                  <a:close/>
                  <a:moveTo>
                    <a:pt x="5773" y="11942"/>
                  </a:moveTo>
                  <a:cubicBezTo>
                    <a:pt x="5787" y="11872"/>
                    <a:pt x="5900" y="11822"/>
                    <a:pt x="6028" y="11829"/>
                  </a:cubicBezTo>
                  <a:cubicBezTo>
                    <a:pt x="6148" y="11843"/>
                    <a:pt x="6233" y="11907"/>
                    <a:pt x="6219" y="11978"/>
                  </a:cubicBezTo>
                  <a:cubicBezTo>
                    <a:pt x="6197" y="12049"/>
                    <a:pt x="6084" y="12098"/>
                    <a:pt x="5964" y="12091"/>
                  </a:cubicBezTo>
                  <a:cubicBezTo>
                    <a:pt x="5844" y="12077"/>
                    <a:pt x="5752" y="12013"/>
                    <a:pt x="5773" y="11942"/>
                  </a:cubicBezTo>
                  <a:close/>
                  <a:moveTo>
                    <a:pt x="7442" y="12897"/>
                  </a:moveTo>
                  <a:cubicBezTo>
                    <a:pt x="7329" y="12919"/>
                    <a:pt x="7202" y="12883"/>
                    <a:pt x="7159" y="12813"/>
                  </a:cubicBezTo>
                  <a:cubicBezTo>
                    <a:pt x="7124" y="12749"/>
                    <a:pt x="7188" y="12671"/>
                    <a:pt x="7308" y="12650"/>
                  </a:cubicBezTo>
                  <a:cubicBezTo>
                    <a:pt x="7421" y="12629"/>
                    <a:pt x="7549" y="12664"/>
                    <a:pt x="7591" y="12735"/>
                  </a:cubicBezTo>
                  <a:cubicBezTo>
                    <a:pt x="7626" y="12798"/>
                    <a:pt x="7563" y="12876"/>
                    <a:pt x="7442" y="12897"/>
                  </a:cubicBezTo>
                  <a:close/>
                  <a:moveTo>
                    <a:pt x="8341" y="13237"/>
                  </a:moveTo>
                  <a:cubicBezTo>
                    <a:pt x="8313" y="13180"/>
                    <a:pt x="8362" y="13124"/>
                    <a:pt x="8454" y="13110"/>
                  </a:cubicBezTo>
                  <a:cubicBezTo>
                    <a:pt x="8539" y="13088"/>
                    <a:pt x="8624" y="13110"/>
                    <a:pt x="8673" y="13173"/>
                  </a:cubicBezTo>
                  <a:cubicBezTo>
                    <a:pt x="8709" y="13223"/>
                    <a:pt x="8652" y="13279"/>
                    <a:pt x="8567" y="13301"/>
                  </a:cubicBezTo>
                  <a:cubicBezTo>
                    <a:pt x="8482" y="13322"/>
                    <a:pt x="8397" y="13294"/>
                    <a:pt x="8348" y="13237"/>
                  </a:cubicBezTo>
                  <a:close/>
                  <a:moveTo>
                    <a:pt x="10095" y="13845"/>
                  </a:moveTo>
                  <a:cubicBezTo>
                    <a:pt x="10032" y="13952"/>
                    <a:pt x="9834" y="14001"/>
                    <a:pt x="9657" y="13966"/>
                  </a:cubicBezTo>
                  <a:cubicBezTo>
                    <a:pt x="9480" y="13930"/>
                    <a:pt x="9381" y="13810"/>
                    <a:pt x="9444" y="13711"/>
                  </a:cubicBezTo>
                  <a:cubicBezTo>
                    <a:pt x="9508" y="13605"/>
                    <a:pt x="9713" y="13548"/>
                    <a:pt x="9890" y="13584"/>
                  </a:cubicBezTo>
                  <a:cubicBezTo>
                    <a:pt x="10067" y="13626"/>
                    <a:pt x="10166" y="13739"/>
                    <a:pt x="10095" y="13845"/>
                  </a:cubicBezTo>
                  <a:close/>
                  <a:moveTo>
                    <a:pt x="11277" y="13860"/>
                  </a:moveTo>
                  <a:cubicBezTo>
                    <a:pt x="11213" y="13966"/>
                    <a:pt x="11015" y="14022"/>
                    <a:pt x="10838" y="13980"/>
                  </a:cubicBezTo>
                  <a:cubicBezTo>
                    <a:pt x="10661" y="13944"/>
                    <a:pt x="10562" y="13831"/>
                    <a:pt x="10626" y="13725"/>
                  </a:cubicBezTo>
                  <a:cubicBezTo>
                    <a:pt x="10690" y="13619"/>
                    <a:pt x="10895" y="13562"/>
                    <a:pt x="11072" y="13605"/>
                  </a:cubicBezTo>
                  <a:cubicBezTo>
                    <a:pt x="11248" y="13640"/>
                    <a:pt x="11347" y="13761"/>
                    <a:pt x="11277" y="13860"/>
                  </a:cubicBezTo>
                  <a:close/>
                  <a:moveTo>
                    <a:pt x="12840" y="14199"/>
                  </a:moveTo>
                  <a:cubicBezTo>
                    <a:pt x="12776" y="14305"/>
                    <a:pt x="12578" y="14362"/>
                    <a:pt x="12394" y="14327"/>
                  </a:cubicBezTo>
                  <a:cubicBezTo>
                    <a:pt x="12211" y="14284"/>
                    <a:pt x="12119" y="14171"/>
                    <a:pt x="12182" y="14065"/>
                  </a:cubicBezTo>
                  <a:cubicBezTo>
                    <a:pt x="12253" y="13959"/>
                    <a:pt x="12451" y="13909"/>
                    <a:pt x="12635" y="13944"/>
                  </a:cubicBezTo>
                  <a:cubicBezTo>
                    <a:pt x="12812" y="13980"/>
                    <a:pt x="12911" y="14100"/>
                    <a:pt x="12840" y="14206"/>
                  </a:cubicBezTo>
                  <a:close/>
                  <a:moveTo>
                    <a:pt x="14043" y="14192"/>
                  </a:moveTo>
                  <a:cubicBezTo>
                    <a:pt x="14000" y="14263"/>
                    <a:pt x="13873" y="14291"/>
                    <a:pt x="13753" y="14270"/>
                  </a:cubicBezTo>
                  <a:cubicBezTo>
                    <a:pt x="13640" y="14249"/>
                    <a:pt x="13576" y="14171"/>
                    <a:pt x="13618" y="14107"/>
                  </a:cubicBezTo>
                  <a:cubicBezTo>
                    <a:pt x="13661" y="14036"/>
                    <a:pt x="13788" y="14001"/>
                    <a:pt x="13908" y="14029"/>
                  </a:cubicBezTo>
                  <a:cubicBezTo>
                    <a:pt x="14022" y="14051"/>
                    <a:pt x="14085" y="14128"/>
                    <a:pt x="14043" y="14192"/>
                  </a:cubicBezTo>
                  <a:close/>
                  <a:moveTo>
                    <a:pt x="13427" y="13683"/>
                  </a:moveTo>
                  <a:cubicBezTo>
                    <a:pt x="13456" y="13711"/>
                    <a:pt x="13434" y="13739"/>
                    <a:pt x="13392" y="13753"/>
                  </a:cubicBezTo>
                  <a:cubicBezTo>
                    <a:pt x="13357" y="13761"/>
                    <a:pt x="13307" y="13753"/>
                    <a:pt x="13279" y="13732"/>
                  </a:cubicBezTo>
                  <a:cubicBezTo>
                    <a:pt x="13250" y="13704"/>
                    <a:pt x="13272" y="13676"/>
                    <a:pt x="13314" y="13662"/>
                  </a:cubicBezTo>
                  <a:cubicBezTo>
                    <a:pt x="13357" y="13647"/>
                    <a:pt x="13399" y="13654"/>
                    <a:pt x="13434" y="13683"/>
                  </a:cubicBezTo>
                  <a:close/>
                  <a:moveTo>
                    <a:pt x="12854" y="13456"/>
                  </a:moveTo>
                  <a:cubicBezTo>
                    <a:pt x="12755" y="13619"/>
                    <a:pt x="12437" y="13704"/>
                    <a:pt x="12154" y="13647"/>
                  </a:cubicBezTo>
                  <a:cubicBezTo>
                    <a:pt x="11871" y="13584"/>
                    <a:pt x="11722" y="13407"/>
                    <a:pt x="11829" y="13244"/>
                  </a:cubicBezTo>
                  <a:cubicBezTo>
                    <a:pt x="11928" y="13074"/>
                    <a:pt x="12239" y="12989"/>
                    <a:pt x="12529" y="13053"/>
                  </a:cubicBezTo>
                  <a:cubicBezTo>
                    <a:pt x="12812" y="13110"/>
                    <a:pt x="12960" y="13294"/>
                    <a:pt x="12854" y="13456"/>
                  </a:cubicBezTo>
                  <a:close/>
                  <a:moveTo>
                    <a:pt x="11560" y="12756"/>
                  </a:moveTo>
                  <a:cubicBezTo>
                    <a:pt x="11531" y="12784"/>
                    <a:pt x="11489" y="12798"/>
                    <a:pt x="11447" y="12791"/>
                  </a:cubicBezTo>
                  <a:cubicBezTo>
                    <a:pt x="11404" y="12777"/>
                    <a:pt x="11376" y="12749"/>
                    <a:pt x="11397" y="12721"/>
                  </a:cubicBezTo>
                  <a:cubicBezTo>
                    <a:pt x="11425" y="12692"/>
                    <a:pt x="11468" y="12678"/>
                    <a:pt x="11503" y="12692"/>
                  </a:cubicBezTo>
                  <a:cubicBezTo>
                    <a:pt x="11553" y="12706"/>
                    <a:pt x="11574" y="12735"/>
                    <a:pt x="11560" y="12763"/>
                  </a:cubicBezTo>
                  <a:close/>
                  <a:moveTo>
                    <a:pt x="11920" y="12890"/>
                  </a:moveTo>
                  <a:cubicBezTo>
                    <a:pt x="11942" y="12919"/>
                    <a:pt x="11928" y="12947"/>
                    <a:pt x="11885" y="12961"/>
                  </a:cubicBezTo>
                  <a:cubicBezTo>
                    <a:pt x="11843" y="12975"/>
                    <a:pt x="11800" y="12968"/>
                    <a:pt x="11765" y="12940"/>
                  </a:cubicBezTo>
                  <a:cubicBezTo>
                    <a:pt x="11744" y="12912"/>
                    <a:pt x="11758" y="12883"/>
                    <a:pt x="11800" y="12869"/>
                  </a:cubicBezTo>
                  <a:cubicBezTo>
                    <a:pt x="11843" y="12855"/>
                    <a:pt x="11892" y="12869"/>
                    <a:pt x="11920" y="12897"/>
                  </a:cubicBezTo>
                  <a:close/>
                  <a:moveTo>
                    <a:pt x="16186" y="14595"/>
                  </a:moveTo>
                  <a:cubicBezTo>
                    <a:pt x="16123" y="14701"/>
                    <a:pt x="15917" y="14751"/>
                    <a:pt x="15741" y="14716"/>
                  </a:cubicBezTo>
                  <a:cubicBezTo>
                    <a:pt x="15564" y="14680"/>
                    <a:pt x="15465" y="14560"/>
                    <a:pt x="15535" y="14454"/>
                  </a:cubicBezTo>
                  <a:cubicBezTo>
                    <a:pt x="15599" y="14355"/>
                    <a:pt x="15797" y="14298"/>
                    <a:pt x="15974" y="14334"/>
                  </a:cubicBezTo>
                  <a:cubicBezTo>
                    <a:pt x="16151" y="14376"/>
                    <a:pt x="16250" y="14489"/>
                    <a:pt x="16186" y="14595"/>
                  </a:cubicBezTo>
                  <a:close/>
                  <a:moveTo>
                    <a:pt x="13300" y="13202"/>
                  </a:moveTo>
                  <a:cubicBezTo>
                    <a:pt x="13258" y="13216"/>
                    <a:pt x="13215" y="13209"/>
                    <a:pt x="13180" y="13180"/>
                  </a:cubicBezTo>
                  <a:cubicBezTo>
                    <a:pt x="13158" y="13152"/>
                    <a:pt x="13173" y="13124"/>
                    <a:pt x="13215" y="13110"/>
                  </a:cubicBezTo>
                  <a:cubicBezTo>
                    <a:pt x="13258" y="13096"/>
                    <a:pt x="13300" y="13110"/>
                    <a:pt x="13335" y="13131"/>
                  </a:cubicBezTo>
                  <a:cubicBezTo>
                    <a:pt x="13357" y="13159"/>
                    <a:pt x="13342" y="13188"/>
                    <a:pt x="13300" y="13202"/>
                  </a:cubicBezTo>
                  <a:close/>
                  <a:moveTo>
                    <a:pt x="14920" y="14029"/>
                  </a:moveTo>
                  <a:cubicBezTo>
                    <a:pt x="14962" y="13959"/>
                    <a:pt x="15090" y="13923"/>
                    <a:pt x="15210" y="13952"/>
                  </a:cubicBezTo>
                  <a:cubicBezTo>
                    <a:pt x="15323" y="13973"/>
                    <a:pt x="15387" y="14051"/>
                    <a:pt x="15344" y="14114"/>
                  </a:cubicBezTo>
                  <a:cubicBezTo>
                    <a:pt x="15302" y="14185"/>
                    <a:pt x="15175" y="14220"/>
                    <a:pt x="15054" y="14192"/>
                  </a:cubicBezTo>
                  <a:cubicBezTo>
                    <a:pt x="14941" y="14164"/>
                    <a:pt x="14885" y="14093"/>
                    <a:pt x="14920" y="14029"/>
                  </a:cubicBezTo>
                  <a:close/>
                  <a:moveTo>
                    <a:pt x="14340" y="13711"/>
                  </a:moveTo>
                  <a:cubicBezTo>
                    <a:pt x="14106" y="13662"/>
                    <a:pt x="13979" y="13506"/>
                    <a:pt x="14071" y="13371"/>
                  </a:cubicBezTo>
                  <a:cubicBezTo>
                    <a:pt x="14156" y="13237"/>
                    <a:pt x="14411" y="13166"/>
                    <a:pt x="14651" y="13216"/>
                  </a:cubicBezTo>
                  <a:cubicBezTo>
                    <a:pt x="14892" y="13265"/>
                    <a:pt x="15012" y="13414"/>
                    <a:pt x="14927" y="13548"/>
                  </a:cubicBezTo>
                  <a:cubicBezTo>
                    <a:pt x="14842" y="13690"/>
                    <a:pt x="14580" y="13761"/>
                    <a:pt x="14340" y="13711"/>
                  </a:cubicBezTo>
                  <a:close/>
                  <a:moveTo>
                    <a:pt x="16123" y="14044"/>
                  </a:moveTo>
                  <a:cubicBezTo>
                    <a:pt x="16059" y="14107"/>
                    <a:pt x="15974" y="14128"/>
                    <a:pt x="15896" y="14107"/>
                  </a:cubicBezTo>
                  <a:cubicBezTo>
                    <a:pt x="15804" y="14086"/>
                    <a:pt x="15762" y="14029"/>
                    <a:pt x="15790" y="13980"/>
                  </a:cubicBezTo>
                  <a:cubicBezTo>
                    <a:pt x="15847" y="13916"/>
                    <a:pt x="15932" y="13895"/>
                    <a:pt x="16017" y="13916"/>
                  </a:cubicBezTo>
                  <a:cubicBezTo>
                    <a:pt x="16108" y="13937"/>
                    <a:pt x="16151" y="13994"/>
                    <a:pt x="16123" y="14044"/>
                  </a:cubicBezTo>
                  <a:close/>
                  <a:moveTo>
                    <a:pt x="15528" y="13732"/>
                  </a:moveTo>
                  <a:cubicBezTo>
                    <a:pt x="15408" y="13711"/>
                    <a:pt x="15352" y="13633"/>
                    <a:pt x="15394" y="13570"/>
                  </a:cubicBezTo>
                  <a:cubicBezTo>
                    <a:pt x="15436" y="13499"/>
                    <a:pt x="15564" y="13463"/>
                    <a:pt x="15677" y="13492"/>
                  </a:cubicBezTo>
                  <a:cubicBezTo>
                    <a:pt x="15797" y="13513"/>
                    <a:pt x="15854" y="13591"/>
                    <a:pt x="15818" y="13654"/>
                  </a:cubicBezTo>
                  <a:cubicBezTo>
                    <a:pt x="15741" y="13732"/>
                    <a:pt x="15627" y="13761"/>
                    <a:pt x="15528" y="13732"/>
                  </a:cubicBezTo>
                  <a:close/>
                  <a:moveTo>
                    <a:pt x="17361" y="14411"/>
                  </a:moveTo>
                  <a:cubicBezTo>
                    <a:pt x="17255" y="14461"/>
                    <a:pt x="17141" y="14461"/>
                    <a:pt x="17042" y="14411"/>
                  </a:cubicBezTo>
                  <a:cubicBezTo>
                    <a:pt x="16950" y="14355"/>
                    <a:pt x="16957" y="14277"/>
                    <a:pt x="17042" y="14227"/>
                  </a:cubicBezTo>
                  <a:cubicBezTo>
                    <a:pt x="17141" y="14178"/>
                    <a:pt x="17262" y="14178"/>
                    <a:pt x="17361" y="14227"/>
                  </a:cubicBezTo>
                  <a:cubicBezTo>
                    <a:pt x="17446" y="14277"/>
                    <a:pt x="17446" y="14355"/>
                    <a:pt x="17361" y="14411"/>
                  </a:cubicBezTo>
                  <a:close/>
                  <a:moveTo>
                    <a:pt x="15139" y="13053"/>
                  </a:moveTo>
                  <a:cubicBezTo>
                    <a:pt x="15111" y="13081"/>
                    <a:pt x="15069" y="13096"/>
                    <a:pt x="15026" y="13081"/>
                  </a:cubicBezTo>
                  <a:cubicBezTo>
                    <a:pt x="14984" y="13074"/>
                    <a:pt x="14955" y="13046"/>
                    <a:pt x="14977" y="13018"/>
                  </a:cubicBezTo>
                  <a:cubicBezTo>
                    <a:pt x="15005" y="12989"/>
                    <a:pt x="15047" y="12975"/>
                    <a:pt x="15090" y="12989"/>
                  </a:cubicBezTo>
                  <a:cubicBezTo>
                    <a:pt x="15132" y="12997"/>
                    <a:pt x="15153" y="13025"/>
                    <a:pt x="15139" y="13046"/>
                  </a:cubicBezTo>
                  <a:close/>
                  <a:moveTo>
                    <a:pt x="15465" y="13145"/>
                  </a:moveTo>
                  <a:cubicBezTo>
                    <a:pt x="15507" y="13081"/>
                    <a:pt x="15635" y="13046"/>
                    <a:pt x="15755" y="13067"/>
                  </a:cubicBezTo>
                  <a:cubicBezTo>
                    <a:pt x="15868" y="13096"/>
                    <a:pt x="15932" y="13166"/>
                    <a:pt x="15889" y="13237"/>
                  </a:cubicBezTo>
                  <a:cubicBezTo>
                    <a:pt x="15847" y="13301"/>
                    <a:pt x="15719" y="13336"/>
                    <a:pt x="15599" y="13315"/>
                  </a:cubicBezTo>
                  <a:cubicBezTo>
                    <a:pt x="15486" y="13287"/>
                    <a:pt x="15422" y="13209"/>
                    <a:pt x="15465" y="13145"/>
                  </a:cubicBezTo>
                  <a:close/>
                  <a:moveTo>
                    <a:pt x="16717" y="13817"/>
                  </a:moveTo>
                  <a:cubicBezTo>
                    <a:pt x="16377" y="13746"/>
                    <a:pt x="16200" y="13534"/>
                    <a:pt x="16321" y="13336"/>
                  </a:cubicBezTo>
                  <a:cubicBezTo>
                    <a:pt x="16448" y="13138"/>
                    <a:pt x="16823" y="13039"/>
                    <a:pt x="17163" y="13110"/>
                  </a:cubicBezTo>
                  <a:cubicBezTo>
                    <a:pt x="17502" y="13180"/>
                    <a:pt x="17679" y="13393"/>
                    <a:pt x="17552" y="13591"/>
                  </a:cubicBezTo>
                  <a:cubicBezTo>
                    <a:pt x="17431" y="13789"/>
                    <a:pt x="17056" y="13888"/>
                    <a:pt x="16717" y="13817"/>
                  </a:cubicBezTo>
                  <a:close/>
                  <a:moveTo>
                    <a:pt x="16300" y="12961"/>
                  </a:moveTo>
                  <a:cubicBezTo>
                    <a:pt x="16271" y="12940"/>
                    <a:pt x="16292" y="12905"/>
                    <a:pt x="16335" y="12890"/>
                  </a:cubicBezTo>
                  <a:cubicBezTo>
                    <a:pt x="16370" y="12883"/>
                    <a:pt x="16420" y="12890"/>
                    <a:pt x="16448" y="12912"/>
                  </a:cubicBezTo>
                  <a:cubicBezTo>
                    <a:pt x="16476" y="12940"/>
                    <a:pt x="16455" y="12968"/>
                    <a:pt x="16413" y="12982"/>
                  </a:cubicBezTo>
                  <a:cubicBezTo>
                    <a:pt x="16370" y="12997"/>
                    <a:pt x="16328" y="12989"/>
                    <a:pt x="16300" y="12961"/>
                  </a:cubicBezTo>
                  <a:close/>
                  <a:moveTo>
                    <a:pt x="18988" y="14220"/>
                  </a:moveTo>
                  <a:cubicBezTo>
                    <a:pt x="18889" y="14270"/>
                    <a:pt x="18768" y="14270"/>
                    <a:pt x="18669" y="14220"/>
                  </a:cubicBezTo>
                  <a:cubicBezTo>
                    <a:pt x="18577" y="14171"/>
                    <a:pt x="18585" y="14086"/>
                    <a:pt x="18669" y="14036"/>
                  </a:cubicBezTo>
                  <a:cubicBezTo>
                    <a:pt x="18776" y="13987"/>
                    <a:pt x="18889" y="13987"/>
                    <a:pt x="18988" y="14036"/>
                  </a:cubicBezTo>
                  <a:cubicBezTo>
                    <a:pt x="19073" y="14086"/>
                    <a:pt x="19073" y="14171"/>
                    <a:pt x="18981" y="14220"/>
                  </a:cubicBezTo>
                  <a:close/>
                  <a:moveTo>
                    <a:pt x="18570" y="13775"/>
                  </a:moveTo>
                  <a:cubicBezTo>
                    <a:pt x="18507" y="13881"/>
                    <a:pt x="18309" y="13930"/>
                    <a:pt x="18132" y="13895"/>
                  </a:cubicBezTo>
                  <a:cubicBezTo>
                    <a:pt x="17955" y="13860"/>
                    <a:pt x="17856" y="13739"/>
                    <a:pt x="17920" y="13640"/>
                  </a:cubicBezTo>
                  <a:cubicBezTo>
                    <a:pt x="17983" y="13534"/>
                    <a:pt x="18188" y="13478"/>
                    <a:pt x="18365" y="13513"/>
                  </a:cubicBezTo>
                  <a:cubicBezTo>
                    <a:pt x="18542" y="13555"/>
                    <a:pt x="18634" y="13669"/>
                    <a:pt x="18570" y="13775"/>
                  </a:cubicBezTo>
                  <a:close/>
                  <a:moveTo>
                    <a:pt x="17905" y="13067"/>
                  </a:moveTo>
                  <a:cubicBezTo>
                    <a:pt x="17863" y="13110"/>
                    <a:pt x="17806" y="13124"/>
                    <a:pt x="17750" y="13110"/>
                  </a:cubicBezTo>
                  <a:cubicBezTo>
                    <a:pt x="17679" y="13096"/>
                    <a:pt x="17651" y="13053"/>
                    <a:pt x="17672" y="13025"/>
                  </a:cubicBezTo>
                  <a:cubicBezTo>
                    <a:pt x="17714" y="12982"/>
                    <a:pt x="17771" y="12961"/>
                    <a:pt x="17828" y="12975"/>
                  </a:cubicBezTo>
                  <a:cubicBezTo>
                    <a:pt x="17891" y="12989"/>
                    <a:pt x="17927" y="13032"/>
                    <a:pt x="17898" y="13067"/>
                  </a:cubicBezTo>
                  <a:close/>
                  <a:moveTo>
                    <a:pt x="20155" y="13732"/>
                  </a:moveTo>
                  <a:cubicBezTo>
                    <a:pt x="20063" y="13881"/>
                    <a:pt x="19780" y="13959"/>
                    <a:pt x="19518" y="13909"/>
                  </a:cubicBezTo>
                  <a:cubicBezTo>
                    <a:pt x="19257" y="13853"/>
                    <a:pt x="19122" y="13683"/>
                    <a:pt x="19221" y="13534"/>
                  </a:cubicBezTo>
                  <a:cubicBezTo>
                    <a:pt x="19313" y="13386"/>
                    <a:pt x="19596" y="13308"/>
                    <a:pt x="19858" y="13357"/>
                  </a:cubicBezTo>
                  <a:cubicBezTo>
                    <a:pt x="20113" y="13414"/>
                    <a:pt x="20247" y="13577"/>
                    <a:pt x="20155" y="13725"/>
                  </a:cubicBezTo>
                  <a:close/>
                  <a:moveTo>
                    <a:pt x="18259" y="13067"/>
                  </a:moveTo>
                  <a:cubicBezTo>
                    <a:pt x="18287" y="13039"/>
                    <a:pt x="18330" y="13025"/>
                    <a:pt x="18372" y="13039"/>
                  </a:cubicBezTo>
                  <a:cubicBezTo>
                    <a:pt x="18415" y="13046"/>
                    <a:pt x="18436" y="13074"/>
                    <a:pt x="18422" y="13103"/>
                  </a:cubicBezTo>
                  <a:cubicBezTo>
                    <a:pt x="18394" y="13131"/>
                    <a:pt x="18351" y="13145"/>
                    <a:pt x="18309" y="13131"/>
                  </a:cubicBezTo>
                  <a:cubicBezTo>
                    <a:pt x="18259" y="13124"/>
                    <a:pt x="18245" y="13096"/>
                    <a:pt x="18252" y="13067"/>
                  </a:cubicBezTo>
                  <a:close/>
                  <a:moveTo>
                    <a:pt x="18846" y="13046"/>
                  </a:moveTo>
                  <a:cubicBezTo>
                    <a:pt x="18924" y="12968"/>
                    <a:pt x="19030" y="12940"/>
                    <a:pt x="19136" y="12968"/>
                  </a:cubicBezTo>
                  <a:cubicBezTo>
                    <a:pt x="19250" y="12989"/>
                    <a:pt x="19313" y="13067"/>
                    <a:pt x="19271" y="13131"/>
                  </a:cubicBezTo>
                  <a:cubicBezTo>
                    <a:pt x="19200" y="13209"/>
                    <a:pt x="19087" y="13237"/>
                    <a:pt x="18981" y="13209"/>
                  </a:cubicBezTo>
                  <a:cubicBezTo>
                    <a:pt x="18860" y="13188"/>
                    <a:pt x="18804" y="13110"/>
                    <a:pt x="18846" y="13046"/>
                  </a:cubicBezTo>
                  <a:close/>
                  <a:moveTo>
                    <a:pt x="19469" y="12862"/>
                  </a:moveTo>
                  <a:cubicBezTo>
                    <a:pt x="19426" y="12876"/>
                    <a:pt x="19384" y="12876"/>
                    <a:pt x="19341" y="12862"/>
                  </a:cubicBezTo>
                  <a:cubicBezTo>
                    <a:pt x="19313" y="12841"/>
                    <a:pt x="19313" y="12806"/>
                    <a:pt x="19341" y="12791"/>
                  </a:cubicBezTo>
                  <a:cubicBezTo>
                    <a:pt x="19384" y="12770"/>
                    <a:pt x="19426" y="12770"/>
                    <a:pt x="19469" y="12791"/>
                  </a:cubicBezTo>
                  <a:cubicBezTo>
                    <a:pt x="19497" y="12806"/>
                    <a:pt x="19497" y="12841"/>
                    <a:pt x="19462" y="12862"/>
                  </a:cubicBezTo>
                  <a:close/>
                  <a:moveTo>
                    <a:pt x="21075" y="13534"/>
                  </a:moveTo>
                  <a:cubicBezTo>
                    <a:pt x="20976" y="13584"/>
                    <a:pt x="20855" y="13584"/>
                    <a:pt x="20756" y="13534"/>
                  </a:cubicBezTo>
                  <a:cubicBezTo>
                    <a:pt x="20671" y="13485"/>
                    <a:pt x="20671" y="13407"/>
                    <a:pt x="20763" y="13357"/>
                  </a:cubicBezTo>
                  <a:cubicBezTo>
                    <a:pt x="20862" y="13301"/>
                    <a:pt x="20976" y="13301"/>
                    <a:pt x="21082" y="13357"/>
                  </a:cubicBezTo>
                  <a:cubicBezTo>
                    <a:pt x="21160" y="13407"/>
                    <a:pt x="21153" y="13485"/>
                    <a:pt x="21068" y="13534"/>
                  </a:cubicBezTo>
                  <a:close/>
                  <a:moveTo>
                    <a:pt x="20374" y="12975"/>
                  </a:moveTo>
                  <a:cubicBezTo>
                    <a:pt x="20219" y="13053"/>
                    <a:pt x="20035" y="13053"/>
                    <a:pt x="19879" y="12975"/>
                  </a:cubicBezTo>
                  <a:cubicBezTo>
                    <a:pt x="19745" y="12890"/>
                    <a:pt x="19752" y="12763"/>
                    <a:pt x="19886" y="12685"/>
                  </a:cubicBezTo>
                  <a:cubicBezTo>
                    <a:pt x="20042" y="12607"/>
                    <a:pt x="20226" y="12607"/>
                    <a:pt x="20381" y="12685"/>
                  </a:cubicBezTo>
                  <a:cubicBezTo>
                    <a:pt x="20509" y="12770"/>
                    <a:pt x="20502" y="12897"/>
                    <a:pt x="20367" y="12975"/>
                  </a:cubicBezTo>
                  <a:close/>
                  <a:moveTo>
                    <a:pt x="21428" y="13046"/>
                  </a:moveTo>
                  <a:cubicBezTo>
                    <a:pt x="21273" y="13124"/>
                    <a:pt x="21089" y="13117"/>
                    <a:pt x="20933" y="13039"/>
                  </a:cubicBezTo>
                  <a:cubicBezTo>
                    <a:pt x="20799" y="12961"/>
                    <a:pt x="20806" y="12834"/>
                    <a:pt x="20940" y="12756"/>
                  </a:cubicBezTo>
                  <a:cubicBezTo>
                    <a:pt x="21096" y="12678"/>
                    <a:pt x="21280" y="12678"/>
                    <a:pt x="21435" y="12756"/>
                  </a:cubicBezTo>
                  <a:cubicBezTo>
                    <a:pt x="21563" y="12841"/>
                    <a:pt x="21556" y="12968"/>
                    <a:pt x="21421" y="13046"/>
                  </a:cubicBezTo>
                  <a:close/>
                  <a:moveTo>
                    <a:pt x="20735" y="12622"/>
                  </a:moveTo>
                  <a:cubicBezTo>
                    <a:pt x="20700" y="12600"/>
                    <a:pt x="20707" y="12572"/>
                    <a:pt x="20735" y="12551"/>
                  </a:cubicBezTo>
                  <a:cubicBezTo>
                    <a:pt x="20778" y="12530"/>
                    <a:pt x="20820" y="12530"/>
                    <a:pt x="20862" y="12551"/>
                  </a:cubicBezTo>
                  <a:cubicBezTo>
                    <a:pt x="20891" y="12572"/>
                    <a:pt x="20891" y="12600"/>
                    <a:pt x="20862" y="12622"/>
                  </a:cubicBezTo>
                  <a:cubicBezTo>
                    <a:pt x="20820" y="12643"/>
                    <a:pt x="20770" y="12643"/>
                    <a:pt x="20728" y="12622"/>
                  </a:cubicBezTo>
                  <a:close/>
                  <a:moveTo>
                    <a:pt x="21153" y="12537"/>
                  </a:moveTo>
                  <a:cubicBezTo>
                    <a:pt x="21089" y="12494"/>
                    <a:pt x="21089" y="12431"/>
                    <a:pt x="21153" y="12395"/>
                  </a:cubicBezTo>
                  <a:cubicBezTo>
                    <a:pt x="21230" y="12353"/>
                    <a:pt x="21322" y="12353"/>
                    <a:pt x="21400" y="12395"/>
                  </a:cubicBezTo>
                  <a:cubicBezTo>
                    <a:pt x="21471" y="12416"/>
                    <a:pt x="21471" y="12508"/>
                    <a:pt x="21400" y="12537"/>
                  </a:cubicBezTo>
                  <a:cubicBezTo>
                    <a:pt x="21322" y="12579"/>
                    <a:pt x="21223" y="12572"/>
                    <a:pt x="21145" y="12530"/>
                  </a:cubicBezTo>
                  <a:close/>
                  <a:moveTo>
                    <a:pt x="22100" y="12798"/>
                  </a:moveTo>
                  <a:cubicBezTo>
                    <a:pt x="22065" y="12820"/>
                    <a:pt x="22016" y="12820"/>
                    <a:pt x="21980" y="12798"/>
                  </a:cubicBezTo>
                  <a:cubicBezTo>
                    <a:pt x="21945" y="12777"/>
                    <a:pt x="21945" y="12749"/>
                    <a:pt x="21980" y="12728"/>
                  </a:cubicBezTo>
                  <a:cubicBezTo>
                    <a:pt x="22016" y="12706"/>
                    <a:pt x="22065" y="12706"/>
                    <a:pt x="22100" y="12728"/>
                  </a:cubicBezTo>
                  <a:cubicBezTo>
                    <a:pt x="22136" y="12749"/>
                    <a:pt x="22136" y="12777"/>
                    <a:pt x="22093" y="12798"/>
                  </a:cubicBezTo>
                  <a:close/>
                  <a:moveTo>
                    <a:pt x="22100" y="12416"/>
                  </a:moveTo>
                  <a:cubicBezTo>
                    <a:pt x="22008" y="12466"/>
                    <a:pt x="21888" y="12466"/>
                    <a:pt x="21796" y="12416"/>
                  </a:cubicBezTo>
                  <a:cubicBezTo>
                    <a:pt x="21704" y="12367"/>
                    <a:pt x="21711" y="12289"/>
                    <a:pt x="21796" y="12240"/>
                  </a:cubicBezTo>
                  <a:cubicBezTo>
                    <a:pt x="21888" y="12190"/>
                    <a:pt x="22008" y="12190"/>
                    <a:pt x="22100" y="12240"/>
                  </a:cubicBezTo>
                  <a:cubicBezTo>
                    <a:pt x="22185" y="12289"/>
                    <a:pt x="22185" y="12367"/>
                    <a:pt x="22093" y="12416"/>
                  </a:cubicBezTo>
                  <a:close/>
                  <a:moveTo>
                    <a:pt x="23183" y="12565"/>
                  </a:moveTo>
                  <a:cubicBezTo>
                    <a:pt x="23013" y="12643"/>
                    <a:pt x="22822" y="12643"/>
                    <a:pt x="22659" y="12558"/>
                  </a:cubicBezTo>
                  <a:cubicBezTo>
                    <a:pt x="22518" y="12473"/>
                    <a:pt x="22525" y="12339"/>
                    <a:pt x="22666" y="12261"/>
                  </a:cubicBezTo>
                  <a:cubicBezTo>
                    <a:pt x="22836" y="12176"/>
                    <a:pt x="23027" y="12183"/>
                    <a:pt x="23190" y="12268"/>
                  </a:cubicBezTo>
                  <a:cubicBezTo>
                    <a:pt x="23324" y="12346"/>
                    <a:pt x="23317" y="12480"/>
                    <a:pt x="23176" y="12565"/>
                  </a:cubicBezTo>
                  <a:close/>
                  <a:moveTo>
                    <a:pt x="22369" y="12077"/>
                  </a:moveTo>
                  <a:cubicBezTo>
                    <a:pt x="22369" y="12049"/>
                    <a:pt x="22405" y="12027"/>
                    <a:pt x="22454" y="12027"/>
                  </a:cubicBezTo>
                  <a:cubicBezTo>
                    <a:pt x="22511" y="12027"/>
                    <a:pt x="22546" y="12049"/>
                    <a:pt x="22546" y="12077"/>
                  </a:cubicBezTo>
                  <a:cubicBezTo>
                    <a:pt x="22546" y="12105"/>
                    <a:pt x="22511" y="12126"/>
                    <a:pt x="22454" y="12126"/>
                  </a:cubicBezTo>
                  <a:cubicBezTo>
                    <a:pt x="22405" y="12126"/>
                    <a:pt x="22362" y="12105"/>
                    <a:pt x="22362" y="12077"/>
                  </a:cubicBezTo>
                  <a:close/>
                  <a:moveTo>
                    <a:pt x="23204" y="11964"/>
                  </a:moveTo>
                  <a:cubicBezTo>
                    <a:pt x="23091" y="12020"/>
                    <a:pt x="22949" y="12020"/>
                    <a:pt x="22836" y="11964"/>
                  </a:cubicBezTo>
                  <a:cubicBezTo>
                    <a:pt x="22737" y="11907"/>
                    <a:pt x="22744" y="11808"/>
                    <a:pt x="22843" y="11751"/>
                  </a:cubicBezTo>
                  <a:cubicBezTo>
                    <a:pt x="22956" y="11695"/>
                    <a:pt x="23091" y="11695"/>
                    <a:pt x="23204" y="11751"/>
                  </a:cubicBezTo>
                  <a:cubicBezTo>
                    <a:pt x="23296" y="11808"/>
                    <a:pt x="23296" y="11907"/>
                    <a:pt x="23197" y="11964"/>
                  </a:cubicBezTo>
                  <a:close/>
                  <a:moveTo>
                    <a:pt x="24152" y="11935"/>
                  </a:moveTo>
                  <a:cubicBezTo>
                    <a:pt x="23996" y="12013"/>
                    <a:pt x="23812" y="12013"/>
                    <a:pt x="23657" y="11935"/>
                  </a:cubicBezTo>
                  <a:cubicBezTo>
                    <a:pt x="23522" y="11850"/>
                    <a:pt x="23529" y="11723"/>
                    <a:pt x="23664" y="11645"/>
                  </a:cubicBezTo>
                  <a:cubicBezTo>
                    <a:pt x="23820" y="11568"/>
                    <a:pt x="24003" y="11568"/>
                    <a:pt x="24159" y="11652"/>
                  </a:cubicBezTo>
                  <a:cubicBezTo>
                    <a:pt x="24286" y="11730"/>
                    <a:pt x="24279" y="11858"/>
                    <a:pt x="24145" y="11935"/>
                  </a:cubicBezTo>
                  <a:close/>
                  <a:moveTo>
                    <a:pt x="23353" y="11476"/>
                  </a:moveTo>
                  <a:cubicBezTo>
                    <a:pt x="23353" y="11447"/>
                    <a:pt x="23395" y="11419"/>
                    <a:pt x="23445" y="11419"/>
                  </a:cubicBezTo>
                  <a:cubicBezTo>
                    <a:pt x="23494" y="11419"/>
                    <a:pt x="23529" y="11440"/>
                    <a:pt x="23529" y="11468"/>
                  </a:cubicBezTo>
                  <a:cubicBezTo>
                    <a:pt x="23529" y="11497"/>
                    <a:pt x="23494" y="11518"/>
                    <a:pt x="23445" y="11525"/>
                  </a:cubicBezTo>
                  <a:cubicBezTo>
                    <a:pt x="23395" y="11525"/>
                    <a:pt x="23353" y="11497"/>
                    <a:pt x="23353" y="11468"/>
                  </a:cubicBezTo>
                  <a:close/>
                  <a:moveTo>
                    <a:pt x="24385" y="11405"/>
                  </a:moveTo>
                  <a:cubicBezTo>
                    <a:pt x="24286" y="11454"/>
                    <a:pt x="24166" y="11454"/>
                    <a:pt x="24067" y="11405"/>
                  </a:cubicBezTo>
                  <a:cubicBezTo>
                    <a:pt x="23982" y="11355"/>
                    <a:pt x="23982" y="11270"/>
                    <a:pt x="24074" y="11221"/>
                  </a:cubicBezTo>
                  <a:cubicBezTo>
                    <a:pt x="24173" y="11171"/>
                    <a:pt x="24294" y="11171"/>
                    <a:pt x="24393" y="11221"/>
                  </a:cubicBezTo>
                  <a:cubicBezTo>
                    <a:pt x="24470" y="11270"/>
                    <a:pt x="24470" y="11348"/>
                    <a:pt x="24385" y="11405"/>
                  </a:cubicBezTo>
                  <a:close/>
                  <a:moveTo>
                    <a:pt x="24095" y="10959"/>
                  </a:moveTo>
                  <a:cubicBezTo>
                    <a:pt x="24095" y="10987"/>
                    <a:pt x="24060" y="11009"/>
                    <a:pt x="24003" y="11016"/>
                  </a:cubicBezTo>
                  <a:cubicBezTo>
                    <a:pt x="23954" y="11016"/>
                    <a:pt x="23919" y="10994"/>
                    <a:pt x="23919" y="10966"/>
                  </a:cubicBezTo>
                  <a:cubicBezTo>
                    <a:pt x="23919" y="10938"/>
                    <a:pt x="23954" y="10910"/>
                    <a:pt x="24003" y="10910"/>
                  </a:cubicBezTo>
                  <a:cubicBezTo>
                    <a:pt x="24060" y="10910"/>
                    <a:pt x="24088" y="10931"/>
                    <a:pt x="24088" y="10959"/>
                  </a:cubicBezTo>
                  <a:close/>
                  <a:moveTo>
                    <a:pt x="24569" y="10895"/>
                  </a:moveTo>
                  <a:cubicBezTo>
                    <a:pt x="24527" y="10910"/>
                    <a:pt x="24485" y="10910"/>
                    <a:pt x="24442" y="10895"/>
                  </a:cubicBezTo>
                  <a:cubicBezTo>
                    <a:pt x="24414" y="10874"/>
                    <a:pt x="24414" y="10839"/>
                    <a:pt x="24442" y="10825"/>
                  </a:cubicBezTo>
                  <a:cubicBezTo>
                    <a:pt x="24485" y="10803"/>
                    <a:pt x="24527" y="10803"/>
                    <a:pt x="24569" y="10825"/>
                  </a:cubicBezTo>
                  <a:cubicBezTo>
                    <a:pt x="24598" y="10839"/>
                    <a:pt x="24598" y="10874"/>
                    <a:pt x="24562" y="10888"/>
                  </a:cubicBezTo>
                  <a:close/>
                  <a:moveTo>
                    <a:pt x="24131" y="10612"/>
                  </a:moveTo>
                  <a:cubicBezTo>
                    <a:pt x="24095" y="10598"/>
                    <a:pt x="24103" y="10563"/>
                    <a:pt x="24131" y="10542"/>
                  </a:cubicBezTo>
                  <a:cubicBezTo>
                    <a:pt x="24173" y="10528"/>
                    <a:pt x="24216" y="10528"/>
                    <a:pt x="24258" y="10542"/>
                  </a:cubicBezTo>
                  <a:cubicBezTo>
                    <a:pt x="24286" y="10563"/>
                    <a:pt x="24286" y="10598"/>
                    <a:pt x="24258" y="10612"/>
                  </a:cubicBezTo>
                  <a:cubicBezTo>
                    <a:pt x="24216" y="10634"/>
                    <a:pt x="24166" y="10634"/>
                    <a:pt x="24131" y="10612"/>
                  </a:cubicBezTo>
                  <a:close/>
                  <a:moveTo>
                    <a:pt x="25128" y="10966"/>
                  </a:moveTo>
                  <a:cubicBezTo>
                    <a:pt x="25022" y="11023"/>
                    <a:pt x="24895" y="11023"/>
                    <a:pt x="24789" y="10966"/>
                  </a:cubicBezTo>
                  <a:cubicBezTo>
                    <a:pt x="24697" y="10910"/>
                    <a:pt x="24697" y="10825"/>
                    <a:pt x="24796" y="10768"/>
                  </a:cubicBezTo>
                  <a:cubicBezTo>
                    <a:pt x="24902" y="10719"/>
                    <a:pt x="25029" y="10719"/>
                    <a:pt x="25135" y="10768"/>
                  </a:cubicBezTo>
                  <a:cubicBezTo>
                    <a:pt x="25227" y="10825"/>
                    <a:pt x="25227" y="10910"/>
                    <a:pt x="25128" y="10966"/>
                  </a:cubicBezTo>
                  <a:close/>
                  <a:moveTo>
                    <a:pt x="24775" y="10393"/>
                  </a:moveTo>
                  <a:cubicBezTo>
                    <a:pt x="24718" y="10421"/>
                    <a:pt x="24647" y="10421"/>
                    <a:pt x="24591" y="10393"/>
                  </a:cubicBezTo>
                  <a:cubicBezTo>
                    <a:pt x="24534" y="10365"/>
                    <a:pt x="24541" y="10315"/>
                    <a:pt x="24591" y="10287"/>
                  </a:cubicBezTo>
                  <a:cubicBezTo>
                    <a:pt x="24647" y="10252"/>
                    <a:pt x="24718" y="10252"/>
                    <a:pt x="24775" y="10287"/>
                  </a:cubicBezTo>
                  <a:cubicBezTo>
                    <a:pt x="24831" y="10315"/>
                    <a:pt x="24831" y="10365"/>
                    <a:pt x="24775" y="10393"/>
                  </a:cubicBezTo>
                  <a:close/>
                  <a:moveTo>
                    <a:pt x="25532" y="10429"/>
                  </a:moveTo>
                  <a:cubicBezTo>
                    <a:pt x="25532" y="10457"/>
                    <a:pt x="25496" y="10478"/>
                    <a:pt x="25440" y="10485"/>
                  </a:cubicBezTo>
                  <a:cubicBezTo>
                    <a:pt x="25390" y="10485"/>
                    <a:pt x="25355" y="10457"/>
                    <a:pt x="25355" y="10436"/>
                  </a:cubicBezTo>
                  <a:cubicBezTo>
                    <a:pt x="25355" y="10407"/>
                    <a:pt x="25390" y="10379"/>
                    <a:pt x="25440" y="10379"/>
                  </a:cubicBezTo>
                  <a:cubicBezTo>
                    <a:pt x="25496" y="10379"/>
                    <a:pt x="25532" y="10400"/>
                    <a:pt x="25532" y="10429"/>
                  </a:cubicBezTo>
                  <a:close/>
                  <a:moveTo>
                    <a:pt x="25510" y="10110"/>
                  </a:moveTo>
                  <a:cubicBezTo>
                    <a:pt x="25454" y="10138"/>
                    <a:pt x="25383" y="10138"/>
                    <a:pt x="25333" y="10110"/>
                  </a:cubicBezTo>
                  <a:cubicBezTo>
                    <a:pt x="25284" y="10082"/>
                    <a:pt x="25284" y="10032"/>
                    <a:pt x="25333" y="10004"/>
                  </a:cubicBezTo>
                  <a:cubicBezTo>
                    <a:pt x="25390" y="9976"/>
                    <a:pt x="25454" y="9976"/>
                    <a:pt x="25510" y="10004"/>
                  </a:cubicBezTo>
                  <a:cubicBezTo>
                    <a:pt x="25560" y="10032"/>
                    <a:pt x="25560" y="10075"/>
                    <a:pt x="25510" y="10103"/>
                  </a:cubicBezTo>
                  <a:close/>
                  <a:moveTo>
                    <a:pt x="25567" y="9813"/>
                  </a:moveTo>
                  <a:cubicBezTo>
                    <a:pt x="25432" y="9877"/>
                    <a:pt x="25277" y="9877"/>
                    <a:pt x="25142" y="9806"/>
                  </a:cubicBezTo>
                  <a:cubicBezTo>
                    <a:pt x="25022" y="9735"/>
                    <a:pt x="25029" y="9629"/>
                    <a:pt x="25150" y="9558"/>
                  </a:cubicBezTo>
                  <a:cubicBezTo>
                    <a:pt x="25284" y="9495"/>
                    <a:pt x="25440" y="9495"/>
                    <a:pt x="25574" y="9565"/>
                  </a:cubicBezTo>
                  <a:cubicBezTo>
                    <a:pt x="25694" y="9636"/>
                    <a:pt x="25687" y="9742"/>
                    <a:pt x="25567" y="9813"/>
                  </a:cubicBezTo>
                  <a:close/>
                  <a:moveTo>
                    <a:pt x="26048" y="9247"/>
                  </a:moveTo>
                  <a:cubicBezTo>
                    <a:pt x="25892" y="9325"/>
                    <a:pt x="25708" y="9325"/>
                    <a:pt x="25553" y="9247"/>
                  </a:cubicBezTo>
                  <a:cubicBezTo>
                    <a:pt x="25418" y="9169"/>
                    <a:pt x="25425" y="9042"/>
                    <a:pt x="25560" y="8964"/>
                  </a:cubicBezTo>
                  <a:cubicBezTo>
                    <a:pt x="25715" y="8879"/>
                    <a:pt x="25899" y="8879"/>
                    <a:pt x="26055" y="8964"/>
                  </a:cubicBezTo>
                  <a:cubicBezTo>
                    <a:pt x="26189" y="9042"/>
                    <a:pt x="26182" y="9169"/>
                    <a:pt x="26048" y="9247"/>
                  </a:cubicBezTo>
                  <a:close/>
                  <a:moveTo>
                    <a:pt x="25758" y="8695"/>
                  </a:moveTo>
                  <a:cubicBezTo>
                    <a:pt x="25623" y="8766"/>
                    <a:pt x="25468" y="8766"/>
                    <a:pt x="25333" y="8695"/>
                  </a:cubicBezTo>
                  <a:cubicBezTo>
                    <a:pt x="25220" y="8632"/>
                    <a:pt x="25227" y="8518"/>
                    <a:pt x="25341" y="8455"/>
                  </a:cubicBezTo>
                  <a:cubicBezTo>
                    <a:pt x="25475" y="8391"/>
                    <a:pt x="25631" y="8391"/>
                    <a:pt x="25765" y="8455"/>
                  </a:cubicBezTo>
                  <a:cubicBezTo>
                    <a:pt x="25871" y="8526"/>
                    <a:pt x="25871" y="8632"/>
                    <a:pt x="25758" y="8695"/>
                  </a:cubicBezTo>
                  <a:close/>
                  <a:moveTo>
                    <a:pt x="26062" y="8037"/>
                  </a:moveTo>
                  <a:cubicBezTo>
                    <a:pt x="26076" y="8066"/>
                    <a:pt x="26055" y="8094"/>
                    <a:pt x="26006" y="8101"/>
                  </a:cubicBezTo>
                  <a:cubicBezTo>
                    <a:pt x="25963" y="8108"/>
                    <a:pt x="25921" y="8094"/>
                    <a:pt x="25899" y="8066"/>
                  </a:cubicBezTo>
                  <a:cubicBezTo>
                    <a:pt x="25878" y="8037"/>
                    <a:pt x="25906" y="8009"/>
                    <a:pt x="25949" y="8002"/>
                  </a:cubicBezTo>
                  <a:cubicBezTo>
                    <a:pt x="25991" y="7995"/>
                    <a:pt x="26034" y="8002"/>
                    <a:pt x="26062" y="8030"/>
                  </a:cubicBezTo>
                  <a:close/>
                  <a:moveTo>
                    <a:pt x="25800" y="7231"/>
                  </a:moveTo>
                  <a:cubicBezTo>
                    <a:pt x="25857" y="7337"/>
                    <a:pt x="25758" y="7450"/>
                    <a:pt x="25574" y="7486"/>
                  </a:cubicBezTo>
                  <a:cubicBezTo>
                    <a:pt x="25390" y="7514"/>
                    <a:pt x="25192" y="7457"/>
                    <a:pt x="25128" y="7351"/>
                  </a:cubicBezTo>
                  <a:cubicBezTo>
                    <a:pt x="25072" y="7245"/>
                    <a:pt x="25171" y="7132"/>
                    <a:pt x="25355" y="7096"/>
                  </a:cubicBezTo>
                  <a:cubicBezTo>
                    <a:pt x="25539" y="7068"/>
                    <a:pt x="25737" y="7118"/>
                    <a:pt x="25800" y="7224"/>
                  </a:cubicBezTo>
                  <a:close/>
                  <a:moveTo>
                    <a:pt x="24421" y="5653"/>
                  </a:moveTo>
                  <a:cubicBezTo>
                    <a:pt x="24393" y="5682"/>
                    <a:pt x="24350" y="5689"/>
                    <a:pt x="24308" y="5682"/>
                  </a:cubicBezTo>
                  <a:cubicBezTo>
                    <a:pt x="24265" y="5667"/>
                    <a:pt x="24244" y="5639"/>
                    <a:pt x="24265" y="5611"/>
                  </a:cubicBezTo>
                  <a:cubicBezTo>
                    <a:pt x="24294" y="5583"/>
                    <a:pt x="24343" y="5576"/>
                    <a:pt x="24378" y="5590"/>
                  </a:cubicBezTo>
                  <a:cubicBezTo>
                    <a:pt x="24428" y="5597"/>
                    <a:pt x="24442" y="5625"/>
                    <a:pt x="24421" y="5653"/>
                  </a:cubicBezTo>
                  <a:close/>
                  <a:moveTo>
                    <a:pt x="25298" y="5781"/>
                  </a:moveTo>
                  <a:cubicBezTo>
                    <a:pt x="25341" y="5851"/>
                    <a:pt x="25277" y="5922"/>
                    <a:pt x="25157" y="5943"/>
                  </a:cubicBezTo>
                  <a:cubicBezTo>
                    <a:pt x="25036" y="5965"/>
                    <a:pt x="24909" y="5929"/>
                    <a:pt x="24874" y="5858"/>
                  </a:cubicBezTo>
                  <a:cubicBezTo>
                    <a:pt x="24838" y="5795"/>
                    <a:pt x="24902" y="5717"/>
                    <a:pt x="25015" y="5696"/>
                  </a:cubicBezTo>
                  <a:cubicBezTo>
                    <a:pt x="25135" y="5675"/>
                    <a:pt x="25263" y="5710"/>
                    <a:pt x="25298" y="5781"/>
                  </a:cubicBezTo>
                  <a:close/>
                  <a:moveTo>
                    <a:pt x="23812" y="4691"/>
                  </a:moveTo>
                  <a:cubicBezTo>
                    <a:pt x="23996" y="4712"/>
                    <a:pt x="24117" y="4826"/>
                    <a:pt x="24081" y="4932"/>
                  </a:cubicBezTo>
                  <a:cubicBezTo>
                    <a:pt x="24039" y="5038"/>
                    <a:pt x="23848" y="5109"/>
                    <a:pt x="23657" y="5080"/>
                  </a:cubicBezTo>
                  <a:cubicBezTo>
                    <a:pt x="23473" y="5059"/>
                    <a:pt x="23353" y="4953"/>
                    <a:pt x="23395" y="4840"/>
                  </a:cubicBezTo>
                  <a:cubicBezTo>
                    <a:pt x="23438" y="4734"/>
                    <a:pt x="23621" y="4663"/>
                    <a:pt x="23812" y="4691"/>
                  </a:cubicBezTo>
                  <a:close/>
                  <a:moveTo>
                    <a:pt x="22964" y="4444"/>
                  </a:moveTo>
                  <a:cubicBezTo>
                    <a:pt x="22949" y="4415"/>
                    <a:pt x="22971" y="4387"/>
                    <a:pt x="23020" y="4380"/>
                  </a:cubicBezTo>
                  <a:cubicBezTo>
                    <a:pt x="23056" y="4366"/>
                    <a:pt x="23098" y="4380"/>
                    <a:pt x="23126" y="4415"/>
                  </a:cubicBezTo>
                  <a:cubicBezTo>
                    <a:pt x="23140" y="4437"/>
                    <a:pt x="23119" y="4465"/>
                    <a:pt x="23070" y="4479"/>
                  </a:cubicBezTo>
                  <a:cubicBezTo>
                    <a:pt x="23034" y="4486"/>
                    <a:pt x="22992" y="4472"/>
                    <a:pt x="22964" y="4444"/>
                  </a:cubicBezTo>
                  <a:close/>
                  <a:moveTo>
                    <a:pt x="25291" y="4967"/>
                  </a:moveTo>
                  <a:cubicBezTo>
                    <a:pt x="25383" y="5137"/>
                    <a:pt x="25227" y="5314"/>
                    <a:pt x="24937" y="5363"/>
                  </a:cubicBezTo>
                  <a:cubicBezTo>
                    <a:pt x="24647" y="5420"/>
                    <a:pt x="24336" y="5328"/>
                    <a:pt x="24244" y="5165"/>
                  </a:cubicBezTo>
                  <a:cubicBezTo>
                    <a:pt x="24152" y="4995"/>
                    <a:pt x="24308" y="4819"/>
                    <a:pt x="24598" y="4762"/>
                  </a:cubicBezTo>
                  <a:cubicBezTo>
                    <a:pt x="24888" y="4712"/>
                    <a:pt x="25199" y="4804"/>
                    <a:pt x="25291" y="4967"/>
                  </a:cubicBezTo>
                  <a:close/>
                  <a:moveTo>
                    <a:pt x="22023" y="3425"/>
                  </a:moveTo>
                  <a:cubicBezTo>
                    <a:pt x="22143" y="3404"/>
                    <a:pt x="22270" y="3439"/>
                    <a:pt x="22306" y="3510"/>
                  </a:cubicBezTo>
                  <a:cubicBezTo>
                    <a:pt x="22341" y="3573"/>
                    <a:pt x="22277" y="3651"/>
                    <a:pt x="22164" y="3673"/>
                  </a:cubicBezTo>
                  <a:cubicBezTo>
                    <a:pt x="22044" y="3694"/>
                    <a:pt x="21917" y="3658"/>
                    <a:pt x="21881" y="3588"/>
                  </a:cubicBezTo>
                  <a:cubicBezTo>
                    <a:pt x="21839" y="3517"/>
                    <a:pt x="21902" y="3446"/>
                    <a:pt x="22023" y="3425"/>
                  </a:cubicBezTo>
                  <a:close/>
                  <a:moveTo>
                    <a:pt x="21322" y="3135"/>
                  </a:moveTo>
                  <a:cubicBezTo>
                    <a:pt x="21308" y="3107"/>
                    <a:pt x="21329" y="3078"/>
                    <a:pt x="21379" y="3071"/>
                  </a:cubicBezTo>
                  <a:cubicBezTo>
                    <a:pt x="21414" y="3057"/>
                    <a:pt x="21457" y="3071"/>
                    <a:pt x="21485" y="3099"/>
                  </a:cubicBezTo>
                  <a:cubicBezTo>
                    <a:pt x="21506" y="3128"/>
                    <a:pt x="21478" y="3156"/>
                    <a:pt x="21435" y="3163"/>
                  </a:cubicBezTo>
                  <a:cubicBezTo>
                    <a:pt x="21393" y="3177"/>
                    <a:pt x="21351" y="3163"/>
                    <a:pt x="21322" y="3135"/>
                  </a:cubicBezTo>
                  <a:close/>
                  <a:moveTo>
                    <a:pt x="23763" y="4465"/>
                  </a:moveTo>
                  <a:cubicBezTo>
                    <a:pt x="23735" y="4493"/>
                    <a:pt x="23685" y="4500"/>
                    <a:pt x="23650" y="4493"/>
                  </a:cubicBezTo>
                  <a:cubicBezTo>
                    <a:pt x="23600" y="4479"/>
                    <a:pt x="23586" y="4451"/>
                    <a:pt x="23607" y="4422"/>
                  </a:cubicBezTo>
                  <a:cubicBezTo>
                    <a:pt x="23636" y="4394"/>
                    <a:pt x="23678" y="4387"/>
                    <a:pt x="23720" y="4401"/>
                  </a:cubicBezTo>
                  <a:cubicBezTo>
                    <a:pt x="23763" y="4408"/>
                    <a:pt x="23784" y="4444"/>
                    <a:pt x="23763" y="4465"/>
                  </a:cubicBezTo>
                  <a:close/>
                  <a:moveTo>
                    <a:pt x="23225" y="3673"/>
                  </a:moveTo>
                  <a:cubicBezTo>
                    <a:pt x="23197" y="3701"/>
                    <a:pt x="23147" y="3708"/>
                    <a:pt x="23112" y="3701"/>
                  </a:cubicBezTo>
                  <a:cubicBezTo>
                    <a:pt x="23070" y="3687"/>
                    <a:pt x="23048" y="3658"/>
                    <a:pt x="23070" y="3630"/>
                  </a:cubicBezTo>
                  <a:cubicBezTo>
                    <a:pt x="23098" y="3602"/>
                    <a:pt x="23140" y="3595"/>
                    <a:pt x="23183" y="3609"/>
                  </a:cubicBezTo>
                  <a:cubicBezTo>
                    <a:pt x="23225" y="3623"/>
                    <a:pt x="23247" y="3651"/>
                    <a:pt x="23225" y="3673"/>
                  </a:cubicBezTo>
                  <a:close/>
                  <a:moveTo>
                    <a:pt x="22327" y="2965"/>
                  </a:moveTo>
                  <a:cubicBezTo>
                    <a:pt x="22355" y="3015"/>
                    <a:pt x="22306" y="3071"/>
                    <a:pt x="22214" y="3085"/>
                  </a:cubicBezTo>
                  <a:cubicBezTo>
                    <a:pt x="22136" y="3107"/>
                    <a:pt x="22051" y="3085"/>
                    <a:pt x="21994" y="3022"/>
                  </a:cubicBezTo>
                  <a:cubicBezTo>
                    <a:pt x="21966" y="2972"/>
                    <a:pt x="22016" y="2916"/>
                    <a:pt x="22108" y="2894"/>
                  </a:cubicBezTo>
                  <a:cubicBezTo>
                    <a:pt x="22185" y="2873"/>
                    <a:pt x="22270" y="2901"/>
                    <a:pt x="22327" y="2965"/>
                  </a:cubicBezTo>
                  <a:close/>
                  <a:moveTo>
                    <a:pt x="20763" y="2265"/>
                  </a:moveTo>
                  <a:cubicBezTo>
                    <a:pt x="20947" y="2229"/>
                    <a:pt x="21145" y="2286"/>
                    <a:pt x="21209" y="2392"/>
                  </a:cubicBezTo>
                  <a:cubicBezTo>
                    <a:pt x="21266" y="2498"/>
                    <a:pt x="21167" y="2611"/>
                    <a:pt x="20983" y="2647"/>
                  </a:cubicBezTo>
                  <a:cubicBezTo>
                    <a:pt x="20799" y="2682"/>
                    <a:pt x="20601" y="2618"/>
                    <a:pt x="20537" y="2519"/>
                  </a:cubicBezTo>
                  <a:cubicBezTo>
                    <a:pt x="20480" y="2413"/>
                    <a:pt x="20579" y="2293"/>
                    <a:pt x="20763" y="2265"/>
                  </a:cubicBezTo>
                  <a:close/>
                  <a:moveTo>
                    <a:pt x="19306" y="1982"/>
                  </a:moveTo>
                  <a:cubicBezTo>
                    <a:pt x="19285" y="1939"/>
                    <a:pt x="19320" y="1904"/>
                    <a:pt x="19384" y="1890"/>
                  </a:cubicBezTo>
                  <a:cubicBezTo>
                    <a:pt x="19441" y="1876"/>
                    <a:pt x="19497" y="1890"/>
                    <a:pt x="19540" y="1939"/>
                  </a:cubicBezTo>
                  <a:cubicBezTo>
                    <a:pt x="19561" y="1975"/>
                    <a:pt x="19525" y="2017"/>
                    <a:pt x="19462" y="2024"/>
                  </a:cubicBezTo>
                  <a:cubicBezTo>
                    <a:pt x="19405" y="2038"/>
                    <a:pt x="19341" y="2024"/>
                    <a:pt x="19306" y="1982"/>
                  </a:cubicBezTo>
                  <a:close/>
                  <a:moveTo>
                    <a:pt x="19844" y="2442"/>
                  </a:moveTo>
                  <a:cubicBezTo>
                    <a:pt x="19879" y="2413"/>
                    <a:pt x="19922" y="2406"/>
                    <a:pt x="19964" y="2413"/>
                  </a:cubicBezTo>
                  <a:cubicBezTo>
                    <a:pt x="20006" y="2427"/>
                    <a:pt x="20028" y="2456"/>
                    <a:pt x="20006" y="2484"/>
                  </a:cubicBezTo>
                  <a:cubicBezTo>
                    <a:pt x="19971" y="2512"/>
                    <a:pt x="19929" y="2519"/>
                    <a:pt x="19886" y="2505"/>
                  </a:cubicBezTo>
                  <a:cubicBezTo>
                    <a:pt x="19844" y="2498"/>
                    <a:pt x="19823" y="2470"/>
                    <a:pt x="19844" y="2442"/>
                  </a:cubicBezTo>
                  <a:close/>
                  <a:moveTo>
                    <a:pt x="20374" y="2937"/>
                  </a:moveTo>
                  <a:cubicBezTo>
                    <a:pt x="20360" y="2908"/>
                    <a:pt x="20388" y="2880"/>
                    <a:pt x="20431" y="2873"/>
                  </a:cubicBezTo>
                  <a:cubicBezTo>
                    <a:pt x="20473" y="2859"/>
                    <a:pt x="20516" y="2873"/>
                    <a:pt x="20544" y="2901"/>
                  </a:cubicBezTo>
                  <a:cubicBezTo>
                    <a:pt x="20558" y="2930"/>
                    <a:pt x="20530" y="2958"/>
                    <a:pt x="20488" y="2965"/>
                  </a:cubicBezTo>
                  <a:cubicBezTo>
                    <a:pt x="20445" y="2979"/>
                    <a:pt x="20403" y="2965"/>
                    <a:pt x="20381" y="2937"/>
                  </a:cubicBezTo>
                  <a:close/>
                  <a:moveTo>
                    <a:pt x="22426" y="3821"/>
                  </a:moveTo>
                  <a:cubicBezTo>
                    <a:pt x="22610" y="3786"/>
                    <a:pt x="22808" y="3842"/>
                    <a:pt x="22872" y="3948"/>
                  </a:cubicBezTo>
                  <a:cubicBezTo>
                    <a:pt x="22928" y="4055"/>
                    <a:pt x="22829" y="4168"/>
                    <a:pt x="22645" y="4203"/>
                  </a:cubicBezTo>
                  <a:cubicBezTo>
                    <a:pt x="22461" y="4238"/>
                    <a:pt x="22263" y="4182"/>
                    <a:pt x="22200" y="4076"/>
                  </a:cubicBezTo>
                  <a:cubicBezTo>
                    <a:pt x="22136" y="3970"/>
                    <a:pt x="22242" y="3849"/>
                    <a:pt x="22426" y="3814"/>
                  </a:cubicBezTo>
                  <a:close/>
                  <a:moveTo>
                    <a:pt x="19568" y="2526"/>
                  </a:moveTo>
                  <a:cubicBezTo>
                    <a:pt x="19610" y="2597"/>
                    <a:pt x="19540" y="2668"/>
                    <a:pt x="19426" y="2689"/>
                  </a:cubicBezTo>
                  <a:cubicBezTo>
                    <a:pt x="19306" y="2710"/>
                    <a:pt x="19179" y="2675"/>
                    <a:pt x="19143" y="2604"/>
                  </a:cubicBezTo>
                  <a:cubicBezTo>
                    <a:pt x="19101" y="2541"/>
                    <a:pt x="19165" y="2470"/>
                    <a:pt x="19285" y="2442"/>
                  </a:cubicBezTo>
                  <a:cubicBezTo>
                    <a:pt x="19405" y="2420"/>
                    <a:pt x="19532" y="2463"/>
                    <a:pt x="19568" y="2526"/>
                  </a:cubicBezTo>
                  <a:close/>
                  <a:moveTo>
                    <a:pt x="16766" y="1607"/>
                  </a:moveTo>
                  <a:cubicBezTo>
                    <a:pt x="16703" y="1501"/>
                    <a:pt x="16809" y="1387"/>
                    <a:pt x="16986" y="1352"/>
                  </a:cubicBezTo>
                  <a:cubicBezTo>
                    <a:pt x="17170" y="1317"/>
                    <a:pt x="17368" y="1380"/>
                    <a:pt x="17431" y="1479"/>
                  </a:cubicBezTo>
                  <a:cubicBezTo>
                    <a:pt x="17495" y="1586"/>
                    <a:pt x="17389" y="1706"/>
                    <a:pt x="17205" y="1734"/>
                  </a:cubicBezTo>
                  <a:cubicBezTo>
                    <a:pt x="17021" y="1769"/>
                    <a:pt x="16830" y="1713"/>
                    <a:pt x="16766" y="1607"/>
                  </a:cubicBezTo>
                  <a:close/>
                  <a:moveTo>
                    <a:pt x="17375" y="1953"/>
                  </a:moveTo>
                  <a:cubicBezTo>
                    <a:pt x="17417" y="1791"/>
                    <a:pt x="17665" y="1685"/>
                    <a:pt x="17941" y="1706"/>
                  </a:cubicBezTo>
                  <a:cubicBezTo>
                    <a:pt x="18210" y="1727"/>
                    <a:pt x="18401" y="1876"/>
                    <a:pt x="18365" y="2031"/>
                  </a:cubicBezTo>
                  <a:cubicBezTo>
                    <a:pt x="18323" y="2187"/>
                    <a:pt x="18068" y="2300"/>
                    <a:pt x="17799" y="2279"/>
                  </a:cubicBezTo>
                  <a:cubicBezTo>
                    <a:pt x="17523" y="2258"/>
                    <a:pt x="17339" y="2109"/>
                    <a:pt x="17382" y="1953"/>
                  </a:cubicBezTo>
                  <a:close/>
                  <a:moveTo>
                    <a:pt x="16009" y="1557"/>
                  </a:moveTo>
                  <a:cubicBezTo>
                    <a:pt x="16024" y="1479"/>
                    <a:pt x="16151" y="1430"/>
                    <a:pt x="16271" y="1437"/>
                  </a:cubicBezTo>
                  <a:cubicBezTo>
                    <a:pt x="16399" y="1451"/>
                    <a:pt x="16491" y="1522"/>
                    <a:pt x="16476" y="1593"/>
                  </a:cubicBezTo>
                  <a:cubicBezTo>
                    <a:pt x="16455" y="1670"/>
                    <a:pt x="16335" y="1720"/>
                    <a:pt x="16208" y="1713"/>
                  </a:cubicBezTo>
                  <a:cubicBezTo>
                    <a:pt x="16080" y="1699"/>
                    <a:pt x="15995" y="1628"/>
                    <a:pt x="16009" y="1557"/>
                  </a:cubicBezTo>
                  <a:close/>
                  <a:moveTo>
                    <a:pt x="16604" y="1861"/>
                  </a:moveTo>
                  <a:cubicBezTo>
                    <a:pt x="16724" y="1869"/>
                    <a:pt x="16816" y="1939"/>
                    <a:pt x="16795" y="2010"/>
                  </a:cubicBezTo>
                  <a:cubicBezTo>
                    <a:pt x="16781" y="2081"/>
                    <a:pt x="16667" y="2123"/>
                    <a:pt x="16540" y="2116"/>
                  </a:cubicBezTo>
                  <a:cubicBezTo>
                    <a:pt x="16420" y="2109"/>
                    <a:pt x="16335" y="2038"/>
                    <a:pt x="16349" y="1968"/>
                  </a:cubicBezTo>
                  <a:cubicBezTo>
                    <a:pt x="16370" y="1897"/>
                    <a:pt x="16483" y="1854"/>
                    <a:pt x="16611" y="1861"/>
                  </a:cubicBezTo>
                  <a:close/>
                  <a:moveTo>
                    <a:pt x="14821" y="1550"/>
                  </a:moveTo>
                  <a:cubicBezTo>
                    <a:pt x="14849" y="1437"/>
                    <a:pt x="15026" y="1359"/>
                    <a:pt x="15217" y="1380"/>
                  </a:cubicBezTo>
                  <a:cubicBezTo>
                    <a:pt x="15408" y="1395"/>
                    <a:pt x="15543" y="1494"/>
                    <a:pt x="15514" y="1607"/>
                  </a:cubicBezTo>
                  <a:cubicBezTo>
                    <a:pt x="15486" y="1713"/>
                    <a:pt x="15309" y="1791"/>
                    <a:pt x="15118" y="1777"/>
                  </a:cubicBezTo>
                  <a:cubicBezTo>
                    <a:pt x="14927" y="1762"/>
                    <a:pt x="14800" y="1656"/>
                    <a:pt x="14828" y="1550"/>
                  </a:cubicBezTo>
                  <a:close/>
                  <a:moveTo>
                    <a:pt x="15380" y="1989"/>
                  </a:moveTo>
                  <a:cubicBezTo>
                    <a:pt x="15401" y="1883"/>
                    <a:pt x="15578" y="1805"/>
                    <a:pt x="15776" y="1819"/>
                  </a:cubicBezTo>
                  <a:cubicBezTo>
                    <a:pt x="15967" y="1833"/>
                    <a:pt x="16094" y="1939"/>
                    <a:pt x="16066" y="2045"/>
                  </a:cubicBezTo>
                  <a:cubicBezTo>
                    <a:pt x="16045" y="2159"/>
                    <a:pt x="15868" y="2236"/>
                    <a:pt x="15670" y="2222"/>
                  </a:cubicBezTo>
                  <a:cubicBezTo>
                    <a:pt x="15479" y="2201"/>
                    <a:pt x="15352" y="2102"/>
                    <a:pt x="15380" y="1989"/>
                  </a:cubicBezTo>
                  <a:close/>
                  <a:moveTo>
                    <a:pt x="14623" y="1961"/>
                  </a:moveTo>
                  <a:cubicBezTo>
                    <a:pt x="14630" y="1932"/>
                    <a:pt x="14679" y="1918"/>
                    <a:pt x="14722" y="1918"/>
                  </a:cubicBezTo>
                  <a:cubicBezTo>
                    <a:pt x="14771" y="1925"/>
                    <a:pt x="14807" y="1946"/>
                    <a:pt x="14800" y="1975"/>
                  </a:cubicBezTo>
                  <a:cubicBezTo>
                    <a:pt x="14793" y="2003"/>
                    <a:pt x="14750" y="2024"/>
                    <a:pt x="14701" y="2017"/>
                  </a:cubicBezTo>
                  <a:cubicBezTo>
                    <a:pt x="14651" y="2017"/>
                    <a:pt x="14623" y="1989"/>
                    <a:pt x="14630" y="1961"/>
                  </a:cubicBezTo>
                  <a:close/>
                  <a:moveTo>
                    <a:pt x="13470" y="1876"/>
                  </a:moveTo>
                  <a:cubicBezTo>
                    <a:pt x="13491" y="1762"/>
                    <a:pt x="13668" y="1685"/>
                    <a:pt x="13859" y="1699"/>
                  </a:cubicBezTo>
                  <a:cubicBezTo>
                    <a:pt x="14050" y="1720"/>
                    <a:pt x="14184" y="1819"/>
                    <a:pt x="14156" y="1932"/>
                  </a:cubicBezTo>
                  <a:cubicBezTo>
                    <a:pt x="14128" y="2038"/>
                    <a:pt x="13951" y="2116"/>
                    <a:pt x="13760" y="2102"/>
                  </a:cubicBezTo>
                  <a:cubicBezTo>
                    <a:pt x="13576" y="2088"/>
                    <a:pt x="13441" y="1989"/>
                    <a:pt x="13470" y="1876"/>
                  </a:cubicBezTo>
                  <a:close/>
                  <a:moveTo>
                    <a:pt x="14729" y="2350"/>
                  </a:moveTo>
                  <a:cubicBezTo>
                    <a:pt x="14729" y="2378"/>
                    <a:pt x="14679" y="2399"/>
                    <a:pt x="14637" y="2392"/>
                  </a:cubicBezTo>
                  <a:cubicBezTo>
                    <a:pt x="14588" y="2385"/>
                    <a:pt x="14552" y="2364"/>
                    <a:pt x="14559" y="2335"/>
                  </a:cubicBezTo>
                  <a:cubicBezTo>
                    <a:pt x="14566" y="2307"/>
                    <a:pt x="14609" y="2293"/>
                    <a:pt x="14658" y="2293"/>
                  </a:cubicBezTo>
                  <a:cubicBezTo>
                    <a:pt x="14708" y="2300"/>
                    <a:pt x="14743" y="2328"/>
                    <a:pt x="14736" y="2357"/>
                  </a:cubicBezTo>
                  <a:close/>
                  <a:moveTo>
                    <a:pt x="13753" y="2229"/>
                  </a:moveTo>
                  <a:cubicBezTo>
                    <a:pt x="13781" y="2251"/>
                    <a:pt x="13774" y="2286"/>
                    <a:pt x="13739" y="2300"/>
                  </a:cubicBezTo>
                  <a:cubicBezTo>
                    <a:pt x="13703" y="2321"/>
                    <a:pt x="13654" y="2314"/>
                    <a:pt x="13618" y="2293"/>
                  </a:cubicBezTo>
                  <a:cubicBezTo>
                    <a:pt x="13590" y="2272"/>
                    <a:pt x="13590" y="2243"/>
                    <a:pt x="13632" y="2222"/>
                  </a:cubicBezTo>
                  <a:cubicBezTo>
                    <a:pt x="13675" y="2208"/>
                    <a:pt x="13717" y="2208"/>
                    <a:pt x="13760" y="2236"/>
                  </a:cubicBezTo>
                  <a:close/>
                  <a:moveTo>
                    <a:pt x="13201" y="1982"/>
                  </a:moveTo>
                  <a:cubicBezTo>
                    <a:pt x="13328" y="1996"/>
                    <a:pt x="13413" y="2060"/>
                    <a:pt x="13392" y="2130"/>
                  </a:cubicBezTo>
                  <a:cubicBezTo>
                    <a:pt x="13378" y="2201"/>
                    <a:pt x="13265" y="2251"/>
                    <a:pt x="13137" y="2243"/>
                  </a:cubicBezTo>
                  <a:cubicBezTo>
                    <a:pt x="13017" y="2229"/>
                    <a:pt x="12932" y="2166"/>
                    <a:pt x="12946" y="2095"/>
                  </a:cubicBezTo>
                  <a:cubicBezTo>
                    <a:pt x="12967" y="2024"/>
                    <a:pt x="13081" y="1975"/>
                    <a:pt x="13208" y="1989"/>
                  </a:cubicBezTo>
                  <a:close/>
                  <a:moveTo>
                    <a:pt x="13413" y="2484"/>
                  </a:moveTo>
                  <a:cubicBezTo>
                    <a:pt x="13427" y="2427"/>
                    <a:pt x="13519" y="2392"/>
                    <a:pt x="13611" y="2392"/>
                  </a:cubicBezTo>
                  <a:cubicBezTo>
                    <a:pt x="13710" y="2399"/>
                    <a:pt x="13774" y="2456"/>
                    <a:pt x="13760" y="2512"/>
                  </a:cubicBezTo>
                  <a:cubicBezTo>
                    <a:pt x="13746" y="2562"/>
                    <a:pt x="13661" y="2604"/>
                    <a:pt x="13562" y="2597"/>
                  </a:cubicBezTo>
                  <a:cubicBezTo>
                    <a:pt x="13470" y="2590"/>
                    <a:pt x="13406" y="2541"/>
                    <a:pt x="13420" y="2484"/>
                  </a:cubicBezTo>
                  <a:close/>
                  <a:moveTo>
                    <a:pt x="13194" y="2456"/>
                  </a:moveTo>
                  <a:cubicBezTo>
                    <a:pt x="13158" y="2477"/>
                    <a:pt x="13109" y="2470"/>
                    <a:pt x="13074" y="2449"/>
                  </a:cubicBezTo>
                  <a:cubicBezTo>
                    <a:pt x="13038" y="2427"/>
                    <a:pt x="13045" y="2399"/>
                    <a:pt x="13088" y="2378"/>
                  </a:cubicBezTo>
                  <a:cubicBezTo>
                    <a:pt x="13123" y="2364"/>
                    <a:pt x="13173" y="2364"/>
                    <a:pt x="13208" y="2385"/>
                  </a:cubicBezTo>
                  <a:cubicBezTo>
                    <a:pt x="13243" y="2413"/>
                    <a:pt x="13236" y="2442"/>
                    <a:pt x="13201" y="2463"/>
                  </a:cubicBezTo>
                  <a:close/>
                  <a:moveTo>
                    <a:pt x="12302" y="2031"/>
                  </a:moveTo>
                  <a:cubicBezTo>
                    <a:pt x="12317" y="1961"/>
                    <a:pt x="12430" y="1911"/>
                    <a:pt x="12557" y="1918"/>
                  </a:cubicBezTo>
                  <a:cubicBezTo>
                    <a:pt x="12677" y="1925"/>
                    <a:pt x="12762" y="1996"/>
                    <a:pt x="12748" y="2067"/>
                  </a:cubicBezTo>
                  <a:cubicBezTo>
                    <a:pt x="12727" y="2137"/>
                    <a:pt x="12614" y="2187"/>
                    <a:pt x="12494" y="2173"/>
                  </a:cubicBezTo>
                  <a:cubicBezTo>
                    <a:pt x="12366" y="2166"/>
                    <a:pt x="12281" y="2095"/>
                    <a:pt x="12302" y="2031"/>
                  </a:cubicBezTo>
                  <a:close/>
                  <a:moveTo>
                    <a:pt x="12373" y="2307"/>
                  </a:moveTo>
                  <a:cubicBezTo>
                    <a:pt x="12564" y="2321"/>
                    <a:pt x="12699" y="2420"/>
                    <a:pt x="12670" y="2534"/>
                  </a:cubicBezTo>
                  <a:cubicBezTo>
                    <a:pt x="12642" y="2640"/>
                    <a:pt x="12465" y="2717"/>
                    <a:pt x="12281" y="2703"/>
                  </a:cubicBezTo>
                  <a:cubicBezTo>
                    <a:pt x="12090" y="2689"/>
                    <a:pt x="11956" y="2583"/>
                    <a:pt x="11984" y="2477"/>
                  </a:cubicBezTo>
                  <a:cubicBezTo>
                    <a:pt x="12012" y="2364"/>
                    <a:pt x="12189" y="2293"/>
                    <a:pt x="12373" y="2307"/>
                  </a:cubicBezTo>
                  <a:close/>
                  <a:moveTo>
                    <a:pt x="12996" y="2668"/>
                  </a:moveTo>
                  <a:cubicBezTo>
                    <a:pt x="13024" y="2689"/>
                    <a:pt x="13017" y="2717"/>
                    <a:pt x="12982" y="2739"/>
                  </a:cubicBezTo>
                  <a:cubicBezTo>
                    <a:pt x="12946" y="2753"/>
                    <a:pt x="12897" y="2753"/>
                    <a:pt x="12861" y="2732"/>
                  </a:cubicBezTo>
                  <a:cubicBezTo>
                    <a:pt x="12833" y="2710"/>
                    <a:pt x="12833" y="2675"/>
                    <a:pt x="12876" y="2661"/>
                  </a:cubicBezTo>
                  <a:cubicBezTo>
                    <a:pt x="12911" y="2640"/>
                    <a:pt x="12960" y="2647"/>
                    <a:pt x="12996" y="2668"/>
                  </a:cubicBezTo>
                  <a:close/>
                  <a:moveTo>
                    <a:pt x="11270" y="2123"/>
                  </a:moveTo>
                  <a:cubicBezTo>
                    <a:pt x="11284" y="2045"/>
                    <a:pt x="11418" y="1996"/>
                    <a:pt x="11553" y="2003"/>
                  </a:cubicBezTo>
                  <a:cubicBezTo>
                    <a:pt x="11694" y="2017"/>
                    <a:pt x="11786" y="2095"/>
                    <a:pt x="11765" y="2166"/>
                  </a:cubicBezTo>
                  <a:cubicBezTo>
                    <a:pt x="11751" y="2243"/>
                    <a:pt x="11616" y="2300"/>
                    <a:pt x="11482" y="2293"/>
                  </a:cubicBezTo>
                  <a:cubicBezTo>
                    <a:pt x="11340" y="2279"/>
                    <a:pt x="11248" y="2208"/>
                    <a:pt x="11270" y="2123"/>
                  </a:cubicBezTo>
                  <a:close/>
                  <a:moveTo>
                    <a:pt x="11418" y="2427"/>
                  </a:moveTo>
                  <a:cubicBezTo>
                    <a:pt x="11609" y="2442"/>
                    <a:pt x="11744" y="2541"/>
                    <a:pt x="11715" y="2654"/>
                  </a:cubicBezTo>
                  <a:cubicBezTo>
                    <a:pt x="11687" y="2767"/>
                    <a:pt x="11510" y="2838"/>
                    <a:pt x="11319" y="2824"/>
                  </a:cubicBezTo>
                  <a:cubicBezTo>
                    <a:pt x="11135" y="2809"/>
                    <a:pt x="11001" y="2710"/>
                    <a:pt x="11029" y="2597"/>
                  </a:cubicBezTo>
                  <a:cubicBezTo>
                    <a:pt x="11050" y="2484"/>
                    <a:pt x="11234" y="2406"/>
                    <a:pt x="11425" y="2420"/>
                  </a:cubicBezTo>
                  <a:close/>
                  <a:moveTo>
                    <a:pt x="12062" y="2958"/>
                  </a:moveTo>
                  <a:cubicBezTo>
                    <a:pt x="12055" y="2986"/>
                    <a:pt x="12012" y="3000"/>
                    <a:pt x="11963" y="3000"/>
                  </a:cubicBezTo>
                  <a:cubicBezTo>
                    <a:pt x="11920" y="2993"/>
                    <a:pt x="11885" y="2972"/>
                    <a:pt x="11892" y="2944"/>
                  </a:cubicBezTo>
                  <a:cubicBezTo>
                    <a:pt x="11899" y="2916"/>
                    <a:pt x="11942" y="2894"/>
                    <a:pt x="11991" y="2901"/>
                  </a:cubicBezTo>
                  <a:cubicBezTo>
                    <a:pt x="12034" y="2901"/>
                    <a:pt x="12076" y="2930"/>
                    <a:pt x="12069" y="2958"/>
                  </a:cubicBezTo>
                  <a:close/>
                  <a:moveTo>
                    <a:pt x="10315" y="2413"/>
                  </a:moveTo>
                  <a:cubicBezTo>
                    <a:pt x="10329" y="2357"/>
                    <a:pt x="10414" y="2328"/>
                    <a:pt x="10513" y="2328"/>
                  </a:cubicBezTo>
                  <a:cubicBezTo>
                    <a:pt x="10605" y="2328"/>
                    <a:pt x="10675" y="2385"/>
                    <a:pt x="10661" y="2442"/>
                  </a:cubicBezTo>
                  <a:cubicBezTo>
                    <a:pt x="10647" y="2498"/>
                    <a:pt x="10555" y="2534"/>
                    <a:pt x="10463" y="2526"/>
                  </a:cubicBezTo>
                  <a:cubicBezTo>
                    <a:pt x="10371" y="2526"/>
                    <a:pt x="10300" y="2470"/>
                    <a:pt x="10315" y="2413"/>
                  </a:cubicBezTo>
                  <a:close/>
                  <a:moveTo>
                    <a:pt x="11086" y="3071"/>
                  </a:moveTo>
                  <a:cubicBezTo>
                    <a:pt x="11206" y="3085"/>
                    <a:pt x="11291" y="3149"/>
                    <a:pt x="11277" y="3220"/>
                  </a:cubicBezTo>
                  <a:cubicBezTo>
                    <a:pt x="11255" y="3290"/>
                    <a:pt x="11142" y="3340"/>
                    <a:pt x="11022" y="3333"/>
                  </a:cubicBezTo>
                  <a:cubicBezTo>
                    <a:pt x="10895" y="3319"/>
                    <a:pt x="10810" y="3255"/>
                    <a:pt x="10831" y="3184"/>
                  </a:cubicBezTo>
                  <a:cubicBezTo>
                    <a:pt x="10845" y="3114"/>
                    <a:pt x="10965" y="3064"/>
                    <a:pt x="11086" y="3078"/>
                  </a:cubicBezTo>
                  <a:close/>
                  <a:moveTo>
                    <a:pt x="9352" y="2512"/>
                  </a:moveTo>
                  <a:cubicBezTo>
                    <a:pt x="9374" y="2442"/>
                    <a:pt x="9487" y="2392"/>
                    <a:pt x="9607" y="2399"/>
                  </a:cubicBezTo>
                  <a:cubicBezTo>
                    <a:pt x="9727" y="2413"/>
                    <a:pt x="9812" y="2477"/>
                    <a:pt x="9798" y="2548"/>
                  </a:cubicBezTo>
                  <a:cubicBezTo>
                    <a:pt x="9777" y="2618"/>
                    <a:pt x="9664" y="2668"/>
                    <a:pt x="9544" y="2654"/>
                  </a:cubicBezTo>
                  <a:cubicBezTo>
                    <a:pt x="9423" y="2647"/>
                    <a:pt x="9338" y="2583"/>
                    <a:pt x="9360" y="2512"/>
                  </a:cubicBezTo>
                  <a:close/>
                  <a:moveTo>
                    <a:pt x="9869" y="2894"/>
                  </a:moveTo>
                  <a:cubicBezTo>
                    <a:pt x="10223" y="2923"/>
                    <a:pt x="10477" y="3114"/>
                    <a:pt x="10421" y="3319"/>
                  </a:cubicBezTo>
                  <a:cubicBezTo>
                    <a:pt x="10371" y="3524"/>
                    <a:pt x="10039" y="3673"/>
                    <a:pt x="9685" y="3644"/>
                  </a:cubicBezTo>
                  <a:cubicBezTo>
                    <a:pt x="9324" y="3609"/>
                    <a:pt x="9077" y="3418"/>
                    <a:pt x="9126" y="3213"/>
                  </a:cubicBezTo>
                  <a:cubicBezTo>
                    <a:pt x="9176" y="3008"/>
                    <a:pt x="9515" y="2866"/>
                    <a:pt x="9869" y="2894"/>
                  </a:cubicBezTo>
                  <a:close/>
                  <a:moveTo>
                    <a:pt x="8008" y="2965"/>
                  </a:moveTo>
                  <a:cubicBezTo>
                    <a:pt x="8037" y="2859"/>
                    <a:pt x="8214" y="2781"/>
                    <a:pt x="8405" y="2795"/>
                  </a:cubicBezTo>
                  <a:cubicBezTo>
                    <a:pt x="8596" y="2809"/>
                    <a:pt x="8730" y="2916"/>
                    <a:pt x="8702" y="3022"/>
                  </a:cubicBezTo>
                  <a:cubicBezTo>
                    <a:pt x="8673" y="3135"/>
                    <a:pt x="8497" y="3213"/>
                    <a:pt x="8305" y="3191"/>
                  </a:cubicBezTo>
                  <a:cubicBezTo>
                    <a:pt x="8114" y="3177"/>
                    <a:pt x="7987" y="3078"/>
                    <a:pt x="8015" y="2965"/>
                  </a:cubicBezTo>
                  <a:close/>
                  <a:moveTo>
                    <a:pt x="9055" y="3750"/>
                  </a:moveTo>
                  <a:cubicBezTo>
                    <a:pt x="9070" y="3708"/>
                    <a:pt x="9126" y="3680"/>
                    <a:pt x="9197" y="3687"/>
                  </a:cubicBezTo>
                  <a:cubicBezTo>
                    <a:pt x="9268" y="3694"/>
                    <a:pt x="9310" y="3729"/>
                    <a:pt x="9303" y="3764"/>
                  </a:cubicBezTo>
                  <a:cubicBezTo>
                    <a:pt x="9296" y="3807"/>
                    <a:pt x="9232" y="3835"/>
                    <a:pt x="9161" y="3828"/>
                  </a:cubicBezTo>
                  <a:cubicBezTo>
                    <a:pt x="9091" y="3821"/>
                    <a:pt x="9048" y="3786"/>
                    <a:pt x="9062" y="3750"/>
                  </a:cubicBezTo>
                  <a:close/>
                  <a:moveTo>
                    <a:pt x="8397" y="3609"/>
                  </a:moveTo>
                  <a:cubicBezTo>
                    <a:pt x="8397" y="3581"/>
                    <a:pt x="8447" y="3559"/>
                    <a:pt x="8489" y="3566"/>
                  </a:cubicBezTo>
                  <a:cubicBezTo>
                    <a:pt x="8539" y="3573"/>
                    <a:pt x="8574" y="3595"/>
                    <a:pt x="8567" y="3623"/>
                  </a:cubicBezTo>
                  <a:cubicBezTo>
                    <a:pt x="8560" y="3651"/>
                    <a:pt x="8518" y="3673"/>
                    <a:pt x="8468" y="3665"/>
                  </a:cubicBezTo>
                  <a:cubicBezTo>
                    <a:pt x="8419" y="3658"/>
                    <a:pt x="8390" y="3637"/>
                    <a:pt x="8397" y="3609"/>
                  </a:cubicBezTo>
                  <a:close/>
                  <a:moveTo>
                    <a:pt x="8419" y="3920"/>
                  </a:moveTo>
                  <a:cubicBezTo>
                    <a:pt x="8405" y="3991"/>
                    <a:pt x="8291" y="4040"/>
                    <a:pt x="8171" y="4033"/>
                  </a:cubicBezTo>
                  <a:cubicBezTo>
                    <a:pt x="8044" y="4019"/>
                    <a:pt x="7959" y="3955"/>
                    <a:pt x="7980" y="3885"/>
                  </a:cubicBezTo>
                  <a:cubicBezTo>
                    <a:pt x="7994" y="3814"/>
                    <a:pt x="8107" y="3764"/>
                    <a:pt x="8235" y="3779"/>
                  </a:cubicBezTo>
                  <a:cubicBezTo>
                    <a:pt x="8355" y="3786"/>
                    <a:pt x="8447" y="3849"/>
                    <a:pt x="8426" y="3920"/>
                  </a:cubicBezTo>
                  <a:close/>
                  <a:moveTo>
                    <a:pt x="8440" y="4189"/>
                  </a:moveTo>
                  <a:cubicBezTo>
                    <a:pt x="8475" y="4210"/>
                    <a:pt x="8468" y="4238"/>
                    <a:pt x="8433" y="4260"/>
                  </a:cubicBezTo>
                  <a:cubicBezTo>
                    <a:pt x="8390" y="4274"/>
                    <a:pt x="8341" y="4274"/>
                    <a:pt x="8305" y="4253"/>
                  </a:cubicBezTo>
                  <a:cubicBezTo>
                    <a:pt x="8277" y="4231"/>
                    <a:pt x="8284" y="4196"/>
                    <a:pt x="8320" y="4182"/>
                  </a:cubicBezTo>
                  <a:cubicBezTo>
                    <a:pt x="8362" y="4161"/>
                    <a:pt x="8405" y="4161"/>
                    <a:pt x="8447" y="4182"/>
                  </a:cubicBezTo>
                  <a:close/>
                  <a:moveTo>
                    <a:pt x="7556" y="3460"/>
                  </a:moveTo>
                  <a:cubicBezTo>
                    <a:pt x="7676" y="3467"/>
                    <a:pt x="7761" y="3538"/>
                    <a:pt x="7740" y="3609"/>
                  </a:cubicBezTo>
                  <a:cubicBezTo>
                    <a:pt x="7725" y="3680"/>
                    <a:pt x="7612" y="3729"/>
                    <a:pt x="7492" y="3715"/>
                  </a:cubicBezTo>
                  <a:cubicBezTo>
                    <a:pt x="7365" y="3708"/>
                    <a:pt x="7280" y="3637"/>
                    <a:pt x="7301" y="3566"/>
                  </a:cubicBezTo>
                  <a:cubicBezTo>
                    <a:pt x="7315" y="3496"/>
                    <a:pt x="7435" y="3446"/>
                    <a:pt x="7556" y="3460"/>
                  </a:cubicBezTo>
                  <a:close/>
                  <a:moveTo>
                    <a:pt x="6551" y="3503"/>
                  </a:moveTo>
                  <a:cubicBezTo>
                    <a:pt x="6509" y="3432"/>
                    <a:pt x="6572" y="3361"/>
                    <a:pt x="6693" y="3340"/>
                  </a:cubicBezTo>
                  <a:cubicBezTo>
                    <a:pt x="6813" y="3319"/>
                    <a:pt x="6940" y="3354"/>
                    <a:pt x="6976" y="3425"/>
                  </a:cubicBezTo>
                  <a:cubicBezTo>
                    <a:pt x="7011" y="3489"/>
                    <a:pt x="6947" y="3566"/>
                    <a:pt x="6834" y="3588"/>
                  </a:cubicBezTo>
                  <a:cubicBezTo>
                    <a:pt x="6714" y="3609"/>
                    <a:pt x="6594" y="3566"/>
                    <a:pt x="6551" y="3503"/>
                  </a:cubicBezTo>
                  <a:close/>
                  <a:moveTo>
                    <a:pt x="7839" y="4161"/>
                  </a:moveTo>
                  <a:cubicBezTo>
                    <a:pt x="7938" y="4203"/>
                    <a:pt x="7966" y="4281"/>
                    <a:pt x="7895" y="4337"/>
                  </a:cubicBezTo>
                  <a:cubicBezTo>
                    <a:pt x="7803" y="4401"/>
                    <a:pt x="7690" y="4415"/>
                    <a:pt x="7584" y="4373"/>
                  </a:cubicBezTo>
                  <a:cubicBezTo>
                    <a:pt x="7485" y="4337"/>
                    <a:pt x="7457" y="4253"/>
                    <a:pt x="7527" y="4196"/>
                  </a:cubicBezTo>
                  <a:cubicBezTo>
                    <a:pt x="7619" y="4132"/>
                    <a:pt x="7732" y="4118"/>
                    <a:pt x="7839" y="4161"/>
                  </a:cubicBezTo>
                  <a:close/>
                  <a:moveTo>
                    <a:pt x="6537" y="3963"/>
                  </a:moveTo>
                  <a:cubicBezTo>
                    <a:pt x="6678" y="3871"/>
                    <a:pt x="6855" y="3849"/>
                    <a:pt x="7018" y="3913"/>
                  </a:cubicBezTo>
                  <a:cubicBezTo>
                    <a:pt x="7181" y="3977"/>
                    <a:pt x="7216" y="4097"/>
                    <a:pt x="7110" y="4189"/>
                  </a:cubicBezTo>
                  <a:cubicBezTo>
                    <a:pt x="6961" y="4288"/>
                    <a:pt x="6785" y="4309"/>
                    <a:pt x="6622" y="4246"/>
                  </a:cubicBezTo>
                  <a:cubicBezTo>
                    <a:pt x="6473" y="4182"/>
                    <a:pt x="6431" y="4055"/>
                    <a:pt x="6537" y="3963"/>
                  </a:cubicBezTo>
                  <a:close/>
                  <a:moveTo>
                    <a:pt x="7188" y="4528"/>
                  </a:moveTo>
                  <a:cubicBezTo>
                    <a:pt x="7223" y="4500"/>
                    <a:pt x="7266" y="4493"/>
                    <a:pt x="7308" y="4514"/>
                  </a:cubicBezTo>
                  <a:cubicBezTo>
                    <a:pt x="7343" y="4528"/>
                    <a:pt x="7358" y="4557"/>
                    <a:pt x="7329" y="4585"/>
                  </a:cubicBezTo>
                  <a:cubicBezTo>
                    <a:pt x="7294" y="4606"/>
                    <a:pt x="7244" y="4613"/>
                    <a:pt x="7209" y="4592"/>
                  </a:cubicBezTo>
                  <a:cubicBezTo>
                    <a:pt x="7174" y="4578"/>
                    <a:pt x="7159" y="4543"/>
                    <a:pt x="7188" y="4521"/>
                  </a:cubicBezTo>
                  <a:close/>
                  <a:moveTo>
                    <a:pt x="8235" y="4528"/>
                  </a:moveTo>
                  <a:cubicBezTo>
                    <a:pt x="8772" y="4097"/>
                    <a:pt x="9720" y="3807"/>
                    <a:pt x="10555" y="3616"/>
                  </a:cubicBezTo>
                  <a:cubicBezTo>
                    <a:pt x="11355" y="3432"/>
                    <a:pt x="12020" y="3156"/>
                    <a:pt x="12798" y="2930"/>
                  </a:cubicBezTo>
                  <a:cubicBezTo>
                    <a:pt x="13880" y="2611"/>
                    <a:pt x="15005" y="2427"/>
                    <a:pt x="16137" y="2392"/>
                  </a:cubicBezTo>
                  <a:cubicBezTo>
                    <a:pt x="17856" y="2357"/>
                    <a:pt x="19511" y="2838"/>
                    <a:pt x="20884" y="3390"/>
                  </a:cubicBezTo>
                  <a:cubicBezTo>
                    <a:pt x="21605" y="3680"/>
                    <a:pt x="21881" y="3948"/>
                    <a:pt x="22383" y="4345"/>
                  </a:cubicBezTo>
                  <a:cubicBezTo>
                    <a:pt x="22864" y="4720"/>
                    <a:pt x="23473" y="5045"/>
                    <a:pt x="23820" y="5469"/>
                  </a:cubicBezTo>
                  <a:cubicBezTo>
                    <a:pt x="24088" y="5802"/>
                    <a:pt x="24308" y="6170"/>
                    <a:pt x="24477" y="6566"/>
                  </a:cubicBezTo>
                  <a:cubicBezTo>
                    <a:pt x="24499" y="6495"/>
                    <a:pt x="24584" y="6432"/>
                    <a:pt x="24711" y="6403"/>
                  </a:cubicBezTo>
                  <a:cubicBezTo>
                    <a:pt x="24895" y="6368"/>
                    <a:pt x="25093" y="6432"/>
                    <a:pt x="25157" y="6538"/>
                  </a:cubicBezTo>
                  <a:cubicBezTo>
                    <a:pt x="25220" y="6644"/>
                    <a:pt x="25114" y="6757"/>
                    <a:pt x="24930" y="6785"/>
                  </a:cubicBezTo>
                  <a:cubicBezTo>
                    <a:pt x="24796" y="6814"/>
                    <a:pt x="24661" y="6792"/>
                    <a:pt x="24548" y="6714"/>
                  </a:cubicBezTo>
                  <a:cubicBezTo>
                    <a:pt x="24647" y="6962"/>
                    <a:pt x="24732" y="7203"/>
                    <a:pt x="24810" y="7443"/>
                  </a:cubicBezTo>
                  <a:cubicBezTo>
                    <a:pt x="25114" y="8398"/>
                    <a:pt x="24541" y="9367"/>
                    <a:pt x="23982" y="10280"/>
                  </a:cubicBezTo>
                  <a:cubicBezTo>
                    <a:pt x="23820" y="10570"/>
                    <a:pt x="23621" y="10839"/>
                    <a:pt x="23388" y="11079"/>
                  </a:cubicBezTo>
                  <a:cubicBezTo>
                    <a:pt x="22751" y="11695"/>
                    <a:pt x="21513" y="12240"/>
                    <a:pt x="20346" y="12487"/>
                  </a:cubicBezTo>
                  <a:cubicBezTo>
                    <a:pt x="19992" y="12551"/>
                    <a:pt x="19632" y="12600"/>
                    <a:pt x="19278" y="12629"/>
                  </a:cubicBezTo>
                  <a:lnTo>
                    <a:pt x="18188" y="12735"/>
                  </a:lnTo>
                  <a:cubicBezTo>
                    <a:pt x="18026" y="12749"/>
                    <a:pt x="17870" y="12763"/>
                    <a:pt x="17700" y="12770"/>
                  </a:cubicBezTo>
                  <a:cubicBezTo>
                    <a:pt x="17113" y="12777"/>
                    <a:pt x="16554" y="12671"/>
                    <a:pt x="15960" y="12685"/>
                  </a:cubicBezTo>
                  <a:cubicBezTo>
                    <a:pt x="15295" y="12699"/>
                    <a:pt x="14701" y="12890"/>
                    <a:pt x="14050" y="12912"/>
                  </a:cubicBezTo>
                  <a:cubicBezTo>
                    <a:pt x="13908" y="12919"/>
                    <a:pt x="13774" y="12912"/>
                    <a:pt x="13640" y="12883"/>
                  </a:cubicBezTo>
                  <a:cubicBezTo>
                    <a:pt x="13533" y="12862"/>
                    <a:pt x="13420" y="12834"/>
                    <a:pt x="13314" y="12798"/>
                  </a:cubicBezTo>
                  <a:cubicBezTo>
                    <a:pt x="12996" y="12714"/>
                    <a:pt x="12670" y="12657"/>
                    <a:pt x="12338" y="12622"/>
                  </a:cubicBezTo>
                  <a:cubicBezTo>
                    <a:pt x="12345" y="12629"/>
                    <a:pt x="12345" y="12643"/>
                    <a:pt x="12338" y="12650"/>
                  </a:cubicBezTo>
                  <a:cubicBezTo>
                    <a:pt x="12310" y="12678"/>
                    <a:pt x="12267" y="12692"/>
                    <a:pt x="12225" y="12678"/>
                  </a:cubicBezTo>
                  <a:cubicBezTo>
                    <a:pt x="12182" y="12671"/>
                    <a:pt x="12161" y="12643"/>
                    <a:pt x="12175" y="12615"/>
                  </a:cubicBezTo>
                  <a:cubicBezTo>
                    <a:pt x="12147" y="12600"/>
                    <a:pt x="12111" y="12586"/>
                    <a:pt x="12083" y="12586"/>
                  </a:cubicBezTo>
                  <a:cubicBezTo>
                    <a:pt x="11659" y="12537"/>
                    <a:pt x="11234" y="12466"/>
                    <a:pt x="10888" y="12324"/>
                  </a:cubicBezTo>
                  <a:cubicBezTo>
                    <a:pt x="10102" y="11999"/>
                    <a:pt x="10279" y="11327"/>
                    <a:pt x="9558" y="10945"/>
                  </a:cubicBezTo>
                  <a:cubicBezTo>
                    <a:pt x="8772" y="10528"/>
                    <a:pt x="7839" y="10400"/>
                    <a:pt x="7676" y="9714"/>
                  </a:cubicBezTo>
                  <a:cubicBezTo>
                    <a:pt x="7584" y="9339"/>
                    <a:pt x="7577" y="9000"/>
                    <a:pt x="7258" y="8660"/>
                  </a:cubicBezTo>
                  <a:cubicBezTo>
                    <a:pt x="7025" y="8412"/>
                    <a:pt x="6827" y="8285"/>
                    <a:pt x="6813" y="7995"/>
                  </a:cubicBezTo>
                  <a:cubicBezTo>
                    <a:pt x="6792" y="7358"/>
                    <a:pt x="7513" y="6877"/>
                    <a:pt x="7761" y="6290"/>
                  </a:cubicBezTo>
                  <a:cubicBezTo>
                    <a:pt x="7938" y="5858"/>
                    <a:pt x="7662" y="5399"/>
                    <a:pt x="7860" y="4974"/>
                  </a:cubicBezTo>
                  <a:cubicBezTo>
                    <a:pt x="7952" y="4797"/>
                    <a:pt x="8079" y="4642"/>
                    <a:pt x="8242" y="4528"/>
                  </a:cubicBezTo>
                  <a:close/>
                  <a:moveTo>
                    <a:pt x="8617" y="10994"/>
                  </a:moveTo>
                  <a:cubicBezTo>
                    <a:pt x="8574" y="11009"/>
                    <a:pt x="8532" y="10994"/>
                    <a:pt x="8504" y="10966"/>
                  </a:cubicBezTo>
                  <a:cubicBezTo>
                    <a:pt x="8489" y="10938"/>
                    <a:pt x="8518" y="10910"/>
                    <a:pt x="8560" y="10903"/>
                  </a:cubicBezTo>
                  <a:cubicBezTo>
                    <a:pt x="8603" y="10888"/>
                    <a:pt x="8645" y="10903"/>
                    <a:pt x="8673" y="10938"/>
                  </a:cubicBezTo>
                  <a:cubicBezTo>
                    <a:pt x="8695" y="10959"/>
                    <a:pt x="8666" y="10987"/>
                    <a:pt x="8617" y="10994"/>
                  </a:cubicBezTo>
                  <a:close/>
                  <a:moveTo>
                    <a:pt x="9317" y="11129"/>
                  </a:moveTo>
                  <a:cubicBezTo>
                    <a:pt x="9268" y="11101"/>
                    <a:pt x="9268" y="11051"/>
                    <a:pt x="9317" y="11023"/>
                  </a:cubicBezTo>
                  <a:cubicBezTo>
                    <a:pt x="9374" y="10994"/>
                    <a:pt x="9437" y="10994"/>
                    <a:pt x="9494" y="11023"/>
                  </a:cubicBezTo>
                  <a:cubicBezTo>
                    <a:pt x="9544" y="11051"/>
                    <a:pt x="9536" y="11101"/>
                    <a:pt x="9494" y="11129"/>
                  </a:cubicBezTo>
                  <a:cubicBezTo>
                    <a:pt x="9437" y="11150"/>
                    <a:pt x="9374" y="11150"/>
                    <a:pt x="9324" y="11129"/>
                  </a:cubicBezTo>
                  <a:close/>
                  <a:moveTo>
                    <a:pt x="5865" y="7995"/>
                  </a:moveTo>
                  <a:cubicBezTo>
                    <a:pt x="5759" y="7952"/>
                    <a:pt x="5730" y="7875"/>
                    <a:pt x="5801" y="7818"/>
                  </a:cubicBezTo>
                  <a:cubicBezTo>
                    <a:pt x="5893" y="7754"/>
                    <a:pt x="6013" y="7740"/>
                    <a:pt x="6112" y="7783"/>
                  </a:cubicBezTo>
                  <a:cubicBezTo>
                    <a:pt x="6219" y="7825"/>
                    <a:pt x="6240" y="7903"/>
                    <a:pt x="6176" y="7960"/>
                  </a:cubicBezTo>
                  <a:cubicBezTo>
                    <a:pt x="6077" y="8023"/>
                    <a:pt x="5964" y="8037"/>
                    <a:pt x="5865" y="7995"/>
                  </a:cubicBezTo>
                  <a:close/>
                  <a:moveTo>
                    <a:pt x="6233" y="7401"/>
                  </a:moveTo>
                  <a:cubicBezTo>
                    <a:pt x="6190" y="7387"/>
                    <a:pt x="6176" y="7351"/>
                    <a:pt x="6204" y="7330"/>
                  </a:cubicBezTo>
                  <a:cubicBezTo>
                    <a:pt x="6240" y="7309"/>
                    <a:pt x="6289" y="7302"/>
                    <a:pt x="6332" y="7316"/>
                  </a:cubicBezTo>
                  <a:cubicBezTo>
                    <a:pt x="6367" y="7330"/>
                    <a:pt x="6374" y="7365"/>
                    <a:pt x="6353" y="7387"/>
                  </a:cubicBezTo>
                  <a:cubicBezTo>
                    <a:pt x="6318" y="7408"/>
                    <a:pt x="6268" y="7415"/>
                    <a:pt x="6226" y="7401"/>
                  </a:cubicBezTo>
                  <a:close/>
                  <a:moveTo>
                    <a:pt x="6318" y="6884"/>
                  </a:moveTo>
                  <a:cubicBezTo>
                    <a:pt x="6219" y="6849"/>
                    <a:pt x="6190" y="6764"/>
                    <a:pt x="6261" y="6707"/>
                  </a:cubicBezTo>
                  <a:cubicBezTo>
                    <a:pt x="6353" y="6651"/>
                    <a:pt x="6466" y="6637"/>
                    <a:pt x="6572" y="6679"/>
                  </a:cubicBezTo>
                  <a:cubicBezTo>
                    <a:pt x="6671" y="6714"/>
                    <a:pt x="6700" y="6799"/>
                    <a:pt x="6629" y="6856"/>
                  </a:cubicBezTo>
                  <a:cubicBezTo>
                    <a:pt x="6537" y="6913"/>
                    <a:pt x="6424" y="6934"/>
                    <a:pt x="6318" y="6891"/>
                  </a:cubicBezTo>
                  <a:close/>
                  <a:moveTo>
                    <a:pt x="5865" y="6248"/>
                  </a:moveTo>
                  <a:cubicBezTo>
                    <a:pt x="5851" y="6219"/>
                    <a:pt x="5879" y="6191"/>
                    <a:pt x="5929" y="6184"/>
                  </a:cubicBezTo>
                  <a:cubicBezTo>
                    <a:pt x="5971" y="6177"/>
                    <a:pt x="6020" y="6198"/>
                    <a:pt x="6035" y="6226"/>
                  </a:cubicBezTo>
                  <a:cubicBezTo>
                    <a:pt x="6042" y="6255"/>
                    <a:pt x="6013" y="6276"/>
                    <a:pt x="5964" y="6283"/>
                  </a:cubicBezTo>
                  <a:cubicBezTo>
                    <a:pt x="5921" y="6290"/>
                    <a:pt x="5865" y="6276"/>
                    <a:pt x="5865" y="6248"/>
                  </a:cubicBezTo>
                  <a:close/>
                  <a:moveTo>
                    <a:pt x="6523" y="6184"/>
                  </a:moveTo>
                  <a:cubicBezTo>
                    <a:pt x="6664" y="6085"/>
                    <a:pt x="6848" y="6064"/>
                    <a:pt x="7004" y="6127"/>
                  </a:cubicBezTo>
                  <a:cubicBezTo>
                    <a:pt x="7167" y="6191"/>
                    <a:pt x="7209" y="6318"/>
                    <a:pt x="7096" y="6410"/>
                  </a:cubicBezTo>
                  <a:cubicBezTo>
                    <a:pt x="6947" y="6502"/>
                    <a:pt x="6770" y="6523"/>
                    <a:pt x="6608" y="6460"/>
                  </a:cubicBezTo>
                  <a:cubicBezTo>
                    <a:pt x="6452" y="6396"/>
                    <a:pt x="6410" y="6276"/>
                    <a:pt x="6516" y="6184"/>
                  </a:cubicBezTo>
                  <a:close/>
                  <a:moveTo>
                    <a:pt x="7117" y="5767"/>
                  </a:moveTo>
                  <a:cubicBezTo>
                    <a:pt x="7159" y="5781"/>
                    <a:pt x="7167" y="5809"/>
                    <a:pt x="7138" y="5837"/>
                  </a:cubicBezTo>
                  <a:cubicBezTo>
                    <a:pt x="7103" y="5858"/>
                    <a:pt x="7060" y="5866"/>
                    <a:pt x="7018" y="5844"/>
                  </a:cubicBezTo>
                  <a:cubicBezTo>
                    <a:pt x="6983" y="5830"/>
                    <a:pt x="6968" y="5802"/>
                    <a:pt x="6997" y="5781"/>
                  </a:cubicBezTo>
                  <a:cubicBezTo>
                    <a:pt x="7032" y="5752"/>
                    <a:pt x="7075" y="5752"/>
                    <a:pt x="7117" y="5767"/>
                  </a:cubicBezTo>
                  <a:close/>
                  <a:moveTo>
                    <a:pt x="6615" y="5519"/>
                  </a:moveTo>
                  <a:cubicBezTo>
                    <a:pt x="6608" y="5491"/>
                    <a:pt x="6636" y="5462"/>
                    <a:pt x="6678" y="5455"/>
                  </a:cubicBezTo>
                  <a:cubicBezTo>
                    <a:pt x="6728" y="5448"/>
                    <a:pt x="6777" y="5469"/>
                    <a:pt x="6785" y="5491"/>
                  </a:cubicBezTo>
                  <a:cubicBezTo>
                    <a:pt x="6799" y="5519"/>
                    <a:pt x="6770" y="5547"/>
                    <a:pt x="6721" y="5554"/>
                  </a:cubicBezTo>
                  <a:cubicBezTo>
                    <a:pt x="6671" y="5561"/>
                    <a:pt x="6622" y="5540"/>
                    <a:pt x="6615" y="5519"/>
                  </a:cubicBezTo>
                  <a:close/>
                  <a:moveTo>
                    <a:pt x="7414" y="5583"/>
                  </a:moveTo>
                  <a:cubicBezTo>
                    <a:pt x="7421" y="5554"/>
                    <a:pt x="7464" y="5540"/>
                    <a:pt x="7513" y="5540"/>
                  </a:cubicBezTo>
                  <a:cubicBezTo>
                    <a:pt x="7556" y="5547"/>
                    <a:pt x="7591" y="5568"/>
                    <a:pt x="7584" y="5597"/>
                  </a:cubicBezTo>
                  <a:cubicBezTo>
                    <a:pt x="7577" y="5625"/>
                    <a:pt x="7534" y="5646"/>
                    <a:pt x="7485" y="5639"/>
                  </a:cubicBezTo>
                  <a:cubicBezTo>
                    <a:pt x="7435" y="5639"/>
                    <a:pt x="7407" y="5611"/>
                    <a:pt x="7414" y="5583"/>
                  </a:cubicBezTo>
                  <a:close/>
                  <a:moveTo>
                    <a:pt x="7032" y="5392"/>
                  </a:moveTo>
                  <a:cubicBezTo>
                    <a:pt x="6997" y="5370"/>
                    <a:pt x="6983" y="5342"/>
                    <a:pt x="7011" y="5321"/>
                  </a:cubicBezTo>
                  <a:cubicBezTo>
                    <a:pt x="7046" y="5293"/>
                    <a:pt x="7089" y="5293"/>
                    <a:pt x="7131" y="5307"/>
                  </a:cubicBezTo>
                  <a:cubicBezTo>
                    <a:pt x="7174" y="5321"/>
                    <a:pt x="7181" y="5349"/>
                    <a:pt x="7152" y="5377"/>
                  </a:cubicBezTo>
                  <a:cubicBezTo>
                    <a:pt x="7117" y="5399"/>
                    <a:pt x="7075" y="5406"/>
                    <a:pt x="7032" y="5392"/>
                  </a:cubicBezTo>
                  <a:close/>
                  <a:moveTo>
                    <a:pt x="6841" y="4889"/>
                  </a:moveTo>
                  <a:cubicBezTo>
                    <a:pt x="6933" y="4826"/>
                    <a:pt x="7046" y="4811"/>
                    <a:pt x="7152" y="4854"/>
                  </a:cubicBezTo>
                  <a:cubicBezTo>
                    <a:pt x="7258" y="4889"/>
                    <a:pt x="7280" y="4974"/>
                    <a:pt x="7209" y="5031"/>
                  </a:cubicBezTo>
                  <a:cubicBezTo>
                    <a:pt x="7117" y="5087"/>
                    <a:pt x="7004" y="5102"/>
                    <a:pt x="6898" y="5066"/>
                  </a:cubicBezTo>
                  <a:cubicBezTo>
                    <a:pt x="6799" y="5024"/>
                    <a:pt x="6770" y="4946"/>
                    <a:pt x="6841" y="4882"/>
                  </a:cubicBezTo>
                  <a:close/>
                  <a:moveTo>
                    <a:pt x="6367" y="4649"/>
                  </a:moveTo>
                  <a:cubicBezTo>
                    <a:pt x="6268" y="4606"/>
                    <a:pt x="6240" y="4528"/>
                    <a:pt x="6311" y="4472"/>
                  </a:cubicBezTo>
                  <a:cubicBezTo>
                    <a:pt x="6402" y="4408"/>
                    <a:pt x="6516" y="4394"/>
                    <a:pt x="6622" y="4437"/>
                  </a:cubicBezTo>
                  <a:cubicBezTo>
                    <a:pt x="6721" y="4479"/>
                    <a:pt x="6749" y="4557"/>
                    <a:pt x="6678" y="4613"/>
                  </a:cubicBezTo>
                  <a:cubicBezTo>
                    <a:pt x="6586" y="4677"/>
                    <a:pt x="6473" y="4684"/>
                    <a:pt x="6367" y="4642"/>
                  </a:cubicBezTo>
                  <a:close/>
                  <a:moveTo>
                    <a:pt x="5483" y="4019"/>
                  </a:moveTo>
                  <a:cubicBezTo>
                    <a:pt x="5624" y="3927"/>
                    <a:pt x="5801" y="3906"/>
                    <a:pt x="5964" y="3970"/>
                  </a:cubicBezTo>
                  <a:cubicBezTo>
                    <a:pt x="6127" y="4026"/>
                    <a:pt x="6162" y="4154"/>
                    <a:pt x="6056" y="4246"/>
                  </a:cubicBezTo>
                  <a:cubicBezTo>
                    <a:pt x="5907" y="4345"/>
                    <a:pt x="5730" y="4366"/>
                    <a:pt x="5568" y="4302"/>
                  </a:cubicBezTo>
                  <a:cubicBezTo>
                    <a:pt x="5412" y="4238"/>
                    <a:pt x="5370" y="4111"/>
                    <a:pt x="5483" y="4019"/>
                  </a:cubicBezTo>
                  <a:close/>
                  <a:moveTo>
                    <a:pt x="6516" y="4882"/>
                  </a:moveTo>
                  <a:cubicBezTo>
                    <a:pt x="6594" y="4911"/>
                    <a:pt x="6615" y="4974"/>
                    <a:pt x="6565" y="5024"/>
                  </a:cubicBezTo>
                  <a:cubicBezTo>
                    <a:pt x="6487" y="5066"/>
                    <a:pt x="6402" y="5080"/>
                    <a:pt x="6318" y="5045"/>
                  </a:cubicBezTo>
                  <a:cubicBezTo>
                    <a:pt x="6240" y="5017"/>
                    <a:pt x="6219" y="4953"/>
                    <a:pt x="6275" y="4911"/>
                  </a:cubicBezTo>
                  <a:cubicBezTo>
                    <a:pt x="6346" y="4861"/>
                    <a:pt x="6438" y="4847"/>
                    <a:pt x="6516" y="4875"/>
                  </a:cubicBezTo>
                  <a:close/>
                  <a:moveTo>
                    <a:pt x="5157" y="4670"/>
                  </a:moveTo>
                  <a:cubicBezTo>
                    <a:pt x="5299" y="4578"/>
                    <a:pt x="5476" y="4557"/>
                    <a:pt x="5638" y="4620"/>
                  </a:cubicBezTo>
                  <a:cubicBezTo>
                    <a:pt x="5801" y="4684"/>
                    <a:pt x="5837" y="4811"/>
                    <a:pt x="5730" y="4903"/>
                  </a:cubicBezTo>
                  <a:cubicBezTo>
                    <a:pt x="5589" y="4995"/>
                    <a:pt x="5405" y="5017"/>
                    <a:pt x="5249" y="4953"/>
                  </a:cubicBezTo>
                  <a:cubicBezTo>
                    <a:pt x="5094" y="4889"/>
                    <a:pt x="5051" y="4769"/>
                    <a:pt x="5157" y="4670"/>
                  </a:cubicBezTo>
                  <a:close/>
                  <a:moveTo>
                    <a:pt x="5391" y="5498"/>
                  </a:moveTo>
                  <a:cubicBezTo>
                    <a:pt x="5561" y="5356"/>
                    <a:pt x="5900" y="5314"/>
                    <a:pt x="6155" y="5406"/>
                  </a:cubicBezTo>
                  <a:cubicBezTo>
                    <a:pt x="6402" y="5505"/>
                    <a:pt x="6466" y="5703"/>
                    <a:pt x="6296" y="5851"/>
                  </a:cubicBezTo>
                  <a:cubicBezTo>
                    <a:pt x="6127" y="6000"/>
                    <a:pt x="5787" y="6035"/>
                    <a:pt x="5532" y="5936"/>
                  </a:cubicBezTo>
                  <a:cubicBezTo>
                    <a:pt x="5285" y="5844"/>
                    <a:pt x="5221" y="5639"/>
                    <a:pt x="5391" y="5498"/>
                  </a:cubicBezTo>
                  <a:close/>
                  <a:moveTo>
                    <a:pt x="4195" y="5462"/>
                  </a:moveTo>
                  <a:cubicBezTo>
                    <a:pt x="4337" y="5370"/>
                    <a:pt x="4521" y="5349"/>
                    <a:pt x="4676" y="5413"/>
                  </a:cubicBezTo>
                  <a:cubicBezTo>
                    <a:pt x="4839" y="5469"/>
                    <a:pt x="4882" y="5597"/>
                    <a:pt x="4775" y="5689"/>
                  </a:cubicBezTo>
                  <a:cubicBezTo>
                    <a:pt x="4627" y="5788"/>
                    <a:pt x="4450" y="5802"/>
                    <a:pt x="4287" y="5745"/>
                  </a:cubicBezTo>
                  <a:cubicBezTo>
                    <a:pt x="4132" y="5682"/>
                    <a:pt x="4096" y="5554"/>
                    <a:pt x="4195" y="5462"/>
                  </a:cubicBezTo>
                  <a:close/>
                  <a:moveTo>
                    <a:pt x="4910" y="6163"/>
                  </a:moveTo>
                  <a:cubicBezTo>
                    <a:pt x="4896" y="6134"/>
                    <a:pt x="4924" y="6106"/>
                    <a:pt x="4973" y="6106"/>
                  </a:cubicBezTo>
                  <a:cubicBezTo>
                    <a:pt x="5023" y="6099"/>
                    <a:pt x="5065" y="6113"/>
                    <a:pt x="5080" y="6141"/>
                  </a:cubicBezTo>
                  <a:cubicBezTo>
                    <a:pt x="5087" y="6170"/>
                    <a:pt x="5058" y="6198"/>
                    <a:pt x="5016" y="6205"/>
                  </a:cubicBezTo>
                  <a:cubicBezTo>
                    <a:pt x="4966" y="6205"/>
                    <a:pt x="4924" y="6191"/>
                    <a:pt x="4910" y="6163"/>
                  </a:cubicBezTo>
                  <a:close/>
                  <a:moveTo>
                    <a:pt x="3948" y="6233"/>
                  </a:moveTo>
                  <a:cubicBezTo>
                    <a:pt x="4040" y="6177"/>
                    <a:pt x="4153" y="6163"/>
                    <a:pt x="4259" y="6205"/>
                  </a:cubicBezTo>
                  <a:cubicBezTo>
                    <a:pt x="4365" y="6240"/>
                    <a:pt x="4386" y="6325"/>
                    <a:pt x="4316" y="6382"/>
                  </a:cubicBezTo>
                  <a:cubicBezTo>
                    <a:pt x="4224" y="6439"/>
                    <a:pt x="4110" y="6453"/>
                    <a:pt x="4004" y="6410"/>
                  </a:cubicBezTo>
                  <a:cubicBezTo>
                    <a:pt x="3905" y="6375"/>
                    <a:pt x="3884" y="6297"/>
                    <a:pt x="3955" y="6233"/>
                  </a:cubicBezTo>
                  <a:close/>
                  <a:moveTo>
                    <a:pt x="4457" y="6587"/>
                  </a:moveTo>
                  <a:cubicBezTo>
                    <a:pt x="4705" y="6382"/>
                    <a:pt x="5207" y="6325"/>
                    <a:pt x="5568" y="6467"/>
                  </a:cubicBezTo>
                  <a:cubicBezTo>
                    <a:pt x="5936" y="6615"/>
                    <a:pt x="6028" y="6898"/>
                    <a:pt x="5780" y="7111"/>
                  </a:cubicBezTo>
                  <a:cubicBezTo>
                    <a:pt x="5532" y="7316"/>
                    <a:pt x="5037" y="7372"/>
                    <a:pt x="4669" y="7231"/>
                  </a:cubicBezTo>
                  <a:cubicBezTo>
                    <a:pt x="4308" y="7089"/>
                    <a:pt x="4217" y="6806"/>
                    <a:pt x="4464" y="6594"/>
                  </a:cubicBezTo>
                  <a:close/>
                  <a:moveTo>
                    <a:pt x="5108" y="7514"/>
                  </a:moveTo>
                  <a:cubicBezTo>
                    <a:pt x="5200" y="7450"/>
                    <a:pt x="5313" y="7436"/>
                    <a:pt x="5419" y="7479"/>
                  </a:cubicBezTo>
                  <a:cubicBezTo>
                    <a:pt x="5518" y="7514"/>
                    <a:pt x="5547" y="7599"/>
                    <a:pt x="5476" y="7655"/>
                  </a:cubicBezTo>
                  <a:cubicBezTo>
                    <a:pt x="5384" y="7712"/>
                    <a:pt x="5271" y="7726"/>
                    <a:pt x="5164" y="7691"/>
                  </a:cubicBezTo>
                  <a:cubicBezTo>
                    <a:pt x="5065" y="7648"/>
                    <a:pt x="5037" y="7563"/>
                    <a:pt x="5108" y="7514"/>
                  </a:cubicBezTo>
                  <a:close/>
                  <a:moveTo>
                    <a:pt x="6204" y="8448"/>
                  </a:moveTo>
                  <a:cubicBezTo>
                    <a:pt x="6190" y="8419"/>
                    <a:pt x="6219" y="8398"/>
                    <a:pt x="6268" y="8391"/>
                  </a:cubicBezTo>
                  <a:cubicBezTo>
                    <a:pt x="6318" y="8384"/>
                    <a:pt x="6360" y="8398"/>
                    <a:pt x="6374" y="8426"/>
                  </a:cubicBezTo>
                  <a:cubicBezTo>
                    <a:pt x="6381" y="8455"/>
                    <a:pt x="6353" y="8483"/>
                    <a:pt x="6311" y="8490"/>
                  </a:cubicBezTo>
                  <a:cubicBezTo>
                    <a:pt x="6261" y="8490"/>
                    <a:pt x="6219" y="8476"/>
                    <a:pt x="6204" y="8448"/>
                  </a:cubicBezTo>
                  <a:close/>
                  <a:moveTo>
                    <a:pt x="3700" y="7479"/>
                  </a:moveTo>
                  <a:cubicBezTo>
                    <a:pt x="3771" y="7429"/>
                    <a:pt x="3856" y="7415"/>
                    <a:pt x="3941" y="7450"/>
                  </a:cubicBezTo>
                  <a:cubicBezTo>
                    <a:pt x="4018" y="7479"/>
                    <a:pt x="4040" y="7542"/>
                    <a:pt x="3983" y="7592"/>
                  </a:cubicBezTo>
                  <a:cubicBezTo>
                    <a:pt x="3912" y="7634"/>
                    <a:pt x="3820" y="7648"/>
                    <a:pt x="3743" y="7613"/>
                  </a:cubicBezTo>
                  <a:cubicBezTo>
                    <a:pt x="3665" y="7585"/>
                    <a:pt x="3644" y="7521"/>
                    <a:pt x="3700" y="7479"/>
                  </a:cubicBezTo>
                  <a:close/>
                  <a:moveTo>
                    <a:pt x="4294" y="8059"/>
                  </a:moveTo>
                  <a:cubicBezTo>
                    <a:pt x="4492" y="7889"/>
                    <a:pt x="4903" y="7839"/>
                    <a:pt x="5200" y="7960"/>
                  </a:cubicBezTo>
                  <a:cubicBezTo>
                    <a:pt x="5497" y="8073"/>
                    <a:pt x="5575" y="8313"/>
                    <a:pt x="5377" y="8483"/>
                  </a:cubicBezTo>
                  <a:cubicBezTo>
                    <a:pt x="5179" y="8653"/>
                    <a:pt x="4768" y="8702"/>
                    <a:pt x="4471" y="8582"/>
                  </a:cubicBezTo>
                  <a:cubicBezTo>
                    <a:pt x="4174" y="8462"/>
                    <a:pt x="4096" y="8228"/>
                    <a:pt x="4294" y="8059"/>
                  </a:cubicBezTo>
                  <a:close/>
                  <a:moveTo>
                    <a:pt x="5688" y="8660"/>
                  </a:moveTo>
                  <a:cubicBezTo>
                    <a:pt x="5745" y="8681"/>
                    <a:pt x="5759" y="8731"/>
                    <a:pt x="5716" y="8759"/>
                  </a:cubicBezTo>
                  <a:cubicBezTo>
                    <a:pt x="5667" y="8794"/>
                    <a:pt x="5596" y="8801"/>
                    <a:pt x="5539" y="8780"/>
                  </a:cubicBezTo>
                  <a:cubicBezTo>
                    <a:pt x="5483" y="8759"/>
                    <a:pt x="5469" y="8709"/>
                    <a:pt x="5504" y="8681"/>
                  </a:cubicBezTo>
                  <a:cubicBezTo>
                    <a:pt x="5561" y="8646"/>
                    <a:pt x="5624" y="8639"/>
                    <a:pt x="5688" y="8660"/>
                  </a:cubicBezTo>
                  <a:close/>
                  <a:moveTo>
                    <a:pt x="5730" y="9007"/>
                  </a:moveTo>
                  <a:cubicBezTo>
                    <a:pt x="5886" y="8879"/>
                    <a:pt x="6190" y="8844"/>
                    <a:pt x="6424" y="8929"/>
                  </a:cubicBezTo>
                  <a:cubicBezTo>
                    <a:pt x="6650" y="9021"/>
                    <a:pt x="6707" y="9198"/>
                    <a:pt x="6551" y="9332"/>
                  </a:cubicBezTo>
                  <a:cubicBezTo>
                    <a:pt x="6395" y="9466"/>
                    <a:pt x="6084" y="9495"/>
                    <a:pt x="5858" y="9410"/>
                  </a:cubicBezTo>
                  <a:cubicBezTo>
                    <a:pt x="5631" y="9318"/>
                    <a:pt x="5568" y="9134"/>
                    <a:pt x="5723" y="9007"/>
                  </a:cubicBezTo>
                  <a:close/>
                  <a:moveTo>
                    <a:pt x="6954" y="9940"/>
                  </a:moveTo>
                  <a:cubicBezTo>
                    <a:pt x="7053" y="9891"/>
                    <a:pt x="7167" y="9891"/>
                    <a:pt x="7266" y="9940"/>
                  </a:cubicBezTo>
                  <a:cubicBezTo>
                    <a:pt x="7358" y="9997"/>
                    <a:pt x="7358" y="10075"/>
                    <a:pt x="7266" y="10124"/>
                  </a:cubicBezTo>
                  <a:cubicBezTo>
                    <a:pt x="7167" y="10174"/>
                    <a:pt x="7046" y="10174"/>
                    <a:pt x="6947" y="10124"/>
                  </a:cubicBezTo>
                  <a:cubicBezTo>
                    <a:pt x="6855" y="10075"/>
                    <a:pt x="6862" y="9990"/>
                    <a:pt x="6947" y="9940"/>
                  </a:cubicBezTo>
                  <a:close/>
                  <a:moveTo>
                    <a:pt x="9735" y="11702"/>
                  </a:moveTo>
                  <a:cubicBezTo>
                    <a:pt x="9841" y="11886"/>
                    <a:pt x="9664" y="12084"/>
                    <a:pt x="9345" y="12141"/>
                  </a:cubicBezTo>
                  <a:cubicBezTo>
                    <a:pt x="9020" y="12204"/>
                    <a:pt x="8680" y="12105"/>
                    <a:pt x="8574" y="11914"/>
                  </a:cubicBezTo>
                  <a:cubicBezTo>
                    <a:pt x="8475" y="11730"/>
                    <a:pt x="8645" y="11532"/>
                    <a:pt x="8963" y="11476"/>
                  </a:cubicBezTo>
                  <a:cubicBezTo>
                    <a:pt x="9289" y="11419"/>
                    <a:pt x="9628" y="11511"/>
                    <a:pt x="9735" y="11695"/>
                  </a:cubicBezTo>
                  <a:close/>
                  <a:moveTo>
                    <a:pt x="4733" y="9070"/>
                  </a:moveTo>
                  <a:cubicBezTo>
                    <a:pt x="4768" y="9049"/>
                    <a:pt x="4818" y="9042"/>
                    <a:pt x="4853" y="9056"/>
                  </a:cubicBezTo>
                  <a:cubicBezTo>
                    <a:pt x="4896" y="9070"/>
                    <a:pt x="4910" y="9106"/>
                    <a:pt x="4882" y="9127"/>
                  </a:cubicBezTo>
                  <a:cubicBezTo>
                    <a:pt x="4846" y="9148"/>
                    <a:pt x="4797" y="9155"/>
                    <a:pt x="4761" y="9141"/>
                  </a:cubicBezTo>
                  <a:cubicBezTo>
                    <a:pt x="4712" y="9120"/>
                    <a:pt x="4705" y="9091"/>
                    <a:pt x="4733" y="9063"/>
                  </a:cubicBezTo>
                  <a:close/>
                  <a:moveTo>
                    <a:pt x="3495" y="8773"/>
                  </a:moveTo>
                  <a:cubicBezTo>
                    <a:pt x="3644" y="8681"/>
                    <a:pt x="3820" y="8660"/>
                    <a:pt x="3983" y="8724"/>
                  </a:cubicBezTo>
                  <a:cubicBezTo>
                    <a:pt x="4139" y="8787"/>
                    <a:pt x="4181" y="8908"/>
                    <a:pt x="4068" y="9000"/>
                  </a:cubicBezTo>
                  <a:cubicBezTo>
                    <a:pt x="3926" y="9099"/>
                    <a:pt x="3743" y="9120"/>
                    <a:pt x="3587" y="9056"/>
                  </a:cubicBezTo>
                  <a:cubicBezTo>
                    <a:pt x="3431" y="8992"/>
                    <a:pt x="3389" y="8865"/>
                    <a:pt x="3495" y="8773"/>
                  </a:cubicBezTo>
                  <a:close/>
                  <a:moveTo>
                    <a:pt x="5285" y="10230"/>
                  </a:moveTo>
                  <a:cubicBezTo>
                    <a:pt x="5384" y="10181"/>
                    <a:pt x="5504" y="10181"/>
                    <a:pt x="5603" y="10230"/>
                  </a:cubicBezTo>
                  <a:cubicBezTo>
                    <a:pt x="5695" y="10280"/>
                    <a:pt x="5688" y="10365"/>
                    <a:pt x="5596" y="10414"/>
                  </a:cubicBezTo>
                  <a:cubicBezTo>
                    <a:pt x="5497" y="10464"/>
                    <a:pt x="5384" y="10464"/>
                    <a:pt x="5285" y="10414"/>
                  </a:cubicBezTo>
                  <a:cubicBezTo>
                    <a:pt x="5193" y="10358"/>
                    <a:pt x="5200" y="10273"/>
                    <a:pt x="5285" y="10223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60" b="-1690"/>
          <a:stretch>
            <a:fillRect/>
          </a:stretch>
        </p:blipFill>
        <p:spPr>
          <a:xfrm>
            <a:off x="1091948" y="1868428"/>
            <a:ext cx="3016681" cy="171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508104" y="1040831"/>
            <a:ext cx="2404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>
                <a:solidFill>
                  <a:schemeClr val="bg2"/>
                </a:solidFill>
              </a:rPr>
              <a:t>THANKS!</a:t>
            </a:r>
            <a:endParaRPr lang="en-IN" sz="400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1580" y="1753100"/>
            <a:ext cx="4572000" cy="1605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Do you have any questions?</a:t>
            </a: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100"/>
            </a:pPr>
            <a:r>
              <a:rPr lang="en-US" sz="1600"/>
              <a:t>https://pearlinfo.in </a:t>
            </a:r>
          </a:p>
          <a:p>
            <a:pPr lvl="0" algn="ctr">
              <a:lnSpc>
                <a:spcPct val="150000"/>
              </a:lnSpc>
              <a:buClr>
                <a:schemeClr val="lt1"/>
              </a:buClr>
              <a:buSzPts val="1100"/>
            </a:pPr>
            <a:r>
              <a:rPr lang="en-US" sz="1600"/>
              <a:t>+91 8320886672 </a:t>
            </a:r>
          </a:p>
          <a:p>
            <a:pPr lvl="0" algn="ctr">
              <a:lnSpc>
                <a:spcPct val="150000"/>
              </a:lnSpc>
            </a:pPr>
            <a:r>
              <a:rPr lang="en-US" sz="1600"/>
              <a:t>info@pearlinfo.in</a:t>
            </a:r>
          </a:p>
        </p:txBody>
      </p:sp>
      <p:grpSp>
        <p:nvGrpSpPr>
          <p:cNvPr id="134" name="Google Shape;4803;p87"/>
          <p:cNvGrpSpPr/>
          <p:nvPr/>
        </p:nvGrpSpPr>
        <p:grpSpPr>
          <a:xfrm>
            <a:off x="6117097" y="3479800"/>
            <a:ext cx="349990" cy="349999"/>
            <a:chOff x="266768" y="1721375"/>
            <a:chExt cx="397907" cy="397887"/>
          </a:xfrm>
          <a:solidFill>
            <a:srgbClr val="2A61CF"/>
          </a:solidFill>
        </p:grpSpPr>
        <p:sp>
          <p:nvSpPr>
            <p:cNvPr id="135" name="Google Shape;4804;p87"/>
            <p:cNvSpPr/>
            <p:nvPr/>
          </p:nvSpPr>
          <p:spPr>
            <a:xfrm>
              <a:off x="454843" y="1791037"/>
              <a:ext cx="136218" cy="328222"/>
            </a:xfrm>
            <a:custGeom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A61C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805;p87"/>
            <p:cNvSpPr/>
            <p:nvPr/>
          </p:nvSpPr>
          <p:spPr>
            <a:xfrm>
              <a:off x="266768" y="1721375"/>
              <a:ext cx="397907" cy="397887"/>
            </a:xfrm>
            <a:custGeom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A61C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4806;p87"/>
          <p:cNvGrpSpPr/>
          <p:nvPr/>
        </p:nvGrpSpPr>
        <p:grpSpPr>
          <a:xfrm>
            <a:off x="7142202" y="3479800"/>
            <a:ext cx="332997" cy="333023"/>
            <a:chOff x="1379798" y="1723250"/>
            <a:chExt cx="397887" cy="397887"/>
          </a:xfrm>
          <a:solidFill>
            <a:schemeClr val="bg2">
              <a:lumMod val="75000"/>
            </a:schemeClr>
          </a:solidFill>
        </p:grpSpPr>
        <p:sp>
          <p:nvSpPr>
            <p:cNvPr id="138" name="Google Shape;4807;p87"/>
            <p:cNvSpPr/>
            <p:nvPr/>
          </p:nvSpPr>
          <p:spPr>
            <a:xfrm>
              <a:off x="1462169" y="1793977"/>
              <a:ext cx="23354" cy="23312"/>
            </a:xfrm>
            <a:custGeom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808;p87"/>
            <p:cNvSpPr/>
            <p:nvPr/>
          </p:nvSpPr>
          <p:spPr>
            <a:xfrm>
              <a:off x="1379798" y="1723250"/>
              <a:ext cx="397887" cy="397887"/>
            </a:xfrm>
            <a:custGeom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809;p87"/>
            <p:cNvSpPr/>
            <p:nvPr/>
          </p:nvSpPr>
          <p:spPr>
            <a:xfrm>
              <a:off x="1555413" y="1886846"/>
              <a:ext cx="139912" cy="163558"/>
            </a:xfrm>
            <a:custGeom>
              <a:rect l="l" t="t" r="r" b="b"/>
              <a:pathLst>
                <a:path w="6704" h="7836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810;p87"/>
            <p:cNvSpPr/>
            <p:nvPr/>
          </p:nvSpPr>
          <p:spPr>
            <a:xfrm>
              <a:off x="1462169" y="1887200"/>
              <a:ext cx="23354" cy="163203"/>
            </a:xfrm>
            <a:custGeom>
              <a:rect l="l" t="t" r="r" b="b"/>
              <a:pathLst>
                <a:path w="1119" h="7819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4811;p87"/>
          <p:cNvGrpSpPr/>
          <p:nvPr/>
        </p:nvGrpSpPr>
        <p:grpSpPr>
          <a:xfrm>
            <a:off x="6683111" y="3485114"/>
            <a:ext cx="333374" cy="333417"/>
            <a:chOff x="864491" y="1723250"/>
            <a:chExt cx="397866" cy="397887"/>
          </a:xfrm>
          <a:solidFill>
            <a:schemeClr val="accent1">
              <a:lumMod val="75000"/>
            </a:schemeClr>
          </a:solidFill>
        </p:grpSpPr>
        <p:sp>
          <p:nvSpPr>
            <p:cNvPr id="143" name="Google Shape;4812;p87"/>
            <p:cNvSpPr/>
            <p:nvPr/>
          </p:nvSpPr>
          <p:spPr>
            <a:xfrm>
              <a:off x="935197" y="1793977"/>
              <a:ext cx="256451" cy="256430"/>
            </a:xfrm>
            <a:custGeom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813;p87"/>
            <p:cNvSpPr/>
            <p:nvPr/>
          </p:nvSpPr>
          <p:spPr>
            <a:xfrm>
              <a:off x="1005109" y="1863910"/>
              <a:ext cx="116622" cy="116559"/>
            </a:xfrm>
            <a:custGeom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814;p87"/>
            <p:cNvSpPr/>
            <p:nvPr/>
          </p:nvSpPr>
          <p:spPr>
            <a:xfrm>
              <a:off x="864491" y="1723250"/>
              <a:ext cx="397866" cy="397887"/>
            </a:xfrm>
            <a:custGeom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4637;p87"/>
          <p:cNvGrpSpPr/>
          <p:nvPr/>
        </p:nvGrpSpPr>
        <p:grpSpPr>
          <a:xfrm>
            <a:off x="7508723" y="4086781"/>
            <a:ext cx="1494857" cy="964263"/>
            <a:chOff x="2380950" y="3401075"/>
            <a:chExt cx="1235750" cy="797125"/>
          </a:xfrm>
        </p:grpSpPr>
        <p:sp>
          <p:nvSpPr>
            <p:cNvPr id="147" name="Google Shape;4638;p87"/>
            <p:cNvSpPr/>
            <p:nvPr/>
          </p:nvSpPr>
          <p:spPr>
            <a:xfrm>
              <a:off x="2380950" y="3681575"/>
              <a:ext cx="746900" cy="463925"/>
            </a:xfrm>
            <a:custGeom>
              <a:rect l="l" t="t" r="r" b="b"/>
              <a:pathLst>
                <a:path w="29876" h="18557" extrusionOk="0">
                  <a:moveTo>
                    <a:pt x="5193" y="0"/>
                  </a:moveTo>
                  <a:lnTo>
                    <a:pt x="1" y="3000"/>
                  </a:lnTo>
                  <a:lnTo>
                    <a:pt x="26954" y="18556"/>
                  </a:lnTo>
                  <a:lnTo>
                    <a:pt x="29876" y="18556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639;p87"/>
            <p:cNvSpPr/>
            <p:nvPr/>
          </p:nvSpPr>
          <p:spPr>
            <a:xfrm>
              <a:off x="2440375" y="3682450"/>
              <a:ext cx="689250" cy="463050"/>
            </a:xfrm>
            <a:custGeom>
              <a:rect l="l" t="t" r="r" b="b"/>
              <a:pathLst>
                <a:path w="27570" h="18522" extrusionOk="0">
                  <a:moveTo>
                    <a:pt x="27570" y="18521"/>
                  </a:moveTo>
                  <a:lnTo>
                    <a:pt x="1" y="2611"/>
                  </a:lnTo>
                  <a:lnTo>
                    <a:pt x="8" y="0"/>
                  </a:lnTo>
                  <a:lnTo>
                    <a:pt x="27570" y="54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640;p87"/>
            <p:cNvSpPr/>
            <p:nvPr/>
          </p:nvSpPr>
          <p:spPr>
            <a:xfrm>
              <a:off x="3129600" y="3798825"/>
              <a:ext cx="487100" cy="346675"/>
            </a:xfrm>
            <a:custGeom>
              <a:rect l="l" t="t" r="r" b="b"/>
              <a:pathLst>
                <a:path w="19484" h="13867" extrusionOk="0">
                  <a:moveTo>
                    <a:pt x="19483" y="2618"/>
                  </a:moveTo>
                  <a:lnTo>
                    <a:pt x="1" y="13866"/>
                  </a:lnTo>
                  <a:lnTo>
                    <a:pt x="1" y="771"/>
                  </a:lnTo>
                  <a:lnTo>
                    <a:pt x="19483" y="0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641;p87"/>
            <p:cNvSpPr/>
            <p:nvPr/>
          </p:nvSpPr>
          <p:spPr>
            <a:xfrm>
              <a:off x="2440550" y="3401075"/>
              <a:ext cx="1176150" cy="679150"/>
            </a:xfrm>
            <a:custGeom>
              <a:rect l="l" t="t" r="r" b="b"/>
              <a:pathLst>
                <a:path w="47046" h="27166" extrusionOk="0">
                  <a:moveTo>
                    <a:pt x="47045" y="15910"/>
                  </a:moveTo>
                  <a:lnTo>
                    <a:pt x="27555" y="27166"/>
                  </a:lnTo>
                  <a:lnTo>
                    <a:pt x="1" y="11255"/>
                  </a:lnTo>
                  <a:lnTo>
                    <a:pt x="19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642;p87"/>
            <p:cNvSpPr/>
            <p:nvPr/>
          </p:nvSpPr>
          <p:spPr>
            <a:xfrm>
              <a:off x="2544900" y="3693225"/>
              <a:ext cx="40350" cy="23200"/>
            </a:xfrm>
            <a:custGeom>
              <a:rect l="l" t="t" r="r" b="b"/>
              <a:pathLst>
                <a:path w="1613" h="927" extrusionOk="0">
                  <a:moveTo>
                    <a:pt x="1614" y="829"/>
                  </a:moveTo>
                  <a:lnTo>
                    <a:pt x="1430" y="928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643;p87"/>
            <p:cNvSpPr/>
            <p:nvPr/>
          </p:nvSpPr>
          <p:spPr>
            <a:xfrm>
              <a:off x="2555175" y="3693950"/>
              <a:ext cx="34675" cy="20000"/>
            </a:xfrm>
            <a:custGeom>
              <a:rect l="l" t="t" r="r" b="b"/>
              <a:pathLst>
                <a:path w="1387" h="800" extrusionOk="0">
                  <a:moveTo>
                    <a:pt x="1387" y="686"/>
                  </a:moveTo>
                  <a:lnTo>
                    <a:pt x="1196" y="800"/>
                  </a:lnTo>
                  <a:lnTo>
                    <a:pt x="0" y="10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644;p87"/>
            <p:cNvSpPr/>
            <p:nvPr/>
          </p:nvSpPr>
          <p:spPr>
            <a:xfrm>
              <a:off x="2565950" y="3684575"/>
              <a:ext cx="37350" cy="21425"/>
            </a:xfrm>
            <a:custGeom>
              <a:rect l="l" t="t" r="r" b="b"/>
              <a:pathLst>
                <a:path w="1494" h="857" extrusionOk="0">
                  <a:moveTo>
                    <a:pt x="1493" y="757"/>
                  </a:moveTo>
                  <a:lnTo>
                    <a:pt x="1309" y="856"/>
                  </a:lnTo>
                  <a:lnTo>
                    <a:pt x="1" y="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645;p87"/>
            <p:cNvSpPr/>
            <p:nvPr/>
          </p:nvSpPr>
          <p:spPr>
            <a:xfrm>
              <a:off x="2565775" y="3679100"/>
              <a:ext cx="42125" cy="24425"/>
            </a:xfrm>
            <a:custGeom>
              <a:rect l="l" t="t" r="r" b="b"/>
              <a:pathLst>
                <a:path w="1685" h="977" extrusionOk="0">
                  <a:moveTo>
                    <a:pt x="1684" y="863"/>
                  </a:moveTo>
                  <a:lnTo>
                    <a:pt x="1493" y="976"/>
                  </a:lnTo>
                  <a:lnTo>
                    <a:pt x="1" y="1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646;p87"/>
            <p:cNvSpPr/>
            <p:nvPr/>
          </p:nvSpPr>
          <p:spPr>
            <a:xfrm>
              <a:off x="2570200" y="3666000"/>
              <a:ext cx="51125" cy="29550"/>
            </a:xfrm>
            <a:custGeom>
              <a:rect l="l" t="t" r="r" b="b"/>
              <a:pathLst>
                <a:path w="2045" h="1182" extrusionOk="0">
                  <a:moveTo>
                    <a:pt x="2045" y="1076"/>
                  </a:moveTo>
                  <a:lnTo>
                    <a:pt x="1868" y="1182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647;p87"/>
            <p:cNvSpPr/>
            <p:nvPr/>
          </p:nvSpPr>
          <p:spPr>
            <a:xfrm>
              <a:off x="2587350" y="3670600"/>
              <a:ext cx="38750" cy="22475"/>
            </a:xfrm>
            <a:custGeom>
              <a:rect l="l" t="t" r="r" b="b"/>
              <a:pathLst>
                <a:path w="1550" h="899" extrusionOk="0">
                  <a:moveTo>
                    <a:pt x="1550" y="786"/>
                  </a:moveTo>
                  <a:lnTo>
                    <a:pt x="1359" y="899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648;p87"/>
            <p:cNvSpPr/>
            <p:nvPr/>
          </p:nvSpPr>
          <p:spPr>
            <a:xfrm>
              <a:off x="2593550" y="3658575"/>
              <a:ext cx="45825" cy="26550"/>
            </a:xfrm>
            <a:custGeom>
              <a:rect l="l" t="t" r="r" b="b"/>
              <a:pathLst>
                <a:path w="1832" h="1062" extrusionOk="0">
                  <a:moveTo>
                    <a:pt x="1832" y="955"/>
                  </a:moveTo>
                  <a:lnTo>
                    <a:pt x="1656" y="1062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649;p87"/>
            <p:cNvSpPr/>
            <p:nvPr/>
          </p:nvSpPr>
          <p:spPr>
            <a:xfrm>
              <a:off x="2603100" y="3658925"/>
              <a:ext cx="41050" cy="23725"/>
            </a:xfrm>
            <a:custGeom>
              <a:rect l="l" t="t" r="r" b="b"/>
              <a:pathLst>
                <a:path w="1642" h="949" extrusionOk="0">
                  <a:moveTo>
                    <a:pt x="1641" y="835"/>
                  </a:moveTo>
                  <a:lnTo>
                    <a:pt x="1450" y="948"/>
                  </a:lnTo>
                  <a:lnTo>
                    <a:pt x="0" y="114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650;p87"/>
            <p:cNvSpPr/>
            <p:nvPr/>
          </p:nvSpPr>
          <p:spPr>
            <a:xfrm>
              <a:off x="2646600" y="3626725"/>
              <a:ext cx="47075" cy="27100"/>
            </a:xfrm>
            <a:custGeom>
              <a:rect l="l" t="t" r="r" b="b"/>
              <a:pathLst>
                <a:path w="1883" h="1084" extrusionOk="0">
                  <a:moveTo>
                    <a:pt x="1882" y="977"/>
                  </a:moveTo>
                  <a:lnTo>
                    <a:pt x="1705" y="1083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651;p87"/>
            <p:cNvSpPr/>
            <p:nvPr/>
          </p:nvSpPr>
          <p:spPr>
            <a:xfrm>
              <a:off x="2654375" y="3625850"/>
              <a:ext cx="44075" cy="25500"/>
            </a:xfrm>
            <a:custGeom>
              <a:rect l="l" t="t" r="r" b="b"/>
              <a:pathLst>
                <a:path w="1763" h="1020" extrusionOk="0">
                  <a:moveTo>
                    <a:pt x="1762" y="906"/>
                  </a:moveTo>
                  <a:lnTo>
                    <a:pt x="1571" y="1019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652;p87"/>
            <p:cNvSpPr/>
            <p:nvPr/>
          </p:nvSpPr>
          <p:spPr>
            <a:xfrm>
              <a:off x="2676675" y="3623200"/>
              <a:ext cx="35025" cy="20175"/>
            </a:xfrm>
            <a:custGeom>
              <a:rect l="l" t="t" r="r" b="b"/>
              <a:pathLst>
                <a:path w="1401" h="806" extrusionOk="0">
                  <a:moveTo>
                    <a:pt x="1401" y="701"/>
                  </a:moveTo>
                  <a:lnTo>
                    <a:pt x="1224" y="807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653;p87"/>
            <p:cNvSpPr/>
            <p:nvPr/>
          </p:nvSpPr>
          <p:spPr>
            <a:xfrm>
              <a:off x="2669775" y="3613825"/>
              <a:ext cx="46700" cy="27075"/>
            </a:xfrm>
            <a:custGeom>
              <a:rect l="l" t="t" r="r" b="b"/>
              <a:pathLst>
                <a:path w="1868" h="1083" extrusionOk="0">
                  <a:moveTo>
                    <a:pt x="1868" y="970"/>
                  </a:moveTo>
                  <a:lnTo>
                    <a:pt x="1677" y="1083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654;p87"/>
            <p:cNvSpPr/>
            <p:nvPr/>
          </p:nvSpPr>
          <p:spPr>
            <a:xfrm>
              <a:off x="2667650" y="3597025"/>
              <a:ext cx="62275" cy="35925"/>
            </a:xfrm>
            <a:custGeom>
              <a:rect l="l" t="t" r="r" b="b"/>
              <a:pathLst>
                <a:path w="2491" h="1437" extrusionOk="0">
                  <a:moveTo>
                    <a:pt x="2490" y="1330"/>
                  </a:moveTo>
                  <a:lnTo>
                    <a:pt x="2307" y="1437"/>
                  </a:lnTo>
                  <a:lnTo>
                    <a:pt x="0" y="10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655;p87"/>
            <p:cNvSpPr/>
            <p:nvPr/>
          </p:nvSpPr>
          <p:spPr>
            <a:xfrm>
              <a:off x="2681625" y="3599850"/>
              <a:ext cx="53075" cy="30625"/>
            </a:xfrm>
            <a:custGeom>
              <a:rect l="l" t="t" r="r" b="b"/>
              <a:pathLst>
                <a:path w="2123" h="1225" extrusionOk="0">
                  <a:moveTo>
                    <a:pt x="2123" y="1111"/>
                  </a:moveTo>
                  <a:lnTo>
                    <a:pt x="1924" y="1225"/>
                  </a:lnTo>
                  <a:lnTo>
                    <a:pt x="0" y="10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656;p87"/>
            <p:cNvSpPr/>
            <p:nvPr/>
          </p:nvSpPr>
          <p:spPr>
            <a:xfrm>
              <a:off x="2693125" y="3590825"/>
              <a:ext cx="54850" cy="31700"/>
            </a:xfrm>
            <a:custGeom>
              <a:rect l="l" t="t" r="r" b="b"/>
              <a:pathLst>
                <a:path w="2194" h="1268" extrusionOk="0">
                  <a:moveTo>
                    <a:pt x="2193" y="1161"/>
                  </a:moveTo>
                  <a:lnTo>
                    <a:pt x="2009" y="1267"/>
                  </a:lnTo>
                  <a:lnTo>
                    <a:pt x="0" y="10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4657;p87"/>
            <p:cNvSpPr/>
            <p:nvPr/>
          </p:nvSpPr>
          <p:spPr>
            <a:xfrm>
              <a:off x="2706375" y="3593125"/>
              <a:ext cx="46375" cy="26750"/>
            </a:xfrm>
            <a:custGeom>
              <a:rect l="l" t="t" r="r" b="b"/>
              <a:pathLst>
                <a:path w="1855" h="1070" extrusionOk="0">
                  <a:moveTo>
                    <a:pt x="1854" y="963"/>
                  </a:moveTo>
                  <a:lnTo>
                    <a:pt x="1656" y="1069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4658;p87"/>
            <p:cNvSpPr/>
            <p:nvPr/>
          </p:nvSpPr>
          <p:spPr>
            <a:xfrm>
              <a:off x="2730775" y="3591725"/>
              <a:ext cx="35225" cy="20350"/>
            </a:xfrm>
            <a:custGeom>
              <a:rect l="l" t="t" r="r" b="b"/>
              <a:pathLst>
                <a:path w="1409" h="814" extrusionOk="0">
                  <a:moveTo>
                    <a:pt x="1409" y="708"/>
                  </a:moveTo>
                  <a:lnTo>
                    <a:pt x="1232" y="814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59;p87"/>
            <p:cNvSpPr/>
            <p:nvPr/>
          </p:nvSpPr>
          <p:spPr>
            <a:xfrm>
              <a:off x="2728475" y="3585000"/>
              <a:ext cx="42300" cy="24425"/>
            </a:xfrm>
            <a:custGeom>
              <a:rect l="l" t="t" r="r" b="b"/>
              <a:pathLst>
                <a:path w="1691" h="977" extrusionOk="0">
                  <a:moveTo>
                    <a:pt x="1692" y="871"/>
                  </a:moveTo>
                  <a:lnTo>
                    <a:pt x="1501" y="977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660;p87"/>
            <p:cNvSpPr/>
            <p:nvPr/>
          </p:nvSpPr>
          <p:spPr>
            <a:xfrm>
              <a:off x="2631025" y="3659450"/>
              <a:ext cx="26575" cy="15250"/>
            </a:xfrm>
            <a:custGeom>
              <a:rect l="l" t="t" r="r" b="b"/>
              <a:pathLst>
                <a:path w="1063" h="610" extrusionOk="0">
                  <a:moveTo>
                    <a:pt x="1062" y="503"/>
                  </a:moveTo>
                  <a:lnTo>
                    <a:pt x="878" y="609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661;p87"/>
            <p:cNvSpPr/>
            <p:nvPr/>
          </p:nvSpPr>
          <p:spPr>
            <a:xfrm>
              <a:off x="2619000" y="3647250"/>
              <a:ext cx="43200" cy="24975"/>
            </a:xfrm>
            <a:custGeom>
              <a:rect l="l" t="t" r="r" b="b"/>
              <a:pathLst>
                <a:path w="1728" h="999" extrusionOk="0">
                  <a:moveTo>
                    <a:pt x="1727" y="885"/>
                  </a:moveTo>
                  <a:lnTo>
                    <a:pt x="1536" y="998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662;p87"/>
            <p:cNvSpPr/>
            <p:nvPr/>
          </p:nvSpPr>
          <p:spPr>
            <a:xfrm>
              <a:off x="2649250" y="36490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1055" y="503"/>
                  </a:moveTo>
                  <a:lnTo>
                    <a:pt x="871" y="609"/>
                  </a:lnTo>
                  <a:lnTo>
                    <a:pt x="1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663;p87"/>
            <p:cNvSpPr/>
            <p:nvPr/>
          </p:nvSpPr>
          <p:spPr>
            <a:xfrm>
              <a:off x="2659675" y="3649725"/>
              <a:ext cx="20725" cy="12050"/>
            </a:xfrm>
            <a:custGeom>
              <a:rect l="l" t="t" r="r" b="b"/>
              <a:pathLst>
                <a:path w="829" h="482" extrusionOk="0">
                  <a:moveTo>
                    <a:pt x="829" y="369"/>
                  </a:moveTo>
                  <a:lnTo>
                    <a:pt x="631" y="482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664;p87"/>
            <p:cNvSpPr/>
            <p:nvPr/>
          </p:nvSpPr>
          <p:spPr>
            <a:xfrm>
              <a:off x="2574275" y="3603575"/>
              <a:ext cx="205350" cy="118700"/>
            </a:xfrm>
            <a:custGeom>
              <a:rect l="l" t="t" r="r" b="b"/>
              <a:pathLst>
                <a:path w="8214" h="4748" extrusionOk="0">
                  <a:moveTo>
                    <a:pt x="8213" y="99"/>
                  </a:moveTo>
                  <a:lnTo>
                    <a:pt x="163" y="4747"/>
                  </a:lnTo>
                  <a:lnTo>
                    <a:pt x="0" y="4648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665;p87"/>
            <p:cNvSpPr/>
            <p:nvPr/>
          </p:nvSpPr>
          <p:spPr>
            <a:xfrm>
              <a:off x="2772525" y="3567850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708"/>
                  </a:moveTo>
                  <a:lnTo>
                    <a:pt x="1217" y="814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4666;p87"/>
            <p:cNvSpPr/>
            <p:nvPr/>
          </p:nvSpPr>
          <p:spPr>
            <a:xfrm>
              <a:off x="2782775" y="3568550"/>
              <a:ext cx="29400" cy="17000"/>
            </a:xfrm>
            <a:custGeom>
              <a:rect l="l" t="t" r="r" b="b"/>
              <a:pathLst>
                <a:path w="1176" h="680" extrusionOk="0">
                  <a:moveTo>
                    <a:pt x="1175" y="566"/>
                  </a:moveTo>
                  <a:lnTo>
                    <a:pt x="984" y="680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4667;p87"/>
            <p:cNvSpPr/>
            <p:nvPr/>
          </p:nvSpPr>
          <p:spPr>
            <a:xfrm>
              <a:off x="2809475" y="3568375"/>
              <a:ext cx="16125" cy="9400"/>
            </a:xfrm>
            <a:custGeom>
              <a:rect l="l" t="t" r="r" b="b"/>
              <a:pathLst>
                <a:path w="645" h="376" extrusionOk="0">
                  <a:moveTo>
                    <a:pt x="645" y="269"/>
                  </a:moveTo>
                  <a:lnTo>
                    <a:pt x="461" y="375"/>
                  </a:lnTo>
                  <a:lnTo>
                    <a:pt x="1" y="10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4668;p87"/>
            <p:cNvSpPr/>
            <p:nvPr/>
          </p:nvSpPr>
          <p:spPr>
            <a:xfrm>
              <a:off x="2809300" y="3563075"/>
              <a:ext cx="20900" cy="12050"/>
            </a:xfrm>
            <a:custGeom>
              <a:rect l="l" t="t" r="r" b="b"/>
              <a:pathLst>
                <a:path w="836" h="482" extrusionOk="0">
                  <a:moveTo>
                    <a:pt x="836" y="368"/>
                  </a:moveTo>
                  <a:lnTo>
                    <a:pt x="645" y="481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4669;p87"/>
            <p:cNvSpPr/>
            <p:nvPr/>
          </p:nvSpPr>
          <p:spPr>
            <a:xfrm>
              <a:off x="2803825" y="3544325"/>
              <a:ext cx="39825" cy="23000"/>
            </a:xfrm>
            <a:custGeom>
              <a:rect l="l" t="t" r="r" b="b"/>
              <a:pathLst>
                <a:path w="1592" h="920" extrusionOk="0">
                  <a:moveTo>
                    <a:pt x="1592" y="814"/>
                  </a:moveTo>
                  <a:lnTo>
                    <a:pt x="1408" y="920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4670;p87"/>
            <p:cNvSpPr/>
            <p:nvPr/>
          </p:nvSpPr>
          <p:spPr>
            <a:xfrm>
              <a:off x="2826475" y="3551925"/>
              <a:ext cx="21950" cy="12750"/>
            </a:xfrm>
            <a:custGeom>
              <a:rect l="l" t="t" r="r" b="b"/>
              <a:pathLst>
                <a:path w="878" h="510" extrusionOk="0">
                  <a:moveTo>
                    <a:pt x="877" y="397"/>
                  </a:moveTo>
                  <a:lnTo>
                    <a:pt x="679" y="510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4671;p87"/>
            <p:cNvSpPr/>
            <p:nvPr/>
          </p:nvSpPr>
          <p:spPr>
            <a:xfrm>
              <a:off x="2845025" y="3547150"/>
              <a:ext cx="16650" cy="9750"/>
            </a:xfrm>
            <a:custGeom>
              <a:rect l="l" t="t" r="r" b="b"/>
              <a:pathLst>
                <a:path w="666" h="390" extrusionOk="0">
                  <a:moveTo>
                    <a:pt x="666" y="283"/>
                  </a:moveTo>
                  <a:lnTo>
                    <a:pt x="489" y="390"/>
                  </a:lnTo>
                  <a:lnTo>
                    <a:pt x="1" y="107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4672;p87"/>
            <p:cNvSpPr/>
            <p:nvPr/>
          </p:nvSpPr>
          <p:spPr>
            <a:xfrm>
              <a:off x="2841675" y="3539900"/>
              <a:ext cx="24775" cy="14350"/>
            </a:xfrm>
            <a:custGeom>
              <a:rect l="l" t="t" r="r" b="b"/>
              <a:pathLst>
                <a:path w="991" h="574" extrusionOk="0">
                  <a:moveTo>
                    <a:pt x="991" y="460"/>
                  </a:moveTo>
                  <a:lnTo>
                    <a:pt x="800" y="573"/>
                  </a:lnTo>
                  <a:lnTo>
                    <a:pt x="0" y="11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4673;p87"/>
            <p:cNvSpPr/>
            <p:nvPr/>
          </p:nvSpPr>
          <p:spPr>
            <a:xfrm>
              <a:off x="2866975" y="3497100"/>
              <a:ext cx="49000" cy="28325"/>
            </a:xfrm>
            <a:custGeom>
              <a:rect l="l" t="t" r="r" b="b"/>
              <a:pathLst>
                <a:path w="1960" h="1133" extrusionOk="0">
                  <a:moveTo>
                    <a:pt x="1960" y="1033"/>
                  </a:moveTo>
                  <a:lnTo>
                    <a:pt x="1776" y="1132"/>
                  </a:lnTo>
                  <a:lnTo>
                    <a:pt x="0" y="10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4674;p87"/>
            <p:cNvSpPr/>
            <p:nvPr/>
          </p:nvSpPr>
          <p:spPr>
            <a:xfrm>
              <a:off x="2877400" y="3497975"/>
              <a:ext cx="43350" cy="24975"/>
            </a:xfrm>
            <a:custGeom>
              <a:rect l="l" t="t" r="r" b="b"/>
              <a:pathLst>
                <a:path w="1733" h="999" extrusionOk="0">
                  <a:moveTo>
                    <a:pt x="1734" y="885"/>
                  </a:moveTo>
                  <a:lnTo>
                    <a:pt x="1536" y="998"/>
                  </a:lnTo>
                  <a:lnTo>
                    <a:pt x="0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4675;p87"/>
            <p:cNvSpPr/>
            <p:nvPr/>
          </p:nvSpPr>
          <p:spPr>
            <a:xfrm>
              <a:off x="2867500" y="3476575"/>
              <a:ext cx="66525" cy="38400"/>
            </a:xfrm>
            <a:custGeom>
              <a:rect l="l" t="t" r="r" b="b"/>
              <a:pathLst>
                <a:path w="2661" h="1536" extrusionOk="0">
                  <a:moveTo>
                    <a:pt x="2660" y="1437"/>
                  </a:moveTo>
                  <a:lnTo>
                    <a:pt x="2483" y="1536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4676;p87"/>
            <p:cNvSpPr/>
            <p:nvPr/>
          </p:nvSpPr>
          <p:spPr>
            <a:xfrm>
              <a:off x="2875800" y="3476225"/>
              <a:ext cx="63000" cy="36275"/>
            </a:xfrm>
            <a:custGeom>
              <a:rect l="l" t="t" r="r" b="b"/>
              <a:pathLst>
                <a:path w="2520" h="1451" extrusionOk="0">
                  <a:moveTo>
                    <a:pt x="2519" y="1338"/>
                  </a:moveTo>
                  <a:lnTo>
                    <a:pt x="2328" y="1451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4677;p87"/>
            <p:cNvSpPr/>
            <p:nvPr/>
          </p:nvSpPr>
          <p:spPr>
            <a:xfrm>
              <a:off x="2907475" y="3478700"/>
              <a:ext cx="44750" cy="25850"/>
            </a:xfrm>
            <a:custGeom>
              <a:rect l="l" t="t" r="r" b="b"/>
              <a:pathLst>
                <a:path w="1790" h="1034" extrusionOk="0">
                  <a:moveTo>
                    <a:pt x="1790" y="935"/>
                  </a:moveTo>
                  <a:lnTo>
                    <a:pt x="1606" y="1034"/>
                  </a:lnTo>
                  <a:lnTo>
                    <a:pt x="0" y="10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4678;p87"/>
            <p:cNvSpPr/>
            <p:nvPr/>
          </p:nvSpPr>
          <p:spPr>
            <a:xfrm>
              <a:off x="2919325" y="3480300"/>
              <a:ext cx="37500" cy="21775"/>
            </a:xfrm>
            <a:custGeom>
              <a:rect l="l" t="t" r="r" b="b"/>
              <a:pathLst>
                <a:path w="1500" h="871" extrusionOk="0">
                  <a:moveTo>
                    <a:pt x="1500" y="757"/>
                  </a:moveTo>
                  <a:lnTo>
                    <a:pt x="1309" y="871"/>
                  </a:lnTo>
                  <a:lnTo>
                    <a:pt x="0" y="1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4679;p87"/>
            <p:cNvSpPr/>
            <p:nvPr/>
          </p:nvSpPr>
          <p:spPr>
            <a:xfrm>
              <a:off x="2919325" y="3464725"/>
              <a:ext cx="50950" cy="29400"/>
            </a:xfrm>
            <a:custGeom>
              <a:rect l="l" t="t" r="r" b="b"/>
              <a:pathLst>
                <a:path w="2038" h="1176" extrusionOk="0">
                  <a:moveTo>
                    <a:pt x="2038" y="1069"/>
                  </a:moveTo>
                  <a:lnTo>
                    <a:pt x="1854" y="1175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4680;p87"/>
            <p:cNvSpPr/>
            <p:nvPr/>
          </p:nvSpPr>
          <p:spPr>
            <a:xfrm>
              <a:off x="2932575" y="3467200"/>
              <a:ext cx="42475" cy="24450"/>
            </a:xfrm>
            <a:custGeom>
              <a:rect l="l" t="t" r="r" b="b"/>
              <a:pathLst>
                <a:path w="1699" h="978" extrusionOk="0">
                  <a:moveTo>
                    <a:pt x="1699" y="864"/>
                  </a:moveTo>
                  <a:lnTo>
                    <a:pt x="1500" y="977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4681;p87"/>
            <p:cNvSpPr/>
            <p:nvPr/>
          </p:nvSpPr>
          <p:spPr>
            <a:xfrm>
              <a:off x="2960700" y="3467750"/>
              <a:ext cx="27625" cy="15925"/>
            </a:xfrm>
            <a:custGeom>
              <a:rect l="l" t="t" r="r" b="b"/>
              <a:pathLst>
                <a:path w="1105" h="637" extrusionOk="0">
                  <a:moveTo>
                    <a:pt x="1104" y="531"/>
                  </a:moveTo>
                  <a:lnTo>
                    <a:pt x="927" y="637"/>
                  </a:lnTo>
                  <a:lnTo>
                    <a:pt x="1" y="10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4682;p87"/>
            <p:cNvSpPr/>
            <p:nvPr/>
          </p:nvSpPr>
          <p:spPr>
            <a:xfrm>
              <a:off x="2967950" y="3466675"/>
              <a:ext cx="25150" cy="14525"/>
            </a:xfrm>
            <a:custGeom>
              <a:rect l="l" t="t" r="r" b="b"/>
              <a:pathLst>
                <a:path w="1005" h="581" extrusionOk="0">
                  <a:moveTo>
                    <a:pt x="1005" y="468"/>
                  </a:moveTo>
                  <a:lnTo>
                    <a:pt x="814" y="581"/>
                  </a:lnTo>
                  <a:lnTo>
                    <a:pt x="1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4683;p87"/>
            <p:cNvSpPr/>
            <p:nvPr/>
          </p:nvSpPr>
          <p:spPr>
            <a:xfrm>
              <a:off x="2836900" y="3521675"/>
              <a:ext cx="42825" cy="24800"/>
            </a:xfrm>
            <a:custGeom>
              <a:rect l="l" t="t" r="r" b="b"/>
              <a:pathLst>
                <a:path w="1712" h="992" extrusionOk="0">
                  <a:moveTo>
                    <a:pt x="1712" y="885"/>
                  </a:moveTo>
                  <a:lnTo>
                    <a:pt x="1536" y="991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4684;p87"/>
            <p:cNvSpPr/>
            <p:nvPr/>
          </p:nvSpPr>
          <p:spPr>
            <a:xfrm>
              <a:off x="2835125" y="3515325"/>
              <a:ext cx="49375" cy="28500"/>
            </a:xfrm>
            <a:custGeom>
              <a:rect l="l" t="t" r="r" b="b"/>
              <a:pathLst>
                <a:path w="1975" h="1140" extrusionOk="0">
                  <a:moveTo>
                    <a:pt x="1974" y="1026"/>
                  </a:moveTo>
                  <a:lnTo>
                    <a:pt x="1783" y="1139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4685;p87"/>
            <p:cNvSpPr/>
            <p:nvPr/>
          </p:nvSpPr>
          <p:spPr>
            <a:xfrm>
              <a:off x="2856350" y="3511950"/>
              <a:ext cx="41600" cy="24075"/>
            </a:xfrm>
            <a:custGeom>
              <a:rect l="l" t="t" r="r" b="b"/>
              <a:pathLst>
                <a:path w="1664" h="963" extrusionOk="0">
                  <a:moveTo>
                    <a:pt x="1663" y="857"/>
                  </a:moveTo>
                  <a:lnTo>
                    <a:pt x="1479" y="963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4686;p87"/>
            <p:cNvSpPr/>
            <p:nvPr/>
          </p:nvSpPr>
          <p:spPr>
            <a:xfrm>
              <a:off x="2866800" y="3512675"/>
              <a:ext cx="35750" cy="20700"/>
            </a:xfrm>
            <a:custGeom>
              <a:rect l="l" t="t" r="r" b="b"/>
              <a:pathLst>
                <a:path w="1430" h="827" extrusionOk="0">
                  <a:moveTo>
                    <a:pt x="1429" y="715"/>
                  </a:moveTo>
                  <a:lnTo>
                    <a:pt x="1238" y="828"/>
                  </a:lnTo>
                  <a:lnTo>
                    <a:pt x="0" y="1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4687;p87"/>
            <p:cNvSpPr/>
            <p:nvPr/>
          </p:nvSpPr>
          <p:spPr>
            <a:xfrm>
              <a:off x="2796575" y="3475350"/>
              <a:ext cx="205350" cy="118525"/>
            </a:xfrm>
            <a:custGeom>
              <a:rect l="l" t="t" r="r" b="b"/>
              <a:pathLst>
                <a:path w="8214" h="4741" extrusionOk="0">
                  <a:moveTo>
                    <a:pt x="8214" y="92"/>
                  </a:moveTo>
                  <a:lnTo>
                    <a:pt x="163" y="4740"/>
                  </a:lnTo>
                  <a:lnTo>
                    <a:pt x="1" y="4648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4688;p87"/>
            <p:cNvSpPr/>
            <p:nvPr/>
          </p:nvSpPr>
          <p:spPr>
            <a:xfrm>
              <a:off x="2597075" y="36469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7" y="489"/>
                  </a:moveTo>
                  <a:lnTo>
                    <a:pt x="850" y="3941"/>
                  </a:lnTo>
                  <a:lnTo>
                    <a:pt x="1" y="3446"/>
                  </a:lnTo>
                  <a:lnTo>
                    <a:pt x="59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4689;p87"/>
            <p:cNvSpPr/>
            <p:nvPr/>
          </p:nvSpPr>
          <p:spPr>
            <a:xfrm>
              <a:off x="2597075" y="37250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496"/>
                  </a:moveTo>
                  <a:lnTo>
                    <a:pt x="850" y="814"/>
                  </a:lnTo>
                  <a:lnTo>
                    <a:pt x="1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4690;p87"/>
            <p:cNvSpPr/>
            <p:nvPr/>
          </p:nvSpPr>
          <p:spPr>
            <a:xfrm>
              <a:off x="2733250" y="35682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8" y="489"/>
                  </a:moveTo>
                  <a:lnTo>
                    <a:pt x="850" y="3941"/>
                  </a:lnTo>
                  <a:lnTo>
                    <a:pt x="1" y="3453"/>
                  </a:lnTo>
                  <a:lnTo>
                    <a:pt x="5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4691;p87"/>
            <p:cNvSpPr/>
            <p:nvPr/>
          </p:nvSpPr>
          <p:spPr>
            <a:xfrm>
              <a:off x="2733250" y="36463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2" y="495"/>
                  </a:moveTo>
                  <a:lnTo>
                    <a:pt x="850" y="814"/>
                  </a:lnTo>
                  <a:lnTo>
                    <a:pt x="1" y="32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692;p87"/>
            <p:cNvSpPr/>
            <p:nvPr/>
          </p:nvSpPr>
          <p:spPr>
            <a:xfrm>
              <a:off x="2869450" y="3489500"/>
              <a:ext cx="170675" cy="98525"/>
            </a:xfrm>
            <a:custGeom>
              <a:rect l="l" t="t" r="r" b="b"/>
              <a:pathLst>
                <a:path w="6826" h="3941" extrusionOk="0">
                  <a:moveTo>
                    <a:pt x="6827" y="495"/>
                  </a:moveTo>
                  <a:lnTo>
                    <a:pt x="856" y="3941"/>
                  </a:lnTo>
                  <a:lnTo>
                    <a:pt x="0" y="3453"/>
                  </a:lnTo>
                  <a:lnTo>
                    <a:pt x="5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693;p87"/>
            <p:cNvSpPr/>
            <p:nvPr/>
          </p:nvSpPr>
          <p:spPr>
            <a:xfrm>
              <a:off x="2869450" y="3567850"/>
              <a:ext cx="35200" cy="20175"/>
            </a:xfrm>
            <a:custGeom>
              <a:rect l="l" t="t" r="r" b="b"/>
              <a:pathLst>
                <a:path w="1408" h="806" extrusionOk="0">
                  <a:moveTo>
                    <a:pt x="1408" y="488"/>
                  </a:moveTo>
                  <a:lnTo>
                    <a:pt x="856" y="807"/>
                  </a:lnTo>
                  <a:lnTo>
                    <a:pt x="0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694;p87"/>
            <p:cNvSpPr/>
            <p:nvPr/>
          </p:nvSpPr>
          <p:spPr>
            <a:xfrm>
              <a:off x="2894550" y="3553525"/>
              <a:ext cx="24800" cy="14350"/>
            </a:xfrm>
            <a:custGeom>
              <a:rect l="l" t="t" r="r" b="b"/>
              <a:pathLst>
                <a:path w="992" h="574" extrusionOk="0">
                  <a:moveTo>
                    <a:pt x="991" y="57"/>
                  </a:moveTo>
                  <a:lnTo>
                    <a:pt x="93" y="573"/>
                  </a:lnTo>
                  <a:lnTo>
                    <a:pt x="1" y="51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695;p87"/>
            <p:cNvSpPr/>
            <p:nvPr/>
          </p:nvSpPr>
          <p:spPr>
            <a:xfrm>
              <a:off x="2920725" y="3545925"/>
              <a:ext cx="11700" cy="6900"/>
            </a:xfrm>
            <a:custGeom>
              <a:rect l="l" t="t" r="r" b="b"/>
              <a:pathLst>
                <a:path w="468" h="276" extrusionOk="0">
                  <a:moveTo>
                    <a:pt x="468" y="57"/>
                  </a:moveTo>
                  <a:lnTo>
                    <a:pt x="93" y="276"/>
                  </a:lnTo>
                  <a:lnTo>
                    <a:pt x="1" y="21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696;p87"/>
            <p:cNvSpPr/>
            <p:nvPr/>
          </p:nvSpPr>
          <p:spPr>
            <a:xfrm>
              <a:off x="2904625" y="3565200"/>
              <a:ext cx="14900" cy="8500"/>
            </a:xfrm>
            <a:custGeom>
              <a:rect l="l" t="t" r="r" b="b"/>
              <a:pathLst>
                <a:path w="596" h="340" extrusionOk="0">
                  <a:moveTo>
                    <a:pt x="595" y="57"/>
                  </a:moveTo>
                  <a:lnTo>
                    <a:pt x="100" y="340"/>
                  </a:lnTo>
                  <a:lnTo>
                    <a:pt x="1" y="28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697;p87"/>
            <p:cNvSpPr/>
            <p:nvPr/>
          </p:nvSpPr>
          <p:spPr>
            <a:xfrm>
              <a:off x="2920725" y="3547150"/>
              <a:ext cx="30100" cy="17350"/>
            </a:xfrm>
            <a:custGeom>
              <a:rect l="l" t="t" r="r" b="b"/>
              <a:pathLst>
                <a:path w="1204" h="694" extrusionOk="0">
                  <a:moveTo>
                    <a:pt x="1203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4698;p87"/>
            <p:cNvSpPr/>
            <p:nvPr/>
          </p:nvSpPr>
          <p:spPr>
            <a:xfrm>
              <a:off x="2952025" y="3536175"/>
              <a:ext cx="17725" cy="10300"/>
            </a:xfrm>
            <a:custGeom>
              <a:rect l="l" t="t" r="r" b="b"/>
              <a:pathLst>
                <a:path w="709" h="412" extrusionOk="0">
                  <a:moveTo>
                    <a:pt x="708" y="58"/>
                  </a:moveTo>
                  <a:lnTo>
                    <a:pt x="100" y="411"/>
                  </a:lnTo>
                  <a:lnTo>
                    <a:pt x="1" y="355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4699;p87"/>
            <p:cNvSpPr/>
            <p:nvPr/>
          </p:nvSpPr>
          <p:spPr>
            <a:xfrm>
              <a:off x="2759425" y="3631325"/>
              <a:ext cx="24975" cy="14550"/>
            </a:xfrm>
            <a:custGeom>
              <a:rect l="l" t="t" r="r" b="b"/>
              <a:pathLst>
                <a:path w="999" h="582" extrusionOk="0">
                  <a:moveTo>
                    <a:pt x="998" y="58"/>
                  </a:moveTo>
                  <a:lnTo>
                    <a:pt x="100" y="581"/>
                  </a:lnTo>
                  <a:lnTo>
                    <a:pt x="1" y="524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4700;p87"/>
            <p:cNvSpPr/>
            <p:nvPr/>
          </p:nvSpPr>
          <p:spPr>
            <a:xfrm>
              <a:off x="2785600" y="3623900"/>
              <a:ext cx="11875" cy="6750"/>
            </a:xfrm>
            <a:custGeom>
              <a:rect l="l" t="t" r="r" b="b"/>
              <a:pathLst>
                <a:path w="475" h="270" extrusionOk="0">
                  <a:moveTo>
                    <a:pt x="475" y="57"/>
                  </a:moveTo>
                  <a:lnTo>
                    <a:pt x="100" y="270"/>
                  </a:lnTo>
                  <a:lnTo>
                    <a:pt x="1" y="213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4701;p87"/>
            <p:cNvSpPr/>
            <p:nvPr/>
          </p:nvSpPr>
          <p:spPr>
            <a:xfrm>
              <a:off x="2769700" y="3643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7" y="58"/>
                  </a:moveTo>
                  <a:lnTo>
                    <a:pt x="99" y="340"/>
                  </a:lnTo>
                  <a:lnTo>
                    <a:pt x="0" y="284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4702;p87"/>
            <p:cNvSpPr/>
            <p:nvPr/>
          </p:nvSpPr>
          <p:spPr>
            <a:xfrm>
              <a:off x="2785775" y="3625150"/>
              <a:ext cx="29925" cy="17350"/>
            </a:xfrm>
            <a:custGeom>
              <a:rect l="l" t="t" r="r" b="b"/>
              <a:pathLst>
                <a:path w="1197" h="694" extrusionOk="0">
                  <a:moveTo>
                    <a:pt x="1197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4703;p87"/>
            <p:cNvSpPr/>
            <p:nvPr/>
          </p:nvSpPr>
          <p:spPr>
            <a:xfrm>
              <a:off x="2817100" y="3614175"/>
              <a:ext cx="17700" cy="10300"/>
            </a:xfrm>
            <a:custGeom>
              <a:rect l="l" t="t" r="r" b="b"/>
              <a:pathLst>
                <a:path w="708" h="412" extrusionOk="0">
                  <a:moveTo>
                    <a:pt x="708" y="57"/>
                  </a:moveTo>
                  <a:lnTo>
                    <a:pt x="92" y="411"/>
                  </a:lnTo>
                  <a:lnTo>
                    <a:pt x="0" y="354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4704;p87"/>
            <p:cNvSpPr/>
            <p:nvPr/>
          </p:nvSpPr>
          <p:spPr>
            <a:xfrm>
              <a:off x="2624500" y="3709325"/>
              <a:ext cx="24950" cy="14350"/>
            </a:xfrm>
            <a:custGeom>
              <a:rect l="l" t="t" r="r" b="b"/>
              <a:pathLst>
                <a:path w="998" h="574" extrusionOk="0">
                  <a:moveTo>
                    <a:pt x="998" y="57"/>
                  </a:moveTo>
                  <a:lnTo>
                    <a:pt x="99" y="574"/>
                  </a:lnTo>
                  <a:lnTo>
                    <a:pt x="0" y="517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4705;p87"/>
            <p:cNvSpPr/>
            <p:nvPr/>
          </p:nvSpPr>
          <p:spPr>
            <a:xfrm>
              <a:off x="2650675" y="3701725"/>
              <a:ext cx="11875" cy="6925"/>
            </a:xfrm>
            <a:custGeom>
              <a:rect l="l" t="t" r="r" b="b"/>
              <a:pathLst>
                <a:path w="475" h="277" extrusionOk="0">
                  <a:moveTo>
                    <a:pt x="474" y="57"/>
                  </a:moveTo>
                  <a:lnTo>
                    <a:pt x="99" y="276"/>
                  </a:lnTo>
                  <a:lnTo>
                    <a:pt x="0" y="22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4706;p87"/>
            <p:cNvSpPr/>
            <p:nvPr/>
          </p:nvSpPr>
          <p:spPr>
            <a:xfrm>
              <a:off x="2634750" y="3721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8" y="57"/>
                  </a:moveTo>
                  <a:lnTo>
                    <a:pt x="100" y="340"/>
                  </a:lnTo>
                  <a:lnTo>
                    <a:pt x="1" y="28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4707;p87"/>
            <p:cNvSpPr/>
            <p:nvPr/>
          </p:nvSpPr>
          <p:spPr>
            <a:xfrm>
              <a:off x="2650675" y="3702975"/>
              <a:ext cx="30075" cy="17350"/>
            </a:xfrm>
            <a:custGeom>
              <a:rect l="l" t="t" r="r" b="b"/>
              <a:pathLst>
                <a:path w="1203" h="694" extrusionOk="0">
                  <a:moveTo>
                    <a:pt x="1203" y="57"/>
                  </a:moveTo>
                  <a:lnTo>
                    <a:pt x="99" y="693"/>
                  </a:lnTo>
                  <a:lnTo>
                    <a:pt x="0" y="644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4708;p87"/>
            <p:cNvSpPr/>
            <p:nvPr/>
          </p:nvSpPr>
          <p:spPr>
            <a:xfrm>
              <a:off x="2682150" y="3692175"/>
              <a:ext cx="17525" cy="10100"/>
            </a:xfrm>
            <a:custGeom>
              <a:rect l="l" t="t" r="r" b="b"/>
              <a:pathLst>
                <a:path w="701" h="403" extrusionOk="0">
                  <a:moveTo>
                    <a:pt x="701" y="50"/>
                  </a:moveTo>
                  <a:lnTo>
                    <a:pt x="92" y="404"/>
                  </a:lnTo>
                  <a:lnTo>
                    <a:pt x="0" y="347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4709;p87"/>
            <p:cNvSpPr/>
            <p:nvPr/>
          </p:nvSpPr>
          <p:spPr>
            <a:xfrm>
              <a:off x="2929400" y="3564650"/>
              <a:ext cx="337825" cy="195100"/>
            </a:xfrm>
            <a:custGeom>
              <a:rect l="l" t="t" r="r" b="b"/>
              <a:pathLst>
                <a:path w="13513" h="7803" extrusionOk="0">
                  <a:moveTo>
                    <a:pt x="11107" y="6410"/>
                  </a:moveTo>
                  <a:cubicBezTo>
                    <a:pt x="8702" y="7804"/>
                    <a:pt x="4804" y="7804"/>
                    <a:pt x="2406" y="6410"/>
                  </a:cubicBezTo>
                  <a:cubicBezTo>
                    <a:pt x="0" y="5024"/>
                    <a:pt x="0" y="2774"/>
                    <a:pt x="2406" y="1387"/>
                  </a:cubicBezTo>
                  <a:cubicBezTo>
                    <a:pt x="4804" y="1"/>
                    <a:pt x="8702" y="1"/>
                    <a:pt x="11107" y="1387"/>
                  </a:cubicBezTo>
                  <a:cubicBezTo>
                    <a:pt x="13512" y="2774"/>
                    <a:pt x="13512" y="5024"/>
                    <a:pt x="11107" y="64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4710;p87"/>
            <p:cNvSpPr/>
            <p:nvPr/>
          </p:nvSpPr>
          <p:spPr>
            <a:xfrm>
              <a:off x="2989525" y="3661400"/>
              <a:ext cx="263025" cy="110575"/>
            </a:xfrm>
            <a:custGeom>
              <a:rect l="l" t="t" r="r" b="b"/>
              <a:pathLst>
                <a:path w="10521" h="4423" extrusionOk="0">
                  <a:moveTo>
                    <a:pt x="8702" y="2540"/>
                  </a:moveTo>
                  <a:cubicBezTo>
                    <a:pt x="6297" y="3934"/>
                    <a:pt x="2399" y="3934"/>
                    <a:pt x="1" y="2540"/>
                  </a:cubicBezTo>
                  <a:lnTo>
                    <a:pt x="1" y="3035"/>
                  </a:lnTo>
                  <a:cubicBezTo>
                    <a:pt x="2399" y="4422"/>
                    <a:pt x="6297" y="4422"/>
                    <a:pt x="8702" y="3035"/>
                  </a:cubicBezTo>
                  <a:cubicBezTo>
                    <a:pt x="9919" y="2335"/>
                    <a:pt x="10520" y="1415"/>
                    <a:pt x="10506" y="489"/>
                  </a:cubicBezTo>
                  <a:lnTo>
                    <a:pt x="10506" y="1"/>
                  </a:lnTo>
                  <a:cubicBezTo>
                    <a:pt x="10520" y="920"/>
                    <a:pt x="9919" y="1840"/>
                    <a:pt x="8702" y="2540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4711;p87"/>
            <p:cNvSpPr/>
            <p:nvPr/>
          </p:nvSpPr>
          <p:spPr>
            <a:xfrm>
              <a:off x="2989350" y="3557575"/>
              <a:ext cx="111275" cy="103850"/>
            </a:xfrm>
            <a:custGeom>
              <a:rect l="l" t="t" r="r" b="b"/>
              <a:pathLst>
                <a:path w="4451" h="4154" extrusionOk="0">
                  <a:moveTo>
                    <a:pt x="4450" y="2541"/>
                  </a:moveTo>
                  <a:lnTo>
                    <a:pt x="4415" y="4118"/>
                  </a:lnTo>
                  <a:lnTo>
                    <a:pt x="4309" y="4154"/>
                  </a:lnTo>
                  <a:lnTo>
                    <a:pt x="1" y="167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4712;p87"/>
            <p:cNvSpPr/>
            <p:nvPr/>
          </p:nvSpPr>
          <p:spPr>
            <a:xfrm>
              <a:off x="3099700" y="3557950"/>
              <a:ext cx="108800" cy="104550"/>
            </a:xfrm>
            <a:custGeom>
              <a:rect l="l" t="t" r="r" b="b"/>
              <a:pathLst>
                <a:path w="4352" h="4182" extrusionOk="0">
                  <a:moveTo>
                    <a:pt x="1" y="2526"/>
                  </a:moveTo>
                  <a:lnTo>
                    <a:pt x="1" y="4181"/>
                  </a:lnTo>
                  <a:lnTo>
                    <a:pt x="4352" y="1670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4713;p87"/>
            <p:cNvSpPr/>
            <p:nvPr/>
          </p:nvSpPr>
          <p:spPr>
            <a:xfrm>
              <a:off x="2989525" y="3522925"/>
              <a:ext cx="218975" cy="98175"/>
            </a:xfrm>
            <a:custGeom>
              <a:rect l="l" t="t" r="r" b="b"/>
              <a:pathLst>
                <a:path w="8759" h="3926" extrusionOk="0">
                  <a:moveTo>
                    <a:pt x="8759" y="1401"/>
                  </a:moveTo>
                  <a:lnTo>
                    <a:pt x="4408" y="3927"/>
                  </a:lnTo>
                  <a:lnTo>
                    <a:pt x="1" y="1387"/>
                  </a:lnTo>
                  <a:cubicBezTo>
                    <a:pt x="2427" y="0"/>
                    <a:pt x="6332" y="7"/>
                    <a:pt x="8759" y="1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4714;p87"/>
            <p:cNvSpPr/>
            <p:nvPr/>
          </p:nvSpPr>
          <p:spPr>
            <a:xfrm>
              <a:off x="2943900" y="3636300"/>
              <a:ext cx="155825" cy="24600"/>
            </a:xfrm>
            <a:custGeom>
              <a:rect l="l" t="t" r="r" b="b"/>
              <a:pathLst>
                <a:path w="6233" h="984" extrusionOk="0">
                  <a:moveTo>
                    <a:pt x="0" y="0"/>
                  </a:moveTo>
                  <a:lnTo>
                    <a:pt x="0" y="856"/>
                  </a:lnTo>
                  <a:lnTo>
                    <a:pt x="6233" y="983"/>
                  </a:lnTo>
                  <a:lnTo>
                    <a:pt x="6233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4715;p87"/>
            <p:cNvSpPr/>
            <p:nvPr/>
          </p:nvSpPr>
          <p:spPr>
            <a:xfrm>
              <a:off x="2943900" y="3572450"/>
              <a:ext cx="155825" cy="63850"/>
            </a:xfrm>
            <a:custGeom>
              <a:rect l="l" t="t" r="r" b="b"/>
              <a:pathLst>
                <a:path w="6233" h="2554" extrusionOk="0">
                  <a:moveTo>
                    <a:pt x="1819" y="0"/>
                  </a:moveTo>
                  <a:cubicBezTo>
                    <a:pt x="609" y="708"/>
                    <a:pt x="0" y="1627"/>
                    <a:pt x="0" y="2554"/>
                  </a:cubicBezTo>
                  <a:lnTo>
                    <a:pt x="6233" y="25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4716;p87"/>
            <p:cNvSpPr/>
            <p:nvPr/>
          </p:nvSpPr>
          <p:spPr>
            <a:xfrm>
              <a:off x="2943900" y="3649550"/>
              <a:ext cx="49725" cy="89875"/>
            </a:xfrm>
            <a:custGeom>
              <a:rect l="l" t="t" r="r" b="b"/>
              <a:pathLst>
                <a:path w="1989" h="3595" extrusionOk="0">
                  <a:moveTo>
                    <a:pt x="1819" y="2505"/>
                  </a:moveTo>
                  <a:cubicBezTo>
                    <a:pt x="941" y="2003"/>
                    <a:pt x="319" y="1345"/>
                    <a:pt x="85" y="595"/>
                  </a:cubicBezTo>
                  <a:cubicBezTo>
                    <a:pt x="29" y="397"/>
                    <a:pt x="0" y="199"/>
                    <a:pt x="0" y="1"/>
                  </a:cubicBezTo>
                  <a:lnTo>
                    <a:pt x="0" y="149"/>
                  </a:lnTo>
                  <a:cubicBezTo>
                    <a:pt x="0" y="460"/>
                    <a:pt x="0" y="1196"/>
                    <a:pt x="92" y="1507"/>
                  </a:cubicBezTo>
                  <a:lnTo>
                    <a:pt x="99" y="1536"/>
                  </a:lnTo>
                  <a:cubicBezTo>
                    <a:pt x="290" y="2279"/>
                    <a:pt x="878" y="2958"/>
                    <a:pt x="1868" y="3531"/>
                  </a:cubicBezTo>
                  <a:cubicBezTo>
                    <a:pt x="1903" y="3552"/>
                    <a:pt x="1946" y="3573"/>
                    <a:pt x="1988" y="3594"/>
                  </a:cubicBezTo>
                  <a:lnTo>
                    <a:pt x="1988" y="2597"/>
                  </a:lnTo>
                  <a:cubicBezTo>
                    <a:pt x="1925" y="2569"/>
                    <a:pt x="1868" y="2533"/>
                    <a:pt x="1819" y="2505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4717;p87"/>
            <p:cNvSpPr/>
            <p:nvPr/>
          </p:nvSpPr>
          <p:spPr>
            <a:xfrm>
              <a:off x="2993250" y="3649725"/>
              <a:ext cx="106475" cy="77500"/>
            </a:xfrm>
            <a:custGeom>
              <a:rect l="l" t="t" r="r" b="b"/>
              <a:pathLst>
                <a:path w="4259" h="3100" extrusionOk="0">
                  <a:moveTo>
                    <a:pt x="4259" y="1"/>
                  </a:moveTo>
                  <a:lnTo>
                    <a:pt x="4259" y="510"/>
                  </a:lnTo>
                  <a:lnTo>
                    <a:pt x="0" y="3099"/>
                  </a:lnTo>
                  <a:lnTo>
                    <a:pt x="7" y="2590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4718;p87"/>
            <p:cNvSpPr/>
            <p:nvPr/>
          </p:nvSpPr>
          <p:spPr>
            <a:xfrm>
              <a:off x="2943725" y="3649550"/>
              <a:ext cx="156000" cy="64925"/>
            </a:xfrm>
            <a:custGeom>
              <a:rect l="l" t="t" r="r" b="b"/>
              <a:pathLst>
                <a:path w="6240" h="2597" extrusionOk="0">
                  <a:moveTo>
                    <a:pt x="6240" y="8"/>
                  </a:moveTo>
                  <a:lnTo>
                    <a:pt x="1981" y="2597"/>
                  </a:lnTo>
                  <a:cubicBezTo>
                    <a:pt x="1925" y="2569"/>
                    <a:pt x="1875" y="2533"/>
                    <a:pt x="1818" y="2505"/>
                  </a:cubicBezTo>
                  <a:cubicBezTo>
                    <a:pt x="948" y="2003"/>
                    <a:pt x="326" y="1345"/>
                    <a:pt x="85" y="595"/>
                  </a:cubicBezTo>
                  <a:cubicBezTo>
                    <a:pt x="29" y="404"/>
                    <a:pt x="0" y="19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4719;p87"/>
            <p:cNvSpPr/>
            <p:nvPr/>
          </p:nvSpPr>
          <p:spPr>
            <a:xfrm>
              <a:off x="2698950" y="3739050"/>
              <a:ext cx="82800" cy="47775"/>
            </a:xfrm>
            <a:custGeom>
              <a:rect l="l" t="t" r="r" b="b"/>
              <a:pathLst>
                <a:path w="3311" h="1910" extrusionOk="0">
                  <a:moveTo>
                    <a:pt x="3311" y="177"/>
                  </a:moveTo>
                  <a:lnTo>
                    <a:pt x="312" y="1910"/>
                  </a:lnTo>
                  <a:lnTo>
                    <a:pt x="0" y="1733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4720;p87"/>
            <p:cNvSpPr/>
            <p:nvPr/>
          </p:nvSpPr>
          <p:spPr>
            <a:xfrm>
              <a:off x="2713275" y="3769650"/>
              <a:ext cx="44250" cy="25475"/>
            </a:xfrm>
            <a:custGeom>
              <a:rect l="l" t="t" r="r" b="b"/>
              <a:pathLst>
                <a:path w="1770" h="1019" extrusionOk="0">
                  <a:moveTo>
                    <a:pt x="1769" y="177"/>
                  </a:moveTo>
                  <a:lnTo>
                    <a:pt x="312" y="1019"/>
                  </a:lnTo>
                  <a:lnTo>
                    <a:pt x="1" y="842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4721;p87"/>
            <p:cNvSpPr/>
            <p:nvPr/>
          </p:nvSpPr>
          <p:spPr>
            <a:xfrm>
              <a:off x="2727775" y="3730725"/>
              <a:ext cx="125775" cy="72725"/>
            </a:xfrm>
            <a:custGeom>
              <a:rect l="l" t="t" r="r" b="b"/>
              <a:pathLst>
                <a:path w="5031" h="2909" extrusionOk="0">
                  <a:moveTo>
                    <a:pt x="5030" y="178"/>
                  </a:moveTo>
                  <a:lnTo>
                    <a:pt x="305" y="2908"/>
                  </a:lnTo>
                  <a:lnTo>
                    <a:pt x="1" y="2731"/>
                  </a:lnTo>
                  <a:lnTo>
                    <a:pt x="47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4722;p87"/>
            <p:cNvSpPr/>
            <p:nvPr/>
          </p:nvSpPr>
          <p:spPr>
            <a:xfrm>
              <a:off x="2742100" y="3707025"/>
              <a:ext cx="181300" cy="104725"/>
            </a:xfrm>
            <a:custGeom>
              <a:rect l="l" t="t" r="r" b="b"/>
              <a:pathLst>
                <a:path w="7252" h="4189" extrusionOk="0">
                  <a:moveTo>
                    <a:pt x="7252" y="178"/>
                  </a:moveTo>
                  <a:lnTo>
                    <a:pt x="305" y="4189"/>
                  </a:lnTo>
                  <a:lnTo>
                    <a:pt x="1" y="4012"/>
                  </a:lnTo>
                  <a:lnTo>
                    <a:pt x="6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4723;p87"/>
            <p:cNvSpPr/>
            <p:nvPr/>
          </p:nvSpPr>
          <p:spPr>
            <a:xfrm>
              <a:off x="2756425" y="3722950"/>
              <a:ext cx="168050" cy="97125"/>
            </a:xfrm>
            <a:custGeom>
              <a:rect l="l" t="t" r="r" b="b"/>
              <a:pathLst>
                <a:path w="6722" h="3884" extrusionOk="0">
                  <a:moveTo>
                    <a:pt x="6721" y="177"/>
                  </a:moveTo>
                  <a:lnTo>
                    <a:pt x="312" y="3884"/>
                  </a:lnTo>
                  <a:lnTo>
                    <a:pt x="1" y="3700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4724;p87"/>
            <p:cNvSpPr/>
            <p:nvPr/>
          </p:nvSpPr>
          <p:spPr>
            <a:xfrm>
              <a:off x="2770750" y="3744350"/>
              <a:ext cx="145225" cy="83850"/>
            </a:xfrm>
            <a:custGeom>
              <a:rect l="l" t="t" r="r" b="b"/>
              <a:pathLst>
                <a:path w="5809" h="3353" extrusionOk="0">
                  <a:moveTo>
                    <a:pt x="5809" y="184"/>
                  </a:moveTo>
                  <a:lnTo>
                    <a:pt x="312" y="3354"/>
                  </a:lnTo>
                  <a:lnTo>
                    <a:pt x="1" y="3177"/>
                  </a:lnTo>
                  <a:lnTo>
                    <a:pt x="5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4725;p87"/>
            <p:cNvSpPr/>
            <p:nvPr/>
          </p:nvSpPr>
          <p:spPr>
            <a:xfrm>
              <a:off x="2785075" y="3768400"/>
              <a:ext cx="118175" cy="68125"/>
            </a:xfrm>
            <a:custGeom>
              <a:rect l="l" t="t" r="r" b="b"/>
              <a:pathLst>
                <a:path w="4727" h="2725" extrusionOk="0">
                  <a:moveTo>
                    <a:pt x="4726" y="177"/>
                  </a:moveTo>
                  <a:lnTo>
                    <a:pt x="312" y="2724"/>
                  </a:lnTo>
                  <a:lnTo>
                    <a:pt x="1" y="2547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4726;p87"/>
            <p:cNvSpPr/>
            <p:nvPr/>
          </p:nvSpPr>
          <p:spPr>
            <a:xfrm>
              <a:off x="2799400" y="3789975"/>
              <a:ext cx="95000" cy="54850"/>
            </a:xfrm>
            <a:custGeom>
              <a:rect l="l" t="t" r="r" b="b"/>
              <a:pathLst>
                <a:path w="3800" h="2194" extrusionOk="0">
                  <a:moveTo>
                    <a:pt x="3800" y="177"/>
                  </a:moveTo>
                  <a:lnTo>
                    <a:pt x="312" y="2194"/>
                  </a:lnTo>
                  <a:lnTo>
                    <a:pt x="1" y="2017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4727;p87"/>
            <p:cNvSpPr/>
            <p:nvPr/>
          </p:nvSpPr>
          <p:spPr>
            <a:xfrm>
              <a:off x="2813900" y="3769275"/>
              <a:ext cx="145225" cy="83875"/>
            </a:xfrm>
            <a:custGeom>
              <a:rect l="l" t="t" r="r" b="b"/>
              <a:pathLst>
                <a:path w="5809" h="3355" extrusionOk="0">
                  <a:moveTo>
                    <a:pt x="5809" y="178"/>
                  </a:moveTo>
                  <a:lnTo>
                    <a:pt x="305" y="3354"/>
                  </a:lnTo>
                  <a:lnTo>
                    <a:pt x="1" y="3177"/>
                  </a:lnTo>
                  <a:lnTo>
                    <a:pt x="5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4728;p87"/>
            <p:cNvSpPr/>
            <p:nvPr/>
          </p:nvSpPr>
          <p:spPr>
            <a:xfrm>
              <a:off x="2828225" y="3774050"/>
              <a:ext cx="151250" cy="87400"/>
            </a:xfrm>
            <a:custGeom>
              <a:rect l="l" t="t" r="r" b="b"/>
              <a:pathLst>
                <a:path w="6050" h="3496" extrusionOk="0">
                  <a:moveTo>
                    <a:pt x="6049" y="178"/>
                  </a:moveTo>
                  <a:lnTo>
                    <a:pt x="305" y="3496"/>
                  </a:lnTo>
                  <a:lnTo>
                    <a:pt x="1" y="3319"/>
                  </a:lnTo>
                  <a:lnTo>
                    <a:pt x="5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4729;p87"/>
            <p:cNvSpPr/>
            <p:nvPr/>
          </p:nvSpPr>
          <p:spPr>
            <a:xfrm>
              <a:off x="2842550" y="3796700"/>
              <a:ext cx="126475" cy="73075"/>
            </a:xfrm>
            <a:custGeom>
              <a:rect l="l" t="t" r="r" b="b"/>
              <a:pathLst>
                <a:path w="5059" h="2923" extrusionOk="0">
                  <a:moveTo>
                    <a:pt x="5059" y="177"/>
                  </a:moveTo>
                  <a:lnTo>
                    <a:pt x="312" y="2922"/>
                  </a:lnTo>
                  <a:lnTo>
                    <a:pt x="1" y="2745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4730;p87"/>
            <p:cNvSpPr/>
            <p:nvPr/>
          </p:nvSpPr>
          <p:spPr>
            <a:xfrm>
              <a:off x="2856875" y="3817050"/>
              <a:ext cx="105450" cy="61025"/>
            </a:xfrm>
            <a:custGeom>
              <a:rect l="l" t="t" r="r" b="b"/>
              <a:pathLst>
                <a:path w="4218" h="2441" extrusionOk="0">
                  <a:moveTo>
                    <a:pt x="4217" y="184"/>
                  </a:moveTo>
                  <a:lnTo>
                    <a:pt x="312" y="2441"/>
                  </a:lnTo>
                  <a:lnTo>
                    <a:pt x="1" y="2257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4731;p87"/>
            <p:cNvSpPr/>
            <p:nvPr/>
          </p:nvSpPr>
          <p:spPr>
            <a:xfrm>
              <a:off x="2871200" y="3802175"/>
              <a:ext cx="145775" cy="84225"/>
            </a:xfrm>
            <a:custGeom>
              <a:rect l="l" t="t" r="r" b="b"/>
              <a:pathLst>
                <a:path w="5831" h="3369" extrusionOk="0">
                  <a:moveTo>
                    <a:pt x="5830" y="178"/>
                  </a:moveTo>
                  <a:lnTo>
                    <a:pt x="312" y="3368"/>
                  </a:lnTo>
                  <a:lnTo>
                    <a:pt x="1" y="3184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732;p87"/>
            <p:cNvSpPr/>
            <p:nvPr/>
          </p:nvSpPr>
          <p:spPr>
            <a:xfrm>
              <a:off x="2885525" y="3805550"/>
              <a:ext cx="154250" cy="88975"/>
            </a:xfrm>
            <a:custGeom>
              <a:rect l="l" t="t" r="r" b="b"/>
              <a:pathLst>
                <a:path w="6170" h="3559" extrusionOk="0">
                  <a:moveTo>
                    <a:pt x="6170" y="177"/>
                  </a:moveTo>
                  <a:lnTo>
                    <a:pt x="312" y="3559"/>
                  </a:lnTo>
                  <a:lnTo>
                    <a:pt x="1" y="3382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733;p87"/>
            <p:cNvSpPr/>
            <p:nvPr/>
          </p:nvSpPr>
          <p:spPr>
            <a:xfrm>
              <a:off x="2692925" y="3779725"/>
              <a:ext cx="205025" cy="118350"/>
            </a:xfrm>
            <a:custGeom>
              <a:rect l="l" t="t" r="r" b="b"/>
              <a:pathLst>
                <a:path w="8201" h="4734" extrusionOk="0">
                  <a:moveTo>
                    <a:pt x="8200" y="4627"/>
                  </a:moveTo>
                  <a:lnTo>
                    <a:pt x="8016" y="4733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734;p87"/>
            <p:cNvSpPr/>
            <p:nvPr/>
          </p:nvSpPr>
          <p:spPr>
            <a:xfrm>
              <a:off x="2939125" y="39242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2"/>
                    <a:pt x="1055" y="389"/>
                    <a:pt x="871" y="502"/>
                  </a:cubicBezTo>
                  <a:cubicBezTo>
                    <a:pt x="651" y="608"/>
                    <a:pt x="404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4" y="0"/>
                    <a:pt x="651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735;p87"/>
            <p:cNvSpPr/>
            <p:nvPr/>
          </p:nvSpPr>
          <p:spPr>
            <a:xfrm>
              <a:off x="2980500" y="39481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9"/>
                    <a:pt x="1055" y="389"/>
                    <a:pt x="871" y="502"/>
                  </a:cubicBezTo>
                  <a:cubicBezTo>
                    <a:pt x="659" y="609"/>
                    <a:pt x="404" y="609"/>
                    <a:pt x="192" y="502"/>
                  </a:cubicBezTo>
                  <a:cubicBezTo>
                    <a:pt x="1" y="389"/>
                    <a:pt x="1" y="219"/>
                    <a:pt x="192" y="106"/>
                  </a:cubicBezTo>
                  <a:cubicBezTo>
                    <a:pt x="404" y="0"/>
                    <a:pt x="659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736;p87"/>
            <p:cNvSpPr/>
            <p:nvPr/>
          </p:nvSpPr>
          <p:spPr>
            <a:xfrm>
              <a:off x="3021375" y="39716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0" y="106"/>
                  </a:moveTo>
                  <a:cubicBezTo>
                    <a:pt x="1054" y="212"/>
                    <a:pt x="1054" y="389"/>
                    <a:pt x="870" y="502"/>
                  </a:cubicBezTo>
                  <a:cubicBezTo>
                    <a:pt x="651" y="608"/>
                    <a:pt x="403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3" y="0"/>
                    <a:pt x="651" y="0"/>
                    <a:pt x="870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737;p87"/>
            <p:cNvSpPr/>
            <p:nvPr/>
          </p:nvSpPr>
          <p:spPr>
            <a:xfrm>
              <a:off x="3062575" y="39955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63" y="106"/>
                  </a:moveTo>
                  <a:cubicBezTo>
                    <a:pt x="1054" y="212"/>
                    <a:pt x="1054" y="389"/>
                    <a:pt x="863" y="495"/>
                  </a:cubicBezTo>
                  <a:cubicBezTo>
                    <a:pt x="651" y="608"/>
                    <a:pt x="396" y="608"/>
                    <a:pt x="184" y="495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396" y="0"/>
                    <a:pt x="651" y="0"/>
                    <a:pt x="863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738;p87"/>
            <p:cNvSpPr/>
            <p:nvPr/>
          </p:nvSpPr>
          <p:spPr>
            <a:xfrm>
              <a:off x="3103250" y="4019000"/>
              <a:ext cx="26550" cy="15250"/>
            </a:xfrm>
            <a:custGeom>
              <a:rect l="l" t="t" r="r" b="b"/>
              <a:pathLst>
                <a:path w="1062" h="610" extrusionOk="0">
                  <a:moveTo>
                    <a:pt x="871" y="107"/>
                  </a:moveTo>
                  <a:cubicBezTo>
                    <a:pt x="1062" y="213"/>
                    <a:pt x="1062" y="390"/>
                    <a:pt x="871" y="503"/>
                  </a:cubicBezTo>
                  <a:cubicBezTo>
                    <a:pt x="658" y="609"/>
                    <a:pt x="404" y="609"/>
                    <a:pt x="191" y="503"/>
                  </a:cubicBezTo>
                  <a:cubicBezTo>
                    <a:pt x="0" y="390"/>
                    <a:pt x="0" y="213"/>
                    <a:pt x="191" y="107"/>
                  </a:cubicBezTo>
                  <a:cubicBezTo>
                    <a:pt x="404" y="1"/>
                    <a:pt x="658" y="1"/>
                    <a:pt x="871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739;p87"/>
            <p:cNvSpPr/>
            <p:nvPr/>
          </p:nvSpPr>
          <p:spPr>
            <a:xfrm>
              <a:off x="2973975" y="3761500"/>
              <a:ext cx="272025" cy="159375"/>
            </a:xfrm>
            <a:custGeom>
              <a:rect l="l" t="t" r="r" b="b"/>
              <a:pathLst>
                <a:path w="10881" h="6375" extrusionOk="0">
                  <a:moveTo>
                    <a:pt x="8320" y="1925"/>
                  </a:moveTo>
                  <a:lnTo>
                    <a:pt x="9303" y="1352"/>
                  </a:lnTo>
                  <a:lnTo>
                    <a:pt x="9176" y="1281"/>
                  </a:lnTo>
                  <a:lnTo>
                    <a:pt x="8192" y="1847"/>
                  </a:lnTo>
                  <a:close/>
                  <a:moveTo>
                    <a:pt x="3919" y="4465"/>
                  </a:moveTo>
                  <a:lnTo>
                    <a:pt x="6134" y="3191"/>
                  </a:lnTo>
                  <a:lnTo>
                    <a:pt x="6006" y="3113"/>
                  </a:lnTo>
                  <a:lnTo>
                    <a:pt x="3792" y="4387"/>
                  </a:lnTo>
                  <a:close/>
                  <a:moveTo>
                    <a:pt x="6303" y="3085"/>
                  </a:moveTo>
                  <a:lnTo>
                    <a:pt x="8143" y="2024"/>
                  </a:lnTo>
                  <a:lnTo>
                    <a:pt x="8015" y="1953"/>
                  </a:lnTo>
                  <a:lnTo>
                    <a:pt x="6176" y="3014"/>
                  </a:lnTo>
                  <a:close/>
                  <a:moveTo>
                    <a:pt x="3749" y="4564"/>
                  </a:moveTo>
                  <a:lnTo>
                    <a:pt x="3622" y="4493"/>
                  </a:lnTo>
                  <a:lnTo>
                    <a:pt x="488" y="6304"/>
                  </a:lnTo>
                  <a:lnTo>
                    <a:pt x="616" y="6375"/>
                  </a:lnTo>
                  <a:close/>
                  <a:moveTo>
                    <a:pt x="9480" y="1253"/>
                  </a:moveTo>
                  <a:lnTo>
                    <a:pt x="10880" y="446"/>
                  </a:lnTo>
                  <a:lnTo>
                    <a:pt x="10753" y="369"/>
                  </a:lnTo>
                  <a:lnTo>
                    <a:pt x="9352" y="1182"/>
                  </a:lnTo>
                  <a:close/>
                  <a:moveTo>
                    <a:pt x="127" y="6070"/>
                  </a:moveTo>
                  <a:lnTo>
                    <a:pt x="1160" y="5469"/>
                  </a:lnTo>
                  <a:lnTo>
                    <a:pt x="1033" y="5398"/>
                  </a:lnTo>
                  <a:lnTo>
                    <a:pt x="0" y="5993"/>
                  </a:lnTo>
                  <a:close/>
                  <a:moveTo>
                    <a:pt x="9161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5" y="1"/>
                  </a:lnTo>
                  <a:close/>
                  <a:moveTo>
                    <a:pt x="6890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3" y="2088"/>
                  </a:lnTo>
                  <a:close/>
                  <a:moveTo>
                    <a:pt x="5730" y="2830"/>
                  </a:moveTo>
                  <a:lnTo>
                    <a:pt x="6721" y="2264"/>
                  </a:lnTo>
                  <a:lnTo>
                    <a:pt x="6593" y="2187"/>
                  </a:lnTo>
                  <a:lnTo>
                    <a:pt x="5603" y="2760"/>
                  </a:lnTo>
                  <a:close/>
                  <a:moveTo>
                    <a:pt x="4330" y="3644"/>
                  </a:moveTo>
                  <a:lnTo>
                    <a:pt x="5561" y="2937"/>
                  </a:lnTo>
                  <a:lnTo>
                    <a:pt x="5433" y="2859"/>
                  </a:lnTo>
                  <a:lnTo>
                    <a:pt x="4202" y="3566"/>
                  </a:lnTo>
                  <a:close/>
                  <a:moveTo>
                    <a:pt x="1330" y="5370"/>
                  </a:moveTo>
                  <a:lnTo>
                    <a:pt x="4160" y="3743"/>
                  </a:lnTo>
                  <a:lnTo>
                    <a:pt x="4032" y="3665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4740;p87"/>
            <p:cNvSpPr/>
            <p:nvPr/>
          </p:nvSpPr>
          <p:spPr>
            <a:xfrm>
              <a:off x="3012350" y="3774050"/>
              <a:ext cx="280875" cy="169300"/>
            </a:xfrm>
            <a:custGeom>
              <a:rect l="l" t="t" r="r" b="b"/>
              <a:pathLst>
                <a:path w="11235" h="6772" extrusionOk="0">
                  <a:moveTo>
                    <a:pt x="5709" y="3114"/>
                  </a:moveTo>
                  <a:lnTo>
                    <a:pt x="5837" y="3184"/>
                  </a:lnTo>
                  <a:lnTo>
                    <a:pt x="7676" y="2123"/>
                  </a:lnTo>
                  <a:lnTo>
                    <a:pt x="7549" y="2053"/>
                  </a:lnTo>
                  <a:close/>
                  <a:moveTo>
                    <a:pt x="5660" y="3291"/>
                  </a:moveTo>
                  <a:lnTo>
                    <a:pt x="5532" y="3213"/>
                  </a:lnTo>
                  <a:lnTo>
                    <a:pt x="3325" y="4493"/>
                  </a:lnTo>
                  <a:lnTo>
                    <a:pt x="3452" y="4564"/>
                  </a:lnTo>
                  <a:close/>
                  <a:moveTo>
                    <a:pt x="6056" y="3503"/>
                  </a:moveTo>
                  <a:lnTo>
                    <a:pt x="6183" y="3574"/>
                  </a:lnTo>
                  <a:lnTo>
                    <a:pt x="7407" y="2866"/>
                  </a:lnTo>
                  <a:lnTo>
                    <a:pt x="7287" y="2795"/>
                  </a:lnTo>
                  <a:close/>
                  <a:moveTo>
                    <a:pt x="7457" y="2689"/>
                  </a:moveTo>
                  <a:lnTo>
                    <a:pt x="7584" y="2767"/>
                  </a:lnTo>
                  <a:lnTo>
                    <a:pt x="8567" y="2194"/>
                  </a:lnTo>
                  <a:lnTo>
                    <a:pt x="8440" y="2123"/>
                  </a:lnTo>
                  <a:close/>
                  <a:moveTo>
                    <a:pt x="10838" y="737"/>
                  </a:moveTo>
                  <a:lnTo>
                    <a:pt x="8610" y="2017"/>
                  </a:lnTo>
                  <a:lnTo>
                    <a:pt x="8737" y="2095"/>
                  </a:lnTo>
                  <a:lnTo>
                    <a:pt x="10958" y="807"/>
                  </a:lnTo>
                  <a:close/>
                  <a:moveTo>
                    <a:pt x="3007" y="5406"/>
                  </a:moveTo>
                  <a:lnTo>
                    <a:pt x="2879" y="5335"/>
                  </a:lnTo>
                  <a:lnTo>
                    <a:pt x="510" y="6700"/>
                  </a:lnTo>
                  <a:lnTo>
                    <a:pt x="637" y="6771"/>
                  </a:lnTo>
                  <a:close/>
                  <a:moveTo>
                    <a:pt x="9749" y="779"/>
                  </a:moveTo>
                  <a:lnTo>
                    <a:pt x="7725" y="1946"/>
                  </a:lnTo>
                  <a:lnTo>
                    <a:pt x="7853" y="2024"/>
                  </a:lnTo>
                  <a:lnTo>
                    <a:pt x="9876" y="850"/>
                  </a:lnTo>
                  <a:close/>
                  <a:moveTo>
                    <a:pt x="3276" y="4663"/>
                  </a:moveTo>
                  <a:lnTo>
                    <a:pt x="3148" y="4592"/>
                  </a:lnTo>
                  <a:lnTo>
                    <a:pt x="0" y="6410"/>
                  </a:lnTo>
                  <a:lnTo>
                    <a:pt x="128" y="6481"/>
                  </a:lnTo>
                  <a:close/>
                  <a:moveTo>
                    <a:pt x="9926" y="687"/>
                  </a:moveTo>
                  <a:lnTo>
                    <a:pt x="10053" y="758"/>
                  </a:lnTo>
                  <a:lnTo>
                    <a:pt x="11234" y="79"/>
                  </a:lnTo>
                  <a:lnTo>
                    <a:pt x="11107" y="1"/>
                  </a:lnTo>
                  <a:close/>
                  <a:moveTo>
                    <a:pt x="6006" y="3680"/>
                  </a:moveTo>
                  <a:lnTo>
                    <a:pt x="5879" y="3602"/>
                  </a:lnTo>
                  <a:lnTo>
                    <a:pt x="3049" y="5236"/>
                  </a:lnTo>
                  <a:lnTo>
                    <a:pt x="3177" y="53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4741;p87"/>
            <p:cNvSpPr/>
            <p:nvPr/>
          </p:nvSpPr>
          <p:spPr>
            <a:xfrm>
              <a:off x="3055325" y="3808200"/>
              <a:ext cx="273450" cy="159200"/>
            </a:xfrm>
            <a:custGeom>
              <a:rect l="l" t="t" r="r" b="b"/>
              <a:pathLst>
                <a:path w="10938" h="6368" extrusionOk="0">
                  <a:moveTo>
                    <a:pt x="4768" y="3247"/>
                  </a:moveTo>
                  <a:lnTo>
                    <a:pt x="4896" y="3318"/>
                  </a:lnTo>
                  <a:lnTo>
                    <a:pt x="6120" y="2611"/>
                  </a:lnTo>
                  <a:lnTo>
                    <a:pt x="5992" y="2540"/>
                  </a:lnTo>
                  <a:close/>
                  <a:moveTo>
                    <a:pt x="5073" y="3799"/>
                  </a:moveTo>
                  <a:lnTo>
                    <a:pt x="4945" y="3728"/>
                  </a:lnTo>
                  <a:lnTo>
                    <a:pt x="2766" y="4988"/>
                  </a:lnTo>
                  <a:lnTo>
                    <a:pt x="2894" y="5058"/>
                  </a:lnTo>
                  <a:close/>
                  <a:moveTo>
                    <a:pt x="7160" y="1868"/>
                  </a:moveTo>
                  <a:lnTo>
                    <a:pt x="6169" y="2441"/>
                  </a:lnTo>
                  <a:lnTo>
                    <a:pt x="6296" y="2512"/>
                  </a:lnTo>
                  <a:lnTo>
                    <a:pt x="7287" y="1946"/>
                  </a:lnTo>
                  <a:close/>
                  <a:moveTo>
                    <a:pt x="7336" y="1769"/>
                  </a:moveTo>
                  <a:lnTo>
                    <a:pt x="7464" y="1840"/>
                  </a:lnTo>
                  <a:lnTo>
                    <a:pt x="9685" y="559"/>
                  </a:lnTo>
                  <a:lnTo>
                    <a:pt x="9558" y="488"/>
                  </a:lnTo>
                  <a:close/>
                  <a:moveTo>
                    <a:pt x="9650" y="1160"/>
                  </a:moveTo>
                  <a:lnTo>
                    <a:pt x="10937" y="418"/>
                  </a:lnTo>
                  <a:lnTo>
                    <a:pt x="10810" y="347"/>
                  </a:lnTo>
                  <a:lnTo>
                    <a:pt x="9522" y="1090"/>
                  </a:lnTo>
                  <a:close/>
                  <a:moveTo>
                    <a:pt x="1726" y="5150"/>
                  </a:moveTo>
                  <a:lnTo>
                    <a:pt x="1599" y="5080"/>
                  </a:lnTo>
                  <a:lnTo>
                    <a:pt x="0" y="5999"/>
                  </a:lnTo>
                  <a:lnTo>
                    <a:pt x="135" y="6077"/>
                  </a:lnTo>
                  <a:close/>
                  <a:moveTo>
                    <a:pt x="4599" y="3346"/>
                  </a:moveTo>
                  <a:lnTo>
                    <a:pt x="1776" y="4981"/>
                  </a:lnTo>
                  <a:lnTo>
                    <a:pt x="1903" y="5051"/>
                  </a:lnTo>
                  <a:lnTo>
                    <a:pt x="4726" y="3417"/>
                  </a:lnTo>
                  <a:close/>
                  <a:moveTo>
                    <a:pt x="5122" y="3629"/>
                  </a:moveTo>
                  <a:lnTo>
                    <a:pt x="5249" y="3700"/>
                  </a:lnTo>
                  <a:lnTo>
                    <a:pt x="7464" y="2427"/>
                  </a:lnTo>
                  <a:lnTo>
                    <a:pt x="7336" y="2356"/>
                  </a:lnTo>
                  <a:close/>
                  <a:moveTo>
                    <a:pt x="9345" y="1189"/>
                  </a:moveTo>
                  <a:lnTo>
                    <a:pt x="7506" y="2250"/>
                  </a:lnTo>
                  <a:lnTo>
                    <a:pt x="7634" y="2328"/>
                  </a:lnTo>
                  <a:lnTo>
                    <a:pt x="9473" y="1267"/>
                  </a:lnTo>
                  <a:close/>
                  <a:moveTo>
                    <a:pt x="10392" y="0"/>
                  </a:moveTo>
                  <a:lnTo>
                    <a:pt x="9728" y="382"/>
                  </a:lnTo>
                  <a:lnTo>
                    <a:pt x="9855" y="460"/>
                  </a:lnTo>
                  <a:lnTo>
                    <a:pt x="10520" y="78"/>
                  </a:lnTo>
                  <a:close/>
                  <a:moveTo>
                    <a:pt x="2724" y="5165"/>
                  </a:moveTo>
                  <a:lnTo>
                    <a:pt x="2597" y="5087"/>
                  </a:lnTo>
                  <a:lnTo>
                    <a:pt x="503" y="6296"/>
                  </a:lnTo>
                  <a:lnTo>
                    <a:pt x="630" y="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742;p87"/>
            <p:cNvSpPr/>
            <p:nvPr/>
          </p:nvSpPr>
          <p:spPr>
            <a:xfrm>
              <a:off x="3096350" y="3832075"/>
              <a:ext cx="262825" cy="159375"/>
            </a:xfrm>
            <a:custGeom>
              <a:rect l="l" t="t" r="r" b="b"/>
              <a:pathLst>
                <a:path w="10513" h="6375" extrusionOk="0">
                  <a:moveTo>
                    <a:pt x="3927" y="4464"/>
                  </a:moveTo>
                  <a:lnTo>
                    <a:pt x="6134" y="3191"/>
                  </a:lnTo>
                  <a:lnTo>
                    <a:pt x="6007" y="3120"/>
                  </a:lnTo>
                  <a:lnTo>
                    <a:pt x="3792" y="4394"/>
                  </a:lnTo>
                  <a:close/>
                  <a:moveTo>
                    <a:pt x="6304" y="3092"/>
                  </a:moveTo>
                  <a:lnTo>
                    <a:pt x="8150" y="2031"/>
                  </a:lnTo>
                  <a:lnTo>
                    <a:pt x="8023" y="1953"/>
                  </a:lnTo>
                  <a:lnTo>
                    <a:pt x="6176" y="3014"/>
                  </a:lnTo>
                  <a:close/>
                  <a:moveTo>
                    <a:pt x="3750" y="4563"/>
                  </a:moveTo>
                  <a:lnTo>
                    <a:pt x="3616" y="4493"/>
                  </a:lnTo>
                  <a:lnTo>
                    <a:pt x="489" y="6297"/>
                  </a:lnTo>
                  <a:lnTo>
                    <a:pt x="616" y="6374"/>
                  </a:lnTo>
                  <a:close/>
                  <a:moveTo>
                    <a:pt x="128" y="6070"/>
                  </a:moveTo>
                  <a:lnTo>
                    <a:pt x="1161" y="5476"/>
                  </a:lnTo>
                  <a:lnTo>
                    <a:pt x="1033" y="5398"/>
                  </a:lnTo>
                  <a:lnTo>
                    <a:pt x="1" y="5999"/>
                  </a:lnTo>
                  <a:close/>
                  <a:moveTo>
                    <a:pt x="9162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6" y="0"/>
                  </a:lnTo>
                  <a:close/>
                  <a:moveTo>
                    <a:pt x="6891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4" y="2087"/>
                  </a:lnTo>
                  <a:close/>
                  <a:moveTo>
                    <a:pt x="5731" y="2830"/>
                  </a:moveTo>
                  <a:lnTo>
                    <a:pt x="6721" y="2264"/>
                  </a:lnTo>
                  <a:lnTo>
                    <a:pt x="6587" y="2193"/>
                  </a:lnTo>
                  <a:lnTo>
                    <a:pt x="5603" y="2759"/>
                  </a:lnTo>
                  <a:close/>
                  <a:moveTo>
                    <a:pt x="4330" y="3644"/>
                  </a:moveTo>
                  <a:lnTo>
                    <a:pt x="5561" y="2936"/>
                  </a:lnTo>
                  <a:lnTo>
                    <a:pt x="5427" y="2858"/>
                  </a:lnTo>
                  <a:lnTo>
                    <a:pt x="4203" y="3566"/>
                  </a:lnTo>
                  <a:close/>
                  <a:moveTo>
                    <a:pt x="1331" y="5370"/>
                  </a:moveTo>
                  <a:lnTo>
                    <a:pt x="4160" y="3743"/>
                  </a:lnTo>
                  <a:lnTo>
                    <a:pt x="4033" y="3672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743;p87"/>
            <p:cNvSpPr/>
            <p:nvPr/>
          </p:nvSpPr>
          <p:spPr>
            <a:xfrm>
              <a:off x="3311775" y="3878050"/>
              <a:ext cx="49350" cy="28500"/>
            </a:xfrm>
            <a:custGeom>
              <a:rect l="l" t="t" r="r" b="b"/>
              <a:pathLst>
                <a:path w="1973" h="1140" extrusionOk="0">
                  <a:moveTo>
                    <a:pt x="0" y="1069"/>
                  </a:moveTo>
                  <a:lnTo>
                    <a:pt x="127" y="1140"/>
                  </a:lnTo>
                  <a:lnTo>
                    <a:pt x="1974" y="78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744;p87"/>
            <p:cNvSpPr/>
            <p:nvPr/>
          </p:nvSpPr>
          <p:spPr>
            <a:xfrm>
              <a:off x="3269150" y="3926150"/>
              <a:ext cx="33975" cy="19675"/>
            </a:xfrm>
            <a:custGeom>
              <a:rect l="l" t="t" r="r" b="b"/>
              <a:pathLst>
                <a:path w="1359" h="787" extrusionOk="0">
                  <a:moveTo>
                    <a:pt x="0" y="715"/>
                  </a:moveTo>
                  <a:lnTo>
                    <a:pt x="128" y="786"/>
                  </a:lnTo>
                  <a:lnTo>
                    <a:pt x="1358" y="79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745;p87"/>
            <p:cNvSpPr/>
            <p:nvPr/>
          </p:nvSpPr>
          <p:spPr>
            <a:xfrm>
              <a:off x="3252175" y="3907225"/>
              <a:ext cx="58550" cy="33825"/>
            </a:xfrm>
            <a:custGeom>
              <a:rect l="l" t="t" r="r" b="b"/>
              <a:pathLst>
                <a:path w="2342" h="1353" extrusionOk="0">
                  <a:moveTo>
                    <a:pt x="2214" y="1"/>
                  </a:moveTo>
                  <a:lnTo>
                    <a:pt x="0" y="1274"/>
                  </a:lnTo>
                  <a:lnTo>
                    <a:pt x="127" y="1352"/>
                  </a:lnTo>
                  <a:lnTo>
                    <a:pt x="2342" y="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746;p87"/>
            <p:cNvSpPr/>
            <p:nvPr/>
          </p:nvSpPr>
          <p:spPr>
            <a:xfrm>
              <a:off x="3304150" y="3896275"/>
              <a:ext cx="50975" cy="29375"/>
            </a:xfrm>
            <a:custGeom>
              <a:rect l="l" t="t" r="r" b="b"/>
              <a:pathLst>
                <a:path w="2039" h="1175" extrusionOk="0">
                  <a:moveTo>
                    <a:pt x="1911" y="0"/>
                  </a:moveTo>
                  <a:lnTo>
                    <a:pt x="1" y="1097"/>
                  </a:lnTo>
                  <a:lnTo>
                    <a:pt x="128" y="1175"/>
                  </a:lnTo>
                  <a:lnTo>
                    <a:pt x="203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747;p87"/>
            <p:cNvSpPr/>
            <p:nvPr/>
          </p:nvSpPr>
          <p:spPr>
            <a:xfrm>
              <a:off x="3136500" y="3941550"/>
              <a:ext cx="114625" cy="66175"/>
            </a:xfrm>
            <a:custGeom>
              <a:rect l="l" t="t" r="r" b="b"/>
              <a:pathLst>
                <a:path w="4585" h="2647" extrusionOk="0">
                  <a:moveTo>
                    <a:pt x="4585" y="78"/>
                  </a:moveTo>
                  <a:lnTo>
                    <a:pt x="4457" y="0"/>
                  </a:lnTo>
                  <a:lnTo>
                    <a:pt x="0" y="2575"/>
                  </a:lnTo>
                  <a:lnTo>
                    <a:pt x="128" y="26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748;p87"/>
            <p:cNvSpPr/>
            <p:nvPr/>
          </p:nvSpPr>
          <p:spPr>
            <a:xfrm>
              <a:off x="3362175" y="3861425"/>
              <a:ext cx="27975" cy="16125"/>
            </a:xfrm>
            <a:custGeom>
              <a:rect l="l" t="t" r="r" b="b"/>
              <a:pathLst>
                <a:path w="1119" h="645" extrusionOk="0">
                  <a:moveTo>
                    <a:pt x="0" y="567"/>
                  </a:moveTo>
                  <a:lnTo>
                    <a:pt x="128" y="644"/>
                  </a:lnTo>
                  <a:lnTo>
                    <a:pt x="1118" y="71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749;p87"/>
            <p:cNvSpPr/>
            <p:nvPr/>
          </p:nvSpPr>
          <p:spPr>
            <a:xfrm>
              <a:off x="3149950" y="3989650"/>
              <a:ext cx="43175" cy="24975"/>
            </a:xfrm>
            <a:custGeom>
              <a:rect l="l" t="t" r="r" b="b"/>
              <a:pathLst>
                <a:path w="1727" h="999" extrusionOk="0">
                  <a:moveTo>
                    <a:pt x="1726" y="78"/>
                  </a:moveTo>
                  <a:lnTo>
                    <a:pt x="1599" y="1"/>
                  </a:lnTo>
                  <a:lnTo>
                    <a:pt x="0" y="927"/>
                  </a:lnTo>
                  <a:lnTo>
                    <a:pt x="127" y="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750;p87"/>
            <p:cNvSpPr/>
            <p:nvPr/>
          </p:nvSpPr>
          <p:spPr>
            <a:xfrm>
              <a:off x="3194150" y="3946500"/>
              <a:ext cx="73950" cy="42650"/>
            </a:xfrm>
            <a:custGeom>
              <a:rect l="l" t="t" r="r" b="b"/>
              <a:pathLst>
                <a:path w="2958" h="1706" extrusionOk="0">
                  <a:moveTo>
                    <a:pt x="2830" y="0"/>
                  </a:moveTo>
                  <a:lnTo>
                    <a:pt x="1" y="1628"/>
                  </a:lnTo>
                  <a:lnTo>
                    <a:pt x="135" y="1705"/>
                  </a:lnTo>
                  <a:lnTo>
                    <a:pt x="295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751;p87"/>
            <p:cNvSpPr/>
            <p:nvPr/>
          </p:nvSpPr>
          <p:spPr>
            <a:xfrm>
              <a:off x="3391175" y="3846750"/>
              <a:ext cx="24075" cy="14000"/>
            </a:xfrm>
            <a:custGeom>
              <a:rect l="l" t="t" r="r" b="b"/>
              <a:pathLst>
                <a:path w="963" h="560" extrusionOk="0">
                  <a:moveTo>
                    <a:pt x="0" y="489"/>
                  </a:moveTo>
                  <a:lnTo>
                    <a:pt x="128" y="559"/>
                  </a:lnTo>
                  <a:lnTo>
                    <a:pt x="963" y="7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752;p87"/>
            <p:cNvSpPr/>
            <p:nvPr/>
          </p:nvSpPr>
          <p:spPr>
            <a:xfrm>
              <a:off x="2465850" y="384357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6" y="1988"/>
                  </a:moveTo>
                  <a:lnTo>
                    <a:pt x="2356" y="1373"/>
                  </a:lnTo>
                  <a:lnTo>
                    <a:pt x="15" y="0"/>
                  </a:lnTo>
                  <a:lnTo>
                    <a:pt x="15" y="616"/>
                  </a:lnTo>
                  <a:cubicBezTo>
                    <a:pt x="1" y="722"/>
                    <a:pt x="50" y="835"/>
                    <a:pt x="142" y="899"/>
                  </a:cubicBezTo>
                  <a:lnTo>
                    <a:pt x="2477" y="2271"/>
                  </a:lnTo>
                  <a:cubicBezTo>
                    <a:pt x="2392" y="2207"/>
                    <a:pt x="2342" y="2094"/>
                    <a:pt x="2356" y="198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753;p87"/>
            <p:cNvSpPr/>
            <p:nvPr/>
          </p:nvSpPr>
          <p:spPr>
            <a:xfrm>
              <a:off x="2477000" y="3792100"/>
              <a:ext cx="119575" cy="67050"/>
            </a:xfrm>
            <a:custGeom>
              <a:rect l="l" t="t" r="r" b="b"/>
              <a:pathLst>
                <a:path w="4783" h="2682" extrusionOk="0">
                  <a:moveTo>
                    <a:pt x="2441" y="43"/>
                  </a:moveTo>
                  <a:cubicBezTo>
                    <a:pt x="2342" y="1"/>
                    <a:pt x="2222" y="8"/>
                    <a:pt x="2137" y="71"/>
                  </a:cubicBezTo>
                  <a:lnTo>
                    <a:pt x="0" y="1309"/>
                  </a:lnTo>
                  <a:lnTo>
                    <a:pt x="2335" y="2682"/>
                  </a:lnTo>
                  <a:lnTo>
                    <a:pt x="4478" y="1444"/>
                  </a:lnTo>
                  <a:cubicBezTo>
                    <a:pt x="4563" y="1380"/>
                    <a:pt x="4683" y="1373"/>
                    <a:pt x="4782" y="141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754;p87"/>
            <p:cNvSpPr/>
            <p:nvPr/>
          </p:nvSpPr>
          <p:spPr>
            <a:xfrm>
              <a:off x="2466025" y="3824825"/>
              <a:ext cx="69350" cy="53075"/>
            </a:xfrm>
            <a:custGeom>
              <a:rect l="l" t="t" r="r" b="b"/>
              <a:pathLst>
                <a:path w="2774" h="2123" extrusionOk="0">
                  <a:moveTo>
                    <a:pt x="2342" y="2123"/>
                  </a:moveTo>
                  <a:lnTo>
                    <a:pt x="1" y="750"/>
                  </a:lnTo>
                  <a:cubicBezTo>
                    <a:pt x="15" y="446"/>
                    <a:pt x="177" y="163"/>
                    <a:pt x="432" y="0"/>
                  </a:cubicBezTo>
                  <a:lnTo>
                    <a:pt x="2774" y="1373"/>
                  </a:lnTo>
                  <a:cubicBezTo>
                    <a:pt x="2519" y="1535"/>
                    <a:pt x="2356" y="1818"/>
                    <a:pt x="2342" y="21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755;p87"/>
            <p:cNvSpPr/>
            <p:nvPr/>
          </p:nvSpPr>
          <p:spPr>
            <a:xfrm>
              <a:off x="2524575" y="3825000"/>
              <a:ext cx="75175" cy="78200"/>
            </a:xfrm>
            <a:custGeom>
              <a:rect l="l" t="t" r="r" b="b"/>
              <a:pathLst>
                <a:path w="3007" h="3128" extrusionOk="0">
                  <a:moveTo>
                    <a:pt x="2575" y="135"/>
                  </a:moveTo>
                  <a:cubicBezTo>
                    <a:pt x="2809" y="0"/>
                    <a:pt x="3007" y="106"/>
                    <a:pt x="3007" y="382"/>
                  </a:cubicBezTo>
                  <a:lnTo>
                    <a:pt x="3007" y="998"/>
                  </a:lnTo>
                  <a:cubicBezTo>
                    <a:pt x="2993" y="1302"/>
                    <a:pt x="2830" y="1585"/>
                    <a:pt x="2575" y="1748"/>
                  </a:cubicBezTo>
                  <a:lnTo>
                    <a:pt x="439" y="2986"/>
                  </a:lnTo>
                  <a:cubicBezTo>
                    <a:pt x="198" y="3127"/>
                    <a:pt x="7" y="3014"/>
                    <a:pt x="0" y="2738"/>
                  </a:cubicBezTo>
                  <a:lnTo>
                    <a:pt x="0" y="2123"/>
                  </a:lnTo>
                  <a:cubicBezTo>
                    <a:pt x="21" y="1818"/>
                    <a:pt x="177" y="1536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756;p87"/>
            <p:cNvSpPr/>
            <p:nvPr/>
          </p:nvSpPr>
          <p:spPr>
            <a:xfrm>
              <a:off x="2558000" y="3799875"/>
              <a:ext cx="286525" cy="163100"/>
            </a:xfrm>
            <a:custGeom>
              <a:rect l="l" t="t" r="r" b="b"/>
              <a:pathLst>
                <a:path w="11461" h="6523" extrusionOk="0">
                  <a:moveTo>
                    <a:pt x="11107" y="6523"/>
                  </a:moveTo>
                  <a:lnTo>
                    <a:pt x="0" y="86"/>
                  </a:lnTo>
                  <a:cubicBezTo>
                    <a:pt x="142" y="8"/>
                    <a:pt x="269" y="1"/>
                    <a:pt x="354" y="50"/>
                  </a:cubicBezTo>
                  <a:lnTo>
                    <a:pt x="11461" y="6488"/>
                  </a:lnTo>
                  <a:cubicBezTo>
                    <a:pt x="11340" y="6431"/>
                    <a:pt x="11206" y="6446"/>
                    <a:pt x="11107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757;p87"/>
            <p:cNvSpPr/>
            <p:nvPr/>
          </p:nvSpPr>
          <p:spPr>
            <a:xfrm>
              <a:off x="2483525" y="3859125"/>
              <a:ext cx="281600" cy="186800"/>
            </a:xfrm>
            <a:custGeom>
              <a:rect l="l" t="t" r="r" b="b"/>
              <a:pathLst>
                <a:path w="11264" h="7472" extrusionOk="0">
                  <a:moveTo>
                    <a:pt x="11122" y="7153"/>
                  </a:moveTo>
                  <a:lnTo>
                    <a:pt x="11122" y="6438"/>
                  </a:lnTo>
                  <a:lnTo>
                    <a:pt x="15" y="1"/>
                  </a:lnTo>
                  <a:lnTo>
                    <a:pt x="15" y="722"/>
                  </a:lnTo>
                  <a:cubicBezTo>
                    <a:pt x="1" y="843"/>
                    <a:pt x="58" y="963"/>
                    <a:pt x="164" y="1041"/>
                  </a:cubicBezTo>
                  <a:lnTo>
                    <a:pt x="11263" y="7471"/>
                  </a:lnTo>
                  <a:cubicBezTo>
                    <a:pt x="11164" y="7401"/>
                    <a:pt x="11108" y="7280"/>
                    <a:pt x="11122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758;p87"/>
            <p:cNvSpPr/>
            <p:nvPr/>
          </p:nvSpPr>
          <p:spPr>
            <a:xfrm>
              <a:off x="2496275" y="3802000"/>
              <a:ext cx="339400" cy="196525"/>
            </a:xfrm>
            <a:custGeom>
              <a:rect l="l" t="t" r="r" b="b"/>
              <a:pathLst>
                <a:path w="13576" h="7861" extrusionOk="0">
                  <a:moveTo>
                    <a:pt x="11107" y="7860"/>
                  </a:moveTo>
                  <a:lnTo>
                    <a:pt x="0" y="1430"/>
                  </a:lnTo>
                  <a:lnTo>
                    <a:pt x="2469" y="1"/>
                  </a:lnTo>
                  <a:lnTo>
                    <a:pt x="13576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759;p87"/>
            <p:cNvSpPr/>
            <p:nvPr/>
          </p:nvSpPr>
          <p:spPr>
            <a:xfrm>
              <a:off x="2483900" y="3837725"/>
              <a:ext cx="290050" cy="182375"/>
            </a:xfrm>
            <a:custGeom>
              <a:rect l="l" t="t" r="r" b="b"/>
              <a:pathLst>
                <a:path w="11602" h="7295" extrusionOk="0">
                  <a:moveTo>
                    <a:pt x="11100" y="7294"/>
                  </a:moveTo>
                  <a:lnTo>
                    <a:pt x="0" y="857"/>
                  </a:lnTo>
                  <a:cubicBezTo>
                    <a:pt x="21" y="510"/>
                    <a:pt x="205" y="185"/>
                    <a:pt x="495" y="1"/>
                  </a:cubicBezTo>
                  <a:lnTo>
                    <a:pt x="11602" y="6438"/>
                  </a:lnTo>
                  <a:cubicBezTo>
                    <a:pt x="11305" y="6629"/>
                    <a:pt x="11121" y="6948"/>
                    <a:pt x="11100" y="729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760;p87"/>
            <p:cNvSpPr/>
            <p:nvPr/>
          </p:nvSpPr>
          <p:spPr>
            <a:xfrm>
              <a:off x="2761550" y="3958875"/>
              <a:ext cx="86525" cy="90225"/>
            </a:xfrm>
            <a:custGeom>
              <a:rect l="l" t="t" r="r" b="b"/>
              <a:pathLst>
                <a:path w="3461" h="3609" extrusionOk="0">
                  <a:moveTo>
                    <a:pt x="2965" y="163"/>
                  </a:moveTo>
                  <a:cubicBezTo>
                    <a:pt x="3241" y="1"/>
                    <a:pt x="3460" y="128"/>
                    <a:pt x="3460" y="446"/>
                  </a:cubicBezTo>
                  <a:lnTo>
                    <a:pt x="3460" y="1161"/>
                  </a:lnTo>
                  <a:cubicBezTo>
                    <a:pt x="3446" y="1515"/>
                    <a:pt x="3262" y="1833"/>
                    <a:pt x="2965" y="2024"/>
                  </a:cubicBezTo>
                  <a:lnTo>
                    <a:pt x="496" y="3446"/>
                  </a:lnTo>
                  <a:cubicBezTo>
                    <a:pt x="220" y="3609"/>
                    <a:pt x="1" y="3474"/>
                    <a:pt x="1" y="3163"/>
                  </a:cubicBezTo>
                  <a:lnTo>
                    <a:pt x="1" y="2441"/>
                  </a:lnTo>
                  <a:cubicBezTo>
                    <a:pt x="15" y="2095"/>
                    <a:pt x="199" y="1776"/>
                    <a:pt x="496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761;p87"/>
            <p:cNvSpPr/>
            <p:nvPr/>
          </p:nvSpPr>
          <p:spPr>
            <a:xfrm>
              <a:off x="2772350" y="3972850"/>
              <a:ext cx="101550" cy="81550"/>
            </a:xfrm>
            <a:custGeom>
              <a:rect l="l" t="t" r="r" b="b"/>
              <a:pathLst>
                <a:path w="4061" h="3261" extrusionOk="0">
                  <a:moveTo>
                    <a:pt x="2738" y="43"/>
                  </a:moveTo>
                  <a:cubicBezTo>
                    <a:pt x="2653" y="1"/>
                    <a:pt x="2554" y="15"/>
                    <a:pt x="2476" y="64"/>
                  </a:cubicBezTo>
                  <a:lnTo>
                    <a:pt x="375" y="1281"/>
                  </a:lnTo>
                  <a:cubicBezTo>
                    <a:pt x="156" y="1422"/>
                    <a:pt x="29" y="1656"/>
                    <a:pt x="14" y="1904"/>
                  </a:cubicBezTo>
                  <a:lnTo>
                    <a:pt x="14" y="2427"/>
                  </a:lnTo>
                  <a:cubicBezTo>
                    <a:pt x="0" y="2519"/>
                    <a:pt x="43" y="2604"/>
                    <a:pt x="121" y="2661"/>
                  </a:cubicBezTo>
                  <a:lnTo>
                    <a:pt x="3056" y="3241"/>
                  </a:lnTo>
                  <a:cubicBezTo>
                    <a:pt x="3141" y="3262"/>
                    <a:pt x="3233" y="3255"/>
                    <a:pt x="3311" y="3212"/>
                  </a:cubicBezTo>
                  <a:lnTo>
                    <a:pt x="3828" y="2915"/>
                  </a:lnTo>
                  <a:cubicBezTo>
                    <a:pt x="4033" y="2802"/>
                    <a:pt x="4061" y="1974"/>
                    <a:pt x="4061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762;p87"/>
            <p:cNvSpPr/>
            <p:nvPr/>
          </p:nvSpPr>
          <p:spPr>
            <a:xfrm>
              <a:off x="2863425" y="4016700"/>
              <a:ext cx="40350" cy="21975"/>
            </a:xfrm>
            <a:custGeom>
              <a:rect l="l" t="t" r="r" b="b"/>
              <a:pathLst>
                <a:path w="1613" h="879" extrusionOk="0">
                  <a:moveTo>
                    <a:pt x="1430" y="878"/>
                  </a:moveTo>
                  <a:lnTo>
                    <a:pt x="1" y="43"/>
                  </a:lnTo>
                  <a:cubicBezTo>
                    <a:pt x="57" y="8"/>
                    <a:pt x="128" y="1"/>
                    <a:pt x="192" y="29"/>
                  </a:cubicBezTo>
                  <a:lnTo>
                    <a:pt x="1614" y="864"/>
                  </a:lnTo>
                  <a:cubicBezTo>
                    <a:pt x="1550" y="836"/>
                    <a:pt x="1479" y="843"/>
                    <a:pt x="1430" y="87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763;p87"/>
            <p:cNvSpPr/>
            <p:nvPr/>
          </p:nvSpPr>
          <p:spPr>
            <a:xfrm>
              <a:off x="2842200" y="4037575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8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29" y="510"/>
                    <a:pt x="86" y="553"/>
                  </a:cubicBezTo>
                  <a:lnTo>
                    <a:pt x="1508" y="1380"/>
                  </a:lnTo>
                  <a:cubicBezTo>
                    <a:pt x="1451" y="1345"/>
                    <a:pt x="1423" y="1281"/>
                    <a:pt x="1430" y="12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764;p87"/>
            <p:cNvSpPr/>
            <p:nvPr/>
          </p:nvSpPr>
          <p:spPr>
            <a:xfrm>
              <a:off x="2848925" y="4017775"/>
              <a:ext cx="50075" cy="29375"/>
            </a:xfrm>
            <a:custGeom>
              <a:rect l="l" t="t" r="r" b="b"/>
              <a:pathLst>
                <a:path w="2003" h="1175" extrusionOk="0">
                  <a:moveTo>
                    <a:pt x="1422" y="1175"/>
                  </a:moveTo>
                  <a:lnTo>
                    <a:pt x="1" y="340"/>
                  </a:lnTo>
                  <a:lnTo>
                    <a:pt x="581" y="0"/>
                  </a:lnTo>
                  <a:lnTo>
                    <a:pt x="2003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765;p87"/>
            <p:cNvSpPr/>
            <p:nvPr/>
          </p:nvSpPr>
          <p:spPr>
            <a:xfrm>
              <a:off x="2842375" y="4026275"/>
              <a:ext cx="42125" cy="32200"/>
            </a:xfrm>
            <a:custGeom>
              <a:rect l="l" t="t" r="r" b="b"/>
              <a:pathLst>
                <a:path w="1685" h="1288" extrusionOk="0">
                  <a:moveTo>
                    <a:pt x="1423" y="1288"/>
                  </a:moveTo>
                  <a:lnTo>
                    <a:pt x="1" y="453"/>
                  </a:lnTo>
                  <a:cubicBezTo>
                    <a:pt x="8" y="269"/>
                    <a:pt x="107" y="99"/>
                    <a:pt x="263" y="0"/>
                  </a:cubicBezTo>
                  <a:lnTo>
                    <a:pt x="1684" y="835"/>
                  </a:lnTo>
                  <a:cubicBezTo>
                    <a:pt x="1529" y="934"/>
                    <a:pt x="1430" y="1104"/>
                    <a:pt x="1423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766;p87"/>
            <p:cNvSpPr/>
            <p:nvPr/>
          </p:nvSpPr>
          <p:spPr>
            <a:xfrm>
              <a:off x="2877750" y="4036700"/>
              <a:ext cx="27975" cy="37150"/>
            </a:xfrm>
            <a:custGeom>
              <a:rect l="l" t="t" r="r" b="b"/>
              <a:pathLst>
                <a:path w="1119" h="1486" extrusionOk="0">
                  <a:moveTo>
                    <a:pt x="857" y="78"/>
                  </a:moveTo>
                  <a:cubicBezTo>
                    <a:pt x="998" y="0"/>
                    <a:pt x="1118" y="64"/>
                    <a:pt x="1118" y="234"/>
                  </a:cubicBezTo>
                  <a:lnTo>
                    <a:pt x="1118" y="609"/>
                  </a:lnTo>
                  <a:cubicBezTo>
                    <a:pt x="1111" y="793"/>
                    <a:pt x="1012" y="963"/>
                    <a:pt x="857" y="1062"/>
                  </a:cubicBezTo>
                  <a:lnTo>
                    <a:pt x="269" y="1401"/>
                  </a:lnTo>
                  <a:cubicBezTo>
                    <a:pt x="121" y="1486"/>
                    <a:pt x="1" y="1415"/>
                    <a:pt x="1" y="1253"/>
                  </a:cubicBezTo>
                  <a:lnTo>
                    <a:pt x="1" y="871"/>
                  </a:lnTo>
                  <a:cubicBezTo>
                    <a:pt x="15" y="687"/>
                    <a:pt x="114" y="517"/>
                    <a:pt x="269" y="4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767;p87"/>
            <p:cNvSpPr/>
            <p:nvPr/>
          </p:nvSpPr>
          <p:spPr>
            <a:xfrm>
              <a:off x="2883225" y="4043250"/>
              <a:ext cx="28675" cy="35925"/>
            </a:xfrm>
            <a:custGeom>
              <a:rect l="l" t="t" r="r" b="b"/>
              <a:pathLst>
                <a:path w="1147" h="1437" extrusionOk="0">
                  <a:moveTo>
                    <a:pt x="723" y="0"/>
                  </a:moveTo>
                  <a:lnTo>
                    <a:pt x="1" y="425"/>
                  </a:lnTo>
                  <a:lnTo>
                    <a:pt x="1" y="927"/>
                  </a:lnTo>
                  <a:lnTo>
                    <a:pt x="836" y="1408"/>
                  </a:lnTo>
                  <a:cubicBezTo>
                    <a:pt x="878" y="1436"/>
                    <a:pt x="942" y="1408"/>
                    <a:pt x="956" y="1358"/>
                  </a:cubicBezTo>
                  <a:lnTo>
                    <a:pt x="1133" y="785"/>
                  </a:lnTo>
                  <a:cubicBezTo>
                    <a:pt x="1140" y="764"/>
                    <a:pt x="1140" y="743"/>
                    <a:pt x="1140" y="722"/>
                  </a:cubicBezTo>
                  <a:lnTo>
                    <a:pt x="1140" y="340"/>
                  </a:lnTo>
                  <a:cubicBezTo>
                    <a:pt x="1147" y="283"/>
                    <a:pt x="1112" y="234"/>
                    <a:pt x="1069" y="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768;p87"/>
            <p:cNvSpPr/>
            <p:nvPr/>
          </p:nvSpPr>
          <p:spPr>
            <a:xfrm>
              <a:off x="2541725" y="3826775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0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769;p87"/>
            <p:cNvSpPr/>
            <p:nvPr/>
          </p:nvSpPr>
          <p:spPr>
            <a:xfrm>
              <a:off x="2619550" y="3871875"/>
              <a:ext cx="65625" cy="37850"/>
            </a:xfrm>
            <a:custGeom>
              <a:rect l="l" t="t" r="r" b="b"/>
              <a:pathLst>
                <a:path w="2625" h="1514" extrusionOk="0">
                  <a:moveTo>
                    <a:pt x="1245" y="679"/>
                  </a:moveTo>
                  <a:lnTo>
                    <a:pt x="1564" y="870"/>
                  </a:lnTo>
                  <a:lnTo>
                    <a:pt x="1500" y="906"/>
                  </a:lnTo>
                  <a:lnTo>
                    <a:pt x="1174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594" y="601"/>
                  </a:lnTo>
                  <a:lnTo>
                    <a:pt x="531" y="644"/>
                  </a:lnTo>
                  <a:lnTo>
                    <a:pt x="700" y="736"/>
                  </a:lnTo>
                  <a:close/>
                  <a:moveTo>
                    <a:pt x="474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0" y="573"/>
                  </a:lnTo>
                  <a:close/>
                  <a:moveTo>
                    <a:pt x="884" y="552"/>
                  </a:moveTo>
                  <a:lnTo>
                    <a:pt x="1061" y="651"/>
                  </a:lnTo>
                  <a:lnTo>
                    <a:pt x="1125" y="608"/>
                  </a:lnTo>
                  <a:lnTo>
                    <a:pt x="828" y="432"/>
                  </a:lnTo>
                  <a:lnTo>
                    <a:pt x="326" y="149"/>
                  </a:lnTo>
                  <a:lnTo>
                    <a:pt x="262" y="184"/>
                  </a:lnTo>
                  <a:lnTo>
                    <a:pt x="884" y="545"/>
                  </a:lnTo>
                  <a:close/>
                  <a:moveTo>
                    <a:pt x="651" y="120"/>
                  </a:moveTo>
                  <a:lnTo>
                    <a:pt x="1061" y="354"/>
                  </a:lnTo>
                  <a:lnTo>
                    <a:pt x="1125" y="318"/>
                  </a:lnTo>
                  <a:lnTo>
                    <a:pt x="715" y="78"/>
                  </a:lnTo>
                  <a:lnTo>
                    <a:pt x="580" y="0"/>
                  </a:lnTo>
                  <a:lnTo>
                    <a:pt x="517" y="43"/>
                  </a:lnTo>
                  <a:close/>
                  <a:moveTo>
                    <a:pt x="1464" y="587"/>
                  </a:moveTo>
                  <a:lnTo>
                    <a:pt x="1599" y="665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4" y="417"/>
                  </a:lnTo>
                  <a:lnTo>
                    <a:pt x="1464" y="587"/>
                  </a:lnTo>
                  <a:close/>
                  <a:moveTo>
                    <a:pt x="2625" y="1181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54" y="1217"/>
                  </a:lnTo>
                  <a:close/>
                  <a:moveTo>
                    <a:pt x="2320" y="1005"/>
                  </a:moveTo>
                  <a:lnTo>
                    <a:pt x="2165" y="913"/>
                  </a:lnTo>
                  <a:lnTo>
                    <a:pt x="2101" y="955"/>
                  </a:lnTo>
                  <a:lnTo>
                    <a:pt x="2257" y="1040"/>
                  </a:lnTo>
                  <a:close/>
                  <a:moveTo>
                    <a:pt x="2370" y="1330"/>
                  </a:moveTo>
                  <a:lnTo>
                    <a:pt x="2066" y="1153"/>
                  </a:lnTo>
                  <a:lnTo>
                    <a:pt x="2002" y="1189"/>
                  </a:lnTo>
                  <a:lnTo>
                    <a:pt x="2306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1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2" y="1323"/>
                  </a:lnTo>
                  <a:lnTo>
                    <a:pt x="2045" y="1514"/>
                  </a:lnTo>
                  <a:lnTo>
                    <a:pt x="2108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70;p87"/>
            <p:cNvSpPr/>
            <p:nvPr/>
          </p:nvSpPr>
          <p:spPr>
            <a:xfrm>
              <a:off x="2407125" y="396242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0" y="1995"/>
                  </a:moveTo>
                  <a:lnTo>
                    <a:pt x="2350" y="1380"/>
                  </a:lnTo>
                  <a:lnTo>
                    <a:pt x="15" y="0"/>
                  </a:lnTo>
                  <a:lnTo>
                    <a:pt x="15" y="623"/>
                  </a:lnTo>
                  <a:cubicBezTo>
                    <a:pt x="1" y="729"/>
                    <a:pt x="50" y="835"/>
                    <a:pt x="135" y="899"/>
                  </a:cubicBezTo>
                  <a:lnTo>
                    <a:pt x="2477" y="2271"/>
                  </a:lnTo>
                  <a:cubicBezTo>
                    <a:pt x="2392" y="2207"/>
                    <a:pt x="2342" y="2101"/>
                    <a:pt x="2350" y="199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771;p87"/>
            <p:cNvSpPr/>
            <p:nvPr/>
          </p:nvSpPr>
          <p:spPr>
            <a:xfrm>
              <a:off x="2418100" y="3910950"/>
              <a:ext cx="119750" cy="67225"/>
            </a:xfrm>
            <a:custGeom>
              <a:rect l="l" t="t" r="r" b="b"/>
              <a:pathLst>
                <a:path w="4790" h="2689" extrusionOk="0">
                  <a:moveTo>
                    <a:pt x="2448" y="50"/>
                  </a:moveTo>
                  <a:cubicBezTo>
                    <a:pt x="2349" y="1"/>
                    <a:pt x="2229" y="15"/>
                    <a:pt x="2137" y="78"/>
                  </a:cubicBezTo>
                  <a:lnTo>
                    <a:pt x="0" y="1316"/>
                  </a:lnTo>
                  <a:lnTo>
                    <a:pt x="2342" y="2689"/>
                  </a:lnTo>
                  <a:lnTo>
                    <a:pt x="4478" y="1451"/>
                  </a:lnTo>
                  <a:cubicBezTo>
                    <a:pt x="4570" y="1387"/>
                    <a:pt x="4684" y="1373"/>
                    <a:pt x="4790" y="142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772;p87"/>
            <p:cNvSpPr/>
            <p:nvPr/>
          </p:nvSpPr>
          <p:spPr>
            <a:xfrm>
              <a:off x="2407475" y="3943850"/>
              <a:ext cx="69200" cy="52900"/>
            </a:xfrm>
            <a:custGeom>
              <a:rect l="l" t="t" r="r" b="b"/>
              <a:pathLst>
                <a:path w="2768" h="2116" extrusionOk="0">
                  <a:moveTo>
                    <a:pt x="2336" y="2116"/>
                  </a:moveTo>
                  <a:lnTo>
                    <a:pt x="1" y="743"/>
                  </a:lnTo>
                  <a:cubicBezTo>
                    <a:pt x="15" y="439"/>
                    <a:pt x="171" y="163"/>
                    <a:pt x="425" y="0"/>
                  </a:cubicBezTo>
                  <a:lnTo>
                    <a:pt x="2767" y="1373"/>
                  </a:lnTo>
                  <a:cubicBezTo>
                    <a:pt x="2512" y="1535"/>
                    <a:pt x="2350" y="1811"/>
                    <a:pt x="2336" y="211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773;p87"/>
            <p:cNvSpPr/>
            <p:nvPr/>
          </p:nvSpPr>
          <p:spPr>
            <a:xfrm>
              <a:off x="2465850" y="3943850"/>
              <a:ext cx="75200" cy="78200"/>
            </a:xfrm>
            <a:custGeom>
              <a:rect l="l" t="t" r="r" b="b"/>
              <a:pathLst>
                <a:path w="3008" h="3128" extrusionOk="0">
                  <a:moveTo>
                    <a:pt x="2568" y="135"/>
                  </a:moveTo>
                  <a:cubicBezTo>
                    <a:pt x="2809" y="0"/>
                    <a:pt x="3000" y="106"/>
                    <a:pt x="3007" y="382"/>
                  </a:cubicBezTo>
                  <a:lnTo>
                    <a:pt x="3007" y="1005"/>
                  </a:lnTo>
                  <a:cubicBezTo>
                    <a:pt x="2986" y="1309"/>
                    <a:pt x="2830" y="1585"/>
                    <a:pt x="2576" y="1755"/>
                  </a:cubicBezTo>
                  <a:lnTo>
                    <a:pt x="432" y="2993"/>
                  </a:lnTo>
                  <a:cubicBezTo>
                    <a:pt x="192" y="3127"/>
                    <a:pt x="1" y="3014"/>
                    <a:pt x="1" y="2738"/>
                  </a:cubicBezTo>
                  <a:lnTo>
                    <a:pt x="1" y="2123"/>
                  </a:lnTo>
                  <a:cubicBezTo>
                    <a:pt x="15" y="1818"/>
                    <a:pt x="177" y="1543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774;p87"/>
            <p:cNvSpPr/>
            <p:nvPr/>
          </p:nvSpPr>
          <p:spPr>
            <a:xfrm>
              <a:off x="2499275" y="3918900"/>
              <a:ext cx="286350" cy="163100"/>
            </a:xfrm>
            <a:custGeom>
              <a:rect l="l" t="t" r="r" b="b"/>
              <a:pathLst>
                <a:path w="11454" h="6523" extrusionOk="0">
                  <a:moveTo>
                    <a:pt x="11100" y="6523"/>
                  </a:moveTo>
                  <a:lnTo>
                    <a:pt x="1" y="86"/>
                  </a:lnTo>
                  <a:cubicBezTo>
                    <a:pt x="135" y="8"/>
                    <a:pt x="262" y="1"/>
                    <a:pt x="354" y="50"/>
                  </a:cubicBezTo>
                  <a:lnTo>
                    <a:pt x="11454" y="6488"/>
                  </a:lnTo>
                  <a:cubicBezTo>
                    <a:pt x="11369" y="6431"/>
                    <a:pt x="11235" y="6439"/>
                    <a:pt x="11100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775;p87"/>
            <p:cNvSpPr/>
            <p:nvPr/>
          </p:nvSpPr>
          <p:spPr>
            <a:xfrm>
              <a:off x="2424825" y="3978150"/>
              <a:ext cx="281400" cy="186800"/>
            </a:xfrm>
            <a:custGeom>
              <a:rect l="l" t="t" r="r" b="b"/>
              <a:pathLst>
                <a:path w="11256" h="7472" extrusionOk="0">
                  <a:moveTo>
                    <a:pt x="11114" y="7153"/>
                  </a:moveTo>
                  <a:lnTo>
                    <a:pt x="11114" y="6438"/>
                  </a:lnTo>
                  <a:lnTo>
                    <a:pt x="14" y="1"/>
                  </a:lnTo>
                  <a:lnTo>
                    <a:pt x="14" y="715"/>
                  </a:lnTo>
                  <a:cubicBezTo>
                    <a:pt x="0" y="843"/>
                    <a:pt x="57" y="963"/>
                    <a:pt x="156" y="1041"/>
                  </a:cubicBezTo>
                  <a:lnTo>
                    <a:pt x="11256" y="7471"/>
                  </a:lnTo>
                  <a:cubicBezTo>
                    <a:pt x="11156" y="7401"/>
                    <a:pt x="11100" y="7280"/>
                    <a:pt x="11114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776;p87"/>
            <p:cNvSpPr/>
            <p:nvPr/>
          </p:nvSpPr>
          <p:spPr>
            <a:xfrm>
              <a:off x="2437550" y="3921025"/>
              <a:ext cx="339250" cy="196525"/>
            </a:xfrm>
            <a:custGeom>
              <a:rect l="l" t="t" r="r" b="b"/>
              <a:pathLst>
                <a:path w="13569" h="7861" extrusionOk="0">
                  <a:moveTo>
                    <a:pt x="11100" y="7860"/>
                  </a:moveTo>
                  <a:lnTo>
                    <a:pt x="1" y="1423"/>
                  </a:lnTo>
                  <a:lnTo>
                    <a:pt x="2470" y="1"/>
                  </a:lnTo>
                  <a:lnTo>
                    <a:pt x="13569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777;p87"/>
            <p:cNvSpPr/>
            <p:nvPr/>
          </p:nvSpPr>
          <p:spPr>
            <a:xfrm>
              <a:off x="2425175" y="3956575"/>
              <a:ext cx="289900" cy="182550"/>
            </a:xfrm>
            <a:custGeom>
              <a:rect l="l" t="t" r="r" b="b"/>
              <a:pathLst>
                <a:path w="11596" h="7302" extrusionOk="0">
                  <a:moveTo>
                    <a:pt x="11100" y="7301"/>
                  </a:moveTo>
                  <a:lnTo>
                    <a:pt x="0" y="864"/>
                  </a:lnTo>
                  <a:cubicBezTo>
                    <a:pt x="15" y="517"/>
                    <a:pt x="198" y="192"/>
                    <a:pt x="496" y="1"/>
                  </a:cubicBezTo>
                  <a:lnTo>
                    <a:pt x="11595" y="6438"/>
                  </a:lnTo>
                  <a:cubicBezTo>
                    <a:pt x="11305" y="6629"/>
                    <a:pt x="11114" y="6948"/>
                    <a:pt x="11100" y="73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778;p87"/>
            <p:cNvSpPr/>
            <p:nvPr/>
          </p:nvSpPr>
          <p:spPr>
            <a:xfrm>
              <a:off x="2702675" y="4077900"/>
              <a:ext cx="86675" cy="90225"/>
            </a:xfrm>
            <a:custGeom>
              <a:rect l="l" t="t" r="r" b="b"/>
              <a:pathLst>
                <a:path w="3467" h="3609" extrusionOk="0">
                  <a:moveTo>
                    <a:pt x="2964" y="163"/>
                  </a:moveTo>
                  <a:cubicBezTo>
                    <a:pt x="3240" y="1"/>
                    <a:pt x="3466" y="128"/>
                    <a:pt x="3466" y="446"/>
                  </a:cubicBezTo>
                  <a:lnTo>
                    <a:pt x="3466" y="1161"/>
                  </a:lnTo>
                  <a:cubicBezTo>
                    <a:pt x="3445" y="1508"/>
                    <a:pt x="3261" y="1833"/>
                    <a:pt x="2971" y="2024"/>
                  </a:cubicBezTo>
                  <a:lnTo>
                    <a:pt x="502" y="3446"/>
                  </a:lnTo>
                  <a:cubicBezTo>
                    <a:pt x="226" y="3609"/>
                    <a:pt x="0" y="3481"/>
                    <a:pt x="0" y="3163"/>
                  </a:cubicBezTo>
                  <a:lnTo>
                    <a:pt x="0" y="2448"/>
                  </a:lnTo>
                  <a:cubicBezTo>
                    <a:pt x="14" y="2095"/>
                    <a:pt x="205" y="1776"/>
                    <a:pt x="495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779;p87"/>
            <p:cNvSpPr/>
            <p:nvPr/>
          </p:nvSpPr>
          <p:spPr>
            <a:xfrm>
              <a:off x="2713625" y="4091875"/>
              <a:ext cx="101375" cy="81550"/>
            </a:xfrm>
            <a:custGeom>
              <a:rect l="l" t="t" r="r" b="b"/>
              <a:pathLst>
                <a:path w="4055" h="3261" extrusionOk="0">
                  <a:moveTo>
                    <a:pt x="2731" y="43"/>
                  </a:moveTo>
                  <a:cubicBezTo>
                    <a:pt x="2646" y="1"/>
                    <a:pt x="2547" y="15"/>
                    <a:pt x="2470" y="64"/>
                  </a:cubicBezTo>
                  <a:lnTo>
                    <a:pt x="369" y="1281"/>
                  </a:lnTo>
                  <a:cubicBezTo>
                    <a:pt x="156" y="1415"/>
                    <a:pt x="22" y="1649"/>
                    <a:pt x="8" y="1904"/>
                  </a:cubicBezTo>
                  <a:lnTo>
                    <a:pt x="8" y="2427"/>
                  </a:lnTo>
                  <a:cubicBezTo>
                    <a:pt x="1" y="2512"/>
                    <a:pt x="36" y="2604"/>
                    <a:pt x="114" y="2661"/>
                  </a:cubicBezTo>
                  <a:lnTo>
                    <a:pt x="3050" y="3241"/>
                  </a:lnTo>
                  <a:cubicBezTo>
                    <a:pt x="3135" y="3262"/>
                    <a:pt x="3227" y="3248"/>
                    <a:pt x="3311" y="3212"/>
                  </a:cubicBezTo>
                  <a:lnTo>
                    <a:pt x="3828" y="2915"/>
                  </a:lnTo>
                  <a:cubicBezTo>
                    <a:pt x="4026" y="2802"/>
                    <a:pt x="4054" y="1967"/>
                    <a:pt x="4054" y="19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780;p87"/>
            <p:cNvSpPr/>
            <p:nvPr/>
          </p:nvSpPr>
          <p:spPr>
            <a:xfrm>
              <a:off x="2804700" y="4135750"/>
              <a:ext cx="40350" cy="22125"/>
            </a:xfrm>
            <a:custGeom>
              <a:rect l="l" t="t" r="r" b="b"/>
              <a:pathLst>
                <a:path w="1613" h="885" extrusionOk="0">
                  <a:moveTo>
                    <a:pt x="1423" y="884"/>
                  </a:moveTo>
                  <a:lnTo>
                    <a:pt x="1" y="50"/>
                  </a:lnTo>
                  <a:cubicBezTo>
                    <a:pt x="58" y="7"/>
                    <a:pt x="128" y="0"/>
                    <a:pt x="185" y="28"/>
                  </a:cubicBezTo>
                  <a:lnTo>
                    <a:pt x="1614" y="863"/>
                  </a:lnTo>
                  <a:cubicBezTo>
                    <a:pt x="1550" y="835"/>
                    <a:pt x="1479" y="842"/>
                    <a:pt x="1423" y="88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781;p87"/>
            <p:cNvSpPr/>
            <p:nvPr/>
          </p:nvSpPr>
          <p:spPr>
            <a:xfrm>
              <a:off x="2783300" y="4156600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1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36" y="510"/>
                    <a:pt x="86" y="546"/>
                  </a:cubicBezTo>
                  <a:lnTo>
                    <a:pt x="1508" y="1380"/>
                  </a:lnTo>
                  <a:cubicBezTo>
                    <a:pt x="1458" y="1345"/>
                    <a:pt x="1430" y="1281"/>
                    <a:pt x="1430" y="121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782;p87"/>
            <p:cNvSpPr/>
            <p:nvPr/>
          </p:nvSpPr>
          <p:spPr>
            <a:xfrm>
              <a:off x="2790025" y="4136800"/>
              <a:ext cx="50250" cy="29375"/>
            </a:xfrm>
            <a:custGeom>
              <a:rect l="l" t="t" r="r" b="b"/>
              <a:pathLst>
                <a:path w="2009" h="1175" extrusionOk="0">
                  <a:moveTo>
                    <a:pt x="1423" y="1175"/>
                  </a:moveTo>
                  <a:lnTo>
                    <a:pt x="1" y="340"/>
                  </a:lnTo>
                  <a:lnTo>
                    <a:pt x="588" y="0"/>
                  </a:lnTo>
                  <a:lnTo>
                    <a:pt x="2010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783;p87"/>
            <p:cNvSpPr/>
            <p:nvPr/>
          </p:nvSpPr>
          <p:spPr>
            <a:xfrm>
              <a:off x="2783500" y="4145300"/>
              <a:ext cx="42275" cy="32200"/>
            </a:xfrm>
            <a:custGeom>
              <a:rect l="l" t="t" r="r" b="b"/>
              <a:pathLst>
                <a:path w="1691" h="1288" extrusionOk="0">
                  <a:moveTo>
                    <a:pt x="1422" y="1288"/>
                  </a:moveTo>
                  <a:lnTo>
                    <a:pt x="0" y="453"/>
                  </a:lnTo>
                  <a:cubicBezTo>
                    <a:pt x="14" y="269"/>
                    <a:pt x="113" y="99"/>
                    <a:pt x="269" y="0"/>
                  </a:cubicBezTo>
                  <a:lnTo>
                    <a:pt x="1691" y="835"/>
                  </a:lnTo>
                  <a:cubicBezTo>
                    <a:pt x="1535" y="934"/>
                    <a:pt x="1436" y="1104"/>
                    <a:pt x="1422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784;p87"/>
            <p:cNvSpPr/>
            <p:nvPr/>
          </p:nvSpPr>
          <p:spPr>
            <a:xfrm>
              <a:off x="2819025" y="4155550"/>
              <a:ext cx="27975" cy="37350"/>
            </a:xfrm>
            <a:custGeom>
              <a:rect l="l" t="t" r="r" b="b"/>
              <a:pathLst>
                <a:path w="1119" h="1494" extrusionOk="0">
                  <a:moveTo>
                    <a:pt x="850" y="92"/>
                  </a:moveTo>
                  <a:cubicBezTo>
                    <a:pt x="998" y="0"/>
                    <a:pt x="1119" y="71"/>
                    <a:pt x="1119" y="241"/>
                  </a:cubicBezTo>
                  <a:lnTo>
                    <a:pt x="1119" y="616"/>
                  </a:lnTo>
                  <a:cubicBezTo>
                    <a:pt x="1105" y="800"/>
                    <a:pt x="1006" y="970"/>
                    <a:pt x="850" y="1069"/>
                  </a:cubicBezTo>
                  <a:lnTo>
                    <a:pt x="263" y="1408"/>
                  </a:lnTo>
                  <a:cubicBezTo>
                    <a:pt x="121" y="1493"/>
                    <a:pt x="1" y="1422"/>
                    <a:pt x="1" y="1260"/>
                  </a:cubicBezTo>
                  <a:lnTo>
                    <a:pt x="1" y="878"/>
                  </a:lnTo>
                  <a:cubicBezTo>
                    <a:pt x="8" y="694"/>
                    <a:pt x="107" y="524"/>
                    <a:pt x="263" y="42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785;p87"/>
            <p:cNvSpPr/>
            <p:nvPr/>
          </p:nvSpPr>
          <p:spPr>
            <a:xfrm>
              <a:off x="2824350" y="4162275"/>
              <a:ext cx="28500" cy="35925"/>
            </a:xfrm>
            <a:custGeom>
              <a:rect l="l" t="t" r="r" b="b"/>
              <a:pathLst>
                <a:path w="1140" h="1437" extrusionOk="0">
                  <a:moveTo>
                    <a:pt x="729" y="0"/>
                  </a:moveTo>
                  <a:lnTo>
                    <a:pt x="0" y="425"/>
                  </a:lnTo>
                  <a:lnTo>
                    <a:pt x="0" y="927"/>
                  </a:lnTo>
                  <a:lnTo>
                    <a:pt x="835" y="1415"/>
                  </a:lnTo>
                  <a:cubicBezTo>
                    <a:pt x="877" y="1436"/>
                    <a:pt x="934" y="1415"/>
                    <a:pt x="955" y="1366"/>
                  </a:cubicBezTo>
                  <a:lnTo>
                    <a:pt x="1132" y="785"/>
                  </a:lnTo>
                  <a:cubicBezTo>
                    <a:pt x="1139" y="764"/>
                    <a:pt x="1139" y="743"/>
                    <a:pt x="1139" y="722"/>
                  </a:cubicBezTo>
                  <a:lnTo>
                    <a:pt x="1139" y="340"/>
                  </a:lnTo>
                  <a:cubicBezTo>
                    <a:pt x="1139" y="283"/>
                    <a:pt x="1111" y="234"/>
                    <a:pt x="1068" y="2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786;p87"/>
            <p:cNvSpPr/>
            <p:nvPr/>
          </p:nvSpPr>
          <p:spPr>
            <a:xfrm>
              <a:off x="2483000" y="3945800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1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787;p87"/>
            <p:cNvSpPr/>
            <p:nvPr/>
          </p:nvSpPr>
          <p:spPr>
            <a:xfrm>
              <a:off x="2560650" y="3990900"/>
              <a:ext cx="65625" cy="37875"/>
            </a:xfrm>
            <a:custGeom>
              <a:rect l="l" t="t" r="r" b="b"/>
              <a:pathLst>
                <a:path w="2625" h="1515" extrusionOk="0">
                  <a:moveTo>
                    <a:pt x="1245" y="679"/>
                  </a:moveTo>
                  <a:lnTo>
                    <a:pt x="1571" y="863"/>
                  </a:lnTo>
                  <a:lnTo>
                    <a:pt x="1507" y="906"/>
                  </a:lnTo>
                  <a:lnTo>
                    <a:pt x="1182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602" y="601"/>
                  </a:lnTo>
                  <a:lnTo>
                    <a:pt x="538" y="644"/>
                  </a:lnTo>
                  <a:lnTo>
                    <a:pt x="701" y="736"/>
                  </a:lnTo>
                  <a:close/>
                  <a:moveTo>
                    <a:pt x="481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8" y="573"/>
                  </a:lnTo>
                  <a:close/>
                  <a:moveTo>
                    <a:pt x="892" y="545"/>
                  </a:moveTo>
                  <a:lnTo>
                    <a:pt x="1069" y="651"/>
                  </a:lnTo>
                  <a:lnTo>
                    <a:pt x="1132" y="609"/>
                  </a:lnTo>
                  <a:lnTo>
                    <a:pt x="828" y="432"/>
                  </a:lnTo>
                  <a:lnTo>
                    <a:pt x="326" y="142"/>
                  </a:lnTo>
                  <a:lnTo>
                    <a:pt x="262" y="184"/>
                  </a:lnTo>
                  <a:lnTo>
                    <a:pt x="892" y="545"/>
                  </a:lnTo>
                  <a:close/>
                  <a:moveTo>
                    <a:pt x="651" y="113"/>
                  </a:moveTo>
                  <a:lnTo>
                    <a:pt x="1062" y="354"/>
                  </a:lnTo>
                  <a:lnTo>
                    <a:pt x="1125" y="311"/>
                  </a:lnTo>
                  <a:lnTo>
                    <a:pt x="715" y="78"/>
                  </a:lnTo>
                  <a:lnTo>
                    <a:pt x="588" y="0"/>
                  </a:lnTo>
                  <a:lnTo>
                    <a:pt x="524" y="35"/>
                  </a:lnTo>
                  <a:close/>
                  <a:moveTo>
                    <a:pt x="1472" y="587"/>
                  </a:moveTo>
                  <a:lnTo>
                    <a:pt x="1599" y="658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5" y="418"/>
                  </a:lnTo>
                  <a:lnTo>
                    <a:pt x="1465" y="587"/>
                  </a:lnTo>
                  <a:close/>
                  <a:moveTo>
                    <a:pt x="2625" y="1182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61" y="1217"/>
                  </a:lnTo>
                  <a:close/>
                  <a:moveTo>
                    <a:pt x="2328" y="1005"/>
                  </a:moveTo>
                  <a:lnTo>
                    <a:pt x="2172" y="913"/>
                  </a:lnTo>
                  <a:lnTo>
                    <a:pt x="2101" y="948"/>
                  </a:lnTo>
                  <a:lnTo>
                    <a:pt x="2257" y="1040"/>
                  </a:lnTo>
                  <a:close/>
                  <a:moveTo>
                    <a:pt x="2370" y="1323"/>
                  </a:moveTo>
                  <a:lnTo>
                    <a:pt x="2073" y="1146"/>
                  </a:lnTo>
                  <a:lnTo>
                    <a:pt x="2009" y="1189"/>
                  </a:lnTo>
                  <a:lnTo>
                    <a:pt x="2307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2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9" y="1323"/>
                  </a:lnTo>
                  <a:lnTo>
                    <a:pt x="2052" y="1514"/>
                  </a:lnTo>
                  <a:lnTo>
                    <a:pt x="2116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856798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Rectangle 53"/>
          <p:cNvSpPr/>
          <p:nvPr/>
        </p:nvSpPr>
        <p:spPr>
          <a:xfrm>
            <a:off x="5664191" y="2909053"/>
            <a:ext cx="28886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" sz="1600" b="1">
                <a:solidFill>
                  <a:schemeClr val="bg1"/>
                </a:solidFill>
              </a:rPr>
              <a:t>4</a:t>
            </a:r>
            <a:endParaRPr lang="en" sz="1600" b="1" smtClean="0">
              <a:solidFill>
                <a:schemeClr val="bg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619672" y="987574"/>
            <a:ext cx="5984178" cy="525956"/>
            <a:chOff x="1907704" y="627534"/>
            <a:chExt cx="5763468" cy="50655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1907704" y="858965"/>
              <a:ext cx="2454011" cy="21848"/>
            </a:xfrm>
            <a:prstGeom prst="line">
              <a:avLst/>
            </a:prstGeom>
            <a:ln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4322001" y="627534"/>
              <a:ext cx="3349171" cy="506558"/>
              <a:chOff x="3995936" y="1995686"/>
              <a:chExt cx="3349171" cy="50655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8"/>
              <p:cNvSpPr/>
              <p:nvPr/>
            </p:nvSpPr>
            <p:spPr>
              <a:xfrm>
                <a:off x="4177109" y="1995686"/>
                <a:ext cx="2991972" cy="50655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8848364">
                <a:off x="3995936" y="2070233"/>
                <a:ext cx="360076" cy="3600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8848364">
                <a:off x="6986441" y="2072949"/>
                <a:ext cx="364561" cy="3527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31543" y="2079688"/>
                <a:ext cx="288861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" sz="1600" b="1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4756622" y="674299"/>
              <a:ext cx="2569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Slack-Lato"/>
                </a:rPr>
                <a:t>  Company </a:t>
              </a:r>
              <a:r>
                <a:rPr lang="en-US">
                  <a:latin typeface="Slack-Lato"/>
                </a:rPr>
                <a:t>Introduction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07704" y="1779662"/>
            <a:ext cx="5923668" cy="484130"/>
            <a:chOff x="1907704" y="1345112"/>
            <a:chExt cx="6198090" cy="50655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907704" y="1512889"/>
              <a:ext cx="2884763" cy="76122"/>
            </a:xfrm>
            <a:prstGeom prst="line">
              <a:avLst/>
            </a:prstGeom>
            <a:ln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4756623" y="1345112"/>
              <a:ext cx="3349171" cy="506558"/>
              <a:chOff x="4756623" y="1535763"/>
              <a:chExt cx="3349171" cy="50655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Rectangle 40"/>
              <p:cNvSpPr/>
              <p:nvPr/>
            </p:nvSpPr>
            <p:spPr>
              <a:xfrm>
                <a:off x="4937796" y="1535763"/>
                <a:ext cx="2991972" cy="50655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848364">
                <a:off x="4756623" y="1610310"/>
                <a:ext cx="360076" cy="360076"/>
              </a:xfrm>
              <a:prstGeom prst="rect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8848364">
                <a:off x="7747128" y="1613026"/>
                <a:ext cx="364561" cy="352770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92229" y="1619765"/>
                <a:ext cx="288862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" sz="1600" b="1">
                    <a:solidFill>
                      <a:schemeClr val="bg1"/>
                    </a:solidFill>
                  </a:rPr>
                  <a:t>2</a:t>
                </a:r>
                <a:endParaRPr lang="en" sz="1600" b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5366591" y="1395794"/>
              <a:ext cx="2044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Slack-Lato"/>
                </a:rPr>
                <a:t>Business Problem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763058" y="2571750"/>
            <a:ext cx="6862993" cy="482036"/>
            <a:chOff x="1763058" y="1995686"/>
            <a:chExt cx="7212125" cy="50655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763058" y="2166409"/>
              <a:ext cx="3816396" cy="88000"/>
            </a:xfrm>
            <a:prstGeom prst="line">
              <a:avLst/>
            </a:prstGeom>
            <a:ln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5626012" y="1995686"/>
              <a:ext cx="3349171" cy="506558"/>
              <a:chOff x="5626012" y="2174963"/>
              <a:chExt cx="3349171" cy="50655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45"/>
              <p:cNvSpPr/>
              <p:nvPr/>
            </p:nvSpPr>
            <p:spPr>
              <a:xfrm>
                <a:off x="5807185" y="2174963"/>
                <a:ext cx="2991972" cy="50655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8848364">
                <a:off x="5626012" y="2249510"/>
                <a:ext cx="360076" cy="36007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8848364">
                <a:off x="8616517" y="2252226"/>
                <a:ext cx="364561" cy="352770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661618" y="2258965"/>
                <a:ext cx="288862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" sz="1600" b="1">
                    <a:solidFill>
                      <a:schemeClr val="bg1"/>
                    </a:solidFill>
                  </a:rPr>
                  <a:t>3</a:t>
                </a:r>
                <a:endParaRPr lang="en" sz="1600" b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6023824" y="2059287"/>
              <a:ext cx="2800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Slack-Lato"/>
                </a:rPr>
                <a:t> SPRO </a:t>
              </a:r>
              <a:r>
                <a:rPr lang="en-US">
                  <a:latin typeface="Slack-Lato"/>
                </a:rPr>
                <a:t>Business Solution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07705" y="3403295"/>
            <a:ext cx="5755436" cy="464599"/>
            <a:chOff x="1907704" y="3433344"/>
            <a:chExt cx="6275229" cy="50655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907704" y="3664849"/>
              <a:ext cx="3135203" cy="35360"/>
            </a:xfrm>
            <a:prstGeom prst="line">
              <a:avLst/>
            </a:prstGeom>
            <a:ln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833762" y="3433344"/>
              <a:ext cx="3349171" cy="506558"/>
              <a:chOff x="3995936" y="1995686"/>
              <a:chExt cx="3349171" cy="50655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Rectangle 55"/>
              <p:cNvSpPr/>
              <p:nvPr/>
            </p:nvSpPr>
            <p:spPr>
              <a:xfrm>
                <a:off x="4177109" y="1995686"/>
                <a:ext cx="2991972" cy="50655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8848364">
                <a:off x="3995936" y="2070233"/>
                <a:ext cx="360076" cy="360076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848364">
                <a:off x="6986441" y="2072949"/>
                <a:ext cx="364561" cy="352770"/>
              </a:xfrm>
              <a:prstGeom prst="rect">
                <a:avLst/>
              </a:prstGeom>
              <a:solidFill>
                <a:srgbClr val="B3A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018498" y="2064401"/>
                <a:ext cx="314950" cy="36913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" sz="1600" b="1">
                    <a:solidFill>
                      <a:schemeClr val="bg1"/>
                    </a:solidFill>
                  </a:rPr>
                  <a:t>4</a:t>
                </a:r>
                <a:endParaRPr lang="en" sz="1600" b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5388761" y="3484025"/>
              <a:ext cx="2243165" cy="402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Slack-Lato"/>
                </a:rPr>
                <a:t> </a:t>
              </a:r>
              <a:r>
                <a:rPr lang="en-US"/>
                <a:t>Pearlinfo </a:t>
              </a:r>
              <a:r>
                <a:rPr lang="en-US" smtClean="0">
                  <a:latin typeface="Slack-Lato"/>
                </a:rPr>
                <a:t>Products</a:t>
              </a:r>
              <a:endParaRPr lang="en-US">
                <a:latin typeface="Slack-Lato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30231" y="4128683"/>
            <a:ext cx="5237898" cy="459291"/>
            <a:chOff x="1819679" y="4153424"/>
            <a:chExt cx="5776947" cy="50655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1819679" y="4358599"/>
              <a:ext cx="3816396" cy="88000"/>
            </a:xfrm>
            <a:prstGeom prst="line">
              <a:avLst/>
            </a:prstGeom>
            <a:ln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4247455" y="4153424"/>
              <a:ext cx="3349171" cy="506558"/>
              <a:chOff x="3995936" y="1995686"/>
              <a:chExt cx="3349171" cy="50655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Rectangle 60"/>
              <p:cNvSpPr/>
              <p:nvPr/>
            </p:nvSpPr>
            <p:spPr>
              <a:xfrm>
                <a:off x="4177109" y="1995686"/>
                <a:ext cx="2991972" cy="5065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8848364">
                <a:off x="3995936" y="2070233"/>
                <a:ext cx="360076" cy="3600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8848364">
                <a:off x="6986441" y="2072949"/>
                <a:ext cx="364561" cy="352770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016678" y="2062268"/>
                <a:ext cx="318590" cy="37339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" sz="1600" b="1">
                    <a:solidFill>
                      <a:schemeClr val="bg1"/>
                    </a:solidFill>
                  </a:rPr>
                  <a:t>5</a:t>
                </a:r>
                <a:endParaRPr lang="en" sz="1600" b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4778418" y="4222037"/>
              <a:ext cx="2172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Slack-Lato"/>
                </a:rPr>
                <a:t>  Pearlinfo </a:t>
              </a:r>
              <a:r>
                <a:rPr lang="en-US">
                  <a:latin typeface="Slack-Lato"/>
                </a:rPr>
                <a:t>Services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3600497" y="-55828"/>
            <a:ext cx="1954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smtClean="0">
                <a:solidFill>
                  <a:srgbClr val="F7607F"/>
                </a:solidFill>
                <a:latin typeface="Asap Black"/>
              </a:rPr>
              <a:t>Agenda</a:t>
            </a:r>
            <a:endParaRPr lang="en-IN" sz="4000" b="1">
              <a:solidFill>
                <a:srgbClr val="F7607F"/>
              </a:solidFill>
              <a:latin typeface="Asap Black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44668" y="880813"/>
            <a:ext cx="1803333" cy="3854041"/>
            <a:chOff x="714581" y="627534"/>
            <a:chExt cx="1954197" cy="4176464"/>
          </a:xfrm>
        </p:grpSpPr>
        <p:sp>
          <p:nvSpPr>
            <p:cNvPr id="2" name="Rectangle 1"/>
            <p:cNvSpPr/>
            <p:nvPr/>
          </p:nvSpPr>
          <p:spPr>
            <a:xfrm>
              <a:off x="1475656" y="627534"/>
              <a:ext cx="432048" cy="4176464"/>
            </a:xfrm>
            <a:prstGeom prst="rect">
              <a:avLst/>
            </a:prstGeom>
            <a:solidFill>
              <a:srgbClr val="F76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714581" y="1702663"/>
              <a:ext cx="1954197" cy="1954197"/>
              <a:chOff x="714581" y="1702663"/>
              <a:chExt cx="1954197" cy="19541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714581" y="1702663"/>
                <a:ext cx="1954197" cy="1954197"/>
              </a:xfrm>
              <a:prstGeom prst="ellipse">
                <a:avLst/>
              </a:prstGeom>
              <a:solidFill>
                <a:srgbClr val="DFDFDF"/>
              </a:solidFill>
              <a:ln>
                <a:solidFill>
                  <a:srgbClr val="F7607F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232" y="1781314"/>
                <a:ext cx="1796893" cy="17968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5646440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</a:xfrm>
      </p:grpSpPr>
      <p:sp>
        <p:nvSpPr>
          <p:cNvPr id="3" name="Folded Corner 2"/>
          <p:cNvSpPr/>
          <p:nvPr/>
        </p:nvSpPr>
        <p:spPr>
          <a:xfrm>
            <a:off x="3840699" y="915566"/>
            <a:ext cx="1275873" cy="1078615"/>
          </a:xfrm>
          <a:prstGeom prst="folded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22" name="Google Shape;1722;p42"/>
          <p:cNvSpPr/>
          <p:nvPr/>
        </p:nvSpPr>
        <p:spPr>
          <a:xfrm>
            <a:off x="-276225" y="1466850"/>
            <a:ext cx="2362200" cy="3409950"/>
          </a:xfrm>
          <a:custGeom>
            <a:rect l="l" t="t" r="r" b="b"/>
            <a:pathLst>
              <a:path w="94488" h="136398" extrusionOk="0">
                <a:moveTo>
                  <a:pt x="94488" y="0"/>
                </a:moveTo>
                <a:lnTo>
                  <a:pt x="0" y="54102"/>
                </a:lnTo>
                <a:lnTo>
                  <a:pt x="74295" y="96774"/>
                </a:lnTo>
                <a:lnTo>
                  <a:pt x="6096" y="136398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23" name="Google Shape;1723;p42"/>
          <p:cNvSpPr/>
          <p:nvPr/>
        </p:nvSpPr>
        <p:spPr>
          <a:xfrm>
            <a:off x="7381875" y="342900"/>
            <a:ext cx="1952625" cy="3800475"/>
          </a:xfrm>
          <a:custGeom>
            <a:rect l="l" t="t" r="r" b="b"/>
            <a:pathLst>
              <a:path w="78105" h="152019" extrusionOk="0">
                <a:moveTo>
                  <a:pt x="74295" y="0"/>
                </a:moveTo>
                <a:lnTo>
                  <a:pt x="0" y="41910"/>
                </a:lnTo>
                <a:lnTo>
                  <a:pt x="67818" y="80772"/>
                </a:lnTo>
                <a:lnTo>
                  <a:pt x="11049" y="113157"/>
                </a:lnTo>
                <a:lnTo>
                  <a:pt x="78105" y="152019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24" name="Google Shape;1724;p42"/>
          <p:cNvSpPr txBox="1">
            <a:spLocks noGrp="1"/>
          </p:cNvSpPr>
          <p:nvPr>
            <p:ph type="title"/>
          </p:nvPr>
        </p:nvSpPr>
        <p:spPr>
          <a:xfrm>
            <a:off x="1710000" y="2322589"/>
            <a:ext cx="5724000" cy="13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N" sz="4000" smtClean="0">
                <a:solidFill>
                  <a:schemeClr val="tx2"/>
                </a:solidFill>
              </a:rPr>
              <a:t>COMPANY </a:t>
            </a:r>
            <a:r>
              <a:rPr lang="en-IN" sz="4000" smtClean="0">
                <a:solidFill>
                  <a:schemeClr val="dk2"/>
                </a:solidFill>
              </a:rPr>
              <a:t>INTRODUCTION</a:t>
            </a:r>
            <a:endParaRPr lang="en-IN" sz="4000">
              <a:solidFill>
                <a:schemeClr val="dk2"/>
              </a:solidFill>
            </a:endParaRPr>
          </a:p>
        </p:txBody>
      </p:sp>
      <p:sp>
        <p:nvSpPr>
          <p:cNvPr id="1725" name="Google Shape;1725;p42"/>
          <p:cNvSpPr txBox="1">
            <a:spLocks noGrp="1"/>
          </p:cNvSpPr>
          <p:nvPr>
            <p:ph type="title" idx="2"/>
          </p:nvPr>
        </p:nvSpPr>
        <p:spPr>
          <a:xfrm>
            <a:off x="3893472" y="808944"/>
            <a:ext cx="1223100" cy="12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01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1727" name="Google Shape;1727;p42"/>
          <p:cNvGrpSpPr/>
          <p:nvPr/>
        </p:nvGrpSpPr>
        <p:grpSpPr>
          <a:xfrm>
            <a:off x="6485365" y="801325"/>
            <a:ext cx="1806296" cy="1165158"/>
            <a:chOff x="2380950" y="3401075"/>
            <a:chExt cx="1235750" cy="797125"/>
          </a:xfrm>
        </p:grpSpPr>
        <p:sp>
          <p:nvSpPr>
            <p:cNvPr id="1728" name="Google Shape;1728;p42"/>
            <p:cNvSpPr/>
            <p:nvPr/>
          </p:nvSpPr>
          <p:spPr>
            <a:xfrm>
              <a:off x="2380950" y="3681575"/>
              <a:ext cx="746900" cy="463925"/>
            </a:xfrm>
            <a:custGeom>
              <a:rect l="l" t="t" r="r" b="b"/>
              <a:pathLst>
                <a:path w="29876" h="18557" extrusionOk="0">
                  <a:moveTo>
                    <a:pt x="5193" y="0"/>
                  </a:moveTo>
                  <a:lnTo>
                    <a:pt x="1" y="3000"/>
                  </a:lnTo>
                  <a:lnTo>
                    <a:pt x="26954" y="18556"/>
                  </a:lnTo>
                  <a:lnTo>
                    <a:pt x="29876" y="18556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2440375" y="3682450"/>
              <a:ext cx="689250" cy="463050"/>
            </a:xfrm>
            <a:custGeom>
              <a:rect l="l" t="t" r="r" b="b"/>
              <a:pathLst>
                <a:path w="27570" h="18522" extrusionOk="0">
                  <a:moveTo>
                    <a:pt x="27570" y="18521"/>
                  </a:moveTo>
                  <a:lnTo>
                    <a:pt x="1" y="2611"/>
                  </a:lnTo>
                  <a:lnTo>
                    <a:pt x="8" y="0"/>
                  </a:lnTo>
                  <a:lnTo>
                    <a:pt x="27570" y="54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3129600" y="3798825"/>
              <a:ext cx="487100" cy="346675"/>
            </a:xfrm>
            <a:custGeom>
              <a:rect l="l" t="t" r="r" b="b"/>
              <a:pathLst>
                <a:path w="19484" h="13867" extrusionOk="0">
                  <a:moveTo>
                    <a:pt x="19483" y="2618"/>
                  </a:moveTo>
                  <a:lnTo>
                    <a:pt x="1" y="13866"/>
                  </a:lnTo>
                  <a:lnTo>
                    <a:pt x="1" y="771"/>
                  </a:lnTo>
                  <a:lnTo>
                    <a:pt x="19483" y="0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2440550" y="3401075"/>
              <a:ext cx="1176150" cy="679150"/>
            </a:xfrm>
            <a:custGeom>
              <a:rect l="l" t="t" r="r" b="b"/>
              <a:pathLst>
                <a:path w="47046" h="27166" extrusionOk="0">
                  <a:moveTo>
                    <a:pt x="47045" y="15910"/>
                  </a:moveTo>
                  <a:lnTo>
                    <a:pt x="27555" y="27166"/>
                  </a:lnTo>
                  <a:lnTo>
                    <a:pt x="1" y="11255"/>
                  </a:lnTo>
                  <a:lnTo>
                    <a:pt x="19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2544900" y="3693225"/>
              <a:ext cx="40350" cy="23200"/>
            </a:xfrm>
            <a:custGeom>
              <a:rect l="l" t="t" r="r" b="b"/>
              <a:pathLst>
                <a:path w="1613" h="927" extrusionOk="0">
                  <a:moveTo>
                    <a:pt x="1614" y="829"/>
                  </a:moveTo>
                  <a:lnTo>
                    <a:pt x="1430" y="928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555175" y="3693950"/>
              <a:ext cx="34675" cy="20000"/>
            </a:xfrm>
            <a:custGeom>
              <a:rect l="l" t="t" r="r" b="b"/>
              <a:pathLst>
                <a:path w="1387" h="800" extrusionOk="0">
                  <a:moveTo>
                    <a:pt x="1387" y="686"/>
                  </a:moveTo>
                  <a:lnTo>
                    <a:pt x="1196" y="800"/>
                  </a:lnTo>
                  <a:lnTo>
                    <a:pt x="0" y="10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2565950" y="3684575"/>
              <a:ext cx="37350" cy="21425"/>
            </a:xfrm>
            <a:custGeom>
              <a:rect l="l" t="t" r="r" b="b"/>
              <a:pathLst>
                <a:path w="1494" h="857" extrusionOk="0">
                  <a:moveTo>
                    <a:pt x="1493" y="757"/>
                  </a:moveTo>
                  <a:lnTo>
                    <a:pt x="1309" y="856"/>
                  </a:lnTo>
                  <a:lnTo>
                    <a:pt x="1" y="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2565775" y="3679100"/>
              <a:ext cx="42125" cy="24425"/>
            </a:xfrm>
            <a:custGeom>
              <a:rect l="l" t="t" r="r" b="b"/>
              <a:pathLst>
                <a:path w="1685" h="977" extrusionOk="0">
                  <a:moveTo>
                    <a:pt x="1684" y="863"/>
                  </a:moveTo>
                  <a:lnTo>
                    <a:pt x="1493" y="976"/>
                  </a:lnTo>
                  <a:lnTo>
                    <a:pt x="1" y="1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570200" y="3666000"/>
              <a:ext cx="51125" cy="29550"/>
            </a:xfrm>
            <a:custGeom>
              <a:rect l="l" t="t" r="r" b="b"/>
              <a:pathLst>
                <a:path w="2045" h="1182" extrusionOk="0">
                  <a:moveTo>
                    <a:pt x="2045" y="1076"/>
                  </a:moveTo>
                  <a:lnTo>
                    <a:pt x="1868" y="1182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587350" y="3670600"/>
              <a:ext cx="38750" cy="22475"/>
            </a:xfrm>
            <a:custGeom>
              <a:rect l="l" t="t" r="r" b="b"/>
              <a:pathLst>
                <a:path w="1550" h="899" extrusionOk="0">
                  <a:moveTo>
                    <a:pt x="1550" y="786"/>
                  </a:moveTo>
                  <a:lnTo>
                    <a:pt x="1359" y="899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2593550" y="3658575"/>
              <a:ext cx="45825" cy="26550"/>
            </a:xfrm>
            <a:custGeom>
              <a:rect l="l" t="t" r="r" b="b"/>
              <a:pathLst>
                <a:path w="1832" h="1062" extrusionOk="0">
                  <a:moveTo>
                    <a:pt x="1832" y="955"/>
                  </a:moveTo>
                  <a:lnTo>
                    <a:pt x="1656" y="1062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2603100" y="3658925"/>
              <a:ext cx="41050" cy="23725"/>
            </a:xfrm>
            <a:custGeom>
              <a:rect l="l" t="t" r="r" b="b"/>
              <a:pathLst>
                <a:path w="1642" h="949" extrusionOk="0">
                  <a:moveTo>
                    <a:pt x="1641" y="835"/>
                  </a:moveTo>
                  <a:lnTo>
                    <a:pt x="1450" y="948"/>
                  </a:lnTo>
                  <a:lnTo>
                    <a:pt x="0" y="114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2646600" y="3626725"/>
              <a:ext cx="47075" cy="27100"/>
            </a:xfrm>
            <a:custGeom>
              <a:rect l="l" t="t" r="r" b="b"/>
              <a:pathLst>
                <a:path w="1883" h="1084" extrusionOk="0">
                  <a:moveTo>
                    <a:pt x="1882" y="977"/>
                  </a:moveTo>
                  <a:lnTo>
                    <a:pt x="1705" y="1083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2654375" y="3625850"/>
              <a:ext cx="44075" cy="25500"/>
            </a:xfrm>
            <a:custGeom>
              <a:rect l="l" t="t" r="r" b="b"/>
              <a:pathLst>
                <a:path w="1763" h="1020" extrusionOk="0">
                  <a:moveTo>
                    <a:pt x="1762" y="906"/>
                  </a:moveTo>
                  <a:lnTo>
                    <a:pt x="1571" y="1019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2676675" y="3623200"/>
              <a:ext cx="35025" cy="20175"/>
            </a:xfrm>
            <a:custGeom>
              <a:rect l="l" t="t" r="r" b="b"/>
              <a:pathLst>
                <a:path w="1401" h="806" extrusionOk="0">
                  <a:moveTo>
                    <a:pt x="1401" y="701"/>
                  </a:moveTo>
                  <a:lnTo>
                    <a:pt x="1224" y="807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669775" y="3613825"/>
              <a:ext cx="46700" cy="27075"/>
            </a:xfrm>
            <a:custGeom>
              <a:rect l="l" t="t" r="r" b="b"/>
              <a:pathLst>
                <a:path w="1868" h="1083" extrusionOk="0">
                  <a:moveTo>
                    <a:pt x="1868" y="970"/>
                  </a:moveTo>
                  <a:lnTo>
                    <a:pt x="1677" y="1083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2667650" y="3597025"/>
              <a:ext cx="62275" cy="35925"/>
            </a:xfrm>
            <a:custGeom>
              <a:rect l="l" t="t" r="r" b="b"/>
              <a:pathLst>
                <a:path w="2491" h="1437" extrusionOk="0">
                  <a:moveTo>
                    <a:pt x="2490" y="1330"/>
                  </a:moveTo>
                  <a:lnTo>
                    <a:pt x="2307" y="1437"/>
                  </a:lnTo>
                  <a:lnTo>
                    <a:pt x="0" y="10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2681625" y="3599850"/>
              <a:ext cx="53075" cy="30625"/>
            </a:xfrm>
            <a:custGeom>
              <a:rect l="l" t="t" r="r" b="b"/>
              <a:pathLst>
                <a:path w="2123" h="1225" extrusionOk="0">
                  <a:moveTo>
                    <a:pt x="2123" y="1111"/>
                  </a:moveTo>
                  <a:lnTo>
                    <a:pt x="1924" y="1225"/>
                  </a:lnTo>
                  <a:lnTo>
                    <a:pt x="0" y="10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2693125" y="3590825"/>
              <a:ext cx="54850" cy="31700"/>
            </a:xfrm>
            <a:custGeom>
              <a:rect l="l" t="t" r="r" b="b"/>
              <a:pathLst>
                <a:path w="2194" h="1268" extrusionOk="0">
                  <a:moveTo>
                    <a:pt x="2193" y="1161"/>
                  </a:moveTo>
                  <a:lnTo>
                    <a:pt x="2009" y="1267"/>
                  </a:lnTo>
                  <a:lnTo>
                    <a:pt x="0" y="10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2706375" y="3593125"/>
              <a:ext cx="46375" cy="26750"/>
            </a:xfrm>
            <a:custGeom>
              <a:rect l="l" t="t" r="r" b="b"/>
              <a:pathLst>
                <a:path w="1855" h="1070" extrusionOk="0">
                  <a:moveTo>
                    <a:pt x="1854" y="963"/>
                  </a:moveTo>
                  <a:lnTo>
                    <a:pt x="1656" y="1069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2730775" y="3591725"/>
              <a:ext cx="35225" cy="20350"/>
            </a:xfrm>
            <a:custGeom>
              <a:rect l="l" t="t" r="r" b="b"/>
              <a:pathLst>
                <a:path w="1409" h="814" extrusionOk="0">
                  <a:moveTo>
                    <a:pt x="1409" y="708"/>
                  </a:moveTo>
                  <a:lnTo>
                    <a:pt x="1232" y="814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2728475" y="3585000"/>
              <a:ext cx="42300" cy="24425"/>
            </a:xfrm>
            <a:custGeom>
              <a:rect l="l" t="t" r="r" b="b"/>
              <a:pathLst>
                <a:path w="1691" h="977" extrusionOk="0">
                  <a:moveTo>
                    <a:pt x="1692" y="871"/>
                  </a:moveTo>
                  <a:lnTo>
                    <a:pt x="1501" y="977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631025" y="3659450"/>
              <a:ext cx="26575" cy="15250"/>
            </a:xfrm>
            <a:custGeom>
              <a:rect l="l" t="t" r="r" b="b"/>
              <a:pathLst>
                <a:path w="1063" h="610" extrusionOk="0">
                  <a:moveTo>
                    <a:pt x="1062" y="503"/>
                  </a:moveTo>
                  <a:lnTo>
                    <a:pt x="878" y="609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619000" y="3647250"/>
              <a:ext cx="43200" cy="24975"/>
            </a:xfrm>
            <a:custGeom>
              <a:rect l="l" t="t" r="r" b="b"/>
              <a:pathLst>
                <a:path w="1728" h="999" extrusionOk="0">
                  <a:moveTo>
                    <a:pt x="1727" y="885"/>
                  </a:moveTo>
                  <a:lnTo>
                    <a:pt x="1536" y="998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649250" y="36490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1055" y="503"/>
                  </a:moveTo>
                  <a:lnTo>
                    <a:pt x="871" y="609"/>
                  </a:lnTo>
                  <a:lnTo>
                    <a:pt x="1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2659675" y="3649725"/>
              <a:ext cx="20725" cy="12050"/>
            </a:xfrm>
            <a:custGeom>
              <a:rect l="l" t="t" r="r" b="b"/>
              <a:pathLst>
                <a:path w="829" h="482" extrusionOk="0">
                  <a:moveTo>
                    <a:pt x="829" y="369"/>
                  </a:moveTo>
                  <a:lnTo>
                    <a:pt x="631" y="482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2574275" y="3603575"/>
              <a:ext cx="205350" cy="118700"/>
            </a:xfrm>
            <a:custGeom>
              <a:rect l="l" t="t" r="r" b="b"/>
              <a:pathLst>
                <a:path w="8214" h="4748" extrusionOk="0">
                  <a:moveTo>
                    <a:pt x="8213" y="99"/>
                  </a:moveTo>
                  <a:lnTo>
                    <a:pt x="163" y="4747"/>
                  </a:lnTo>
                  <a:lnTo>
                    <a:pt x="0" y="4648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2772525" y="3567850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708"/>
                  </a:moveTo>
                  <a:lnTo>
                    <a:pt x="1217" y="814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2782775" y="3568550"/>
              <a:ext cx="29400" cy="17000"/>
            </a:xfrm>
            <a:custGeom>
              <a:rect l="l" t="t" r="r" b="b"/>
              <a:pathLst>
                <a:path w="1176" h="680" extrusionOk="0">
                  <a:moveTo>
                    <a:pt x="1175" y="566"/>
                  </a:moveTo>
                  <a:lnTo>
                    <a:pt x="984" y="680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809475" y="3568375"/>
              <a:ext cx="16125" cy="9400"/>
            </a:xfrm>
            <a:custGeom>
              <a:rect l="l" t="t" r="r" b="b"/>
              <a:pathLst>
                <a:path w="645" h="376" extrusionOk="0">
                  <a:moveTo>
                    <a:pt x="645" y="269"/>
                  </a:moveTo>
                  <a:lnTo>
                    <a:pt x="461" y="375"/>
                  </a:lnTo>
                  <a:lnTo>
                    <a:pt x="1" y="10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2809300" y="3563075"/>
              <a:ext cx="20900" cy="12050"/>
            </a:xfrm>
            <a:custGeom>
              <a:rect l="l" t="t" r="r" b="b"/>
              <a:pathLst>
                <a:path w="836" h="482" extrusionOk="0">
                  <a:moveTo>
                    <a:pt x="836" y="368"/>
                  </a:moveTo>
                  <a:lnTo>
                    <a:pt x="645" y="481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803825" y="3544325"/>
              <a:ext cx="39825" cy="23000"/>
            </a:xfrm>
            <a:custGeom>
              <a:rect l="l" t="t" r="r" b="b"/>
              <a:pathLst>
                <a:path w="1592" h="920" extrusionOk="0">
                  <a:moveTo>
                    <a:pt x="1592" y="814"/>
                  </a:moveTo>
                  <a:lnTo>
                    <a:pt x="1408" y="920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2826475" y="3551925"/>
              <a:ext cx="21950" cy="12750"/>
            </a:xfrm>
            <a:custGeom>
              <a:rect l="l" t="t" r="r" b="b"/>
              <a:pathLst>
                <a:path w="878" h="510" extrusionOk="0">
                  <a:moveTo>
                    <a:pt x="877" y="397"/>
                  </a:moveTo>
                  <a:lnTo>
                    <a:pt x="679" y="510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2845025" y="3547150"/>
              <a:ext cx="16650" cy="9750"/>
            </a:xfrm>
            <a:custGeom>
              <a:rect l="l" t="t" r="r" b="b"/>
              <a:pathLst>
                <a:path w="666" h="390" extrusionOk="0">
                  <a:moveTo>
                    <a:pt x="666" y="283"/>
                  </a:moveTo>
                  <a:lnTo>
                    <a:pt x="489" y="390"/>
                  </a:lnTo>
                  <a:lnTo>
                    <a:pt x="1" y="107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2841675" y="3539900"/>
              <a:ext cx="24775" cy="14350"/>
            </a:xfrm>
            <a:custGeom>
              <a:rect l="l" t="t" r="r" b="b"/>
              <a:pathLst>
                <a:path w="991" h="574" extrusionOk="0">
                  <a:moveTo>
                    <a:pt x="991" y="460"/>
                  </a:moveTo>
                  <a:lnTo>
                    <a:pt x="800" y="573"/>
                  </a:lnTo>
                  <a:lnTo>
                    <a:pt x="0" y="11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866975" y="3497100"/>
              <a:ext cx="49000" cy="28325"/>
            </a:xfrm>
            <a:custGeom>
              <a:rect l="l" t="t" r="r" b="b"/>
              <a:pathLst>
                <a:path w="1960" h="1133" extrusionOk="0">
                  <a:moveTo>
                    <a:pt x="1960" y="1033"/>
                  </a:moveTo>
                  <a:lnTo>
                    <a:pt x="1776" y="1132"/>
                  </a:lnTo>
                  <a:lnTo>
                    <a:pt x="0" y="10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877400" y="3497975"/>
              <a:ext cx="43350" cy="24975"/>
            </a:xfrm>
            <a:custGeom>
              <a:rect l="l" t="t" r="r" b="b"/>
              <a:pathLst>
                <a:path w="1733" h="999" extrusionOk="0">
                  <a:moveTo>
                    <a:pt x="1734" y="885"/>
                  </a:moveTo>
                  <a:lnTo>
                    <a:pt x="1536" y="998"/>
                  </a:lnTo>
                  <a:lnTo>
                    <a:pt x="0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867500" y="3476575"/>
              <a:ext cx="66525" cy="38400"/>
            </a:xfrm>
            <a:custGeom>
              <a:rect l="l" t="t" r="r" b="b"/>
              <a:pathLst>
                <a:path w="2661" h="1536" extrusionOk="0">
                  <a:moveTo>
                    <a:pt x="2660" y="1437"/>
                  </a:moveTo>
                  <a:lnTo>
                    <a:pt x="2483" y="1536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2875800" y="3476225"/>
              <a:ext cx="63000" cy="36275"/>
            </a:xfrm>
            <a:custGeom>
              <a:rect l="l" t="t" r="r" b="b"/>
              <a:pathLst>
                <a:path w="2520" h="1451" extrusionOk="0">
                  <a:moveTo>
                    <a:pt x="2519" y="1338"/>
                  </a:moveTo>
                  <a:lnTo>
                    <a:pt x="2328" y="1451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2907475" y="3478700"/>
              <a:ext cx="44750" cy="25850"/>
            </a:xfrm>
            <a:custGeom>
              <a:rect l="l" t="t" r="r" b="b"/>
              <a:pathLst>
                <a:path w="1790" h="1034" extrusionOk="0">
                  <a:moveTo>
                    <a:pt x="1790" y="935"/>
                  </a:moveTo>
                  <a:lnTo>
                    <a:pt x="1606" y="1034"/>
                  </a:lnTo>
                  <a:lnTo>
                    <a:pt x="0" y="10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2919325" y="3480300"/>
              <a:ext cx="37500" cy="21775"/>
            </a:xfrm>
            <a:custGeom>
              <a:rect l="l" t="t" r="r" b="b"/>
              <a:pathLst>
                <a:path w="1500" h="871" extrusionOk="0">
                  <a:moveTo>
                    <a:pt x="1500" y="757"/>
                  </a:moveTo>
                  <a:lnTo>
                    <a:pt x="1309" y="871"/>
                  </a:lnTo>
                  <a:lnTo>
                    <a:pt x="0" y="1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2919325" y="3464725"/>
              <a:ext cx="50950" cy="29400"/>
            </a:xfrm>
            <a:custGeom>
              <a:rect l="l" t="t" r="r" b="b"/>
              <a:pathLst>
                <a:path w="2038" h="1176" extrusionOk="0">
                  <a:moveTo>
                    <a:pt x="2038" y="1069"/>
                  </a:moveTo>
                  <a:lnTo>
                    <a:pt x="1854" y="1175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2932575" y="3467200"/>
              <a:ext cx="42475" cy="24450"/>
            </a:xfrm>
            <a:custGeom>
              <a:rect l="l" t="t" r="r" b="b"/>
              <a:pathLst>
                <a:path w="1699" h="978" extrusionOk="0">
                  <a:moveTo>
                    <a:pt x="1699" y="864"/>
                  </a:moveTo>
                  <a:lnTo>
                    <a:pt x="1500" y="977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2960700" y="3467750"/>
              <a:ext cx="27625" cy="15925"/>
            </a:xfrm>
            <a:custGeom>
              <a:rect l="l" t="t" r="r" b="b"/>
              <a:pathLst>
                <a:path w="1105" h="637" extrusionOk="0">
                  <a:moveTo>
                    <a:pt x="1104" y="531"/>
                  </a:moveTo>
                  <a:lnTo>
                    <a:pt x="927" y="637"/>
                  </a:lnTo>
                  <a:lnTo>
                    <a:pt x="1" y="10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2967950" y="3466675"/>
              <a:ext cx="25150" cy="14525"/>
            </a:xfrm>
            <a:custGeom>
              <a:rect l="l" t="t" r="r" b="b"/>
              <a:pathLst>
                <a:path w="1005" h="581" extrusionOk="0">
                  <a:moveTo>
                    <a:pt x="1005" y="468"/>
                  </a:moveTo>
                  <a:lnTo>
                    <a:pt x="814" y="581"/>
                  </a:lnTo>
                  <a:lnTo>
                    <a:pt x="1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2836900" y="3521675"/>
              <a:ext cx="42825" cy="24800"/>
            </a:xfrm>
            <a:custGeom>
              <a:rect l="l" t="t" r="r" b="b"/>
              <a:pathLst>
                <a:path w="1712" h="992" extrusionOk="0">
                  <a:moveTo>
                    <a:pt x="1712" y="885"/>
                  </a:moveTo>
                  <a:lnTo>
                    <a:pt x="1536" y="991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2835125" y="3515325"/>
              <a:ext cx="49375" cy="28500"/>
            </a:xfrm>
            <a:custGeom>
              <a:rect l="l" t="t" r="r" b="b"/>
              <a:pathLst>
                <a:path w="1975" h="1140" extrusionOk="0">
                  <a:moveTo>
                    <a:pt x="1974" y="1026"/>
                  </a:moveTo>
                  <a:lnTo>
                    <a:pt x="1783" y="1139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2856350" y="3511950"/>
              <a:ext cx="41600" cy="24075"/>
            </a:xfrm>
            <a:custGeom>
              <a:rect l="l" t="t" r="r" b="b"/>
              <a:pathLst>
                <a:path w="1664" h="963" extrusionOk="0">
                  <a:moveTo>
                    <a:pt x="1663" y="857"/>
                  </a:moveTo>
                  <a:lnTo>
                    <a:pt x="1479" y="963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2866800" y="3512675"/>
              <a:ext cx="35750" cy="20700"/>
            </a:xfrm>
            <a:custGeom>
              <a:rect l="l" t="t" r="r" b="b"/>
              <a:pathLst>
                <a:path w="1430" h="827" extrusionOk="0">
                  <a:moveTo>
                    <a:pt x="1429" y="715"/>
                  </a:moveTo>
                  <a:lnTo>
                    <a:pt x="1238" y="828"/>
                  </a:lnTo>
                  <a:lnTo>
                    <a:pt x="0" y="1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2796575" y="3475350"/>
              <a:ext cx="205350" cy="118525"/>
            </a:xfrm>
            <a:custGeom>
              <a:rect l="l" t="t" r="r" b="b"/>
              <a:pathLst>
                <a:path w="8214" h="4741" extrusionOk="0">
                  <a:moveTo>
                    <a:pt x="8214" y="92"/>
                  </a:moveTo>
                  <a:lnTo>
                    <a:pt x="163" y="4740"/>
                  </a:lnTo>
                  <a:lnTo>
                    <a:pt x="1" y="4648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2597075" y="36469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7" y="489"/>
                  </a:moveTo>
                  <a:lnTo>
                    <a:pt x="850" y="3941"/>
                  </a:lnTo>
                  <a:lnTo>
                    <a:pt x="1" y="3446"/>
                  </a:lnTo>
                  <a:lnTo>
                    <a:pt x="59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2597075" y="37250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496"/>
                  </a:moveTo>
                  <a:lnTo>
                    <a:pt x="850" y="814"/>
                  </a:lnTo>
                  <a:lnTo>
                    <a:pt x="1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2733250" y="35682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8" y="489"/>
                  </a:moveTo>
                  <a:lnTo>
                    <a:pt x="850" y="3941"/>
                  </a:lnTo>
                  <a:lnTo>
                    <a:pt x="1" y="3453"/>
                  </a:lnTo>
                  <a:lnTo>
                    <a:pt x="5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2733250" y="36463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2" y="495"/>
                  </a:moveTo>
                  <a:lnTo>
                    <a:pt x="850" y="814"/>
                  </a:lnTo>
                  <a:lnTo>
                    <a:pt x="1" y="32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2869450" y="3489500"/>
              <a:ext cx="170675" cy="98525"/>
            </a:xfrm>
            <a:custGeom>
              <a:rect l="l" t="t" r="r" b="b"/>
              <a:pathLst>
                <a:path w="6826" h="3941" extrusionOk="0">
                  <a:moveTo>
                    <a:pt x="6827" y="495"/>
                  </a:moveTo>
                  <a:lnTo>
                    <a:pt x="856" y="3941"/>
                  </a:lnTo>
                  <a:lnTo>
                    <a:pt x="0" y="3453"/>
                  </a:lnTo>
                  <a:lnTo>
                    <a:pt x="5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2869450" y="3567850"/>
              <a:ext cx="35200" cy="20175"/>
            </a:xfrm>
            <a:custGeom>
              <a:rect l="l" t="t" r="r" b="b"/>
              <a:pathLst>
                <a:path w="1408" h="806" extrusionOk="0">
                  <a:moveTo>
                    <a:pt x="1408" y="488"/>
                  </a:moveTo>
                  <a:lnTo>
                    <a:pt x="856" y="807"/>
                  </a:lnTo>
                  <a:lnTo>
                    <a:pt x="0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2894550" y="3553525"/>
              <a:ext cx="24800" cy="14350"/>
            </a:xfrm>
            <a:custGeom>
              <a:rect l="l" t="t" r="r" b="b"/>
              <a:pathLst>
                <a:path w="992" h="574" extrusionOk="0">
                  <a:moveTo>
                    <a:pt x="991" y="57"/>
                  </a:moveTo>
                  <a:lnTo>
                    <a:pt x="93" y="573"/>
                  </a:lnTo>
                  <a:lnTo>
                    <a:pt x="1" y="51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2920725" y="3545925"/>
              <a:ext cx="11700" cy="6900"/>
            </a:xfrm>
            <a:custGeom>
              <a:rect l="l" t="t" r="r" b="b"/>
              <a:pathLst>
                <a:path w="468" h="276" extrusionOk="0">
                  <a:moveTo>
                    <a:pt x="468" y="57"/>
                  </a:moveTo>
                  <a:lnTo>
                    <a:pt x="93" y="276"/>
                  </a:lnTo>
                  <a:lnTo>
                    <a:pt x="1" y="21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2904625" y="3565200"/>
              <a:ext cx="14900" cy="8500"/>
            </a:xfrm>
            <a:custGeom>
              <a:rect l="l" t="t" r="r" b="b"/>
              <a:pathLst>
                <a:path w="596" h="340" extrusionOk="0">
                  <a:moveTo>
                    <a:pt x="595" y="57"/>
                  </a:moveTo>
                  <a:lnTo>
                    <a:pt x="100" y="340"/>
                  </a:lnTo>
                  <a:lnTo>
                    <a:pt x="1" y="28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2920725" y="3547150"/>
              <a:ext cx="30100" cy="17350"/>
            </a:xfrm>
            <a:custGeom>
              <a:rect l="l" t="t" r="r" b="b"/>
              <a:pathLst>
                <a:path w="1204" h="694" extrusionOk="0">
                  <a:moveTo>
                    <a:pt x="1203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2952025" y="3536175"/>
              <a:ext cx="17725" cy="10300"/>
            </a:xfrm>
            <a:custGeom>
              <a:rect l="l" t="t" r="r" b="b"/>
              <a:pathLst>
                <a:path w="709" h="412" extrusionOk="0">
                  <a:moveTo>
                    <a:pt x="708" y="58"/>
                  </a:moveTo>
                  <a:lnTo>
                    <a:pt x="100" y="411"/>
                  </a:lnTo>
                  <a:lnTo>
                    <a:pt x="1" y="355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2759425" y="3631325"/>
              <a:ext cx="24975" cy="14550"/>
            </a:xfrm>
            <a:custGeom>
              <a:rect l="l" t="t" r="r" b="b"/>
              <a:pathLst>
                <a:path w="999" h="582" extrusionOk="0">
                  <a:moveTo>
                    <a:pt x="998" y="58"/>
                  </a:moveTo>
                  <a:lnTo>
                    <a:pt x="100" y="581"/>
                  </a:lnTo>
                  <a:lnTo>
                    <a:pt x="1" y="524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2785600" y="3623900"/>
              <a:ext cx="11875" cy="6750"/>
            </a:xfrm>
            <a:custGeom>
              <a:rect l="l" t="t" r="r" b="b"/>
              <a:pathLst>
                <a:path w="475" h="270" extrusionOk="0">
                  <a:moveTo>
                    <a:pt x="475" y="57"/>
                  </a:moveTo>
                  <a:lnTo>
                    <a:pt x="100" y="270"/>
                  </a:lnTo>
                  <a:lnTo>
                    <a:pt x="1" y="213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2769700" y="3643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7" y="58"/>
                  </a:moveTo>
                  <a:lnTo>
                    <a:pt x="99" y="340"/>
                  </a:lnTo>
                  <a:lnTo>
                    <a:pt x="0" y="284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2785775" y="3625150"/>
              <a:ext cx="29925" cy="17350"/>
            </a:xfrm>
            <a:custGeom>
              <a:rect l="l" t="t" r="r" b="b"/>
              <a:pathLst>
                <a:path w="1197" h="694" extrusionOk="0">
                  <a:moveTo>
                    <a:pt x="1197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2817100" y="3614175"/>
              <a:ext cx="17700" cy="10300"/>
            </a:xfrm>
            <a:custGeom>
              <a:rect l="l" t="t" r="r" b="b"/>
              <a:pathLst>
                <a:path w="708" h="412" extrusionOk="0">
                  <a:moveTo>
                    <a:pt x="708" y="57"/>
                  </a:moveTo>
                  <a:lnTo>
                    <a:pt x="92" y="411"/>
                  </a:lnTo>
                  <a:lnTo>
                    <a:pt x="0" y="354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2624500" y="3709325"/>
              <a:ext cx="24950" cy="14350"/>
            </a:xfrm>
            <a:custGeom>
              <a:rect l="l" t="t" r="r" b="b"/>
              <a:pathLst>
                <a:path w="998" h="574" extrusionOk="0">
                  <a:moveTo>
                    <a:pt x="998" y="57"/>
                  </a:moveTo>
                  <a:lnTo>
                    <a:pt x="99" y="574"/>
                  </a:lnTo>
                  <a:lnTo>
                    <a:pt x="0" y="517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2650675" y="3701725"/>
              <a:ext cx="11875" cy="6925"/>
            </a:xfrm>
            <a:custGeom>
              <a:rect l="l" t="t" r="r" b="b"/>
              <a:pathLst>
                <a:path w="475" h="277" extrusionOk="0">
                  <a:moveTo>
                    <a:pt x="474" y="57"/>
                  </a:moveTo>
                  <a:lnTo>
                    <a:pt x="99" y="276"/>
                  </a:lnTo>
                  <a:lnTo>
                    <a:pt x="0" y="22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2634750" y="3721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8" y="57"/>
                  </a:moveTo>
                  <a:lnTo>
                    <a:pt x="100" y="340"/>
                  </a:lnTo>
                  <a:lnTo>
                    <a:pt x="1" y="28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2650675" y="3702975"/>
              <a:ext cx="30075" cy="17350"/>
            </a:xfrm>
            <a:custGeom>
              <a:rect l="l" t="t" r="r" b="b"/>
              <a:pathLst>
                <a:path w="1203" h="694" extrusionOk="0">
                  <a:moveTo>
                    <a:pt x="1203" y="57"/>
                  </a:moveTo>
                  <a:lnTo>
                    <a:pt x="99" y="693"/>
                  </a:lnTo>
                  <a:lnTo>
                    <a:pt x="0" y="644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2682150" y="3692175"/>
              <a:ext cx="17525" cy="10100"/>
            </a:xfrm>
            <a:custGeom>
              <a:rect l="l" t="t" r="r" b="b"/>
              <a:pathLst>
                <a:path w="701" h="403" extrusionOk="0">
                  <a:moveTo>
                    <a:pt x="701" y="50"/>
                  </a:moveTo>
                  <a:lnTo>
                    <a:pt x="92" y="404"/>
                  </a:lnTo>
                  <a:lnTo>
                    <a:pt x="0" y="347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2929400" y="3564650"/>
              <a:ext cx="337825" cy="195100"/>
            </a:xfrm>
            <a:custGeom>
              <a:rect l="l" t="t" r="r" b="b"/>
              <a:pathLst>
                <a:path w="13513" h="7803" extrusionOk="0">
                  <a:moveTo>
                    <a:pt x="11107" y="6410"/>
                  </a:moveTo>
                  <a:cubicBezTo>
                    <a:pt x="8702" y="7804"/>
                    <a:pt x="4804" y="7804"/>
                    <a:pt x="2406" y="6410"/>
                  </a:cubicBezTo>
                  <a:cubicBezTo>
                    <a:pt x="0" y="5024"/>
                    <a:pt x="0" y="2774"/>
                    <a:pt x="2406" y="1387"/>
                  </a:cubicBezTo>
                  <a:cubicBezTo>
                    <a:pt x="4804" y="1"/>
                    <a:pt x="8702" y="1"/>
                    <a:pt x="11107" y="1387"/>
                  </a:cubicBezTo>
                  <a:cubicBezTo>
                    <a:pt x="13512" y="2774"/>
                    <a:pt x="13512" y="5024"/>
                    <a:pt x="11107" y="64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2989525" y="3661400"/>
              <a:ext cx="263025" cy="110575"/>
            </a:xfrm>
            <a:custGeom>
              <a:rect l="l" t="t" r="r" b="b"/>
              <a:pathLst>
                <a:path w="10521" h="4423" extrusionOk="0">
                  <a:moveTo>
                    <a:pt x="8702" y="2540"/>
                  </a:moveTo>
                  <a:cubicBezTo>
                    <a:pt x="6297" y="3934"/>
                    <a:pt x="2399" y="3934"/>
                    <a:pt x="1" y="2540"/>
                  </a:cubicBezTo>
                  <a:lnTo>
                    <a:pt x="1" y="3035"/>
                  </a:lnTo>
                  <a:cubicBezTo>
                    <a:pt x="2399" y="4422"/>
                    <a:pt x="6297" y="4422"/>
                    <a:pt x="8702" y="3035"/>
                  </a:cubicBezTo>
                  <a:cubicBezTo>
                    <a:pt x="9919" y="2335"/>
                    <a:pt x="10520" y="1415"/>
                    <a:pt x="10506" y="489"/>
                  </a:cubicBezTo>
                  <a:lnTo>
                    <a:pt x="10506" y="1"/>
                  </a:lnTo>
                  <a:cubicBezTo>
                    <a:pt x="10520" y="920"/>
                    <a:pt x="9919" y="1840"/>
                    <a:pt x="8702" y="2540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2989350" y="3557575"/>
              <a:ext cx="111275" cy="103850"/>
            </a:xfrm>
            <a:custGeom>
              <a:rect l="l" t="t" r="r" b="b"/>
              <a:pathLst>
                <a:path w="4451" h="4154" extrusionOk="0">
                  <a:moveTo>
                    <a:pt x="4450" y="2541"/>
                  </a:moveTo>
                  <a:lnTo>
                    <a:pt x="4415" y="4118"/>
                  </a:lnTo>
                  <a:lnTo>
                    <a:pt x="4309" y="4154"/>
                  </a:lnTo>
                  <a:lnTo>
                    <a:pt x="1" y="167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3099700" y="3557950"/>
              <a:ext cx="108800" cy="104550"/>
            </a:xfrm>
            <a:custGeom>
              <a:rect l="l" t="t" r="r" b="b"/>
              <a:pathLst>
                <a:path w="4352" h="4182" extrusionOk="0">
                  <a:moveTo>
                    <a:pt x="1" y="2526"/>
                  </a:moveTo>
                  <a:lnTo>
                    <a:pt x="1" y="4181"/>
                  </a:lnTo>
                  <a:lnTo>
                    <a:pt x="4352" y="1670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2989525" y="3522925"/>
              <a:ext cx="218975" cy="98175"/>
            </a:xfrm>
            <a:custGeom>
              <a:rect l="l" t="t" r="r" b="b"/>
              <a:pathLst>
                <a:path w="8759" h="3926" extrusionOk="0">
                  <a:moveTo>
                    <a:pt x="8759" y="1401"/>
                  </a:moveTo>
                  <a:lnTo>
                    <a:pt x="4408" y="3927"/>
                  </a:lnTo>
                  <a:lnTo>
                    <a:pt x="1" y="1387"/>
                  </a:lnTo>
                  <a:cubicBezTo>
                    <a:pt x="2427" y="0"/>
                    <a:pt x="6332" y="7"/>
                    <a:pt x="8759" y="1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2943900" y="3636300"/>
              <a:ext cx="155825" cy="24600"/>
            </a:xfrm>
            <a:custGeom>
              <a:rect l="l" t="t" r="r" b="b"/>
              <a:pathLst>
                <a:path w="6233" h="984" extrusionOk="0">
                  <a:moveTo>
                    <a:pt x="0" y="0"/>
                  </a:moveTo>
                  <a:lnTo>
                    <a:pt x="0" y="856"/>
                  </a:lnTo>
                  <a:lnTo>
                    <a:pt x="6233" y="983"/>
                  </a:lnTo>
                  <a:lnTo>
                    <a:pt x="6233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2943900" y="3572450"/>
              <a:ext cx="155825" cy="63850"/>
            </a:xfrm>
            <a:custGeom>
              <a:rect l="l" t="t" r="r" b="b"/>
              <a:pathLst>
                <a:path w="6233" h="2554" extrusionOk="0">
                  <a:moveTo>
                    <a:pt x="1819" y="0"/>
                  </a:moveTo>
                  <a:cubicBezTo>
                    <a:pt x="609" y="708"/>
                    <a:pt x="0" y="1627"/>
                    <a:pt x="0" y="2554"/>
                  </a:cubicBezTo>
                  <a:lnTo>
                    <a:pt x="6233" y="25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2943900" y="3649550"/>
              <a:ext cx="49725" cy="89875"/>
            </a:xfrm>
            <a:custGeom>
              <a:rect l="l" t="t" r="r" b="b"/>
              <a:pathLst>
                <a:path w="1989" h="3595" extrusionOk="0">
                  <a:moveTo>
                    <a:pt x="1819" y="2505"/>
                  </a:moveTo>
                  <a:cubicBezTo>
                    <a:pt x="941" y="2003"/>
                    <a:pt x="319" y="1345"/>
                    <a:pt x="85" y="595"/>
                  </a:cubicBezTo>
                  <a:cubicBezTo>
                    <a:pt x="29" y="397"/>
                    <a:pt x="0" y="199"/>
                    <a:pt x="0" y="1"/>
                  </a:cubicBezTo>
                  <a:lnTo>
                    <a:pt x="0" y="149"/>
                  </a:lnTo>
                  <a:cubicBezTo>
                    <a:pt x="0" y="460"/>
                    <a:pt x="0" y="1196"/>
                    <a:pt x="92" y="1507"/>
                  </a:cubicBezTo>
                  <a:lnTo>
                    <a:pt x="99" y="1536"/>
                  </a:lnTo>
                  <a:cubicBezTo>
                    <a:pt x="290" y="2279"/>
                    <a:pt x="878" y="2958"/>
                    <a:pt x="1868" y="3531"/>
                  </a:cubicBezTo>
                  <a:cubicBezTo>
                    <a:pt x="1903" y="3552"/>
                    <a:pt x="1946" y="3573"/>
                    <a:pt x="1988" y="3594"/>
                  </a:cubicBezTo>
                  <a:lnTo>
                    <a:pt x="1988" y="2597"/>
                  </a:lnTo>
                  <a:cubicBezTo>
                    <a:pt x="1925" y="2569"/>
                    <a:pt x="1868" y="2533"/>
                    <a:pt x="1819" y="2505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2993250" y="3649725"/>
              <a:ext cx="106475" cy="77500"/>
            </a:xfrm>
            <a:custGeom>
              <a:rect l="l" t="t" r="r" b="b"/>
              <a:pathLst>
                <a:path w="4259" h="3100" extrusionOk="0">
                  <a:moveTo>
                    <a:pt x="4259" y="1"/>
                  </a:moveTo>
                  <a:lnTo>
                    <a:pt x="4259" y="510"/>
                  </a:lnTo>
                  <a:lnTo>
                    <a:pt x="0" y="3099"/>
                  </a:lnTo>
                  <a:lnTo>
                    <a:pt x="7" y="2590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2943725" y="3649550"/>
              <a:ext cx="156000" cy="64925"/>
            </a:xfrm>
            <a:custGeom>
              <a:rect l="l" t="t" r="r" b="b"/>
              <a:pathLst>
                <a:path w="6240" h="2597" extrusionOk="0">
                  <a:moveTo>
                    <a:pt x="6240" y="8"/>
                  </a:moveTo>
                  <a:lnTo>
                    <a:pt x="1981" y="2597"/>
                  </a:lnTo>
                  <a:cubicBezTo>
                    <a:pt x="1925" y="2569"/>
                    <a:pt x="1875" y="2533"/>
                    <a:pt x="1818" y="2505"/>
                  </a:cubicBezTo>
                  <a:cubicBezTo>
                    <a:pt x="948" y="2003"/>
                    <a:pt x="326" y="1345"/>
                    <a:pt x="85" y="595"/>
                  </a:cubicBezTo>
                  <a:cubicBezTo>
                    <a:pt x="29" y="404"/>
                    <a:pt x="0" y="19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2698950" y="3739050"/>
              <a:ext cx="82800" cy="47775"/>
            </a:xfrm>
            <a:custGeom>
              <a:rect l="l" t="t" r="r" b="b"/>
              <a:pathLst>
                <a:path w="3311" h="1910" extrusionOk="0">
                  <a:moveTo>
                    <a:pt x="3311" y="177"/>
                  </a:moveTo>
                  <a:lnTo>
                    <a:pt x="312" y="1910"/>
                  </a:lnTo>
                  <a:lnTo>
                    <a:pt x="0" y="1733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2713275" y="3769650"/>
              <a:ext cx="44250" cy="25475"/>
            </a:xfrm>
            <a:custGeom>
              <a:rect l="l" t="t" r="r" b="b"/>
              <a:pathLst>
                <a:path w="1770" h="1019" extrusionOk="0">
                  <a:moveTo>
                    <a:pt x="1769" y="177"/>
                  </a:moveTo>
                  <a:lnTo>
                    <a:pt x="312" y="1019"/>
                  </a:lnTo>
                  <a:lnTo>
                    <a:pt x="1" y="842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2727775" y="3730725"/>
              <a:ext cx="125775" cy="72725"/>
            </a:xfrm>
            <a:custGeom>
              <a:rect l="l" t="t" r="r" b="b"/>
              <a:pathLst>
                <a:path w="5031" h="2909" extrusionOk="0">
                  <a:moveTo>
                    <a:pt x="5030" y="178"/>
                  </a:moveTo>
                  <a:lnTo>
                    <a:pt x="305" y="2908"/>
                  </a:lnTo>
                  <a:lnTo>
                    <a:pt x="1" y="2731"/>
                  </a:lnTo>
                  <a:lnTo>
                    <a:pt x="47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2742100" y="3707025"/>
              <a:ext cx="181300" cy="104725"/>
            </a:xfrm>
            <a:custGeom>
              <a:rect l="l" t="t" r="r" b="b"/>
              <a:pathLst>
                <a:path w="7252" h="4189" extrusionOk="0">
                  <a:moveTo>
                    <a:pt x="7252" y="178"/>
                  </a:moveTo>
                  <a:lnTo>
                    <a:pt x="305" y="4189"/>
                  </a:lnTo>
                  <a:lnTo>
                    <a:pt x="1" y="4012"/>
                  </a:lnTo>
                  <a:lnTo>
                    <a:pt x="6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2756425" y="3722950"/>
              <a:ext cx="168050" cy="97125"/>
            </a:xfrm>
            <a:custGeom>
              <a:rect l="l" t="t" r="r" b="b"/>
              <a:pathLst>
                <a:path w="6722" h="3884" extrusionOk="0">
                  <a:moveTo>
                    <a:pt x="6721" y="177"/>
                  </a:moveTo>
                  <a:lnTo>
                    <a:pt x="312" y="3884"/>
                  </a:lnTo>
                  <a:lnTo>
                    <a:pt x="1" y="3700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2770750" y="3744350"/>
              <a:ext cx="145225" cy="83850"/>
            </a:xfrm>
            <a:custGeom>
              <a:rect l="l" t="t" r="r" b="b"/>
              <a:pathLst>
                <a:path w="5809" h="3353" extrusionOk="0">
                  <a:moveTo>
                    <a:pt x="5809" y="184"/>
                  </a:moveTo>
                  <a:lnTo>
                    <a:pt x="312" y="3354"/>
                  </a:lnTo>
                  <a:lnTo>
                    <a:pt x="1" y="3177"/>
                  </a:lnTo>
                  <a:lnTo>
                    <a:pt x="5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2785075" y="3768400"/>
              <a:ext cx="118175" cy="68125"/>
            </a:xfrm>
            <a:custGeom>
              <a:rect l="l" t="t" r="r" b="b"/>
              <a:pathLst>
                <a:path w="4727" h="2725" extrusionOk="0">
                  <a:moveTo>
                    <a:pt x="4726" y="177"/>
                  </a:moveTo>
                  <a:lnTo>
                    <a:pt x="312" y="2724"/>
                  </a:lnTo>
                  <a:lnTo>
                    <a:pt x="1" y="2547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2799400" y="3789975"/>
              <a:ext cx="95000" cy="54850"/>
            </a:xfrm>
            <a:custGeom>
              <a:rect l="l" t="t" r="r" b="b"/>
              <a:pathLst>
                <a:path w="3800" h="2194" extrusionOk="0">
                  <a:moveTo>
                    <a:pt x="3800" y="177"/>
                  </a:moveTo>
                  <a:lnTo>
                    <a:pt x="312" y="2194"/>
                  </a:lnTo>
                  <a:lnTo>
                    <a:pt x="1" y="2017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2813900" y="3769275"/>
              <a:ext cx="145225" cy="83875"/>
            </a:xfrm>
            <a:custGeom>
              <a:rect l="l" t="t" r="r" b="b"/>
              <a:pathLst>
                <a:path w="5809" h="3355" extrusionOk="0">
                  <a:moveTo>
                    <a:pt x="5809" y="178"/>
                  </a:moveTo>
                  <a:lnTo>
                    <a:pt x="305" y="3354"/>
                  </a:lnTo>
                  <a:lnTo>
                    <a:pt x="1" y="3177"/>
                  </a:lnTo>
                  <a:lnTo>
                    <a:pt x="5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2828225" y="3774050"/>
              <a:ext cx="151250" cy="87400"/>
            </a:xfrm>
            <a:custGeom>
              <a:rect l="l" t="t" r="r" b="b"/>
              <a:pathLst>
                <a:path w="6050" h="3496" extrusionOk="0">
                  <a:moveTo>
                    <a:pt x="6049" y="178"/>
                  </a:moveTo>
                  <a:lnTo>
                    <a:pt x="305" y="3496"/>
                  </a:lnTo>
                  <a:lnTo>
                    <a:pt x="1" y="3319"/>
                  </a:lnTo>
                  <a:lnTo>
                    <a:pt x="5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2842550" y="3796700"/>
              <a:ext cx="126475" cy="73075"/>
            </a:xfrm>
            <a:custGeom>
              <a:rect l="l" t="t" r="r" b="b"/>
              <a:pathLst>
                <a:path w="5059" h="2923" extrusionOk="0">
                  <a:moveTo>
                    <a:pt x="5059" y="177"/>
                  </a:moveTo>
                  <a:lnTo>
                    <a:pt x="312" y="2922"/>
                  </a:lnTo>
                  <a:lnTo>
                    <a:pt x="1" y="2745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2856875" y="3817050"/>
              <a:ext cx="105450" cy="61025"/>
            </a:xfrm>
            <a:custGeom>
              <a:rect l="l" t="t" r="r" b="b"/>
              <a:pathLst>
                <a:path w="4218" h="2441" extrusionOk="0">
                  <a:moveTo>
                    <a:pt x="4217" y="184"/>
                  </a:moveTo>
                  <a:lnTo>
                    <a:pt x="312" y="2441"/>
                  </a:lnTo>
                  <a:lnTo>
                    <a:pt x="1" y="2257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2871200" y="3802175"/>
              <a:ext cx="145775" cy="84225"/>
            </a:xfrm>
            <a:custGeom>
              <a:rect l="l" t="t" r="r" b="b"/>
              <a:pathLst>
                <a:path w="5831" h="3369" extrusionOk="0">
                  <a:moveTo>
                    <a:pt x="5830" y="178"/>
                  </a:moveTo>
                  <a:lnTo>
                    <a:pt x="312" y="3368"/>
                  </a:lnTo>
                  <a:lnTo>
                    <a:pt x="1" y="3184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2885525" y="3805550"/>
              <a:ext cx="154250" cy="88975"/>
            </a:xfrm>
            <a:custGeom>
              <a:rect l="l" t="t" r="r" b="b"/>
              <a:pathLst>
                <a:path w="6170" h="3559" extrusionOk="0">
                  <a:moveTo>
                    <a:pt x="6170" y="177"/>
                  </a:moveTo>
                  <a:lnTo>
                    <a:pt x="312" y="3559"/>
                  </a:lnTo>
                  <a:lnTo>
                    <a:pt x="1" y="3382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2692925" y="3779725"/>
              <a:ext cx="205025" cy="118350"/>
            </a:xfrm>
            <a:custGeom>
              <a:rect l="l" t="t" r="r" b="b"/>
              <a:pathLst>
                <a:path w="8201" h="4734" extrusionOk="0">
                  <a:moveTo>
                    <a:pt x="8200" y="4627"/>
                  </a:moveTo>
                  <a:lnTo>
                    <a:pt x="8016" y="4733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2939125" y="39242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2"/>
                    <a:pt x="1055" y="389"/>
                    <a:pt x="871" y="502"/>
                  </a:cubicBezTo>
                  <a:cubicBezTo>
                    <a:pt x="651" y="608"/>
                    <a:pt x="404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4" y="0"/>
                    <a:pt x="651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2980500" y="39481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9"/>
                    <a:pt x="1055" y="389"/>
                    <a:pt x="871" y="502"/>
                  </a:cubicBezTo>
                  <a:cubicBezTo>
                    <a:pt x="659" y="609"/>
                    <a:pt x="404" y="609"/>
                    <a:pt x="192" y="502"/>
                  </a:cubicBezTo>
                  <a:cubicBezTo>
                    <a:pt x="1" y="389"/>
                    <a:pt x="1" y="219"/>
                    <a:pt x="192" y="106"/>
                  </a:cubicBezTo>
                  <a:cubicBezTo>
                    <a:pt x="404" y="0"/>
                    <a:pt x="659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3021375" y="39716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0" y="106"/>
                  </a:moveTo>
                  <a:cubicBezTo>
                    <a:pt x="1054" y="212"/>
                    <a:pt x="1054" y="389"/>
                    <a:pt x="870" y="502"/>
                  </a:cubicBezTo>
                  <a:cubicBezTo>
                    <a:pt x="651" y="608"/>
                    <a:pt x="403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3" y="0"/>
                    <a:pt x="651" y="0"/>
                    <a:pt x="870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3062575" y="39955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63" y="106"/>
                  </a:moveTo>
                  <a:cubicBezTo>
                    <a:pt x="1054" y="212"/>
                    <a:pt x="1054" y="389"/>
                    <a:pt x="863" y="495"/>
                  </a:cubicBezTo>
                  <a:cubicBezTo>
                    <a:pt x="651" y="608"/>
                    <a:pt x="396" y="608"/>
                    <a:pt x="184" y="495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396" y="0"/>
                    <a:pt x="651" y="0"/>
                    <a:pt x="863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3103250" y="4019000"/>
              <a:ext cx="26550" cy="15250"/>
            </a:xfrm>
            <a:custGeom>
              <a:rect l="l" t="t" r="r" b="b"/>
              <a:pathLst>
                <a:path w="1062" h="610" extrusionOk="0">
                  <a:moveTo>
                    <a:pt x="871" y="107"/>
                  </a:moveTo>
                  <a:cubicBezTo>
                    <a:pt x="1062" y="213"/>
                    <a:pt x="1062" y="390"/>
                    <a:pt x="871" y="503"/>
                  </a:cubicBezTo>
                  <a:cubicBezTo>
                    <a:pt x="658" y="609"/>
                    <a:pt x="404" y="609"/>
                    <a:pt x="191" y="503"/>
                  </a:cubicBezTo>
                  <a:cubicBezTo>
                    <a:pt x="0" y="390"/>
                    <a:pt x="0" y="213"/>
                    <a:pt x="191" y="107"/>
                  </a:cubicBezTo>
                  <a:cubicBezTo>
                    <a:pt x="404" y="1"/>
                    <a:pt x="658" y="1"/>
                    <a:pt x="871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2973975" y="3761500"/>
              <a:ext cx="272025" cy="159375"/>
            </a:xfrm>
            <a:custGeom>
              <a:rect l="l" t="t" r="r" b="b"/>
              <a:pathLst>
                <a:path w="10881" h="6375" extrusionOk="0">
                  <a:moveTo>
                    <a:pt x="8320" y="1925"/>
                  </a:moveTo>
                  <a:lnTo>
                    <a:pt x="9303" y="1352"/>
                  </a:lnTo>
                  <a:lnTo>
                    <a:pt x="9176" y="1281"/>
                  </a:lnTo>
                  <a:lnTo>
                    <a:pt x="8192" y="1847"/>
                  </a:lnTo>
                  <a:close/>
                  <a:moveTo>
                    <a:pt x="3919" y="4465"/>
                  </a:moveTo>
                  <a:lnTo>
                    <a:pt x="6134" y="3191"/>
                  </a:lnTo>
                  <a:lnTo>
                    <a:pt x="6006" y="3113"/>
                  </a:lnTo>
                  <a:lnTo>
                    <a:pt x="3792" y="4387"/>
                  </a:lnTo>
                  <a:close/>
                  <a:moveTo>
                    <a:pt x="6303" y="3085"/>
                  </a:moveTo>
                  <a:lnTo>
                    <a:pt x="8143" y="2024"/>
                  </a:lnTo>
                  <a:lnTo>
                    <a:pt x="8015" y="1953"/>
                  </a:lnTo>
                  <a:lnTo>
                    <a:pt x="6176" y="3014"/>
                  </a:lnTo>
                  <a:close/>
                  <a:moveTo>
                    <a:pt x="3749" y="4564"/>
                  </a:moveTo>
                  <a:lnTo>
                    <a:pt x="3622" y="4493"/>
                  </a:lnTo>
                  <a:lnTo>
                    <a:pt x="488" y="6304"/>
                  </a:lnTo>
                  <a:lnTo>
                    <a:pt x="616" y="6375"/>
                  </a:lnTo>
                  <a:close/>
                  <a:moveTo>
                    <a:pt x="9480" y="1253"/>
                  </a:moveTo>
                  <a:lnTo>
                    <a:pt x="10880" y="446"/>
                  </a:lnTo>
                  <a:lnTo>
                    <a:pt x="10753" y="369"/>
                  </a:lnTo>
                  <a:lnTo>
                    <a:pt x="9352" y="1182"/>
                  </a:lnTo>
                  <a:close/>
                  <a:moveTo>
                    <a:pt x="127" y="6070"/>
                  </a:moveTo>
                  <a:lnTo>
                    <a:pt x="1160" y="5469"/>
                  </a:lnTo>
                  <a:lnTo>
                    <a:pt x="1033" y="5398"/>
                  </a:lnTo>
                  <a:lnTo>
                    <a:pt x="0" y="5993"/>
                  </a:lnTo>
                  <a:close/>
                  <a:moveTo>
                    <a:pt x="9161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5" y="1"/>
                  </a:lnTo>
                  <a:close/>
                  <a:moveTo>
                    <a:pt x="6890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3" y="2088"/>
                  </a:lnTo>
                  <a:close/>
                  <a:moveTo>
                    <a:pt x="5730" y="2830"/>
                  </a:moveTo>
                  <a:lnTo>
                    <a:pt x="6721" y="2264"/>
                  </a:lnTo>
                  <a:lnTo>
                    <a:pt x="6593" y="2187"/>
                  </a:lnTo>
                  <a:lnTo>
                    <a:pt x="5603" y="2760"/>
                  </a:lnTo>
                  <a:close/>
                  <a:moveTo>
                    <a:pt x="4330" y="3644"/>
                  </a:moveTo>
                  <a:lnTo>
                    <a:pt x="5561" y="2937"/>
                  </a:lnTo>
                  <a:lnTo>
                    <a:pt x="5433" y="2859"/>
                  </a:lnTo>
                  <a:lnTo>
                    <a:pt x="4202" y="3566"/>
                  </a:lnTo>
                  <a:close/>
                  <a:moveTo>
                    <a:pt x="1330" y="5370"/>
                  </a:moveTo>
                  <a:lnTo>
                    <a:pt x="4160" y="3743"/>
                  </a:lnTo>
                  <a:lnTo>
                    <a:pt x="4032" y="3665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3012350" y="3774050"/>
              <a:ext cx="280875" cy="169300"/>
            </a:xfrm>
            <a:custGeom>
              <a:rect l="l" t="t" r="r" b="b"/>
              <a:pathLst>
                <a:path w="11235" h="6772" extrusionOk="0">
                  <a:moveTo>
                    <a:pt x="5709" y="3114"/>
                  </a:moveTo>
                  <a:lnTo>
                    <a:pt x="5837" y="3184"/>
                  </a:lnTo>
                  <a:lnTo>
                    <a:pt x="7676" y="2123"/>
                  </a:lnTo>
                  <a:lnTo>
                    <a:pt x="7549" y="2053"/>
                  </a:lnTo>
                  <a:close/>
                  <a:moveTo>
                    <a:pt x="5660" y="3291"/>
                  </a:moveTo>
                  <a:lnTo>
                    <a:pt x="5532" y="3213"/>
                  </a:lnTo>
                  <a:lnTo>
                    <a:pt x="3325" y="4493"/>
                  </a:lnTo>
                  <a:lnTo>
                    <a:pt x="3452" y="4564"/>
                  </a:lnTo>
                  <a:close/>
                  <a:moveTo>
                    <a:pt x="6056" y="3503"/>
                  </a:moveTo>
                  <a:lnTo>
                    <a:pt x="6183" y="3574"/>
                  </a:lnTo>
                  <a:lnTo>
                    <a:pt x="7407" y="2866"/>
                  </a:lnTo>
                  <a:lnTo>
                    <a:pt x="7287" y="2795"/>
                  </a:lnTo>
                  <a:close/>
                  <a:moveTo>
                    <a:pt x="7457" y="2689"/>
                  </a:moveTo>
                  <a:lnTo>
                    <a:pt x="7584" y="2767"/>
                  </a:lnTo>
                  <a:lnTo>
                    <a:pt x="8567" y="2194"/>
                  </a:lnTo>
                  <a:lnTo>
                    <a:pt x="8440" y="2123"/>
                  </a:lnTo>
                  <a:close/>
                  <a:moveTo>
                    <a:pt x="10838" y="737"/>
                  </a:moveTo>
                  <a:lnTo>
                    <a:pt x="8610" y="2017"/>
                  </a:lnTo>
                  <a:lnTo>
                    <a:pt x="8737" y="2095"/>
                  </a:lnTo>
                  <a:lnTo>
                    <a:pt x="10958" y="807"/>
                  </a:lnTo>
                  <a:close/>
                  <a:moveTo>
                    <a:pt x="3007" y="5406"/>
                  </a:moveTo>
                  <a:lnTo>
                    <a:pt x="2879" y="5335"/>
                  </a:lnTo>
                  <a:lnTo>
                    <a:pt x="510" y="6700"/>
                  </a:lnTo>
                  <a:lnTo>
                    <a:pt x="637" y="6771"/>
                  </a:lnTo>
                  <a:close/>
                  <a:moveTo>
                    <a:pt x="9749" y="779"/>
                  </a:moveTo>
                  <a:lnTo>
                    <a:pt x="7725" y="1946"/>
                  </a:lnTo>
                  <a:lnTo>
                    <a:pt x="7853" y="2024"/>
                  </a:lnTo>
                  <a:lnTo>
                    <a:pt x="9876" y="850"/>
                  </a:lnTo>
                  <a:close/>
                  <a:moveTo>
                    <a:pt x="3276" y="4663"/>
                  </a:moveTo>
                  <a:lnTo>
                    <a:pt x="3148" y="4592"/>
                  </a:lnTo>
                  <a:lnTo>
                    <a:pt x="0" y="6410"/>
                  </a:lnTo>
                  <a:lnTo>
                    <a:pt x="128" y="6481"/>
                  </a:lnTo>
                  <a:close/>
                  <a:moveTo>
                    <a:pt x="9926" y="687"/>
                  </a:moveTo>
                  <a:lnTo>
                    <a:pt x="10053" y="758"/>
                  </a:lnTo>
                  <a:lnTo>
                    <a:pt x="11234" y="79"/>
                  </a:lnTo>
                  <a:lnTo>
                    <a:pt x="11107" y="1"/>
                  </a:lnTo>
                  <a:close/>
                  <a:moveTo>
                    <a:pt x="6006" y="3680"/>
                  </a:moveTo>
                  <a:lnTo>
                    <a:pt x="5879" y="3602"/>
                  </a:lnTo>
                  <a:lnTo>
                    <a:pt x="3049" y="5236"/>
                  </a:lnTo>
                  <a:lnTo>
                    <a:pt x="3177" y="53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3055325" y="3808200"/>
              <a:ext cx="273450" cy="159200"/>
            </a:xfrm>
            <a:custGeom>
              <a:rect l="l" t="t" r="r" b="b"/>
              <a:pathLst>
                <a:path w="10938" h="6368" extrusionOk="0">
                  <a:moveTo>
                    <a:pt x="4768" y="3247"/>
                  </a:moveTo>
                  <a:lnTo>
                    <a:pt x="4896" y="3318"/>
                  </a:lnTo>
                  <a:lnTo>
                    <a:pt x="6120" y="2611"/>
                  </a:lnTo>
                  <a:lnTo>
                    <a:pt x="5992" y="2540"/>
                  </a:lnTo>
                  <a:close/>
                  <a:moveTo>
                    <a:pt x="5073" y="3799"/>
                  </a:moveTo>
                  <a:lnTo>
                    <a:pt x="4945" y="3728"/>
                  </a:lnTo>
                  <a:lnTo>
                    <a:pt x="2766" y="4988"/>
                  </a:lnTo>
                  <a:lnTo>
                    <a:pt x="2894" y="5058"/>
                  </a:lnTo>
                  <a:close/>
                  <a:moveTo>
                    <a:pt x="7160" y="1868"/>
                  </a:moveTo>
                  <a:lnTo>
                    <a:pt x="6169" y="2441"/>
                  </a:lnTo>
                  <a:lnTo>
                    <a:pt x="6296" y="2512"/>
                  </a:lnTo>
                  <a:lnTo>
                    <a:pt x="7287" y="1946"/>
                  </a:lnTo>
                  <a:close/>
                  <a:moveTo>
                    <a:pt x="7336" y="1769"/>
                  </a:moveTo>
                  <a:lnTo>
                    <a:pt x="7464" y="1840"/>
                  </a:lnTo>
                  <a:lnTo>
                    <a:pt x="9685" y="559"/>
                  </a:lnTo>
                  <a:lnTo>
                    <a:pt x="9558" y="488"/>
                  </a:lnTo>
                  <a:close/>
                  <a:moveTo>
                    <a:pt x="9650" y="1160"/>
                  </a:moveTo>
                  <a:lnTo>
                    <a:pt x="10937" y="418"/>
                  </a:lnTo>
                  <a:lnTo>
                    <a:pt x="10810" y="347"/>
                  </a:lnTo>
                  <a:lnTo>
                    <a:pt x="9522" y="1090"/>
                  </a:lnTo>
                  <a:close/>
                  <a:moveTo>
                    <a:pt x="1726" y="5150"/>
                  </a:moveTo>
                  <a:lnTo>
                    <a:pt x="1599" y="5080"/>
                  </a:lnTo>
                  <a:lnTo>
                    <a:pt x="0" y="5999"/>
                  </a:lnTo>
                  <a:lnTo>
                    <a:pt x="135" y="6077"/>
                  </a:lnTo>
                  <a:close/>
                  <a:moveTo>
                    <a:pt x="4599" y="3346"/>
                  </a:moveTo>
                  <a:lnTo>
                    <a:pt x="1776" y="4981"/>
                  </a:lnTo>
                  <a:lnTo>
                    <a:pt x="1903" y="5051"/>
                  </a:lnTo>
                  <a:lnTo>
                    <a:pt x="4726" y="3417"/>
                  </a:lnTo>
                  <a:close/>
                  <a:moveTo>
                    <a:pt x="5122" y="3629"/>
                  </a:moveTo>
                  <a:lnTo>
                    <a:pt x="5249" y="3700"/>
                  </a:lnTo>
                  <a:lnTo>
                    <a:pt x="7464" y="2427"/>
                  </a:lnTo>
                  <a:lnTo>
                    <a:pt x="7336" y="2356"/>
                  </a:lnTo>
                  <a:close/>
                  <a:moveTo>
                    <a:pt x="9345" y="1189"/>
                  </a:moveTo>
                  <a:lnTo>
                    <a:pt x="7506" y="2250"/>
                  </a:lnTo>
                  <a:lnTo>
                    <a:pt x="7634" y="2328"/>
                  </a:lnTo>
                  <a:lnTo>
                    <a:pt x="9473" y="1267"/>
                  </a:lnTo>
                  <a:close/>
                  <a:moveTo>
                    <a:pt x="10392" y="0"/>
                  </a:moveTo>
                  <a:lnTo>
                    <a:pt x="9728" y="382"/>
                  </a:lnTo>
                  <a:lnTo>
                    <a:pt x="9855" y="460"/>
                  </a:lnTo>
                  <a:lnTo>
                    <a:pt x="10520" y="78"/>
                  </a:lnTo>
                  <a:close/>
                  <a:moveTo>
                    <a:pt x="2724" y="5165"/>
                  </a:moveTo>
                  <a:lnTo>
                    <a:pt x="2597" y="5087"/>
                  </a:lnTo>
                  <a:lnTo>
                    <a:pt x="503" y="6296"/>
                  </a:lnTo>
                  <a:lnTo>
                    <a:pt x="630" y="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3096350" y="3832075"/>
              <a:ext cx="262825" cy="159375"/>
            </a:xfrm>
            <a:custGeom>
              <a:rect l="l" t="t" r="r" b="b"/>
              <a:pathLst>
                <a:path w="10513" h="6375" extrusionOk="0">
                  <a:moveTo>
                    <a:pt x="3927" y="4464"/>
                  </a:moveTo>
                  <a:lnTo>
                    <a:pt x="6134" y="3191"/>
                  </a:lnTo>
                  <a:lnTo>
                    <a:pt x="6007" y="3120"/>
                  </a:lnTo>
                  <a:lnTo>
                    <a:pt x="3792" y="4394"/>
                  </a:lnTo>
                  <a:close/>
                  <a:moveTo>
                    <a:pt x="6304" y="3092"/>
                  </a:moveTo>
                  <a:lnTo>
                    <a:pt x="8150" y="2031"/>
                  </a:lnTo>
                  <a:lnTo>
                    <a:pt x="8023" y="1953"/>
                  </a:lnTo>
                  <a:lnTo>
                    <a:pt x="6176" y="3014"/>
                  </a:lnTo>
                  <a:close/>
                  <a:moveTo>
                    <a:pt x="3750" y="4563"/>
                  </a:moveTo>
                  <a:lnTo>
                    <a:pt x="3616" y="4493"/>
                  </a:lnTo>
                  <a:lnTo>
                    <a:pt x="489" y="6297"/>
                  </a:lnTo>
                  <a:lnTo>
                    <a:pt x="616" y="6374"/>
                  </a:lnTo>
                  <a:close/>
                  <a:moveTo>
                    <a:pt x="128" y="6070"/>
                  </a:moveTo>
                  <a:lnTo>
                    <a:pt x="1161" y="5476"/>
                  </a:lnTo>
                  <a:lnTo>
                    <a:pt x="1033" y="5398"/>
                  </a:lnTo>
                  <a:lnTo>
                    <a:pt x="1" y="5999"/>
                  </a:lnTo>
                  <a:close/>
                  <a:moveTo>
                    <a:pt x="9162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6" y="0"/>
                  </a:lnTo>
                  <a:close/>
                  <a:moveTo>
                    <a:pt x="6891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4" y="2087"/>
                  </a:lnTo>
                  <a:close/>
                  <a:moveTo>
                    <a:pt x="5731" y="2830"/>
                  </a:moveTo>
                  <a:lnTo>
                    <a:pt x="6721" y="2264"/>
                  </a:lnTo>
                  <a:lnTo>
                    <a:pt x="6587" y="2193"/>
                  </a:lnTo>
                  <a:lnTo>
                    <a:pt x="5603" y="2759"/>
                  </a:lnTo>
                  <a:close/>
                  <a:moveTo>
                    <a:pt x="4330" y="3644"/>
                  </a:moveTo>
                  <a:lnTo>
                    <a:pt x="5561" y="2936"/>
                  </a:lnTo>
                  <a:lnTo>
                    <a:pt x="5427" y="2858"/>
                  </a:lnTo>
                  <a:lnTo>
                    <a:pt x="4203" y="3566"/>
                  </a:lnTo>
                  <a:close/>
                  <a:moveTo>
                    <a:pt x="1331" y="5370"/>
                  </a:moveTo>
                  <a:lnTo>
                    <a:pt x="4160" y="3743"/>
                  </a:lnTo>
                  <a:lnTo>
                    <a:pt x="4033" y="3672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3311775" y="3878050"/>
              <a:ext cx="49350" cy="28500"/>
            </a:xfrm>
            <a:custGeom>
              <a:rect l="l" t="t" r="r" b="b"/>
              <a:pathLst>
                <a:path w="1973" h="1140" extrusionOk="0">
                  <a:moveTo>
                    <a:pt x="0" y="1069"/>
                  </a:moveTo>
                  <a:lnTo>
                    <a:pt x="127" y="1140"/>
                  </a:lnTo>
                  <a:lnTo>
                    <a:pt x="1974" y="78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3269150" y="3926150"/>
              <a:ext cx="33975" cy="19675"/>
            </a:xfrm>
            <a:custGeom>
              <a:rect l="l" t="t" r="r" b="b"/>
              <a:pathLst>
                <a:path w="1359" h="787" extrusionOk="0">
                  <a:moveTo>
                    <a:pt x="0" y="715"/>
                  </a:moveTo>
                  <a:lnTo>
                    <a:pt x="128" y="786"/>
                  </a:lnTo>
                  <a:lnTo>
                    <a:pt x="1358" y="79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3252175" y="3907225"/>
              <a:ext cx="58550" cy="33825"/>
            </a:xfrm>
            <a:custGeom>
              <a:rect l="l" t="t" r="r" b="b"/>
              <a:pathLst>
                <a:path w="2342" h="1353" extrusionOk="0">
                  <a:moveTo>
                    <a:pt x="2214" y="1"/>
                  </a:moveTo>
                  <a:lnTo>
                    <a:pt x="0" y="1274"/>
                  </a:lnTo>
                  <a:lnTo>
                    <a:pt x="127" y="1352"/>
                  </a:lnTo>
                  <a:lnTo>
                    <a:pt x="2342" y="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3304150" y="3896275"/>
              <a:ext cx="50975" cy="29375"/>
            </a:xfrm>
            <a:custGeom>
              <a:rect l="l" t="t" r="r" b="b"/>
              <a:pathLst>
                <a:path w="2039" h="1175" extrusionOk="0">
                  <a:moveTo>
                    <a:pt x="1911" y="0"/>
                  </a:moveTo>
                  <a:lnTo>
                    <a:pt x="1" y="1097"/>
                  </a:lnTo>
                  <a:lnTo>
                    <a:pt x="128" y="1175"/>
                  </a:lnTo>
                  <a:lnTo>
                    <a:pt x="203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3136500" y="3941550"/>
              <a:ext cx="114625" cy="66175"/>
            </a:xfrm>
            <a:custGeom>
              <a:rect l="l" t="t" r="r" b="b"/>
              <a:pathLst>
                <a:path w="4585" h="2647" extrusionOk="0">
                  <a:moveTo>
                    <a:pt x="4585" y="78"/>
                  </a:moveTo>
                  <a:lnTo>
                    <a:pt x="4457" y="0"/>
                  </a:lnTo>
                  <a:lnTo>
                    <a:pt x="0" y="2575"/>
                  </a:lnTo>
                  <a:lnTo>
                    <a:pt x="128" y="26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3362175" y="3861425"/>
              <a:ext cx="27975" cy="16125"/>
            </a:xfrm>
            <a:custGeom>
              <a:rect l="l" t="t" r="r" b="b"/>
              <a:pathLst>
                <a:path w="1119" h="645" extrusionOk="0">
                  <a:moveTo>
                    <a:pt x="0" y="567"/>
                  </a:moveTo>
                  <a:lnTo>
                    <a:pt x="128" y="644"/>
                  </a:lnTo>
                  <a:lnTo>
                    <a:pt x="1118" y="71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3149950" y="3989650"/>
              <a:ext cx="43175" cy="24975"/>
            </a:xfrm>
            <a:custGeom>
              <a:rect l="l" t="t" r="r" b="b"/>
              <a:pathLst>
                <a:path w="1727" h="999" extrusionOk="0">
                  <a:moveTo>
                    <a:pt x="1726" y="78"/>
                  </a:moveTo>
                  <a:lnTo>
                    <a:pt x="1599" y="1"/>
                  </a:lnTo>
                  <a:lnTo>
                    <a:pt x="0" y="927"/>
                  </a:lnTo>
                  <a:lnTo>
                    <a:pt x="127" y="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3194150" y="3946500"/>
              <a:ext cx="73950" cy="42650"/>
            </a:xfrm>
            <a:custGeom>
              <a:rect l="l" t="t" r="r" b="b"/>
              <a:pathLst>
                <a:path w="2958" h="1706" extrusionOk="0">
                  <a:moveTo>
                    <a:pt x="2830" y="0"/>
                  </a:moveTo>
                  <a:lnTo>
                    <a:pt x="1" y="1628"/>
                  </a:lnTo>
                  <a:lnTo>
                    <a:pt x="135" y="1705"/>
                  </a:lnTo>
                  <a:lnTo>
                    <a:pt x="295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3391175" y="3846750"/>
              <a:ext cx="24075" cy="14000"/>
            </a:xfrm>
            <a:custGeom>
              <a:rect l="l" t="t" r="r" b="b"/>
              <a:pathLst>
                <a:path w="963" h="560" extrusionOk="0">
                  <a:moveTo>
                    <a:pt x="0" y="489"/>
                  </a:moveTo>
                  <a:lnTo>
                    <a:pt x="128" y="559"/>
                  </a:lnTo>
                  <a:lnTo>
                    <a:pt x="963" y="7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465850" y="384357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6" y="1988"/>
                  </a:moveTo>
                  <a:lnTo>
                    <a:pt x="2356" y="1373"/>
                  </a:lnTo>
                  <a:lnTo>
                    <a:pt x="15" y="0"/>
                  </a:lnTo>
                  <a:lnTo>
                    <a:pt x="15" y="616"/>
                  </a:lnTo>
                  <a:cubicBezTo>
                    <a:pt x="1" y="722"/>
                    <a:pt x="50" y="835"/>
                    <a:pt x="142" y="899"/>
                  </a:cubicBezTo>
                  <a:lnTo>
                    <a:pt x="2477" y="2271"/>
                  </a:lnTo>
                  <a:cubicBezTo>
                    <a:pt x="2392" y="2207"/>
                    <a:pt x="2342" y="2094"/>
                    <a:pt x="2356" y="198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2477000" y="3792100"/>
              <a:ext cx="119575" cy="67050"/>
            </a:xfrm>
            <a:custGeom>
              <a:rect l="l" t="t" r="r" b="b"/>
              <a:pathLst>
                <a:path w="4783" h="2682" extrusionOk="0">
                  <a:moveTo>
                    <a:pt x="2441" y="43"/>
                  </a:moveTo>
                  <a:cubicBezTo>
                    <a:pt x="2342" y="1"/>
                    <a:pt x="2222" y="8"/>
                    <a:pt x="2137" y="71"/>
                  </a:cubicBezTo>
                  <a:lnTo>
                    <a:pt x="0" y="1309"/>
                  </a:lnTo>
                  <a:lnTo>
                    <a:pt x="2335" y="2682"/>
                  </a:lnTo>
                  <a:lnTo>
                    <a:pt x="4478" y="1444"/>
                  </a:lnTo>
                  <a:cubicBezTo>
                    <a:pt x="4563" y="1380"/>
                    <a:pt x="4683" y="1373"/>
                    <a:pt x="4782" y="141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2466025" y="3824825"/>
              <a:ext cx="69350" cy="53075"/>
            </a:xfrm>
            <a:custGeom>
              <a:rect l="l" t="t" r="r" b="b"/>
              <a:pathLst>
                <a:path w="2774" h="2123" extrusionOk="0">
                  <a:moveTo>
                    <a:pt x="2342" y="2123"/>
                  </a:moveTo>
                  <a:lnTo>
                    <a:pt x="1" y="750"/>
                  </a:lnTo>
                  <a:cubicBezTo>
                    <a:pt x="15" y="446"/>
                    <a:pt x="177" y="163"/>
                    <a:pt x="432" y="0"/>
                  </a:cubicBezTo>
                  <a:lnTo>
                    <a:pt x="2774" y="1373"/>
                  </a:lnTo>
                  <a:cubicBezTo>
                    <a:pt x="2519" y="1535"/>
                    <a:pt x="2356" y="1818"/>
                    <a:pt x="2342" y="21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524575" y="3825000"/>
              <a:ext cx="75175" cy="78200"/>
            </a:xfrm>
            <a:custGeom>
              <a:rect l="l" t="t" r="r" b="b"/>
              <a:pathLst>
                <a:path w="3007" h="3128" extrusionOk="0">
                  <a:moveTo>
                    <a:pt x="2575" y="135"/>
                  </a:moveTo>
                  <a:cubicBezTo>
                    <a:pt x="2809" y="0"/>
                    <a:pt x="3007" y="106"/>
                    <a:pt x="3007" y="382"/>
                  </a:cubicBezTo>
                  <a:lnTo>
                    <a:pt x="3007" y="998"/>
                  </a:lnTo>
                  <a:cubicBezTo>
                    <a:pt x="2993" y="1302"/>
                    <a:pt x="2830" y="1585"/>
                    <a:pt x="2575" y="1748"/>
                  </a:cubicBezTo>
                  <a:lnTo>
                    <a:pt x="439" y="2986"/>
                  </a:lnTo>
                  <a:cubicBezTo>
                    <a:pt x="198" y="3127"/>
                    <a:pt x="7" y="3014"/>
                    <a:pt x="0" y="2738"/>
                  </a:cubicBezTo>
                  <a:lnTo>
                    <a:pt x="0" y="2123"/>
                  </a:lnTo>
                  <a:cubicBezTo>
                    <a:pt x="21" y="1818"/>
                    <a:pt x="177" y="1536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2558000" y="3799875"/>
              <a:ext cx="286525" cy="163100"/>
            </a:xfrm>
            <a:custGeom>
              <a:rect l="l" t="t" r="r" b="b"/>
              <a:pathLst>
                <a:path w="11461" h="6523" extrusionOk="0">
                  <a:moveTo>
                    <a:pt x="11107" y="6523"/>
                  </a:moveTo>
                  <a:lnTo>
                    <a:pt x="0" y="86"/>
                  </a:lnTo>
                  <a:cubicBezTo>
                    <a:pt x="142" y="8"/>
                    <a:pt x="269" y="1"/>
                    <a:pt x="354" y="50"/>
                  </a:cubicBezTo>
                  <a:lnTo>
                    <a:pt x="11461" y="6488"/>
                  </a:lnTo>
                  <a:cubicBezTo>
                    <a:pt x="11340" y="6431"/>
                    <a:pt x="11206" y="6446"/>
                    <a:pt x="11107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2483525" y="3859125"/>
              <a:ext cx="281600" cy="186800"/>
            </a:xfrm>
            <a:custGeom>
              <a:rect l="l" t="t" r="r" b="b"/>
              <a:pathLst>
                <a:path w="11264" h="7472" extrusionOk="0">
                  <a:moveTo>
                    <a:pt x="11122" y="7153"/>
                  </a:moveTo>
                  <a:lnTo>
                    <a:pt x="11122" y="6438"/>
                  </a:lnTo>
                  <a:lnTo>
                    <a:pt x="15" y="1"/>
                  </a:lnTo>
                  <a:lnTo>
                    <a:pt x="15" y="722"/>
                  </a:lnTo>
                  <a:cubicBezTo>
                    <a:pt x="1" y="843"/>
                    <a:pt x="58" y="963"/>
                    <a:pt x="164" y="1041"/>
                  </a:cubicBezTo>
                  <a:lnTo>
                    <a:pt x="11263" y="7471"/>
                  </a:lnTo>
                  <a:cubicBezTo>
                    <a:pt x="11164" y="7401"/>
                    <a:pt x="11108" y="7280"/>
                    <a:pt x="11122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496275" y="3802000"/>
              <a:ext cx="339400" cy="196525"/>
            </a:xfrm>
            <a:custGeom>
              <a:rect l="l" t="t" r="r" b="b"/>
              <a:pathLst>
                <a:path w="13576" h="7861" extrusionOk="0">
                  <a:moveTo>
                    <a:pt x="11107" y="7860"/>
                  </a:moveTo>
                  <a:lnTo>
                    <a:pt x="0" y="1430"/>
                  </a:lnTo>
                  <a:lnTo>
                    <a:pt x="2469" y="1"/>
                  </a:lnTo>
                  <a:lnTo>
                    <a:pt x="13576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2483900" y="3837725"/>
              <a:ext cx="290050" cy="182375"/>
            </a:xfrm>
            <a:custGeom>
              <a:rect l="l" t="t" r="r" b="b"/>
              <a:pathLst>
                <a:path w="11602" h="7295" extrusionOk="0">
                  <a:moveTo>
                    <a:pt x="11100" y="7294"/>
                  </a:moveTo>
                  <a:lnTo>
                    <a:pt x="0" y="857"/>
                  </a:lnTo>
                  <a:cubicBezTo>
                    <a:pt x="21" y="510"/>
                    <a:pt x="205" y="185"/>
                    <a:pt x="495" y="1"/>
                  </a:cubicBezTo>
                  <a:lnTo>
                    <a:pt x="11602" y="6438"/>
                  </a:lnTo>
                  <a:cubicBezTo>
                    <a:pt x="11305" y="6629"/>
                    <a:pt x="11121" y="6948"/>
                    <a:pt x="11100" y="729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2761550" y="3958875"/>
              <a:ext cx="86525" cy="90225"/>
            </a:xfrm>
            <a:custGeom>
              <a:rect l="l" t="t" r="r" b="b"/>
              <a:pathLst>
                <a:path w="3461" h="3609" extrusionOk="0">
                  <a:moveTo>
                    <a:pt x="2965" y="163"/>
                  </a:moveTo>
                  <a:cubicBezTo>
                    <a:pt x="3241" y="1"/>
                    <a:pt x="3460" y="128"/>
                    <a:pt x="3460" y="446"/>
                  </a:cubicBezTo>
                  <a:lnTo>
                    <a:pt x="3460" y="1161"/>
                  </a:lnTo>
                  <a:cubicBezTo>
                    <a:pt x="3446" y="1515"/>
                    <a:pt x="3262" y="1833"/>
                    <a:pt x="2965" y="2024"/>
                  </a:cubicBezTo>
                  <a:lnTo>
                    <a:pt x="496" y="3446"/>
                  </a:lnTo>
                  <a:cubicBezTo>
                    <a:pt x="220" y="3609"/>
                    <a:pt x="1" y="3474"/>
                    <a:pt x="1" y="3163"/>
                  </a:cubicBezTo>
                  <a:lnTo>
                    <a:pt x="1" y="2441"/>
                  </a:lnTo>
                  <a:cubicBezTo>
                    <a:pt x="15" y="2095"/>
                    <a:pt x="199" y="1776"/>
                    <a:pt x="496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2772350" y="3972850"/>
              <a:ext cx="101550" cy="81550"/>
            </a:xfrm>
            <a:custGeom>
              <a:rect l="l" t="t" r="r" b="b"/>
              <a:pathLst>
                <a:path w="4061" h="3261" extrusionOk="0">
                  <a:moveTo>
                    <a:pt x="2738" y="43"/>
                  </a:moveTo>
                  <a:cubicBezTo>
                    <a:pt x="2653" y="1"/>
                    <a:pt x="2554" y="15"/>
                    <a:pt x="2476" y="64"/>
                  </a:cubicBezTo>
                  <a:lnTo>
                    <a:pt x="375" y="1281"/>
                  </a:lnTo>
                  <a:cubicBezTo>
                    <a:pt x="156" y="1422"/>
                    <a:pt x="29" y="1656"/>
                    <a:pt x="14" y="1904"/>
                  </a:cubicBezTo>
                  <a:lnTo>
                    <a:pt x="14" y="2427"/>
                  </a:lnTo>
                  <a:cubicBezTo>
                    <a:pt x="0" y="2519"/>
                    <a:pt x="43" y="2604"/>
                    <a:pt x="121" y="2661"/>
                  </a:cubicBezTo>
                  <a:lnTo>
                    <a:pt x="3056" y="3241"/>
                  </a:lnTo>
                  <a:cubicBezTo>
                    <a:pt x="3141" y="3262"/>
                    <a:pt x="3233" y="3255"/>
                    <a:pt x="3311" y="3212"/>
                  </a:cubicBezTo>
                  <a:lnTo>
                    <a:pt x="3828" y="2915"/>
                  </a:lnTo>
                  <a:cubicBezTo>
                    <a:pt x="4033" y="2802"/>
                    <a:pt x="4061" y="1974"/>
                    <a:pt x="4061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2863425" y="4016700"/>
              <a:ext cx="40350" cy="21975"/>
            </a:xfrm>
            <a:custGeom>
              <a:rect l="l" t="t" r="r" b="b"/>
              <a:pathLst>
                <a:path w="1613" h="879" extrusionOk="0">
                  <a:moveTo>
                    <a:pt x="1430" y="878"/>
                  </a:moveTo>
                  <a:lnTo>
                    <a:pt x="1" y="43"/>
                  </a:lnTo>
                  <a:cubicBezTo>
                    <a:pt x="57" y="8"/>
                    <a:pt x="128" y="1"/>
                    <a:pt x="192" y="29"/>
                  </a:cubicBezTo>
                  <a:lnTo>
                    <a:pt x="1614" y="864"/>
                  </a:lnTo>
                  <a:cubicBezTo>
                    <a:pt x="1550" y="836"/>
                    <a:pt x="1479" y="843"/>
                    <a:pt x="1430" y="87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2842200" y="4037575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8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29" y="510"/>
                    <a:pt x="86" y="553"/>
                  </a:cubicBezTo>
                  <a:lnTo>
                    <a:pt x="1508" y="1380"/>
                  </a:lnTo>
                  <a:cubicBezTo>
                    <a:pt x="1451" y="1345"/>
                    <a:pt x="1423" y="1281"/>
                    <a:pt x="1430" y="12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2848925" y="4017775"/>
              <a:ext cx="50075" cy="29375"/>
            </a:xfrm>
            <a:custGeom>
              <a:rect l="l" t="t" r="r" b="b"/>
              <a:pathLst>
                <a:path w="2003" h="1175" extrusionOk="0">
                  <a:moveTo>
                    <a:pt x="1422" y="1175"/>
                  </a:moveTo>
                  <a:lnTo>
                    <a:pt x="1" y="340"/>
                  </a:lnTo>
                  <a:lnTo>
                    <a:pt x="581" y="0"/>
                  </a:lnTo>
                  <a:lnTo>
                    <a:pt x="2003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2842375" y="4026275"/>
              <a:ext cx="42125" cy="32200"/>
            </a:xfrm>
            <a:custGeom>
              <a:rect l="l" t="t" r="r" b="b"/>
              <a:pathLst>
                <a:path w="1685" h="1288" extrusionOk="0">
                  <a:moveTo>
                    <a:pt x="1423" y="1288"/>
                  </a:moveTo>
                  <a:lnTo>
                    <a:pt x="1" y="453"/>
                  </a:lnTo>
                  <a:cubicBezTo>
                    <a:pt x="8" y="269"/>
                    <a:pt x="107" y="99"/>
                    <a:pt x="263" y="0"/>
                  </a:cubicBezTo>
                  <a:lnTo>
                    <a:pt x="1684" y="835"/>
                  </a:lnTo>
                  <a:cubicBezTo>
                    <a:pt x="1529" y="934"/>
                    <a:pt x="1430" y="1104"/>
                    <a:pt x="1423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2877750" y="4036700"/>
              <a:ext cx="27975" cy="37150"/>
            </a:xfrm>
            <a:custGeom>
              <a:rect l="l" t="t" r="r" b="b"/>
              <a:pathLst>
                <a:path w="1119" h="1486" extrusionOk="0">
                  <a:moveTo>
                    <a:pt x="857" y="78"/>
                  </a:moveTo>
                  <a:cubicBezTo>
                    <a:pt x="998" y="0"/>
                    <a:pt x="1118" y="64"/>
                    <a:pt x="1118" y="234"/>
                  </a:cubicBezTo>
                  <a:lnTo>
                    <a:pt x="1118" y="609"/>
                  </a:lnTo>
                  <a:cubicBezTo>
                    <a:pt x="1111" y="793"/>
                    <a:pt x="1012" y="963"/>
                    <a:pt x="857" y="1062"/>
                  </a:cubicBezTo>
                  <a:lnTo>
                    <a:pt x="269" y="1401"/>
                  </a:lnTo>
                  <a:cubicBezTo>
                    <a:pt x="121" y="1486"/>
                    <a:pt x="1" y="1415"/>
                    <a:pt x="1" y="1253"/>
                  </a:cubicBezTo>
                  <a:lnTo>
                    <a:pt x="1" y="871"/>
                  </a:lnTo>
                  <a:cubicBezTo>
                    <a:pt x="15" y="687"/>
                    <a:pt x="114" y="517"/>
                    <a:pt x="269" y="4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2883225" y="4043250"/>
              <a:ext cx="28675" cy="35925"/>
            </a:xfrm>
            <a:custGeom>
              <a:rect l="l" t="t" r="r" b="b"/>
              <a:pathLst>
                <a:path w="1147" h="1437" extrusionOk="0">
                  <a:moveTo>
                    <a:pt x="723" y="0"/>
                  </a:moveTo>
                  <a:lnTo>
                    <a:pt x="1" y="425"/>
                  </a:lnTo>
                  <a:lnTo>
                    <a:pt x="1" y="927"/>
                  </a:lnTo>
                  <a:lnTo>
                    <a:pt x="836" y="1408"/>
                  </a:lnTo>
                  <a:cubicBezTo>
                    <a:pt x="878" y="1436"/>
                    <a:pt x="942" y="1408"/>
                    <a:pt x="956" y="1358"/>
                  </a:cubicBezTo>
                  <a:lnTo>
                    <a:pt x="1133" y="785"/>
                  </a:lnTo>
                  <a:cubicBezTo>
                    <a:pt x="1140" y="764"/>
                    <a:pt x="1140" y="743"/>
                    <a:pt x="1140" y="722"/>
                  </a:cubicBezTo>
                  <a:lnTo>
                    <a:pt x="1140" y="340"/>
                  </a:lnTo>
                  <a:cubicBezTo>
                    <a:pt x="1147" y="283"/>
                    <a:pt x="1112" y="234"/>
                    <a:pt x="1069" y="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2541725" y="3826775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0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2619550" y="3871875"/>
              <a:ext cx="65625" cy="37850"/>
            </a:xfrm>
            <a:custGeom>
              <a:rect l="l" t="t" r="r" b="b"/>
              <a:pathLst>
                <a:path w="2625" h="1514" extrusionOk="0">
                  <a:moveTo>
                    <a:pt x="1245" y="679"/>
                  </a:moveTo>
                  <a:lnTo>
                    <a:pt x="1564" y="870"/>
                  </a:lnTo>
                  <a:lnTo>
                    <a:pt x="1500" y="906"/>
                  </a:lnTo>
                  <a:lnTo>
                    <a:pt x="1174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594" y="601"/>
                  </a:lnTo>
                  <a:lnTo>
                    <a:pt x="531" y="644"/>
                  </a:lnTo>
                  <a:lnTo>
                    <a:pt x="700" y="736"/>
                  </a:lnTo>
                  <a:close/>
                  <a:moveTo>
                    <a:pt x="474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0" y="573"/>
                  </a:lnTo>
                  <a:close/>
                  <a:moveTo>
                    <a:pt x="884" y="552"/>
                  </a:moveTo>
                  <a:lnTo>
                    <a:pt x="1061" y="651"/>
                  </a:lnTo>
                  <a:lnTo>
                    <a:pt x="1125" y="608"/>
                  </a:lnTo>
                  <a:lnTo>
                    <a:pt x="828" y="432"/>
                  </a:lnTo>
                  <a:lnTo>
                    <a:pt x="326" y="149"/>
                  </a:lnTo>
                  <a:lnTo>
                    <a:pt x="262" y="184"/>
                  </a:lnTo>
                  <a:lnTo>
                    <a:pt x="884" y="545"/>
                  </a:lnTo>
                  <a:close/>
                  <a:moveTo>
                    <a:pt x="651" y="120"/>
                  </a:moveTo>
                  <a:lnTo>
                    <a:pt x="1061" y="354"/>
                  </a:lnTo>
                  <a:lnTo>
                    <a:pt x="1125" y="318"/>
                  </a:lnTo>
                  <a:lnTo>
                    <a:pt x="715" y="78"/>
                  </a:lnTo>
                  <a:lnTo>
                    <a:pt x="580" y="0"/>
                  </a:lnTo>
                  <a:lnTo>
                    <a:pt x="517" y="43"/>
                  </a:lnTo>
                  <a:close/>
                  <a:moveTo>
                    <a:pt x="1464" y="587"/>
                  </a:moveTo>
                  <a:lnTo>
                    <a:pt x="1599" y="665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4" y="417"/>
                  </a:lnTo>
                  <a:lnTo>
                    <a:pt x="1464" y="587"/>
                  </a:lnTo>
                  <a:close/>
                  <a:moveTo>
                    <a:pt x="2625" y="1181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54" y="1217"/>
                  </a:lnTo>
                  <a:close/>
                  <a:moveTo>
                    <a:pt x="2320" y="1005"/>
                  </a:moveTo>
                  <a:lnTo>
                    <a:pt x="2165" y="913"/>
                  </a:lnTo>
                  <a:lnTo>
                    <a:pt x="2101" y="955"/>
                  </a:lnTo>
                  <a:lnTo>
                    <a:pt x="2257" y="1040"/>
                  </a:lnTo>
                  <a:close/>
                  <a:moveTo>
                    <a:pt x="2370" y="1330"/>
                  </a:moveTo>
                  <a:lnTo>
                    <a:pt x="2066" y="1153"/>
                  </a:lnTo>
                  <a:lnTo>
                    <a:pt x="2002" y="1189"/>
                  </a:lnTo>
                  <a:lnTo>
                    <a:pt x="2306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1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2" y="1323"/>
                  </a:lnTo>
                  <a:lnTo>
                    <a:pt x="2045" y="1514"/>
                  </a:lnTo>
                  <a:lnTo>
                    <a:pt x="2108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2407125" y="396242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0" y="1995"/>
                  </a:moveTo>
                  <a:lnTo>
                    <a:pt x="2350" y="1380"/>
                  </a:lnTo>
                  <a:lnTo>
                    <a:pt x="15" y="0"/>
                  </a:lnTo>
                  <a:lnTo>
                    <a:pt x="15" y="623"/>
                  </a:lnTo>
                  <a:cubicBezTo>
                    <a:pt x="1" y="729"/>
                    <a:pt x="50" y="835"/>
                    <a:pt x="135" y="899"/>
                  </a:cubicBezTo>
                  <a:lnTo>
                    <a:pt x="2477" y="2271"/>
                  </a:lnTo>
                  <a:cubicBezTo>
                    <a:pt x="2392" y="2207"/>
                    <a:pt x="2342" y="2101"/>
                    <a:pt x="2350" y="199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2418100" y="3910950"/>
              <a:ext cx="119750" cy="67225"/>
            </a:xfrm>
            <a:custGeom>
              <a:rect l="l" t="t" r="r" b="b"/>
              <a:pathLst>
                <a:path w="4790" h="2689" extrusionOk="0">
                  <a:moveTo>
                    <a:pt x="2448" y="50"/>
                  </a:moveTo>
                  <a:cubicBezTo>
                    <a:pt x="2349" y="1"/>
                    <a:pt x="2229" y="15"/>
                    <a:pt x="2137" y="78"/>
                  </a:cubicBezTo>
                  <a:lnTo>
                    <a:pt x="0" y="1316"/>
                  </a:lnTo>
                  <a:lnTo>
                    <a:pt x="2342" y="2689"/>
                  </a:lnTo>
                  <a:lnTo>
                    <a:pt x="4478" y="1451"/>
                  </a:lnTo>
                  <a:cubicBezTo>
                    <a:pt x="4570" y="1387"/>
                    <a:pt x="4684" y="1373"/>
                    <a:pt x="4790" y="142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2407475" y="3943850"/>
              <a:ext cx="69200" cy="52900"/>
            </a:xfrm>
            <a:custGeom>
              <a:rect l="l" t="t" r="r" b="b"/>
              <a:pathLst>
                <a:path w="2768" h="2116" extrusionOk="0">
                  <a:moveTo>
                    <a:pt x="2336" y="2116"/>
                  </a:moveTo>
                  <a:lnTo>
                    <a:pt x="1" y="743"/>
                  </a:lnTo>
                  <a:cubicBezTo>
                    <a:pt x="15" y="439"/>
                    <a:pt x="171" y="163"/>
                    <a:pt x="425" y="0"/>
                  </a:cubicBezTo>
                  <a:lnTo>
                    <a:pt x="2767" y="1373"/>
                  </a:lnTo>
                  <a:cubicBezTo>
                    <a:pt x="2512" y="1535"/>
                    <a:pt x="2350" y="1811"/>
                    <a:pt x="2336" y="211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2465850" y="3943850"/>
              <a:ext cx="75200" cy="78200"/>
            </a:xfrm>
            <a:custGeom>
              <a:rect l="l" t="t" r="r" b="b"/>
              <a:pathLst>
                <a:path w="3008" h="3128" extrusionOk="0">
                  <a:moveTo>
                    <a:pt x="2568" y="135"/>
                  </a:moveTo>
                  <a:cubicBezTo>
                    <a:pt x="2809" y="0"/>
                    <a:pt x="3000" y="106"/>
                    <a:pt x="3007" y="382"/>
                  </a:cubicBezTo>
                  <a:lnTo>
                    <a:pt x="3007" y="1005"/>
                  </a:lnTo>
                  <a:cubicBezTo>
                    <a:pt x="2986" y="1309"/>
                    <a:pt x="2830" y="1585"/>
                    <a:pt x="2576" y="1755"/>
                  </a:cubicBezTo>
                  <a:lnTo>
                    <a:pt x="432" y="2993"/>
                  </a:lnTo>
                  <a:cubicBezTo>
                    <a:pt x="192" y="3127"/>
                    <a:pt x="1" y="3014"/>
                    <a:pt x="1" y="2738"/>
                  </a:cubicBezTo>
                  <a:lnTo>
                    <a:pt x="1" y="2123"/>
                  </a:lnTo>
                  <a:cubicBezTo>
                    <a:pt x="15" y="1818"/>
                    <a:pt x="177" y="1543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2499275" y="3918900"/>
              <a:ext cx="286350" cy="163100"/>
            </a:xfrm>
            <a:custGeom>
              <a:rect l="l" t="t" r="r" b="b"/>
              <a:pathLst>
                <a:path w="11454" h="6523" extrusionOk="0">
                  <a:moveTo>
                    <a:pt x="11100" y="6523"/>
                  </a:moveTo>
                  <a:lnTo>
                    <a:pt x="1" y="86"/>
                  </a:lnTo>
                  <a:cubicBezTo>
                    <a:pt x="135" y="8"/>
                    <a:pt x="262" y="1"/>
                    <a:pt x="354" y="50"/>
                  </a:cubicBezTo>
                  <a:lnTo>
                    <a:pt x="11454" y="6488"/>
                  </a:lnTo>
                  <a:cubicBezTo>
                    <a:pt x="11369" y="6431"/>
                    <a:pt x="11235" y="6439"/>
                    <a:pt x="11100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2424825" y="3978150"/>
              <a:ext cx="281400" cy="186800"/>
            </a:xfrm>
            <a:custGeom>
              <a:rect l="l" t="t" r="r" b="b"/>
              <a:pathLst>
                <a:path w="11256" h="7472" extrusionOk="0">
                  <a:moveTo>
                    <a:pt x="11114" y="7153"/>
                  </a:moveTo>
                  <a:lnTo>
                    <a:pt x="11114" y="6438"/>
                  </a:lnTo>
                  <a:lnTo>
                    <a:pt x="14" y="1"/>
                  </a:lnTo>
                  <a:lnTo>
                    <a:pt x="14" y="715"/>
                  </a:lnTo>
                  <a:cubicBezTo>
                    <a:pt x="0" y="843"/>
                    <a:pt x="57" y="963"/>
                    <a:pt x="156" y="1041"/>
                  </a:cubicBezTo>
                  <a:lnTo>
                    <a:pt x="11256" y="7471"/>
                  </a:lnTo>
                  <a:cubicBezTo>
                    <a:pt x="11156" y="7401"/>
                    <a:pt x="11100" y="7280"/>
                    <a:pt x="11114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2437550" y="3921025"/>
              <a:ext cx="339250" cy="196525"/>
            </a:xfrm>
            <a:custGeom>
              <a:rect l="l" t="t" r="r" b="b"/>
              <a:pathLst>
                <a:path w="13569" h="7861" extrusionOk="0">
                  <a:moveTo>
                    <a:pt x="11100" y="7860"/>
                  </a:moveTo>
                  <a:lnTo>
                    <a:pt x="1" y="1423"/>
                  </a:lnTo>
                  <a:lnTo>
                    <a:pt x="2470" y="1"/>
                  </a:lnTo>
                  <a:lnTo>
                    <a:pt x="13569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2425175" y="3956575"/>
              <a:ext cx="289900" cy="182550"/>
            </a:xfrm>
            <a:custGeom>
              <a:rect l="l" t="t" r="r" b="b"/>
              <a:pathLst>
                <a:path w="11596" h="7302" extrusionOk="0">
                  <a:moveTo>
                    <a:pt x="11100" y="7301"/>
                  </a:moveTo>
                  <a:lnTo>
                    <a:pt x="0" y="864"/>
                  </a:lnTo>
                  <a:cubicBezTo>
                    <a:pt x="15" y="517"/>
                    <a:pt x="198" y="192"/>
                    <a:pt x="496" y="1"/>
                  </a:cubicBezTo>
                  <a:lnTo>
                    <a:pt x="11595" y="6438"/>
                  </a:lnTo>
                  <a:cubicBezTo>
                    <a:pt x="11305" y="6629"/>
                    <a:pt x="11114" y="6948"/>
                    <a:pt x="11100" y="73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2702675" y="4077900"/>
              <a:ext cx="86675" cy="90225"/>
            </a:xfrm>
            <a:custGeom>
              <a:rect l="l" t="t" r="r" b="b"/>
              <a:pathLst>
                <a:path w="3467" h="3609" extrusionOk="0">
                  <a:moveTo>
                    <a:pt x="2964" y="163"/>
                  </a:moveTo>
                  <a:cubicBezTo>
                    <a:pt x="3240" y="1"/>
                    <a:pt x="3466" y="128"/>
                    <a:pt x="3466" y="446"/>
                  </a:cubicBezTo>
                  <a:lnTo>
                    <a:pt x="3466" y="1161"/>
                  </a:lnTo>
                  <a:cubicBezTo>
                    <a:pt x="3445" y="1508"/>
                    <a:pt x="3261" y="1833"/>
                    <a:pt x="2971" y="2024"/>
                  </a:cubicBezTo>
                  <a:lnTo>
                    <a:pt x="502" y="3446"/>
                  </a:lnTo>
                  <a:cubicBezTo>
                    <a:pt x="226" y="3609"/>
                    <a:pt x="0" y="3481"/>
                    <a:pt x="0" y="3163"/>
                  </a:cubicBezTo>
                  <a:lnTo>
                    <a:pt x="0" y="2448"/>
                  </a:lnTo>
                  <a:cubicBezTo>
                    <a:pt x="14" y="2095"/>
                    <a:pt x="205" y="1776"/>
                    <a:pt x="495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2713625" y="4091875"/>
              <a:ext cx="101375" cy="81550"/>
            </a:xfrm>
            <a:custGeom>
              <a:rect l="l" t="t" r="r" b="b"/>
              <a:pathLst>
                <a:path w="4055" h="3261" extrusionOk="0">
                  <a:moveTo>
                    <a:pt x="2731" y="43"/>
                  </a:moveTo>
                  <a:cubicBezTo>
                    <a:pt x="2646" y="1"/>
                    <a:pt x="2547" y="15"/>
                    <a:pt x="2470" y="64"/>
                  </a:cubicBezTo>
                  <a:lnTo>
                    <a:pt x="369" y="1281"/>
                  </a:lnTo>
                  <a:cubicBezTo>
                    <a:pt x="156" y="1415"/>
                    <a:pt x="22" y="1649"/>
                    <a:pt x="8" y="1904"/>
                  </a:cubicBezTo>
                  <a:lnTo>
                    <a:pt x="8" y="2427"/>
                  </a:lnTo>
                  <a:cubicBezTo>
                    <a:pt x="1" y="2512"/>
                    <a:pt x="36" y="2604"/>
                    <a:pt x="114" y="2661"/>
                  </a:cubicBezTo>
                  <a:lnTo>
                    <a:pt x="3050" y="3241"/>
                  </a:lnTo>
                  <a:cubicBezTo>
                    <a:pt x="3135" y="3262"/>
                    <a:pt x="3227" y="3248"/>
                    <a:pt x="3311" y="3212"/>
                  </a:cubicBezTo>
                  <a:lnTo>
                    <a:pt x="3828" y="2915"/>
                  </a:lnTo>
                  <a:cubicBezTo>
                    <a:pt x="4026" y="2802"/>
                    <a:pt x="4054" y="1967"/>
                    <a:pt x="4054" y="19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2804700" y="4135750"/>
              <a:ext cx="40350" cy="22125"/>
            </a:xfrm>
            <a:custGeom>
              <a:rect l="l" t="t" r="r" b="b"/>
              <a:pathLst>
                <a:path w="1613" h="885" extrusionOk="0">
                  <a:moveTo>
                    <a:pt x="1423" y="884"/>
                  </a:moveTo>
                  <a:lnTo>
                    <a:pt x="1" y="50"/>
                  </a:lnTo>
                  <a:cubicBezTo>
                    <a:pt x="58" y="7"/>
                    <a:pt x="128" y="0"/>
                    <a:pt x="185" y="28"/>
                  </a:cubicBezTo>
                  <a:lnTo>
                    <a:pt x="1614" y="863"/>
                  </a:lnTo>
                  <a:cubicBezTo>
                    <a:pt x="1550" y="835"/>
                    <a:pt x="1479" y="842"/>
                    <a:pt x="1423" y="88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2783300" y="4156600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1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36" y="510"/>
                    <a:pt x="86" y="546"/>
                  </a:cubicBezTo>
                  <a:lnTo>
                    <a:pt x="1508" y="1380"/>
                  </a:lnTo>
                  <a:cubicBezTo>
                    <a:pt x="1458" y="1345"/>
                    <a:pt x="1430" y="1281"/>
                    <a:pt x="1430" y="121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2790025" y="4136800"/>
              <a:ext cx="50250" cy="29375"/>
            </a:xfrm>
            <a:custGeom>
              <a:rect l="l" t="t" r="r" b="b"/>
              <a:pathLst>
                <a:path w="2009" h="1175" extrusionOk="0">
                  <a:moveTo>
                    <a:pt x="1423" y="1175"/>
                  </a:moveTo>
                  <a:lnTo>
                    <a:pt x="1" y="340"/>
                  </a:lnTo>
                  <a:lnTo>
                    <a:pt x="588" y="0"/>
                  </a:lnTo>
                  <a:lnTo>
                    <a:pt x="2010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2783500" y="4145300"/>
              <a:ext cx="42275" cy="32200"/>
            </a:xfrm>
            <a:custGeom>
              <a:rect l="l" t="t" r="r" b="b"/>
              <a:pathLst>
                <a:path w="1691" h="1288" extrusionOk="0">
                  <a:moveTo>
                    <a:pt x="1422" y="1288"/>
                  </a:moveTo>
                  <a:lnTo>
                    <a:pt x="0" y="453"/>
                  </a:lnTo>
                  <a:cubicBezTo>
                    <a:pt x="14" y="269"/>
                    <a:pt x="113" y="99"/>
                    <a:pt x="269" y="0"/>
                  </a:cubicBezTo>
                  <a:lnTo>
                    <a:pt x="1691" y="835"/>
                  </a:lnTo>
                  <a:cubicBezTo>
                    <a:pt x="1535" y="934"/>
                    <a:pt x="1436" y="1104"/>
                    <a:pt x="1422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2819025" y="4155550"/>
              <a:ext cx="27975" cy="37350"/>
            </a:xfrm>
            <a:custGeom>
              <a:rect l="l" t="t" r="r" b="b"/>
              <a:pathLst>
                <a:path w="1119" h="1494" extrusionOk="0">
                  <a:moveTo>
                    <a:pt x="850" y="92"/>
                  </a:moveTo>
                  <a:cubicBezTo>
                    <a:pt x="998" y="0"/>
                    <a:pt x="1119" y="71"/>
                    <a:pt x="1119" y="241"/>
                  </a:cubicBezTo>
                  <a:lnTo>
                    <a:pt x="1119" y="616"/>
                  </a:lnTo>
                  <a:cubicBezTo>
                    <a:pt x="1105" y="800"/>
                    <a:pt x="1006" y="970"/>
                    <a:pt x="850" y="1069"/>
                  </a:cubicBezTo>
                  <a:lnTo>
                    <a:pt x="263" y="1408"/>
                  </a:lnTo>
                  <a:cubicBezTo>
                    <a:pt x="121" y="1493"/>
                    <a:pt x="1" y="1422"/>
                    <a:pt x="1" y="1260"/>
                  </a:cubicBezTo>
                  <a:lnTo>
                    <a:pt x="1" y="878"/>
                  </a:lnTo>
                  <a:cubicBezTo>
                    <a:pt x="8" y="694"/>
                    <a:pt x="107" y="524"/>
                    <a:pt x="263" y="42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2824350" y="4162275"/>
              <a:ext cx="28500" cy="35925"/>
            </a:xfrm>
            <a:custGeom>
              <a:rect l="l" t="t" r="r" b="b"/>
              <a:pathLst>
                <a:path w="1140" h="1437" extrusionOk="0">
                  <a:moveTo>
                    <a:pt x="729" y="0"/>
                  </a:moveTo>
                  <a:lnTo>
                    <a:pt x="0" y="425"/>
                  </a:lnTo>
                  <a:lnTo>
                    <a:pt x="0" y="927"/>
                  </a:lnTo>
                  <a:lnTo>
                    <a:pt x="835" y="1415"/>
                  </a:lnTo>
                  <a:cubicBezTo>
                    <a:pt x="877" y="1436"/>
                    <a:pt x="934" y="1415"/>
                    <a:pt x="955" y="1366"/>
                  </a:cubicBezTo>
                  <a:lnTo>
                    <a:pt x="1132" y="785"/>
                  </a:lnTo>
                  <a:cubicBezTo>
                    <a:pt x="1139" y="764"/>
                    <a:pt x="1139" y="743"/>
                    <a:pt x="1139" y="722"/>
                  </a:cubicBezTo>
                  <a:lnTo>
                    <a:pt x="1139" y="340"/>
                  </a:lnTo>
                  <a:cubicBezTo>
                    <a:pt x="1139" y="283"/>
                    <a:pt x="1111" y="234"/>
                    <a:pt x="1068" y="2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2483000" y="3945800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1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2560650" y="3990900"/>
              <a:ext cx="65625" cy="37875"/>
            </a:xfrm>
            <a:custGeom>
              <a:rect l="l" t="t" r="r" b="b"/>
              <a:pathLst>
                <a:path w="2625" h="1515" extrusionOk="0">
                  <a:moveTo>
                    <a:pt x="1245" y="679"/>
                  </a:moveTo>
                  <a:lnTo>
                    <a:pt x="1571" y="863"/>
                  </a:lnTo>
                  <a:lnTo>
                    <a:pt x="1507" y="906"/>
                  </a:lnTo>
                  <a:lnTo>
                    <a:pt x="1182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602" y="601"/>
                  </a:lnTo>
                  <a:lnTo>
                    <a:pt x="538" y="644"/>
                  </a:lnTo>
                  <a:lnTo>
                    <a:pt x="701" y="736"/>
                  </a:lnTo>
                  <a:close/>
                  <a:moveTo>
                    <a:pt x="481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8" y="573"/>
                  </a:lnTo>
                  <a:close/>
                  <a:moveTo>
                    <a:pt x="892" y="545"/>
                  </a:moveTo>
                  <a:lnTo>
                    <a:pt x="1069" y="651"/>
                  </a:lnTo>
                  <a:lnTo>
                    <a:pt x="1132" y="609"/>
                  </a:lnTo>
                  <a:lnTo>
                    <a:pt x="828" y="432"/>
                  </a:lnTo>
                  <a:lnTo>
                    <a:pt x="326" y="142"/>
                  </a:lnTo>
                  <a:lnTo>
                    <a:pt x="262" y="184"/>
                  </a:lnTo>
                  <a:lnTo>
                    <a:pt x="892" y="545"/>
                  </a:lnTo>
                  <a:close/>
                  <a:moveTo>
                    <a:pt x="651" y="113"/>
                  </a:moveTo>
                  <a:lnTo>
                    <a:pt x="1062" y="354"/>
                  </a:lnTo>
                  <a:lnTo>
                    <a:pt x="1125" y="311"/>
                  </a:lnTo>
                  <a:lnTo>
                    <a:pt x="715" y="78"/>
                  </a:lnTo>
                  <a:lnTo>
                    <a:pt x="588" y="0"/>
                  </a:lnTo>
                  <a:lnTo>
                    <a:pt x="524" y="35"/>
                  </a:lnTo>
                  <a:close/>
                  <a:moveTo>
                    <a:pt x="1472" y="587"/>
                  </a:moveTo>
                  <a:lnTo>
                    <a:pt x="1599" y="658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5" y="418"/>
                  </a:lnTo>
                  <a:lnTo>
                    <a:pt x="1465" y="587"/>
                  </a:lnTo>
                  <a:close/>
                  <a:moveTo>
                    <a:pt x="2625" y="1182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61" y="1217"/>
                  </a:lnTo>
                  <a:close/>
                  <a:moveTo>
                    <a:pt x="2328" y="1005"/>
                  </a:moveTo>
                  <a:lnTo>
                    <a:pt x="2172" y="913"/>
                  </a:lnTo>
                  <a:lnTo>
                    <a:pt x="2101" y="948"/>
                  </a:lnTo>
                  <a:lnTo>
                    <a:pt x="2257" y="1040"/>
                  </a:lnTo>
                  <a:close/>
                  <a:moveTo>
                    <a:pt x="2370" y="1323"/>
                  </a:moveTo>
                  <a:lnTo>
                    <a:pt x="2073" y="1146"/>
                  </a:lnTo>
                  <a:lnTo>
                    <a:pt x="2009" y="1189"/>
                  </a:lnTo>
                  <a:lnTo>
                    <a:pt x="2307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2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9" y="1323"/>
                  </a:lnTo>
                  <a:lnTo>
                    <a:pt x="2052" y="1514"/>
                  </a:lnTo>
                  <a:lnTo>
                    <a:pt x="2116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78" name="Google Shape;1878;p42"/>
          <p:cNvGrpSpPr/>
          <p:nvPr/>
        </p:nvGrpSpPr>
        <p:grpSpPr>
          <a:xfrm>
            <a:off x="809006" y="670412"/>
            <a:ext cx="1631780" cy="1426971"/>
            <a:chOff x="1092375" y="405600"/>
            <a:chExt cx="1145350" cy="1022625"/>
          </a:xfrm>
        </p:grpSpPr>
        <p:sp>
          <p:nvSpPr>
            <p:cNvPr id="1879" name="Google Shape;1879;p42"/>
            <p:cNvSpPr/>
            <p:nvPr/>
          </p:nvSpPr>
          <p:spPr>
            <a:xfrm>
              <a:off x="1412825" y="867025"/>
              <a:ext cx="718250" cy="450300"/>
            </a:xfrm>
            <a:custGeom>
              <a:rect l="l" t="t" r="r" b="b"/>
              <a:pathLst>
                <a:path w="28730" h="18012" extrusionOk="0">
                  <a:moveTo>
                    <a:pt x="26806" y="6636"/>
                  </a:moveTo>
                  <a:lnTo>
                    <a:pt x="14723" y="0"/>
                  </a:lnTo>
                  <a:lnTo>
                    <a:pt x="1" y="8497"/>
                  </a:lnTo>
                  <a:lnTo>
                    <a:pt x="16477" y="18012"/>
                  </a:lnTo>
                  <a:lnTo>
                    <a:pt x="28730" y="18012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1252950" y="922375"/>
              <a:ext cx="718250" cy="450500"/>
            </a:xfrm>
            <a:custGeom>
              <a:rect l="l" t="t" r="r" b="b"/>
              <a:pathLst>
                <a:path w="28730" h="18020" extrusionOk="0">
                  <a:moveTo>
                    <a:pt x="26798" y="6644"/>
                  </a:moveTo>
                  <a:lnTo>
                    <a:pt x="14722" y="1"/>
                  </a:lnTo>
                  <a:lnTo>
                    <a:pt x="1" y="8504"/>
                  </a:lnTo>
                  <a:lnTo>
                    <a:pt x="16477" y="18019"/>
                  </a:lnTo>
                  <a:lnTo>
                    <a:pt x="28730" y="18019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1092375" y="977925"/>
              <a:ext cx="718250" cy="450300"/>
            </a:xfrm>
            <a:custGeom>
              <a:rect l="l" t="t" r="r" b="b"/>
              <a:pathLst>
                <a:path w="28730" h="18012" extrusionOk="0">
                  <a:moveTo>
                    <a:pt x="26798" y="6643"/>
                  </a:moveTo>
                  <a:lnTo>
                    <a:pt x="14722" y="0"/>
                  </a:lnTo>
                  <a:lnTo>
                    <a:pt x="0" y="8504"/>
                  </a:lnTo>
                  <a:lnTo>
                    <a:pt x="16476" y="18011"/>
                  </a:lnTo>
                  <a:lnTo>
                    <a:pt x="28729" y="18011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1856925" y="408425"/>
              <a:ext cx="370550" cy="847000"/>
            </a:xfrm>
            <a:custGeom>
              <a:rect l="l" t="t" r="r" b="b"/>
              <a:pathLst>
                <a:path w="14822" h="33880" extrusionOk="0">
                  <a:moveTo>
                    <a:pt x="14821" y="8554"/>
                  </a:moveTo>
                  <a:lnTo>
                    <a:pt x="14814" y="33880"/>
                  </a:lnTo>
                  <a:lnTo>
                    <a:pt x="1" y="2533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1859750" y="440800"/>
              <a:ext cx="358175" cy="759275"/>
            </a:xfrm>
            <a:custGeom>
              <a:rect l="l" t="t" r="r" b="b"/>
              <a:pathLst>
                <a:path w="14327" h="30371" extrusionOk="0">
                  <a:moveTo>
                    <a:pt x="14319" y="27824"/>
                  </a:moveTo>
                  <a:lnTo>
                    <a:pt x="14326" y="8270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18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1853925" y="444150"/>
              <a:ext cx="358150" cy="759450"/>
            </a:xfrm>
            <a:custGeom>
              <a:rect l="l" t="t" r="r" b="b"/>
              <a:pathLst>
                <a:path w="14325" h="30378" extrusionOk="0">
                  <a:moveTo>
                    <a:pt x="14319" y="27867"/>
                  </a:moveTo>
                  <a:lnTo>
                    <a:pt x="14326" y="8271"/>
                  </a:lnTo>
                  <a:lnTo>
                    <a:pt x="14" y="1"/>
                  </a:lnTo>
                  <a:lnTo>
                    <a:pt x="0" y="24188"/>
                  </a:lnTo>
                  <a:lnTo>
                    <a:pt x="10732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1848075" y="447525"/>
              <a:ext cx="358350" cy="759625"/>
            </a:xfrm>
            <a:custGeom>
              <a:rect l="l" t="t" r="r" b="b"/>
              <a:pathLst>
                <a:path w="14334" h="30385" extrusionOk="0">
                  <a:moveTo>
                    <a:pt x="14319" y="27901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1" y="24187"/>
                  </a:lnTo>
                  <a:lnTo>
                    <a:pt x="10747" y="303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1842250" y="450875"/>
              <a:ext cx="358325" cy="759800"/>
            </a:xfrm>
            <a:custGeom>
              <a:rect l="l" t="t" r="r" b="b"/>
              <a:pathLst>
                <a:path w="14333" h="30392" extrusionOk="0">
                  <a:moveTo>
                    <a:pt x="14319" y="27937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0" y="24188"/>
                  </a:lnTo>
                  <a:lnTo>
                    <a:pt x="10760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1836400" y="454225"/>
              <a:ext cx="358350" cy="760000"/>
            </a:xfrm>
            <a:custGeom>
              <a:rect l="l" t="t" r="r" b="b"/>
              <a:pathLst>
                <a:path w="14334" h="30400" extrusionOk="0">
                  <a:moveTo>
                    <a:pt x="14319" y="27973"/>
                  </a:moveTo>
                  <a:lnTo>
                    <a:pt x="14334" y="8271"/>
                  </a:lnTo>
                  <a:lnTo>
                    <a:pt x="15" y="1"/>
                  </a:lnTo>
                  <a:lnTo>
                    <a:pt x="1" y="24188"/>
                  </a:lnTo>
                  <a:lnTo>
                    <a:pt x="10775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1830575" y="457600"/>
              <a:ext cx="358350" cy="760350"/>
            </a:xfrm>
            <a:custGeom>
              <a:rect l="l" t="t" r="r" b="b"/>
              <a:pathLst>
                <a:path w="14334" h="30414" extrusionOk="0">
                  <a:moveTo>
                    <a:pt x="14326" y="28008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0" y="24188"/>
                  </a:lnTo>
                  <a:lnTo>
                    <a:pt x="10789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1824750" y="460950"/>
              <a:ext cx="358325" cy="760525"/>
            </a:xfrm>
            <a:custGeom>
              <a:rect l="l" t="t" r="r" b="b"/>
              <a:pathLst>
                <a:path w="14333" h="30421" extrusionOk="0">
                  <a:moveTo>
                    <a:pt x="10831" y="30399"/>
                  </a:moveTo>
                  <a:lnTo>
                    <a:pt x="14326" y="28044"/>
                  </a:lnTo>
                  <a:lnTo>
                    <a:pt x="14333" y="8271"/>
                  </a:lnTo>
                  <a:lnTo>
                    <a:pt x="14" y="1"/>
                  </a:lnTo>
                  <a:lnTo>
                    <a:pt x="0" y="24188"/>
                  </a:lnTo>
                  <a:lnTo>
                    <a:pt x="10795" y="304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1819075" y="464325"/>
              <a:ext cx="358175" cy="760500"/>
            </a:xfrm>
            <a:custGeom>
              <a:rect l="l" t="t" r="r" b="b"/>
              <a:pathLst>
                <a:path w="14327" h="30420" extrusionOk="0">
                  <a:moveTo>
                    <a:pt x="11058" y="30264"/>
                  </a:moveTo>
                  <a:lnTo>
                    <a:pt x="14319" y="28085"/>
                  </a:lnTo>
                  <a:lnTo>
                    <a:pt x="14326" y="8270"/>
                  </a:lnTo>
                  <a:lnTo>
                    <a:pt x="8" y="0"/>
                  </a:lnTo>
                  <a:lnTo>
                    <a:pt x="1" y="24187"/>
                  </a:lnTo>
                  <a:lnTo>
                    <a:pt x="10803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1813250" y="467675"/>
              <a:ext cx="358150" cy="760700"/>
            </a:xfrm>
            <a:custGeom>
              <a:rect l="l" t="t" r="r" b="b"/>
              <a:pathLst>
                <a:path w="14325" h="30428" extrusionOk="0">
                  <a:moveTo>
                    <a:pt x="11291" y="30130"/>
                  </a:moveTo>
                  <a:lnTo>
                    <a:pt x="14319" y="28114"/>
                  </a:lnTo>
                  <a:lnTo>
                    <a:pt x="14326" y="8270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810" y="30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1807400" y="47102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525" y="29996"/>
                  </a:moveTo>
                  <a:lnTo>
                    <a:pt x="14319" y="28136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17" y="304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1801575" y="474400"/>
              <a:ext cx="358150" cy="760875"/>
            </a:xfrm>
            <a:custGeom>
              <a:rect l="l" t="t" r="r" b="b"/>
              <a:pathLst>
                <a:path w="14325" h="30435" extrusionOk="0">
                  <a:moveTo>
                    <a:pt x="11758" y="29861"/>
                  </a:moveTo>
                  <a:lnTo>
                    <a:pt x="14319" y="28163"/>
                  </a:lnTo>
                  <a:lnTo>
                    <a:pt x="14326" y="8270"/>
                  </a:lnTo>
                  <a:lnTo>
                    <a:pt x="7" y="0"/>
                  </a:lnTo>
                  <a:lnTo>
                    <a:pt x="0" y="24188"/>
                  </a:lnTo>
                  <a:lnTo>
                    <a:pt x="10824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2"/>
            <p:cNvSpPr/>
            <p:nvPr/>
          </p:nvSpPr>
          <p:spPr>
            <a:xfrm>
              <a:off x="1795725" y="477750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1992" y="29727"/>
                  </a:moveTo>
                  <a:lnTo>
                    <a:pt x="14319" y="28192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32" y="30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2"/>
            <p:cNvSpPr/>
            <p:nvPr/>
          </p:nvSpPr>
          <p:spPr>
            <a:xfrm>
              <a:off x="1789900" y="481125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225" y="29592"/>
                  </a:moveTo>
                  <a:lnTo>
                    <a:pt x="14319" y="28213"/>
                  </a:lnTo>
                  <a:lnTo>
                    <a:pt x="14326" y="8270"/>
                  </a:lnTo>
                  <a:lnTo>
                    <a:pt x="7" y="0"/>
                  </a:lnTo>
                  <a:lnTo>
                    <a:pt x="0" y="24187"/>
                  </a:lnTo>
                  <a:lnTo>
                    <a:pt x="10838" y="3044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1784050" y="484475"/>
              <a:ext cx="358175" cy="761225"/>
            </a:xfrm>
            <a:custGeom>
              <a:rect l="l" t="t" r="r" b="b"/>
              <a:pathLst>
                <a:path w="14327" h="30449" extrusionOk="0">
                  <a:moveTo>
                    <a:pt x="12459" y="29458"/>
                  </a:moveTo>
                  <a:lnTo>
                    <a:pt x="14319" y="28242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46" y="30449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1755775" y="467325"/>
              <a:ext cx="375650" cy="850000"/>
            </a:xfrm>
            <a:custGeom>
              <a:rect l="l" t="t" r="r" b="b"/>
              <a:pathLst>
                <a:path w="15026" h="34000" extrusionOk="0">
                  <a:moveTo>
                    <a:pt x="7" y="0"/>
                  </a:moveTo>
                  <a:lnTo>
                    <a:pt x="0" y="25327"/>
                  </a:lnTo>
                  <a:lnTo>
                    <a:pt x="15012" y="34000"/>
                  </a:lnTo>
                  <a:lnTo>
                    <a:pt x="15026" y="8674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2"/>
            <p:cNvSpPr/>
            <p:nvPr/>
          </p:nvSpPr>
          <p:spPr>
            <a:xfrm>
              <a:off x="2131050" y="622075"/>
              <a:ext cx="106675" cy="695250"/>
            </a:xfrm>
            <a:custGeom>
              <a:rect l="l" t="t" r="r" b="b"/>
              <a:pathLst>
                <a:path w="4267" h="27810" extrusionOk="0">
                  <a:moveTo>
                    <a:pt x="15" y="2484"/>
                  </a:moveTo>
                  <a:lnTo>
                    <a:pt x="1" y="27810"/>
                  </a:lnTo>
                  <a:lnTo>
                    <a:pt x="4260" y="25334"/>
                  </a:lnTo>
                  <a:lnTo>
                    <a:pt x="4267" y="0"/>
                  </a:lnTo>
                  <a:close/>
                  <a:moveTo>
                    <a:pt x="2371" y="21422"/>
                  </a:moveTo>
                  <a:cubicBezTo>
                    <a:pt x="1840" y="21726"/>
                    <a:pt x="1416" y="21478"/>
                    <a:pt x="1416" y="20877"/>
                  </a:cubicBezTo>
                  <a:cubicBezTo>
                    <a:pt x="1416" y="20269"/>
                    <a:pt x="1840" y="19533"/>
                    <a:pt x="2364" y="19229"/>
                  </a:cubicBezTo>
                  <a:cubicBezTo>
                    <a:pt x="2894" y="18924"/>
                    <a:pt x="3319" y="19165"/>
                    <a:pt x="3326" y="19773"/>
                  </a:cubicBezTo>
                  <a:cubicBezTo>
                    <a:pt x="3326" y="20382"/>
                    <a:pt x="2901" y="21117"/>
                    <a:pt x="2371" y="21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2150325" y="684150"/>
              <a:ext cx="70425" cy="392650"/>
            </a:xfrm>
            <a:custGeom>
              <a:rect l="l" t="t" r="r" b="b"/>
              <a:pathLst>
                <a:path w="2817" h="15706" extrusionOk="0">
                  <a:moveTo>
                    <a:pt x="2816" y="14086"/>
                  </a:moveTo>
                  <a:lnTo>
                    <a:pt x="1" y="15706"/>
                  </a:lnTo>
                  <a:lnTo>
                    <a:pt x="1" y="1621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2166425" y="1095175"/>
              <a:ext cx="47775" cy="70050"/>
            </a:xfrm>
            <a:custGeom>
              <a:rect l="l" t="t" r="r" b="b"/>
              <a:pathLst>
                <a:path w="1910" h="2802" extrusionOk="0">
                  <a:moveTo>
                    <a:pt x="956" y="2498"/>
                  </a:moveTo>
                  <a:cubicBezTo>
                    <a:pt x="425" y="2802"/>
                    <a:pt x="1" y="2554"/>
                    <a:pt x="1" y="1953"/>
                  </a:cubicBezTo>
                  <a:cubicBezTo>
                    <a:pt x="1" y="1345"/>
                    <a:pt x="425" y="609"/>
                    <a:pt x="949" y="305"/>
                  </a:cubicBezTo>
                  <a:cubicBezTo>
                    <a:pt x="1479" y="0"/>
                    <a:pt x="1904" y="241"/>
                    <a:pt x="1911" y="849"/>
                  </a:cubicBezTo>
                  <a:cubicBezTo>
                    <a:pt x="1911" y="1458"/>
                    <a:pt x="1486" y="2193"/>
                    <a:pt x="956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2174750" y="1102950"/>
              <a:ext cx="39450" cy="55025"/>
            </a:xfrm>
            <a:custGeom>
              <a:rect l="l" t="t" r="r" b="b"/>
              <a:pathLst>
                <a:path w="1578" h="2201" extrusionOk="0">
                  <a:moveTo>
                    <a:pt x="1330" y="93"/>
                  </a:moveTo>
                  <a:lnTo>
                    <a:pt x="1182" y="1"/>
                  </a:lnTo>
                  <a:cubicBezTo>
                    <a:pt x="1330" y="93"/>
                    <a:pt x="1422" y="277"/>
                    <a:pt x="1422" y="531"/>
                  </a:cubicBezTo>
                  <a:cubicBezTo>
                    <a:pt x="1422" y="1062"/>
                    <a:pt x="1054" y="1706"/>
                    <a:pt x="594" y="1967"/>
                  </a:cubicBezTo>
                  <a:cubicBezTo>
                    <a:pt x="361" y="2102"/>
                    <a:pt x="149" y="2116"/>
                    <a:pt x="0" y="2024"/>
                  </a:cubicBezTo>
                  <a:lnTo>
                    <a:pt x="156" y="2116"/>
                  </a:lnTo>
                  <a:cubicBezTo>
                    <a:pt x="304" y="2201"/>
                    <a:pt x="517" y="2187"/>
                    <a:pt x="743" y="2059"/>
                  </a:cubicBezTo>
                  <a:cubicBezTo>
                    <a:pt x="1203" y="1791"/>
                    <a:pt x="1578" y="1147"/>
                    <a:pt x="1578" y="623"/>
                  </a:cubicBezTo>
                  <a:cubicBezTo>
                    <a:pt x="1578" y="361"/>
                    <a:pt x="1486" y="178"/>
                    <a:pt x="1330" y="93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2"/>
            <p:cNvSpPr/>
            <p:nvPr/>
          </p:nvSpPr>
          <p:spPr>
            <a:xfrm>
              <a:off x="2163775" y="1094475"/>
              <a:ext cx="47775" cy="67225"/>
            </a:xfrm>
            <a:custGeom>
              <a:rect l="l" t="t" r="r" b="b"/>
              <a:pathLst>
                <a:path w="1910" h="2689" extrusionOk="0">
                  <a:moveTo>
                    <a:pt x="1755" y="106"/>
                  </a:moveTo>
                  <a:cubicBezTo>
                    <a:pt x="1571" y="0"/>
                    <a:pt x="1309" y="14"/>
                    <a:pt x="1026" y="177"/>
                  </a:cubicBezTo>
                  <a:cubicBezTo>
                    <a:pt x="460" y="502"/>
                    <a:pt x="1" y="1295"/>
                    <a:pt x="8" y="1946"/>
                  </a:cubicBezTo>
                  <a:cubicBezTo>
                    <a:pt x="8" y="2271"/>
                    <a:pt x="121" y="2497"/>
                    <a:pt x="305" y="2603"/>
                  </a:cubicBezTo>
                  <a:lnTo>
                    <a:pt x="460" y="2688"/>
                  </a:lnTo>
                  <a:cubicBezTo>
                    <a:pt x="276" y="2582"/>
                    <a:pt x="163" y="2356"/>
                    <a:pt x="163" y="2038"/>
                  </a:cubicBezTo>
                  <a:cubicBezTo>
                    <a:pt x="163" y="1387"/>
                    <a:pt x="616" y="594"/>
                    <a:pt x="1182" y="269"/>
                  </a:cubicBezTo>
                  <a:cubicBezTo>
                    <a:pt x="1465" y="99"/>
                    <a:pt x="1720" y="92"/>
                    <a:pt x="1911" y="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2"/>
            <p:cNvSpPr/>
            <p:nvPr/>
          </p:nvSpPr>
          <p:spPr>
            <a:xfrm>
              <a:off x="2167675" y="1093050"/>
              <a:ext cx="51300" cy="75200"/>
            </a:xfrm>
            <a:custGeom>
              <a:rect l="l" t="t" r="r" b="b"/>
              <a:pathLst>
                <a:path w="2052" h="3008" extrusionOk="0">
                  <a:moveTo>
                    <a:pt x="1026" y="326"/>
                  </a:moveTo>
                  <a:cubicBezTo>
                    <a:pt x="460" y="651"/>
                    <a:pt x="0" y="1444"/>
                    <a:pt x="7" y="2095"/>
                  </a:cubicBezTo>
                  <a:cubicBezTo>
                    <a:pt x="7" y="2745"/>
                    <a:pt x="467" y="3007"/>
                    <a:pt x="1033" y="2675"/>
                  </a:cubicBezTo>
                  <a:cubicBezTo>
                    <a:pt x="1599" y="2349"/>
                    <a:pt x="2052" y="1564"/>
                    <a:pt x="2052" y="906"/>
                  </a:cubicBezTo>
                  <a:cubicBezTo>
                    <a:pt x="2052" y="255"/>
                    <a:pt x="1592" y="1"/>
                    <a:pt x="1026" y="326"/>
                  </a:cubicBezTo>
                  <a:close/>
                  <a:moveTo>
                    <a:pt x="1026" y="2455"/>
                  </a:moveTo>
                  <a:cubicBezTo>
                    <a:pt x="573" y="2724"/>
                    <a:pt x="198" y="2505"/>
                    <a:pt x="198" y="1981"/>
                  </a:cubicBezTo>
                  <a:cubicBezTo>
                    <a:pt x="198" y="1458"/>
                    <a:pt x="566" y="807"/>
                    <a:pt x="1026" y="545"/>
                  </a:cubicBezTo>
                  <a:cubicBezTo>
                    <a:pt x="1479" y="283"/>
                    <a:pt x="1854" y="496"/>
                    <a:pt x="1861" y="1019"/>
                  </a:cubicBezTo>
                  <a:cubicBezTo>
                    <a:pt x="1861" y="1550"/>
                    <a:pt x="1486" y="2194"/>
                    <a:pt x="1026" y="24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1755950" y="405600"/>
              <a:ext cx="481775" cy="278575"/>
            </a:xfrm>
            <a:custGeom>
              <a:rect l="l" t="t" r="r" b="b"/>
              <a:pathLst>
                <a:path w="19271" h="11143" extrusionOk="0">
                  <a:moveTo>
                    <a:pt x="4259" y="0"/>
                  </a:moveTo>
                  <a:lnTo>
                    <a:pt x="4054" y="114"/>
                  </a:lnTo>
                  <a:lnTo>
                    <a:pt x="18860" y="8667"/>
                  </a:lnTo>
                  <a:lnTo>
                    <a:pt x="15019" y="10902"/>
                  </a:lnTo>
                  <a:lnTo>
                    <a:pt x="205" y="2349"/>
                  </a:lnTo>
                  <a:lnTo>
                    <a:pt x="0" y="2469"/>
                  </a:lnTo>
                  <a:lnTo>
                    <a:pt x="15019" y="11143"/>
                  </a:lnTo>
                  <a:lnTo>
                    <a:pt x="19271" y="8667"/>
                  </a:lnTo>
                  <a:close/>
                </a:path>
              </a:pathLst>
            </a:custGeom>
            <a:solidFill>
              <a:srgbClr val="B6B5B3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1696700" y="463950"/>
              <a:ext cx="370525" cy="847025"/>
            </a:xfrm>
            <a:custGeom>
              <a:rect l="l" t="t" r="r" b="b"/>
              <a:pathLst>
                <a:path w="14821" h="33881" extrusionOk="0">
                  <a:moveTo>
                    <a:pt x="14821" y="8554"/>
                  </a:moveTo>
                  <a:lnTo>
                    <a:pt x="14814" y="33880"/>
                  </a:lnTo>
                  <a:lnTo>
                    <a:pt x="0" y="2532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1699525" y="496325"/>
              <a:ext cx="358150" cy="759275"/>
            </a:xfrm>
            <a:custGeom>
              <a:rect l="l" t="t" r="r" b="b"/>
              <a:pathLst>
                <a:path w="14325" h="30371" extrusionOk="0">
                  <a:moveTo>
                    <a:pt x="14319" y="27824"/>
                  </a:moveTo>
                  <a:lnTo>
                    <a:pt x="14326" y="8263"/>
                  </a:lnTo>
                  <a:lnTo>
                    <a:pt x="7" y="1"/>
                  </a:lnTo>
                  <a:lnTo>
                    <a:pt x="0" y="24181"/>
                  </a:lnTo>
                  <a:lnTo>
                    <a:pt x="10718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1693675" y="499675"/>
              <a:ext cx="358175" cy="759475"/>
            </a:xfrm>
            <a:custGeom>
              <a:rect l="l" t="t" r="r" b="b"/>
              <a:pathLst>
                <a:path w="14327" h="30378" extrusionOk="0">
                  <a:moveTo>
                    <a:pt x="14319" y="27867"/>
                  </a:move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733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1687850" y="503050"/>
              <a:ext cx="358350" cy="759625"/>
            </a:xfrm>
            <a:custGeom>
              <a:rect l="l" t="t" r="r" b="b"/>
              <a:pathLst>
                <a:path w="14334" h="30385" extrusionOk="0">
                  <a:moveTo>
                    <a:pt x="14319" y="27902"/>
                  </a:moveTo>
                  <a:lnTo>
                    <a:pt x="14333" y="8263"/>
                  </a:lnTo>
                  <a:lnTo>
                    <a:pt x="15" y="0"/>
                  </a:lnTo>
                  <a:lnTo>
                    <a:pt x="0" y="24181"/>
                  </a:lnTo>
                  <a:lnTo>
                    <a:pt x="10746" y="303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1682025" y="506400"/>
              <a:ext cx="358325" cy="759825"/>
            </a:xfrm>
            <a:custGeom>
              <a:rect l="l" t="t" r="r" b="b"/>
              <a:pathLst>
                <a:path w="14333" h="30393" extrusionOk="0">
                  <a:moveTo>
                    <a:pt x="14318" y="27938"/>
                  </a:moveTo>
                  <a:lnTo>
                    <a:pt x="14333" y="8264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60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1676175" y="509775"/>
              <a:ext cx="358350" cy="759975"/>
            </a:xfrm>
            <a:custGeom>
              <a:rect l="l" t="t" r="r" b="b"/>
              <a:pathLst>
                <a:path w="14334" h="30399" extrusionOk="0">
                  <a:moveTo>
                    <a:pt x="14319" y="27972"/>
                  </a:moveTo>
                  <a:lnTo>
                    <a:pt x="14333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75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1670350" y="513125"/>
              <a:ext cx="358325" cy="760175"/>
            </a:xfrm>
            <a:custGeom>
              <a:rect l="l" t="t" r="r" b="b"/>
              <a:pathLst>
                <a:path w="14333" h="30407" extrusionOk="0">
                  <a:moveTo>
                    <a:pt x="14326" y="28008"/>
                  </a:moveTo>
                  <a:lnTo>
                    <a:pt x="14333" y="8264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81" y="304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1664500" y="516500"/>
              <a:ext cx="358350" cy="760325"/>
            </a:xfrm>
            <a:custGeom>
              <a:rect l="l" t="t" r="r" b="b"/>
              <a:pathLst>
                <a:path w="14334" h="30413" extrusionOk="0">
                  <a:moveTo>
                    <a:pt x="10831" y="30399"/>
                  </a:moveTo>
                  <a:lnTo>
                    <a:pt x="14326" y="28043"/>
                  </a:lnTo>
                  <a:lnTo>
                    <a:pt x="14333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96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1658675" y="519850"/>
              <a:ext cx="358325" cy="760525"/>
            </a:xfrm>
            <a:custGeom>
              <a:rect l="l" t="t" r="r" b="b"/>
              <a:pathLst>
                <a:path w="14333" h="30421" extrusionOk="0">
                  <a:moveTo>
                    <a:pt x="11064" y="30265"/>
                  </a:moveTo>
                  <a:lnTo>
                    <a:pt x="14326" y="28079"/>
                  </a:lnTo>
                  <a:lnTo>
                    <a:pt x="14333" y="8263"/>
                  </a:lnTo>
                  <a:lnTo>
                    <a:pt x="14" y="0"/>
                  </a:lnTo>
                  <a:lnTo>
                    <a:pt x="0" y="24181"/>
                  </a:lnTo>
                  <a:lnTo>
                    <a:pt x="10810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1653000" y="523200"/>
              <a:ext cx="358175" cy="760700"/>
            </a:xfrm>
            <a:custGeom>
              <a:rect l="l" t="t" r="r" b="b"/>
              <a:pathLst>
                <a:path w="14327" h="30428" extrusionOk="0">
                  <a:moveTo>
                    <a:pt x="11291" y="30131"/>
                  </a:moveTo>
                  <a:lnTo>
                    <a:pt x="14319" y="28107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10" y="30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1647175" y="526575"/>
              <a:ext cx="358150" cy="760700"/>
            </a:xfrm>
            <a:custGeom>
              <a:rect l="l" t="t" r="r" b="b"/>
              <a:pathLst>
                <a:path w="14325" h="30428" extrusionOk="0">
                  <a:moveTo>
                    <a:pt x="11524" y="29996"/>
                  </a:moveTo>
                  <a:lnTo>
                    <a:pt x="14319" y="28135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17" y="30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1641325" y="52992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758" y="29862"/>
                  </a:moveTo>
                  <a:lnTo>
                    <a:pt x="14319" y="28164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25" y="304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1635500" y="533300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1991" y="29727"/>
                  </a:moveTo>
                  <a:lnTo>
                    <a:pt x="14319" y="28184"/>
                  </a:lnTo>
                  <a:lnTo>
                    <a:pt x="14326" y="8263"/>
                  </a:lnTo>
                  <a:lnTo>
                    <a:pt x="8" y="0"/>
                  </a:lnTo>
                  <a:lnTo>
                    <a:pt x="0" y="24180"/>
                  </a:lnTo>
                  <a:lnTo>
                    <a:pt x="10831" y="304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1629675" y="536650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224" y="29593"/>
                  </a:moveTo>
                  <a:lnTo>
                    <a:pt x="14318" y="28213"/>
                  </a:lnTo>
                  <a:lnTo>
                    <a:pt x="14326" y="8263"/>
                  </a:lnTo>
                  <a:lnTo>
                    <a:pt x="7" y="1"/>
                  </a:lnTo>
                  <a:lnTo>
                    <a:pt x="0" y="24181"/>
                  </a:lnTo>
                  <a:lnTo>
                    <a:pt x="10838" y="30442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1623825" y="540000"/>
              <a:ext cx="358175" cy="761250"/>
            </a:xfrm>
            <a:custGeom>
              <a:rect l="l" t="t" r="r" b="b"/>
              <a:pathLst>
                <a:path w="14327" h="30450" extrusionOk="0">
                  <a:moveTo>
                    <a:pt x="12458" y="29459"/>
                  </a:moveTo>
                  <a:lnTo>
                    <a:pt x="14319" y="28235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46" y="30449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1595525" y="522850"/>
              <a:ext cx="375675" cy="850025"/>
            </a:xfrm>
            <a:custGeom>
              <a:rect l="l" t="t" r="r" b="b"/>
              <a:pathLst>
                <a:path w="15026" h="34001" extrusionOk="0">
                  <a:moveTo>
                    <a:pt x="8" y="1"/>
                  </a:moveTo>
                  <a:lnTo>
                    <a:pt x="1" y="25327"/>
                  </a:lnTo>
                  <a:lnTo>
                    <a:pt x="15012" y="34000"/>
                  </a:lnTo>
                  <a:lnTo>
                    <a:pt x="15027" y="8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1970825" y="677600"/>
              <a:ext cx="106675" cy="695275"/>
            </a:xfrm>
            <a:custGeom>
              <a:rect l="l" t="t" r="r" b="b"/>
              <a:pathLst>
                <a:path w="4267" h="27811" extrusionOk="0">
                  <a:moveTo>
                    <a:pt x="15" y="2477"/>
                  </a:moveTo>
                  <a:lnTo>
                    <a:pt x="0" y="27810"/>
                  </a:lnTo>
                  <a:lnTo>
                    <a:pt x="4259" y="25334"/>
                  </a:lnTo>
                  <a:lnTo>
                    <a:pt x="4266" y="1"/>
                  </a:lnTo>
                  <a:close/>
                  <a:moveTo>
                    <a:pt x="2370" y="21422"/>
                  </a:moveTo>
                  <a:cubicBezTo>
                    <a:pt x="1840" y="21726"/>
                    <a:pt x="1415" y="21479"/>
                    <a:pt x="1415" y="20877"/>
                  </a:cubicBezTo>
                  <a:cubicBezTo>
                    <a:pt x="1415" y="20269"/>
                    <a:pt x="1840" y="19533"/>
                    <a:pt x="2363" y="19229"/>
                  </a:cubicBezTo>
                  <a:cubicBezTo>
                    <a:pt x="2894" y="18925"/>
                    <a:pt x="3318" y="19165"/>
                    <a:pt x="3325" y="19774"/>
                  </a:cubicBezTo>
                  <a:cubicBezTo>
                    <a:pt x="3325" y="20382"/>
                    <a:pt x="2901" y="21111"/>
                    <a:pt x="2370" y="21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1990100" y="739500"/>
              <a:ext cx="70425" cy="392850"/>
            </a:xfrm>
            <a:custGeom>
              <a:rect l="l" t="t" r="r" b="b"/>
              <a:pathLst>
                <a:path w="2817" h="15714" extrusionOk="0">
                  <a:moveTo>
                    <a:pt x="2816" y="14086"/>
                  </a:moveTo>
                  <a:lnTo>
                    <a:pt x="1" y="15713"/>
                  </a:lnTo>
                  <a:lnTo>
                    <a:pt x="1" y="1628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2006200" y="1150700"/>
              <a:ext cx="47775" cy="70075"/>
            </a:xfrm>
            <a:custGeom>
              <a:rect l="l" t="t" r="r" b="b"/>
              <a:pathLst>
                <a:path w="1910" h="2803" extrusionOk="0">
                  <a:moveTo>
                    <a:pt x="955" y="2498"/>
                  </a:moveTo>
                  <a:cubicBezTo>
                    <a:pt x="425" y="2802"/>
                    <a:pt x="0" y="2555"/>
                    <a:pt x="0" y="1953"/>
                  </a:cubicBezTo>
                  <a:cubicBezTo>
                    <a:pt x="0" y="1345"/>
                    <a:pt x="425" y="609"/>
                    <a:pt x="948" y="305"/>
                  </a:cubicBezTo>
                  <a:cubicBezTo>
                    <a:pt x="1479" y="1"/>
                    <a:pt x="1903" y="241"/>
                    <a:pt x="1910" y="850"/>
                  </a:cubicBezTo>
                  <a:cubicBezTo>
                    <a:pt x="1910" y="1458"/>
                    <a:pt x="1486" y="2187"/>
                    <a:pt x="955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2014500" y="1158500"/>
              <a:ext cx="39475" cy="55025"/>
            </a:xfrm>
            <a:custGeom>
              <a:rect l="l" t="t" r="r" b="b"/>
              <a:pathLst>
                <a:path w="1579" h="2201" extrusionOk="0">
                  <a:moveTo>
                    <a:pt x="1331" y="92"/>
                  </a:moveTo>
                  <a:lnTo>
                    <a:pt x="1175" y="0"/>
                  </a:lnTo>
                  <a:cubicBezTo>
                    <a:pt x="1331" y="92"/>
                    <a:pt x="1423" y="276"/>
                    <a:pt x="1423" y="531"/>
                  </a:cubicBezTo>
                  <a:cubicBezTo>
                    <a:pt x="1423" y="1054"/>
                    <a:pt x="1048" y="1698"/>
                    <a:pt x="595" y="1967"/>
                  </a:cubicBezTo>
                  <a:cubicBezTo>
                    <a:pt x="362" y="2094"/>
                    <a:pt x="149" y="2108"/>
                    <a:pt x="1" y="2023"/>
                  </a:cubicBezTo>
                  <a:lnTo>
                    <a:pt x="156" y="2108"/>
                  </a:lnTo>
                  <a:cubicBezTo>
                    <a:pt x="305" y="2200"/>
                    <a:pt x="517" y="2186"/>
                    <a:pt x="744" y="2052"/>
                  </a:cubicBezTo>
                  <a:cubicBezTo>
                    <a:pt x="1203" y="1790"/>
                    <a:pt x="1578" y="1146"/>
                    <a:pt x="1578" y="623"/>
                  </a:cubicBezTo>
                  <a:cubicBezTo>
                    <a:pt x="1578" y="361"/>
                    <a:pt x="1479" y="177"/>
                    <a:pt x="1331" y="92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2003550" y="1149825"/>
              <a:ext cx="47775" cy="67400"/>
            </a:xfrm>
            <a:custGeom>
              <a:rect l="l" t="t" r="r" b="b"/>
              <a:pathLst>
                <a:path w="1910" h="2696" extrusionOk="0">
                  <a:moveTo>
                    <a:pt x="1755" y="114"/>
                  </a:moveTo>
                  <a:cubicBezTo>
                    <a:pt x="1564" y="0"/>
                    <a:pt x="1309" y="22"/>
                    <a:pt x="1026" y="184"/>
                  </a:cubicBezTo>
                  <a:cubicBezTo>
                    <a:pt x="460" y="510"/>
                    <a:pt x="0" y="1302"/>
                    <a:pt x="7" y="1953"/>
                  </a:cubicBezTo>
                  <a:cubicBezTo>
                    <a:pt x="7" y="2271"/>
                    <a:pt x="120" y="2498"/>
                    <a:pt x="304" y="2604"/>
                  </a:cubicBezTo>
                  <a:lnTo>
                    <a:pt x="460" y="2696"/>
                  </a:lnTo>
                  <a:cubicBezTo>
                    <a:pt x="276" y="2590"/>
                    <a:pt x="163" y="2363"/>
                    <a:pt x="156" y="2038"/>
                  </a:cubicBezTo>
                  <a:cubicBezTo>
                    <a:pt x="156" y="1387"/>
                    <a:pt x="616" y="595"/>
                    <a:pt x="1182" y="269"/>
                  </a:cubicBezTo>
                  <a:cubicBezTo>
                    <a:pt x="1465" y="107"/>
                    <a:pt x="1719" y="92"/>
                    <a:pt x="1910" y="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2007425" y="1148400"/>
              <a:ext cx="51325" cy="75200"/>
            </a:xfrm>
            <a:custGeom>
              <a:rect l="l" t="t" r="r" b="b"/>
              <a:pathLst>
                <a:path w="2053" h="3008" extrusionOk="0">
                  <a:moveTo>
                    <a:pt x="1027" y="326"/>
                  </a:moveTo>
                  <a:cubicBezTo>
                    <a:pt x="461" y="659"/>
                    <a:pt x="1" y="1451"/>
                    <a:pt x="1" y="2095"/>
                  </a:cubicBezTo>
                  <a:cubicBezTo>
                    <a:pt x="8" y="2746"/>
                    <a:pt x="461" y="3007"/>
                    <a:pt x="1027" y="2682"/>
                  </a:cubicBezTo>
                  <a:cubicBezTo>
                    <a:pt x="1593" y="2357"/>
                    <a:pt x="2052" y="1564"/>
                    <a:pt x="2052" y="913"/>
                  </a:cubicBezTo>
                  <a:cubicBezTo>
                    <a:pt x="2052" y="263"/>
                    <a:pt x="1585" y="1"/>
                    <a:pt x="1027" y="326"/>
                  </a:cubicBezTo>
                  <a:close/>
                  <a:moveTo>
                    <a:pt x="1027" y="2463"/>
                  </a:moveTo>
                  <a:cubicBezTo>
                    <a:pt x="574" y="2724"/>
                    <a:pt x="199" y="2512"/>
                    <a:pt x="199" y="1989"/>
                  </a:cubicBezTo>
                  <a:cubicBezTo>
                    <a:pt x="192" y="1465"/>
                    <a:pt x="567" y="821"/>
                    <a:pt x="1027" y="553"/>
                  </a:cubicBezTo>
                  <a:cubicBezTo>
                    <a:pt x="1479" y="291"/>
                    <a:pt x="1854" y="503"/>
                    <a:pt x="1861" y="1027"/>
                  </a:cubicBezTo>
                  <a:cubicBezTo>
                    <a:pt x="1861" y="1557"/>
                    <a:pt x="1486" y="2194"/>
                    <a:pt x="1027" y="2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1595700" y="460950"/>
              <a:ext cx="481800" cy="278575"/>
            </a:xfrm>
            <a:custGeom>
              <a:rect l="l" t="t" r="r" b="b"/>
              <a:pathLst>
                <a:path w="19272" h="11143" extrusionOk="0">
                  <a:moveTo>
                    <a:pt x="4252" y="1"/>
                  </a:moveTo>
                  <a:lnTo>
                    <a:pt x="4054" y="121"/>
                  </a:lnTo>
                  <a:lnTo>
                    <a:pt x="18861" y="8674"/>
                  </a:lnTo>
                  <a:lnTo>
                    <a:pt x="15012" y="10909"/>
                  </a:lnTo>
                  <a:lnTo>
                    <a:pt x="206" y="2356"/>
                  </a:lnTo>
                  <a:lnTo>
                    <a:pt x="1" y="2477"/>
                  </a:lnTo>
                  <a:lnTo>
                    <a:pt x="15020" y="11143"/>
                  </a:lnTo>
                  <a:lnTo>
                    <a:pt x="19271" y="8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1536450" y="519500"/>
              <a:ext cx="370550" cy="847000"/>
            </a:xfrm>
            <a:custGeom>
              <a:rect l="l" t="t" r="r" b="b"/>
              <a:pathLst>
                <a:path w="14822" h="33880" extrusionOk="0">
                  <a:moveTo>
                    <a:pt x="14822" y="8553"/>
                  </a:moveTo>
                  <a:lnTo>
                    <a:pt x="14815" y="33880"/>
                  </a:lnTo>
                  <a:lnTo>
                    <a:pt x="1" y="2532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1539300" y="551675"/>
              <a:ext cx="358150" cy="759300"/>
            </a:xfrm>
            <a:custGeom>
              <a:rect l="l" t="t" r="r" b="b"/>
              <a:pathLst>
                <a:path w="14325" h="30371" extrusionOk="0">
                  <a:moveTo>
                    <a:pt x="14318" y="27824"/>
                  </a:moveTo>
                  <a:lnTo>
                    <a:pt x="14326" y="8271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711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1533450" y="555050"/>
              <a:ext cx="358175" cy="759450"/>
            </a:xfrm>
            <a:custGeom>
              <a:rect l="l" t="t" r="r" b="b"/>
              <a:pathLst>
                <a:path w="14327" h="30378" extrusionOk="0">
                  <a:moveTo>
                    <a:pt x="14319" y="27873"/>
                  </a:moveTo>
                  <a:lnTo>
                    <a:pt x="14326" y="8270"/>
                  </a:lnTo>
                  <a:lnTo>
                    <a:pt x="8" y="0"/>
                  </a:lnTo>
                  <a:lnTo>
                    <a:pt x="1" y="24188"/>
                  </a:lnTo>
                  <a:lnTo>
                    <a:pt x="10725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1527625" y="558400"/>
              <a:ext cx="358150" cy="759825"/>
            </a:xfrm>
            <a:custGeom>
              <a:rect l="l" t="t" r="r" b="b"/>
              <a:pathLst>
                <a:path w="14325" h="30393" extrusionOk="0">
                  <a:moveTo>
                    <a:pt x="14319" y="27909"/>
                  </a:moveTo>
                  <a:lnTo>
                    <a:pt x="14326" y="8271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739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1521775" y="561950"/>
              <a:ext cx="358175" cy="759800"/>
            </a:xfrm>
            <a:custGeom>
              <a:rect l="l" t="t" r="r" b="b"/>
              <a:pathLst>
                <a:path w="14327" h="30392" extrusionOk="0">
                  <a:moveTo>
                    <a:pt x="14319" y="27937"/>
                  </a:moveTo>
                  <a:lnTo>
                    <a:pt x="14326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54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1515950" y="565300"/>
              <a:ext cx="358325" cy="760000"/>
            </a:xfrm>
            <a:custGeom>
              <a:rect l="l" t="t" r="r" b="b"/>
              <a:pathLst>
                <a:path w="14333" h="30400" extrusionOk="0">
                  <a:moveTo>
                    <a:pt x="14319" y="27973"/>
                  </a:moveTo>
                  <a:lnTo>
                    <a:pt x="14333" y="8263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67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1510100" y="568475"/>
              <a:ext cx="358350" cy="760350"/>
            </a:xfrm>
            <a:custGeom>
              <a:rect l="l" t="t" r="r" b="b"/>
              <a:pathLst>
                <a:path w="14334" h="30414" extrusionOk="0">
                  <a:moveTo>
                    <a:pt x="14319" y="28015"/>
                  </a:moveTo>
                  <a:lnTo>
                    <a:pt x="14333" y="8271"/>
                  </a:lnTo>
                  <a:lnTo>
                    <a:pt x="15" y="1"/>
                  </a:lnTo>
                  <a:lnTo>
                    <a:pt x="1" y="24188"/>
                  </a:lnTo>
                  <a:lnTo>
                    <a:pt x="10782" y="304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1504275" y="572025"/>
              <a:ext cx="358325" cy="760350"/>
            </a:xfrm>
            <a:custGeom>
              <a:rect l="l" t="t" r="r" b="b"/>
              <a:pathLst>
                <a:path w="14333" h="30414" extrusionOk="0">
                  <a:moveTo>
                    <a:pt x="10831" y="30392"/>
                  </a:moveTo>
                  <a:lnTo>
                    <a:pt x="14319" y="28043"/>
                  </a:lnTo>
                  <a:lnTo>
                    <a:pt x="14333" y="8263"/>
                  </a:lnTo>
                  <a:lnTo>
                    <a:pt x="14" y="0"/>
                  </a:lnTo>
                  <a:lnTo>
                    <a:pt x="0" y="24181"/>
                  </a:lnTo>
                  <a:lnTo>
                    <a:pt x="10796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1498425" y="575375"/>
              <a:ext cx="358350" cy="760525"/>
            </a:xfrm>
            <a:custGeom>
              <a:rect l="l" t="t" r="r" b="b"/>
              <a:pathLst>
                <a:path w="14334" h="30421" extrusionOk="0">
                  <a:moveTo>
                    <a:pt x="11065" y="30258"/>
                  </a:moveTo>
                  <a:lnTo>
                    <a:pt x="14326" y="28079"/>
                  </a:lnTo>
                  <a:lnTo>
                    <a:pt x="14333" y="8264"/>
                  </a:lnTo>
                  <a:lnTo>
                    <a:pt x="15" y="1"/>
                  </a:lnTo>
                  <a:lnTo>
                    <a:pt x="1" y="24181"/>
                  </a:lnTo>
                  <a:lnTo>
                    <a:pt x="10803" y="304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1492600" y="578750"/>
              <a:ext cx="358350" cy="760525"/>
            </a:xfrm>
            <a:custGeom>
              <a:rect l="l" t="t" r="r" b="b"/>
              <a:pathLst>
                <a:path w="14334" h="30421" extrusionOk="0">
                  <a:moveTo>
                    <a:pt x="11298" y="30123"/>
                  </a:moveTo>
                  <a:lnTo>
                    <a:pt x="14326" y="28107"/>
                  </a:lnTo>
                  <a:lnTo>
                    <a:pt x="14333" y="8263"/>
                  </a:lnTo>
                  <a:lnTo>
                    <a:pt x="15" y="0"/>
                  </a:lnTo>
                  <a:lnTo>
                    <a:pt x="0" y="24180"/>
                  </a:lnTo>
                  <a:lnTo>
                    <a:pt x="10817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1486750" y="582100"/>
              <a:ext cx="358350" cy="760700"/>
            </a:xfrm>
            <a:custGeom>
              <a:rect l="l" t="t" r="r" b="b"/>
              <a:pathLst>
                <a:path w="14334" h="30428" extrusionOk="0">
                  <a:moveTo>
                    <a:pt x="11532" y="29989"/>
                  </a:moveTo>
                  <a:lnTo>
                    <a:pt x="14326" y="28135"/>
                  </a:lnTo>
                  <a:lnTo>
                    <a:pt x="14334" y="8264"/>
                  </a:lnTo>
                  <a:lnTo>
                    <a:pt x="15" y="1"/>
                  </a:lnTo>
                  <a:lnTo>
                    <a:pt x="1" y="24181"/>
                  </a:lnTo>
                  <a:lnTo>
                    <a:pt x="10825" y="30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1481100" y="58547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758" y="29854"/>
                  </a:moveTo>
                  <a:lnTo>
                    <a:pt x="14319" y="28156"/>
                  </a:lnTo>
                  <a:lnTo>
                    <a:pt x="14326" y="8263"/>
                  </a:lnTo>
                  <a:lnTo>
                    <a:pt x="8" y="0"/>
                  </a:lnTo>
                  <a:lnTo>
                    <a:pt x="1" y="24180"/>
                  </a:lnTo>
                  <a:lnTo>
                    <a:pt x="10824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1475275" y="588825"/>
              <a:ext cx="358150" cy="760875"/>
            </a:xfrm>
            <a:custGeom>
              <a:rect l="l" t="t" r="r" b="b"/>
              <a:pathLst>
                <a:path w="14325" h="30435" extrusionOk="0">
                  <a:moveTo>
                    <a:pt x="11991" y="29720"/>
                  </a:moveTo>
                  <a:lnTo>
                    <a:pt x="14319" y="28185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31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1469425" y="592175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2225" y="29586"/>
                  </a:moveTo>
                  <a:lnTo>
                    <a:pt x="14319" y="28213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39" y="30442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1463600" y="595550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458" y="29451"/>
                  </a:moveTo>
                  <a:lnTo>
                    <a:pt x="14319" y="28234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45" y="3044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1435125" y="578225"/>
              <a:ext cx="378500" cy="850000"/>
            </a:xfrm>
            <a:custGeom>
              <a:rect l="l" t="t" r="r" b="b"/>
              <a:pathLst>
                <a:path w="15140" h="34000" extrusionOk="0">
                  <a:moveTo>
                    <a:pt x="14" y="0"/>
                  </a:moveTo>
                  <a:lnTo>
                    <a:pt x="0" y="25333"/>
                  </a:lnTo>
                  <a:lnTo>
                    <a:pt x="15019" y="33999"/>
                  </a:lnTo>
                  <a:lnTo>
                    <a:pt x="15139" y="862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1810600" y="733150"/>
              <a:ext cx="106650" cy="695075"/>
            </a:xfrm>
            <a:custGeom>
              <a:rect l="l" t="t" r="r" b="b"/>
              <a:pathLst>
                <a:path w="4266" h="27803" extrusionOk="0">
                  <a:moveTo>
                    <a:pt x="14" y="2476"/>
                  </a:moveTo>
                  <a:lnTo>
                    <a:pt x="0" y="27802"/>
                  </a:lnTo>
                  <a:lnTo>
                    <a:pt x="4252" y="25326"/>
                  </a:lnTo>
                  <a:lnTo>
                    <a:pt x="4266" y="0"/>
                  </a:lnTo>
                  <a:close/>
                  <a:moveTo>
                    <a:pt x="2370" y="21414"/>
                  </a:moveTo>
                  <a:cubicBezTo>
                    <a:pt x="1839" y="21718"/>
                    <a:pt x="1415" y="21478"/>
                    <a:pt x="1415" y="20870"/>
                  </a:cubicBezTo>
                  <a:cubicBezTo>
                    <a:pt x="1415" y="20261"/>
                    <a:pt x="1839" y="19525"/>
                    <a:pt x="2363" y="19221"/>
                  </a:cubicBezTo>
                  <a:cubicBezTo>
                    <a:pt x="2893" y="18917"/>
                    <a:pt x="3318" y="19165"/>
                    <a:pt x="3325" y="19766"/>
                  </a:cubicBezTo>
                  <a:cubicBezTo>
                    <a:pt x="3325" y="20374"/>
                    <a:pt x="2893" y="21110"/>
                    <a:pt x="2370" y="2141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1829875" y="795050"/>
              <a:ext cx="70400" cy="392650"/>
            </a:xfrm>
            <a:custGeom>
              <a:rect l="l" t="t" r="r" b="b"/>
              <a:pathLst>
                <a:path w="2816" h="15706" extrusionOk="0">
                  <a:moveTo>
                    <a:pt x="2816" y="14085"/>
                  </a:moveTo>
                  <a:lnTo>
                    <a:pt x="0" y="15705"/>
                  </a:lnTo>
                  <a:lnTo>
                    <a:pt x="0" y="1620"/>
                  </a:lnTo>
                  <a:lnTo>
                    <a:pt x="28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1848800" y="1206600"/>
              <a:ext cx="47775" cy="70050"/>
            </a:xfrm>
            <a:custGeom>
              <a:rect l="l" t="t" r="r" b="b"/>
              <a:pathLst>
                <a:path w="1910" h="2802" extrusionOk="0">
                  <a:moveTo>
                    <a:pt x="955" y="2498"/>
                  </a:moveTo>
                  <a:cubicBezTo>
                    <a:pt x="425" y="2802"/>
                    <a:pt x="0" y="2561"/>
                    <a:pt x="0" y="1953"/>
                  </a:cubicBezTo>
                  <a:cubicBezTo>
                    <a:pt x="0" y="1344"/>
                    <a:pt x="425" y="609"/>
                    <a:pt x="948" y="304"/>
                  </a:cubicBezTo>
                  <a:cubicBezTo>
                    <a:pt x="1479" y="0"/>
                    <a:pt x="1910" y="248"/>
                    <a:pt x="1910" y="849"/>
                  </a:cubicBezTo>
                  <a:cubicBezTo>
                    <a:pt x="1910" y="1458"/>
                    <a:pt x="1486" y="2193"/>
                    <a:pt x="955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1854275" y="1214025"/>
              <a:ext cx="39450" cy="54850"/>
            </a:xfrm>
            <a:custGeom>
              <a:rect l="l" t="t" r="r" b="b"/>
              <a:pathLst>
                <a:path w="1578" h="2194" extrusionOk="0">
                  <a:moveTo>
                    <a:pt x="1330" y="85"/>
                  </a:moveTo>
                  <a:lnTo>
                    <a:pt x="1175" y="0"/>
                  </a:lnTo>
                  <a:cubicBezTo>
                    <a:pt x="1323" y="85"/>
                    <a:pt x="1422" y="269"/>
                    <a:pt x="1422" y="531"/>
                  </a:cubicBezTo>
                  <a:cubicBezTo>
                    <a:pt x="1422" y="1054"/>
                    <a:pt x="1047" y="1698"/>
                    <a:pt x="588" y="1960"/>
                  </a:cubicBezTo>
                  <a:cubicBezTo>
                    <a:pt x="361" y="2094"/>
                    <a:pt x="149" y="2109"/>
                    <a:pt x="0" y="2017"/>
                  </a:cubicBezTo>
                  <a:lnTo>
                    <a:pt x="156" y="2109"/>
                  </a:lnTo>
                  <a:cubicBezTo>
                    <a:pt x="305" y="2193"/>
                    <a:pt x="517" y="2186"/>
                    <a:pt x="743" y="2052"/>
                  </a:cubicBezTo>
                  <a:cubicBezTo>
                    <a:pt x="1203" y="1783"/>
                    <a:pt x="1578" y="1139"/>
                    <a:pt x="1578" y="616"/>
                  </a:cubicBezTo>
                  <a:cubicBezTo>
                    <a:pt x="1571" y="361"/>
                    <a:pt x="1479" y="177"/>
                    <a:pt x="1330" y="85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1843300" y="1205350"/>
              <a:ext cx="47775" cy="67425"/>
            </a:xfrm>
            <a:custGeom>
              <a:rect l="l" t="t" r="r" b="b"/>
              <a:pathLst>
                <a:path w="1910" h="2697" extrusionOk="0">
                  <a:moveTo>
                    <a:pt x="1755" y="107"/>
                  </a:moveTo>
                  <a:cubicBezTo>
                    <a:pt x="1564" y="1"/>
                    <a:pt x="1310" y="15"/>
                    <a:pt x="1027" y="178"/>
                  </a:cubicBezTo>
                  <a:cubicBezTo>
                    <a:pt x="461" y="510"/>
                    <a:pt x="1" y="1302"/>
                    <a:pt x="8" y="1946"/>
                  </a:cubicBezTo>
                  <a:cubicBezTo>
                    <a:pt x="8" y="2272"/>
                    <a:pt x="121" y="2498"/>
                    <a:pt x="305" y="2604"/>
                  </a:cubicBezTo>
                  <a:lnTo>
                    <a:pt x="454" y="2696"/>
                  </a:lnTo>
                  <a:cubicBezTo>
                    <a:pt x="277" y="2590"/>
                    <a:pt x="164" y="2364"/>
                    <a:pt x="156" y="2038"/>
                  </a:cubicBezTo>
                  <a:cubicBezTo>
                    <a:pt x="156" y="1387"/>
                    <a:pt x="609" y="595"/>
                    <a:pt x="1175" y="270"/>
                  </a:cubicBezTo>
                  <a:cubicBezTo>
                    <a:pt x="1465" y="107"/>
                    <a:pt x="1720" y="93"/>
                    <a:pt x="1911" y="1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1847200" y="1203950"/>
              <a:ext cx="51325" cy="75175"/>
            </a:xfrm>
            <a:custGeom>
              <a:rect l="l" t="t" r="r" b="b"/>
              <a:pathLst>
                <a:path w="2053" h="3007" extrusionOk="0">
                  <a:moveTo>
                    <a:pt x="1019" y="326"/>
                  </a:moveTo>
                  <a:cubicBezTo>
                    <a:pt x="453" y="651"/>
                    <a:pt x="0" y="1443"/>
                    <a:pt x="0" y="2094"/>
                  </a:cubicBezTo>
                  <a:cubicBezTo>
                    <a:pt x="8" y="2745"/>
                    <a:pt x="460" y="3007"/>
                    <a:pt x="1026" y="2681"/>
                  </a:cubicBezTo>
                  <a:cubicBezTo>
                    <a:pt x="1592" y="2356"/>
                    <a:pt x="2052" y="1564"/>
                    <a:pt x="2052" y="913"/>
                  </a:cubicBezTo>
                  <a:cubicBezTo>
                    <a:pt x="2045" y="262"/>
                    <a:pt x="1585" y="0"/>
                    <a:pt x="1019" y="326"/>
                  </a:cubicBezTo>
                  <a:close/>
                  <a:moveTo>
                    <a:pt x="1026" y="2455"/>
                  </a:moveTo>
                  <a:cubicBezTo>
                    <a:pt x="573" y="2724"/>
                    <a:pt x="199" y="2512"/>
                    <a:pt x="199" y="1981"/>
                  </a:cubicBezTo>
                  <a:cubicBezTo>
                    <a:pt x="191" y="1457"/>
                    <a:pt x="566" y="814"/>
                    <a:pt x="1026" y="552"/>
                  </a:cubicBezTo>
                  <a:cubicBezTo>
                    <a:pt x="1479" y="283"/>
                    <a:pt x="1854" y="495"/>
                    <a:pt x="1861" y="1026"/>
                  </a:cubicBezTo>
                  <a:cubicBezTo>
                    <a:pt x="1861" y="1549"/>
                    <a:pt x="1486" y="2193"/>
                    <a:pt x="1026" y="24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1435475" y="516500"/>
              <a:ext cx="481775" cy="278575"/>
            </a:xfrm>
            <a:custGeom>
              <a:rect l="l" t="t" r="r" b="b"/>
              <a:pathLst>
                <a:path w="19271" h="11143" extrusionOk="0">
                  <a:moveTo>
                    <a:pt x="4252" y="0"/>
                  </a:moveTo>
                  <a:lnTo>
                    <a:pt x="4047" y="120"/>
                  </a:lnTo>
                  <a:lnTo>
                    <a:pt x="18861" y="8673"/>
                  </a:lnTo>
                  <a:lnTo>
                    <a:pt x="15012" y="10909"/>
                  </a:lnTo>
                  <a:lnTo>
                    <a:pt x="206" y="2356"/>
                  </a:lnTo>
                  <a:lnTo>
                    <a:pt x="0" y="2469"/>
                  </a:lnTo>
                  <a:lnTo>
                    <a:pt x="15019" y="11142"/>
                  </a:lnTo>
                  <a:lnTo>
                    <a:pt x="19271" y="8666"/>
                  </a:lnTo>
                  <a:close/>
                </a:path>
              </a:pathLst>
            </a:custGeom>
            <a:solidFill>
              <a:srgbClr val="2D2B29">
                <a:alpha val="9371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951" name="Google Shape;1951;p42"/>
          <p:cNvCxnSpPr/>
          <p:nvPr/>
        </p:nvCxnSpPr>
        <p:spPr>
          <a:xfrm>
            <a:off x="4947000" y="-96250"/>
            <a:ext cx="1677600" cy="968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52" name="Google Shape;1952;p42"/>
          <p:cNvCxnSpPr/>
          <p:nvPr/>
        </p:nvCxnSpPr>
        <p:spPr>
          <a:xfrm>
            <a:off x="-652825" y="-473225"/>
            <a:ext cx="1984500" cy="1145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2" name="Google Shape;6404;p89"/>
          <p:cNvGrpSpPr/>
          <p:nvPr/>
        </p:nvGrpSpPr>
        <p:grpSpPr>
          <a:xfrm>
            <a:off x="459493" y="3234081"/>
            <a:ext cx="1451424" cy="1573688"/>
            <a:chOff x="5123925" y="3125375"/>
            <a:chExt cx="1101650" cy="1194450"/>
          </a:xfrm>
        </p:grpSpPr>
        <p:sp>
          <p:nvSpPr>
            <p:cNvPr id="233" name="Google Shape;6405;p89"/>
            <p:cNvSpPr/>
            <p:nvPr/>
          </p:nvSpPr>
          <p:spPr>
            <a:xfrm>
              <a:off x="5123925" y="3684175"/>
              <a:ext cx="1100850" cy="635650"/>
            </a:xfrm>
            <a:custGeom>
              <a:rect l="l" t="t" r="r" b="b"/>
              <a:pathLst>
                <a:path w="44034" h="25426" extrusionOk="0">
                  <a:moveTo>
                    <a:pt x="18901" y="1"/>
                  </a:moveTo>
                  <a:lnTo>
                    <a:pt x="1" y="10917"/>
                  </a:lnTo>
                  <a:lnTo>
                    <a:pt x="25133" y="25425"/>
                  </a:lnTo>
                  <a:lnTo>
                    <a:pt x="44033" y="14509"/>
                  </a:lnTo>
                  <a:lnTo>
                    <a:pt x="18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" name="Google Shape;6406;p89"/>
            <p:cNvSpPr/>
            <p:nvPr/>
          </p:nvSpPr>
          <p:spPr>
            <a:xfrm>
              <a:off x="5125000" y="3682300"/>
              <a:ext cx="1100575" cy="635350"/>
            </a:xfrm>
            <a:custGeom>
              <a:rect l="l" t="t" r="r" b="b"/>
              <a:pathLst>
                <a:path w="44023" h="25414" extrusionOk="0">
                  <a:moveTo>
                    <a:pt x="18891" y="0"/>
                  </a:moveTo>
                  <a:lnTo>
                    <a:pt x="1" y="10905"/>
                  </a:lnTo>
                  <a:lnTo>
                    <a:pt x="25122" y="25413"/>
                  </a:lnTo>
                  <a:lnTo>
                    <a:pt x="44023" y="14508"/>
                  </a:lnTo>
                  <a:lnTo>
                    <a:pt x="18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" name="Google Shape;6407;p89"/>
            <p:cNvSpPr/>
            <p:nvPr/>
          </p:nvSpPr>
          <p:spPr>
            <a:xfrm>
              <a:off x="5579950" y="4186450"/>
              <a:ext cx="10825" cy="6250"/>
            </a:xfrm>
            <a:custGeom>
              <a:rect l="l" t="t" r="r" b="b"/>
              <a:pathLst>
                <a:path w="432" h="250" extrusionOk="0">
                  <a:moveTo>
                    <a:pt x="292" y="0"/>
                  </a:moveTo>
                  <a:lnTo>
                    <a:pt x="0" y="163"/>
                  </a:lnTo>
                  <a:lnTo>
                    <a:pt x="141" y="249"/>
                  </a:lnTo>
                  <a:lnTo>
                    <a:pt x="433" y="7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" name="Google Shape;6408;p89"/>
            <p:cNvSpPr/>
            <p:nvPr/>
          </p:nvSpPr>
          <p:spPr>
            <a:xfrm>
              <a:off x="5591850" y="4177525"/>
              <a:ext cx="14075" cy="8125"/>
            </a:xfrm>
            <a:custGeom>
              <a:rect l="l" t="t" r="r" b="b"/>
              <a:pathLst>
                <a:path w="563" h="325" extrusionOk="0">
                  <a:moveTo>
                    <a:pt x="422" y="0"/>
                  </a:moveTo>
                  <a:lnTo>
                    <a:pt x="0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" name="Google Shape;6409;p89"/>
            <p:cNvSpPr/>
            <p:nvPr/>
          </p:nvSpPr>
          <p:spPr>
            <a:xfrm>
              <a:off x="5607000" y="4165625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49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" name="Google Shape;6410;p89"/>
            <p:cNvSpPr/>
            <p:nvPr/>
          </p:nvSpPr>
          <p:spPr>
            <a:xfrm>
              <a:off x="5627825" y="4151275"/>
              <a:ext cx="24075" cy="13825"/>
            </a:xfrm>
            <a:custGeom>
              <a:rect l="l" t="t" r="r" b="b"/>
              <a:pathLst>
                <a:path w="963" h="553" extrusionOk="0">
                  <a:moveTo>
                    <a:pt x="822" y="1"/>
                  </a:moveTo>
                  <a:lnTo>
                    <a:pt x="0" y="466"/>
                  </a:lnTo>
                  <a:lnTo>
                    <a:pt x="141" y="553"/>
                  </a:lnTo>
                  <a:lnTo>
                    <a:pt x="963" y="77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" name="Google Shape;6411;p89"/>
            <p:cNvSpPr/>
            <p:nvPr/>
          </p:nvSpPr>
          <p:spPr>
            <a:xfrm>
              <a:off x="5652975" y="4143450"/>
              <a:ext cx="12450" cy="7050"/>
            </a:xfrm>
            <a:custGeom>
              <a:rect l="l" t="t" r="r" b="b"/>
              <a:pathLst>
                <a:path w="498" h="282" extrusionOk="0">
                  <a:moveTo>
                    <a:pt x="357" y="0"/>
                  </a:moveTo>
                  <a:lnTo>
                    <a:pt x="0" y="195"/>
                  </a:lnTo>
                  <a:lnTo>
                    <a:pt x="141" y="281"/>
                  </a:lnTo>
                  <a:lnTo>
                    <a:pt x="498" y="7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" name="Google Shape;6412;p89"/>
            <p:cNvSpPr/>
            <p:nvPr/>
          </p:nvSpPr>
          <p:spPr>
            <a:xfrm>
              <a:off x="5589400" y="4186725"/>
              <a:ext cx="19775" cy="11375"/>
            </a:xfrm>
            <a:custGeom>
              <a:rect l="l" t="t" r="r" b="b"/>
              <a:pathLst>
                <a:path w="791" h="455" extrusionOk="0">
                  <a:moveTo>
                    <a:pt x="650" y="0"/>
                  </a:moveTo>
                  <a:lnTo>
                    <a:pt x="1" y="379"/>
                  </a:lnTo>
                  <a:lnTo>
                    <a:pt x="141" y="455"/>
                  </a:lnTo>
                  <a:lnTo>
                    <a:pt x="79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" name="Google Shape;6413;p89"/>
            <p:cNvSpPr/>
            <p:nvPr/>
          </p:nvSpPr>
          <p:spPr>
            <a:xfrm>
              <a:off x="5610225" y="4178050"/>
              <a:ext cx="14100" cy="7875"/>
            </a:xfrm>
            <a:custGeom>
              <a:rect l="l" t="t" r="r" b="b"/>
              <a:pathLst>
                <a:path w="564" h="315" extrusionOk="0">
                  <a:moveTo>
                    <a:pt x="423" y="1"/>
                  </a:moveTo>
                  <a:lnTo>
                    <a:pt x="1" y="239"/>
                  </a:lnTo>
                  <a:lnTo>
                    <a:pt x="142" y="315"/>
                  </a:lnTo>
                  <a:lnTo>
                    <a:pt x="563" y="7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" name="Google Shape;6414;p89"/>
            <p:cNvSpPr/>
            <p:nvPr/>
          </p:nvSpPr>
          <p:spPr>
            <a:xfrm>
              <a:off x="5625650" y="4167775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304"/>
                  </a:lnTo>
                  <a:lnTo>
                    <a:pt x="141" y="380"/>
                  </a:lnTo>
                  <a:lnTo>
                    <a:pt x="650" y="7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" name="Google Shape;6415;p89"/>
            <p:cNvSpPr/>
            <p:nvPr/>
          </p:nvSpPr>
          <p:spPr>
            <a:xfrm>
              <a:off x="5643225" y="4160475"/>
              <a:ext cx="11400" cy="6525"/>
            </a:xfrm>
            <a:custGeom>
              <a:rect l="l" t="t" r="r" b="b"/>
              <a:pathLst>
                <a:path w="456" h="261" extrusionOk="0">
                  <a:moveTo>
                    <a:pt x="315" y="1"/>
                  </a:moveTo>
                  <a:lnTo>
                    <a:pt x="1" y="185"/>
                  </a:lnTo>
                  <a:lnTo>
                    <a:pt x="141" y="260"/>
                  </a:lnTo>
                  <a:lnTo>
                    <a:pt x="455" y="76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" name="Google Shape;6416;p89"/>
            <p:cNvSpPr/>
            <p:nvPr/>
          </p:nvSpPr>
          <p:spPr>
            <a:xfrm>
              <a:off x="5655950" y="4150200"/>
              <a:ext cx="16800" cy="9500"/>
            </a:xfrm>
            <a:custGeom>
              <a:rect l="l" t="t" r="r" b="b"/>
              <a:pathLst>
                <a:path w="672" h="380" extrusionOk="0">
                  <a:moveTo>
                    <a:pt x="530" y="1"/>
                  </a:moveTo>
                  <a:lnTo>
                    <a:pt x="0" y="304"/>
                  </a:lnTo>
                  <a:lnTo>
                    <a:pt x="130" y="379"/>
                  </a:lnTo>
                  <a:lnTo>
                    <a:pt x="671" y="7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" name="Google Shape;6417;p89"/>
            <p:cNvSpPr/>
            <p:nvPr/>
          </p:nvSpPr>
          <p:spPr>
            <a:xfrm>
              <a:off x="5598875" y="4197275"/>
              <a:ext cx="10850" cy="6225"/>
            </a:xfrm>
            <a:custGeom>
              <a:rect l="l" t="t" r="r" b="b"/>
              <a:pathLst>
                <a:path w="433" h="249" extrusionOk="0">
                  <a:moveTo>
                    <a:pt x="293" y="0"/>
                  </a:moveTo>
                  <a:lnTo>
                    <a:pt x="0" y="173"/>
                  </a:lnTo>
                  <a:lnTo>
                    <a:pt x="141" y="249"/>
                  </a:lnTo>
                  <a:lnTo>
                    <a:pt x="433" y="87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6" name="Google Shape;6418;p89"/>
            <p:cNvSpPr/>
            <p:nvPr/>
          </p:nvSpPr>
          <p:spPr>
            <a:xfrm>
              <a:off x="5610775" y="4188600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2" y="1"/>
                  </a:moveTo>
                  <a:lnTo>
                    <a:pt x="1" y="239"/>
                  </a:lnTo>
                  <a:lnTo>
                    <a:pt x="141" y="325"/>
                  </a:lnTo>
                  <a:lnTo>
                    <a:pt x="563" y="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7" name="Google Shape;6419;p89"/>
            <p:cNvSpPr/>
            <p:nvPr/>
          </p:nvSpPr>
          <p:spPr>
            <a:xfrm>
              <a:off x="5626200" y="4179675"/>
              <a:ext cx="14350" cy="8150"/>
            </a:xfrm>
            <a:custGeom>
              <a:rect l="l" t="t" r="r" b="b"/>
              <a:pathLst>
                <a:path w="574" h="326" extrusionOk="0">
                  <a:moveTo>
                    <a:pt x="433" y="1"/>
                  </a:moveTo>
                  <a:lnTo>
                    <a:pt x="0" y="250"/>
                  </a:lnTo>
                  <a:lnTo>
                    <a:pt x="130" y="325"/>
                  </a:lnTo>
                  <a:lnTo>
                    <a:pt x="574" y="7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8" name="Google Shape;6420;p89"/>
            <p:cNvSpPr/>
            <p:nvPr/>
          </p:nvSpPr>
          <p:spPr>
            <a:xfrm>
              <a:off x="5641600" y="4159675"/>
              <a:ext cx="33300" cy="19225"/>
            </a:xfrm>
            <a:custGeom>
              <a:rect l="l" t="t" r="r" b="b"/>
              <a:pathLst>
                <a:path w="1332" h="769" extrusionOk="0">
                  <a:moveTo>
                    <a:pt x="1191" y="0"/>
                  </a:moveTo>
                  <a:lnTo>
                    <a:pt x="1" y="693"/>
                  </a:lnTo>
                  <a:lnTo>
                    <a:pt x="142" y="768"/>
                  </a:lnTo>
                  <a:lnTo>
                    <a:pt x="1332" y="8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9" name="Google Shape;6421;p89"/>
            <p:cNvSpPr/>
            <p:nvPr/>
          </p:nvSpPr>
          <p:spPr>
            <a:xfrm>
              <a:off x="5608350" y="4197525"/>
              <a:ext cx="19750" cy="11400"/>
            </a:xfrm>
            <a:custGeom>
              <a:rect l="l" t="t" r="r" b="b"/>
              <a:pathLst>
                <a:path w="790" h="456" extrusionOk="0">
                  <a:moveTo>
                    <a:pt x="649" y="1"/>
                  </a:moveTo>
                  <a:lnTo>
                    <a:pt x="0" y="380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0" name="Google Shape;6422;p89"/>
            <p:cNvSpPr/>
            <p:nvPr/>
          </p:nvSpPr>
          <p:spPr>
            <a:xfrm>
              <a:off x="5629175" y="4188875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1" name="Google Shape;6423;p89"/>
            <p:cNvSpPr/>
            <p:nvPr/>
          </p:nvSpPr>
          <p:spPr>
            <a:xfrm>
              <a:off x="5644575" y="4178600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304"/>
                  </a:lnTo>
                  <a:lnTo>
                    <a:pt x="142" y="379"/>
                  </a:lnTo>
                  <a:lnTo>
                    <a:pt x="650" y="8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2" name="Google Shape;6424;p89"/>
            <p:cNvSpPr/>
            <p:nvPr/>
          </p:nvSpPr>
          <p:spPr>
            <a:xfrm>
              <a:off x="5662175" y="4171300"/>
              <a:ext cx="11375" cy="6775"/>
            </a:xfrm>
            <a:custGeom>
              <a:rect l="l" t="t" r="r" b="b"/>
              <a:pathLst>
                <a:path w="455" h="271" extrusionOk="0">
                  <a:moveTo>
                    <a:pt x="314" y="0"/>
                  </a:moveTo>
                  <a:lnTo>
                    <a:pt x="0" y="184"/>
                  </a:lnTo>
                  <a:lnTo>
                    <a:pt x="141" y="271"/>
                  </a:lnTo>
                  <a:lnTo>
                    <a:pt x="454" y="87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3" name="Google Shape;6425;p89"/>
            <p:cNvSpPr/>
            <p:nvPr/>
          </p:nvSpPr>
          <p:spPr>
            <a:xfrm>
              <a:off x="5617800" y="4208350"/>
              <a:ext cx="10850" cy="5975"/>
            </a:xfrm>
            <a:custGeom>
              <a:rect l="l" t="t" r="r" b="b"/>
              <a:pathLst>
                <a:path w="433" h="239" extrusionOk="0">
                  <a:moveTo>
                    <a:pt x="293" y="1"/>
                  </a:moveTo>
                  <a:lnTo>
                    <a:pt x="1" y="163"/>
                  </a:lnTo>
                  <a:lnTo>
                    <a:pt x="141" y="239"/>
                  </a:lnTo>
                  <a:lnTo>
                    <a:pt x="434" y="7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4" name="Google Shape;6426;p89"/>
            <p:cNvSpPr/>
            <p:nvPr/>
          </p:nvSpPr>
          <p:spPr>
            <a:xfrm>
              <a:off x="5629700" y="4199425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3" y="1"/>
                  </a:moveTo>
                  <a:lnTo>
                    <a:pt x="1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5" name="Google Shape;6427;p89"/>
            <p:cNvSpPr/>
            <p:nvPr/>
          </p:nvSpPr>
          <p:spPr>
            <a:xfrm>
              <a:off x="5645125" y="4187800"/>
              <a:ext cx="18950" cy="11125"/>
            </a:xfrm>
            <a:custGeom>
              <a:rect l="l" t="t" r="r" b="b"/>
              <a:pathLst>
                <a:path w="758" h="445" extrusionOk="0">
                  <a:moveTo>
                    <a:pt x="617" y="0"/>
                  </a:moveTo>
                  <a:lnTo>
                    <a:pt x="1" y="357"/>
                  </a:lnTo>
                  <a:lnTo>
                    <a:pt x="130" y="444"/>
                  </a:lnTo>
                  <a:lnTo>
                    <a:pt x="758" y="76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6" name="Google Shape;6428;p89"/>
            <p:cNvSpPr/>
            <p:nvPr/>
          </p:nvSpPr>
          <p:spPr>
            <a:xfrm>
              <a:off x="5777375" y="4071775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36" y="0"/>
                  </a:moveTo>
                  <a:lnTo>
                    <a:pt x="1" y="195"/>
                  </a:lnTo>
                  <a:lnTo>
                    <a:pt x="142" y="281"/>
                  </a:lnTo>
                  <a:lnTo>
                    <a:pt x="477" y="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7" name="Google Shape;6429;p89"/>
            <p:cNvSpPr/>
            <p:nvPr/>
          </p:nvSpPr>
          <p:spPr>
            <a:xfrm>
              <a:off x="5791175" y="4061500"/>
              <a:ext cx="15725" cy="9200"/>
            </a:xfrm>
            <a:custGeom>
              <a:rect l="l" t="t" r="r" b="b"/>
              <a:pathLst>
                <a:path w="629" h="368" extrusionOk="0">
                  <a:moveTo>
                    <a:pt x="498" y="0"/>
                  </a:moveTo>
                  <a:lnTo>
                    <a:pt x="1" y="29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8" name="Google Shape;6430;p89"/>
            <p:cNvSpPr/>
            <p:nvPr/>
          </p:nvSpPr>
          <p:spPr>
            <a:xfrm>
              <a:off x="5809025" y="4047700"/>
              <a:ext cx="22200" cy="12725"/>
            </a:xfrm>
            <a:custGeom>
              <a:rect l="l" t="t" r="r" b="b"/>
              <a:pathLst>
                <a:path w="887" h="509" extrusionOk="0">
                  <a:moveTo>
                    <a:pt x="747" y="0"/>
                  </a:moveTo>
                  <a:lnTo>
                    <a:pt x="1" y="433"/>
                  </a:lnTo>
                  <a:lnTo>
                    <a:pt x="141" y="509"/>
                  </a:lnTo>
                  <a:lnTo>
                    <a:pt x="888" y="7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9" name="Google Shape;6431;p89"/>
            <p:cNvSpPr/>
            <p:nvPr/>
          </p:nvSpPr>
          <p:spPr>
            <a:xfrm>
              <a:off x="5833100" y="4032825"/>
              <a:ext cx="23825" cy="13550"/>
            </a:xfrm>
            <a:custGeom>
              <a:rect l="l" t="t" r="r" b="b"/>
              <a:pathLst>
                <a:path w="953" h="542" extrusionOk="0">
                  <a:moveTo>
                    <a:pt x="812" y="0"/>
                  </a:moveTo>
                  <a:lnTo>
                    <a:pt x="1" y="465"/>
                  </a:lnTo>
                  <a:lnTo>
                    <a:pt x="141" y="541"/>
                  </a:lnTo>
                  <a:lnTo>
                    <a:pt x="953" y="7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0" name="Google Shape;6432;p89"/>
            <p:cNvSpPr/>
            <p:nvPr/>
          </p:nvSpPr>
          <p:spPr>
            <a:xfrm>
              <a:off x="5858800" y="4024700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47" y="1"/>
                  </a:moveTo>
                  <a:lnTo>
                    <a:pt x="0" y="195"/>
                  </a:lnTo>
                  <a:lnTo>
                    <a:pt x="141" y="282"/>
                  </a:lnTo>
                  <a:lnTo>
                    <a:pt x="476" y="76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1" name="Google Shape;6433;p89"/>
            <p:cNvSpPr/>
            <p:nvPr/>
          </p:nvSpPr>
          <p:spPr>
            <a:xfrm>
              <a:off x="5786850" y="4071225"/>
              <a:ext cx="22475" cy="13000"/>
            </a:xfrm>
            <a:custGeom>
              <a:rect l="l" t="t" r="r" b="b"/>
              <a:pathLst>
                <a:path w="899" h="520" extrusionOk="0">
                  <a:moveTo>
                    <a:pt x="758" y="1"/>
                  </a:moveTo>
                  <a:lnTo>
                    <a:pt x="1" y="433"/>
                  </a:lnTo>
                  <a:lnTo>
                    <a:pt x="141" y="520"/>
                  </a:lnTo>
                  <a:lnTo>
                    <a:pt x="899" y="76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2" name="Google Shape;6434;p89"/>
            <p:cNvSpPr/>
            <p:nvPr/>
          </p:nvSpPr>
          <p:spPr>
            <a:xfrm>
              <a:off x="5811200" y="4060950"/>
              <a:ext cx="15700" cy="9225"/>
            </a:xfrm>
            <a:custGeom>
              <a:rect l="l" t="t" r="r" b="b"/>
              <a:pathLst>
                <a:path w="628" h="369" extrusionOk="0">
                  <a:moveTo>
                    <a:pt x="487" y="0"/>
                  </a:moveTo>
                  <a:lnTo>
                    <a:pt x="0" y="28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3" name="Google Shape;6435;p89"/>
            <p:cNvSpPr/>
            <p:nvPr/>
          </p:nvSpPr>
          <p:spPr>
            <a:xfrm>
              <a:off x="5829050" y="4049050"/>
              <a:ext cx="18400" cy="10850"/>
            </a:xfrm>
            <a:custGeom>
              <a:rect l="l" t="t" r="r" b="b"/>
              <a:pathLst>
                <a:path w="736" h="433" extrusionOk="0">
                  <a:moveTo>
                    <a:pt x="595" y="0"/>
                  </a:moveTo>
                  <a:lnTo>
                    <a:pt x="0" y="347"/>
                  </a:lnTo>
                  <a:lnTo>
                    <a:pt x="130" y="433"/>
                  </a:lnTo>
                  <a:lnTo>
                    <a:pt x="736" y="8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4" name="Google Shape;6436;p89"/>
            <p:cNvSpPr/>
            <p:nvPr/>
          </p:nvSpPr>
          <p:spPr>
            <a:xfrm>
              <a:off x="5849325" y="4040650"/>
              <a:ext cx="13000" cy="7350"/>
            </a:xfrm>
            <a:custGeom>
              <a:rect l="l" t="t" r="r" b="b"/>
              <a:pathLst>
                <a:path w="520" h="294" extrusionOk="0">
                  <a:moveTo>
                    <a:pt x="379" y="1"/>
                  </a:moveTo>
                  <a:lnTo>
                    <a:pt x="1" y="217"/>
                  </a:lnTo>
                  <a:lnTo>
                    <a:pt x="141" y="293"/>
                  </a:lnTo>
                  <a:lnTo>
                    <a:pt x="520" y="7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5" name="Google Shape;6437;p89"/>
            <p:cNvSpPr/>
            <p:nvPr/>
          </p:nvSpPr>
          <p:spPr>
            <a:xfrm>
              <a:off x="5864200" y="4030125"/>
              <a:ext cx="16000" cy="9200"/>
            </a:xfrm>
            <a:custGeom>
              <a:rect l="l" t="t" r="r" b="b"/>
              <a:pathLst>
                <a:path w="640" h="368" extrusionOk="0">
                  <a:moveTo>
                    <a:pt x="498" y="0"/>
                  </a:moveTo>
                  <a:lnTo>
                    <a:pt x="1" y="292"/>
                  </a:lnTo>
                  <a:lnTo>
                    <a:pt x="141" y="368"/>
                  </a:lnTo>
                  <a:lnTo>
                    <a:pt x="639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6" name="Google Shape;6438;p89"/>
            <p:cNvSpPr/>
            <p:nvPr/>
          </p:nvSpPr>
          <p:spPr>
            <a:xfrm>
              <a:off x="5796325" y="4082850"/>
              <a:ext cx="11925" cy="6800"/>
            </a:xfrm>
            <a:custGeom>
              <a:rect l="l" t="t" r="r" b="b"/>
              <a:pathLst>
                <a:path w="477" h="272" extrusionOk="0">
                  <a:moveTo>
                    <a:pt x="336" y="1"/>
                  </a:moveTo>
                  <a:lnTo>
                    <a:pt x="0" y="185"/>
                  </a:lnTo>
                  <a:lnTo>
                    <a:pt x="141" y="271"/>
                  </a:lnTo>
                  <a:lnTo>
                    <a:pt x="476" y="7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" name="Google Shape;6439;p89"/>
            <p:cNvSpPr/>
            <p:nvPr/>
          </p:nvSpPr>
          <p:spPr>
            <a:xfrm>
              <a:off x="5810100" y="4072575"/>
              <a:ext cx="15725" cy="8950"/>
            </a:xfrm>
            <a:custGeom>
              <a:rect l="l" t="t" r="r" b="b"/>
              <a:pathLst>
                <a:path w="629" h="358" extrusionOk="0">
                  <a:moveTo>
                    <a:pt x="499" y="1"/>
                  </a:moveTo>
                  <a:lnTo>
                    <a:pt x="1" y="282"/>
                  </a:lnTo>
                  <a:lnTo>
                    <a:pt x="142" y="358"/>
                  </a:lnTo>
                  <a:lnTo>
                    <a:pt x="628" y="76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8" name="Google Shape;6440;p89"/>
            <p:cNvSpPr/>
            <p:nvPr/>
          </p:nvSpPr>
          <p:spPr>
            <a:xfrm>
              <a:off x="5827975" y="4062025"/>
              <a:ext cx="16250" cy="9225"/>
            </a:xfrm>
            <a:custGeom>
              <a:rect l="l" t="t" r="r" b="b"/>
              <a:pathLst>
                <a:path w="650" h="369" extrusionOk="0">
                  <a:moveTo>
                    <a:pt x="508" y="1"/>
                  </a:moveTo>
                  <a:lnTo>
                    <a:pt x="0" y="293"/>
                  </a:lnTo>
                  <a:lnTo>
                    <a:pt x="141" y="369"/>
                  </a:lnTo>
                  <a:lnTo>
                    <a:pt x="649" y="76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9" name="Google Shape;6441;p89"/>
            <p:cNvSpPr/>
            <p:nvPr/>
          </p:nvSpPr>
          <p:spPr>
            <a:xfrm>
              <a:off x="5846075" y="4038775"/>
              <a:ext cx="38175" cy="22200"/>
            </a:xfrm>
            <a:custGeom>
              <a:rect l="l" t="t" r="r" b="b"/>
              <a:pathLst>
                <a:path w="1527" h="887" extrusionOk="0">
                  <a:moveTo>
                    <a:pt x="1386" y="0"/>
                  </a:moveTo>
                  <a:lnTo>
                    <a:pt x="1" y="801"/>
                  </a:lnTo>
                  <a:lnTo>
                    <a:pt x="142" y="887"/>
                  </a:lnTo>
                  <a:lnTo>
                    <a:pt x="1526" y="87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0" name="Google Shape;6442;p89"/>
            <p:cNvSpPr/>
            <p:nvPr/>
          </p:nvSpPr>
          <p:spPr>
            <a:xfrm>
              <a:off x="5805775" y="4082050"/>
              <a:ext cx="22475" cy="13000"/>
            </a:xfrm>
            <a:custGeom>
              <a:rect l="l" t="t" r="r" b="b"/>
              <a:pathLst>
                <a:path w="899" h="520" extrusionOk="0">
                  <a:moveTo>
                    <a:pt x="758" y="0"/>
                  </a:moveTo>
                  <a:lnTo>
                    <a:pt x="1" y="444"/>
                  </a:lnTo>
                  <a:lnTo>
                    <a:pt x="142" y="520"/>
                  </a:lnTo>
                  <a:lnTo>
                    <a:pt x="899" y="8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1" name="Google Shape;6443;p89"/>
            <p:cNvSpPr/>
            <p:nvPr/>
          </p:nvSpPr>
          <p:spPr>
            <a:xfrm>
              <a:off x="5830125" y="4072025"/>
              <a:ext cx="15725" cy="8950"/>
            </a:xfrm>
            <a:custGeom>
              <a:rect l="l" t="t" r="r" b="b"/>
              <a:pathLst>
                <a:path w="629" h="358" extrusionOk="0">
                  <a:moveTo>
                    <a:pt x="487" y="1"/>
                  </a:moveTo>
                  <a:lnTo>
                    <a:pt x="1" y="282"/>
                  </a:lnTo>
                  <a:lnTo>
                    <a:pt x="141" y="358"/>
                  </a:lnTo>
                  <a:lnTo>
                    <a:pt x="628" y="77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2" name="Google Shape;6444;p89"/>
            <p:cNvSpPr/>
            <p:nvPr/>
          </p:nvSpPr>
          <p:spPr>
            <a:xfrm>
              <a:off x="5847975" y="4060125"/>
              <a:ext cx="18425" cy="10575"/>
            </a:xfrm>
            <a:custGeom>
              <a:rect l="l" t="t" r="r" b="b"/>
              <a:pathLst>
                <a:path w="737" h="422" extrusionOk="0">
                  <a:moveTo>
                    <a:pt x="596" y="1"/>
                  </a:moveTo>
                  <a:lnTo>
                    <a:pt x="1" y="347"/>
                  </a:lnTo>
                  <a:lnTo>
                    <a:pt x="130" y="423"/>
                  </a:lnTo>
                  <a:lnTo>
                    <a:pt x="736" y="7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3" name="Google Shape;6445;p89"/>
            <p:cNvSpPr/>
            <p:nvPr/>
          </p:nvSpPr>
          <p:spPr>
            <a:xfrm>
              <a:off x="5868275" y="4051475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79" y="1"/>
                  </a:moveTo>
                  <a:lnTo>
                    <a:pt x="0" y="217"/>
                  </a:lnTo>
                  <a:lnTo>
                    <a:pt x="141" y="293"/>
                  </a:lnTo>
                  <a:lnTo>
                    <a:pt x="519" y="8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4" name="Google Shape;6446;p89"/>
            <p:cNvSpPr/>
            <p:nvPr/>
          </p:nvSpPr>
          <p:spPr>
            <a:xfrm>
              <a:off x="5815250" y="4093675"/>
              <a:ext cx="11925" cy="6775"/>
            </a:xfrm>
            <a:custGeom>
              <a:rect l="l" t="t" r="r" b="b"/>
              <a:pathLst>
                <a:path w="477" h="271" extrusionOk="0">
                  <a:moveTo>
                    <a:pt x="336" y="0"/>
                  </a:moveTo>
                  <a:lnTo>
                    <a:pt x="1" y="195"/>
                  </a:lnTo>
                  <a:lnTo>
                    <a:pt x="141" y="271"/>
                  </a:lnTo>
                  <a:lnTo>
                    <a:pt x="477" y="7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5" name="Google Shape;6447;p89"/>
            <p:cNvSpPr/>
            <p:nvPr/>
          </p:nvSpPr>
          <p:spPr>
            <a:xfrm>
              <a:off x="5829050" y="4083400"/>
              <a:ext cx="15700" cy="9225"/>
            </a:xfrm>
            <a:custGeom>
              <a:rect l="l" t="t" r="r" b="b"/>
              <a:pathLst>
                <a:path w="628" h="369" extrusionOk="0">
                  <a:moveTo>
                    <a:pt x="498" y="0"/>
                  </a:moveTo>
                  <a:lnTo>
                    <a:pt x="0" y="28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" name="Google Shape;6448;p89"/>
            <p:cNvSpPr/>
            <p:nvPr/>
          </p:nvSpPr>
          <p:spPr>
            <a:xfrm>
              <a:off x="5846900" y="4069875"/>
              <a:ext cx="21650" cy="12475"/>
            </a:xfrm>
            <a:custGeom>
              <a:rect l="l" t="t" r="r" b="b"/>
              <a:pathLst>
                <a:path w="865" h="499" extrusionOk="0">
                  <a:moveTo>
                    <a:pt x="725" y="0"/>
                  </a:moveTo>
                  <a:lnTo>
                    <a:pt x="0" y="412"/>
                  </a:lnTo>
                  <a:lnTo>
                    <a:pt x="141" y="498"/>
                  </a:lnTo>
                  <a:lnTo>
                    <a:pt x="866" y="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" name="Google Shape;6449;p89"/>
            <p:cNvSpPr/>
            <p:nvPr/>
          </p:nvSpPr>
          <p:spPr>
            <a:xfrm>
              <a:off x="5879350" y="4012800"/>
              <a:ext cx="12200" cy="7050"/>
            </a:xfrm>
            <a:custGeom>
              <a:rect l="l" t="t" r="r" b="b"/>
              <a:pathLst>
                <a:path w="488" h="282" extrusionOk="0">
                  <a:moveTo>
                    <a:pt x="347" y="1"/>
                  </a:moveTo>
                  <a:lnTo>
                    <a:pt x="1" y="195"/>
                  </a:lnTo>
                  <a:lnTo>
                    <a:pt x="141" y="282"/>
                  </a:lnTo>
                  <a:lnTo>
                    <a:pt x="487" y="76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" name="Google Shape;6450;p89"/>
            <p:cNvSpPr/>
            <p:nvPr/>
          </p:nvSpPr>
          <p:spPr>
            <a:xfrm>
              <a:off x="5893950" y="4001975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293"/>
                  </a:lnTo>
                  <a:lnTo>
                    <a:pt x="131" y="380"/>
                  </a:lnTo>
                  <a:lnTo>
                    <a:pt x="650" y="7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" name="Google Shape;6451;p89"/>
            <p:cNvSpPr/>
            <p:nvPr/>
          </p:nvSpPr>
          <p:spPr>
            <a:xfrm>
              <a:off x="5912350" y="3987375"/>
              <a:ext cx="23275" cy="13275"/>
            </a:xfrm>
            <a:custGeom>
              <a:rect l="l" t="t" r="r" b="b"/>
              <a:pathLst>
                <a:path w="931" h="531" extrusionOk="0">
                  <a:moveTo>
                    <a:pt x="790" y="1"/>
                  </a:moveTo>
                  <a:lnTo>
                    <a:pt x="0" y="455"/>
                  </a:lnTo>
                  <a:lnTo>
                    <a:pt x="141" y="531"/>
                  </a:lnTo>
                  <a:lnTo>
                    <a:pt x="931" y="76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" name="Google Shape;6452;p89"/>
            <p:cNvSpPr/>
            <p:nvPr/>
          </p:nvSpPr>
          <p:spPr>
            <a:xfrm>
              <a:off x="5937775" y="3969800"/>
              <a:ext cx="28425" cy="16250"/>
            </a:xfrm>
            <a:custGeom>
              <a:rect l="l" t="t" r="r" b="b"/>
              <a:pathLst>
                <a:path w="1137" h="650" extrusionOk="0">
                  <a:moveTo>
                    <a:pt x="996" y="0"/>
                  </a:moveTo>
                  <a:lnTo>
                    <a:pt x="0" y="574"/>
                  </a:lnTo>
                  <a:lnTo>
                    <a:pt x="141" y="650"/>
                  </a:lnTo>
                  <a:lnTo>
                    <a:pt x="1136" y="76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" name="Google Shape;6453;p89"/>
            <p:cNvSpPr/>
            <p:nvPr/>
          </p:nvSpPr>
          <p:spPr>
            <a:xfrm>
              <a:off x="5968325" y="39600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2" y="336"/>
                  </a:lnTo>
                  <a:lnTo>
                    <a:pt x="574" y="8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" name="Google Shape;6454;p89"/>
            <p:cNvSpPr/>
            <p:nvPr/>
          </p:nvSpPr>
          <p:spPr>
            <a:xfrm>
              <a:off x="5888825" y="4011725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90" y="0"/>
                  </a:moveTo>
                  <a:lnTo>
                    <a:pt x="0" y="466"/>
                  </a:lnTo>
                  <a:lnTo>
                    <a:pt x="141" y="541"/>
                  </a:lnTo>
                  <a:lnTo>
                    <a:pt x="931" y="87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" name="Google Shape;6455;p89"/>
            <p:cNvSpPr/>
            <p:nvPr/>
          </p:nvSpPr>
          <p:spPr>
            <a:xfrm>
              <a:off x="5914250" y="4001175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0"/>
                  </a:moveTo>
                  <a:lnTo>
                    <a:pt x="0" y="293"/>
                  </a:lnTo>
                  <a:lnTo>
                    <a:pt x="141" y="379"/>
                  </a:lnTo>
                  <a:lnTo>
                    <a:pt x="660" y="7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" name="Google Shape;6456;p89"/>
            <p:cNvSpPr/>
            <p:nvPr/>
          </p:nvSpPr>
          <p:spPr>
            <a:xfrm>
              <a:off x="5932900" y="3988725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1" y="369"/>
                  </a:lnTo>
                  <a:lnTo>
                    <a:pt x="141" y="444"/>
                  </a:lnTo>
                  <a:lnTo>
                    <a:pt x="769" y="7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" name="Google Shape;6457;p89"/>
            <p:cNvSpPr/>
            <p:nvPr/>
          </p:nvSpPr>
          <p:spPr>
            <a:xfrm>
              <a:off x="5954275" y="3979800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90" y="1"/>
                  </a:moveTo>
                  <a:lnTo>
                    <a:pt x="0" y="228"/>
                  </a:lnTo>
                  <a:lnTo>
                    <a:pt x="141" y="304"/>
                  </a:lnTo>
                  <a:lnTo>
                    <a:pt x="531" y="7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" name="Google Shape;6458;p89"/>
            <p:cNvSpPr/>
            <p:nvPr/>
          </p:nvSpPr>
          <p:spPr>
            <a:xfrm>
              <a:off x="5969700" y="3967100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49" y="0"/>
                  </a:moveTo>
                  <a:lnTo>
                    <a:pt x="0" y="379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" name="Google Shape;6459;p89"/>
            <p:cNvSpPr/>
            <p:nvPr/>
          </p:nvSpPr>
          <p:spPr>
            <a:xfrm>
              <a:off x="5898275" y="4023625"/>
              <a:ext cx="12200" cy="7050"/>
            </a:xfrm>
            <a:custGeom>
              <a:rect l="l" t="t" r="r" b="b"/>
              <a:pathLst>
                <a:path w="488" h="282" extrusionOk="0">
                  <a:moveTo>
                    <a:pt x="347" y="0"/>
                  </a:moveTo>
                  <a:lnTo>
                    <a:pt x="1" y="206"/>
                  </a:lnTo>
                  <a:lnTo>
                    <a:pt x="142" y="282"/>
                  </a:lnTo>
                  <a:lnTo>
                    <a:pt x="488" y="8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" name="Google Shape;6460;p89"/>
            <p:cNvSpPr/>
            <p:nvPr/>
          </p:nvSpPr>
          <p:spPr>
            <a:xfrm>
              <a:off x="5912900" y="4012800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0" y="304"/>
                  </a:lnTo>
                  <a:lnTo>
                    <a:pt x="130" y="379"/>
                  </a:lnTo>
                  <a:lnTo>
                    <a:pt x="649" y="8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" name="Google Shape;6461;p89"/>
            <p:cNvSpPr/>
            <p:nvPr/>
          </p:nvSpPr>
          <p:spPr>
            <a:xfrm>
              <a:off x="5931275" y="4001975"/>
              <a:ext cx="17075" cy="9500"/>
            </a:xfrm>
            <a:custGeom>
              <a:rect l="l" t="t" r="r" b="b"/>
              <a:pathLst>
                <a:path w="683" h="380" extrusionOk="0">
                  <a:moveTo>
                    <a:pt x="542" y="1"/>
                  </a:moveTo>
                  <a:lnTo>
                    <a:pt x="1" y="304"/>
                  </a:lnTo>
                  <a:lnTo>
                    <a:pt x="141" y="380"/>
                  </a:lnTo>
                  <a:lnTo>
                    <a:pt x="682" y="77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" name="Google Shape;6462;p89"/>
            <p:cNvSpPr/>
            <p:nvPr/>
          </p:nvSpPr>
          <p:spPr>
            <a:xfrm>
              <a:off x="5950475" y="3977650"/>
              <a:ext cx="39525" cy="23000"/>
            </a:xfrm>
            <a:custGeom>
              <a:rect l="l" t="t" r="r" b="b"/>
              <a:pathLst>
                <a:path w="1581" h="920" extrusionOk="0">
                  <a:moveTo>
                    <a:pt x="1440" y="0"/>
                  </a:moveTo>
                  <a:lnTo>
                    <a:pt x="1" y="833"/>
                  </a:lnTo>
                  <a:lnTo>
                    <a:pt x="142" y="920"/>
                  </a:lnTo>
                  <a:lnTo>
                    <a:pt x="1580" y="87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" name="Google Shape;6463;p89"/>
            <p:cNvSpPr/>
            <p:nvPr/>
          </p:nvSpPr>
          <p:spPr>
            <a:xfrm>
              <a:off x="5907750" y="4022800"/>
              <a:ext cx="23275" cy="13300"/>
            </a:xfrm>
            <a:custGeom>
              <a:rect l="l" t="t" r="r" b="b"/>
              <a:pathLst>
                <a:path w="931" h="532" extrusionOk="0">
                  <a:moveTo>
                    <a:pt x="790" y="1"/>
                  </a:moveTo>
                  <a:lnTo>
                    <a:pt x="1" y="455"/>
                  </a:lnTo>
                  <a:lnTo>
                    <a:pt x="141" y="531"/>
                  </a:lnTo>
                  <a:lnTo>
                    <a:pt x="931" y="77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" name="Google Shape;6464;p89"/>
            <p:cNvSpPr/>
            <p:nvPr/>
          </p:nvSpPr>
          <p:spPr>
            <a:xfrm>
              <a:off x="5933175" y="4012000"/>
              <a:ext cx="16525" cy="9475"/>
            </a:xfrm>
            <a:custGeom>
              <a:rect l="l" t="t" r="r" b="b"/>
              <a:pathLst>
                <a:path w="661" h="379" extrusionOk="0">
                  <a:moveTo>
                    <a:pt x="520" y="0"/>
                  </a:moveTo>
                  <a:lnTo>
                    <a:pt x="1" y="303"/>
                  </a:lnTo>
                  <a:lnTo>
                    <a:pt x="141" y="379"/>
                  </a:lnTo>
                  <a:lnTo>
                    <a:pt x="660" y="8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" name="Google Shape;6465;p89"/>
            <p:cNvSpPr/>
            <p:nvPr/>
          </p:nvSpPr>
          <p:spPr>
            <a:xfrm>
              <a:off x="5951850" y="3999550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0" y="368"/>
                  </a:lnTo>
                  <a:lnTo>
                    <a:pt x="141" y="444"/>
                  </a:lnTo>
                  <a:lnTo>
                    <a:pt x="768" y="8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" name="Google Shape;6466;p89"/>
            <p:cNvSpPr/>
            <p:nvPr/>
          </p:nvSpPr>
          <p:spPr>
            <a:xfrm>
              <a:off x="5973200" y="3990625"/>
              <a:ext cx="13275" cy="7875"/>
            </a:xfrm>
            <a:custGeom>
              <a:rect l="l" t="t" r="r" b="b"/>
              <a:pathLst>
                <a:path w="531" h="315" extrusionOk="0">
                  <a:moveTo>
                    <a:pt x="390" y="1"/>
                  </a:moveTo>
                  <a:lnTo>
                    <a:pt x="1" y="228"/>
                  </a:lnTo>
                  <a:lnTo>
                    <a:pt x="141" y="314"/>
                  </a:lnTo>
                  <a:lnTo>
                    <a:pt x="531" y="87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5" name="Google Shape;6467;p89"/>
            <p:cNvSpPr/>
            <p:nvPr/>
          </p:nvSpPr>
          <p:spPr>
            <a:xfrm>
              <a:off x="5917225" y="4034450"/>
              <a:ext cx="12200" cy="7325"/>
            </a:xfrm>
            <a:custGeom>
              <a:rect l="l" t="t" r="r" b="b"/>
              <a:pathLst>
                <a:path w="488" h="293" extrusionOk="0">
                  <a:moveTo>
                    <a:pt x="346" y="0"/>
                  </a:moveTo>
                  <a:lnTo>
                    <a:pt x="0" y="206"/>
                  </a:lnTo>
                  <a:lnTo>
                    <a:pt x="141" y="292"/>
                  </a:lnTo>
                  <a:lnTo>
                    <a:pt x="487" y="8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6" name="Google Shape;6468;p89"/>
            <p:cNvSpPr/>
            <p:nvPr/>
          </p:nvSpPr>
          <p:spPr>
            <a:xfrm>
              <a:off x="5931825" y="4023900"/>
              <a:ext cx="16250" cy="9475"/>
            </a:xfrm>
            <a:custGeom>
              <a:rect l="l" t="t" r="r" b="b"/>
              <a:pathLst>
                <a:path w="650" h="379" extrusionOk="0">
                  <a:moveTo>
                    <a:pt x="509" y="0"/>
                  </a:moveTo>
                  <a:lnTo>
                    <a:pt x="0" y="292"/>
                  </a:lnTo>
                  <a:lnTo>
                    <a:pt x="130" y="379"/>
                  </a:lnTo>
                  <a:lnTo>
                    <a:pt x="650" y="7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7" name="Google Shape;6469;p89"/>
            <p:cNvSpPr/>
            <p:nvPr/>
          </p:nvSpPr>
          <p:spPr>
            <a:xfrm>
              <a:off x="5950225" y="4009550"/>
              <a:ext cx="22725" cy="13025"/>
            </a:xfrm>
            <a:custGeom>
              <a:rect l="l" t="t" r="r" b="b"/>
              <a:pathLst>
                <a:path w="909" h="521" extrusionOk="0">
                  <a:moveTo>
                    <a:pt x="768" y="1"/>
                  </a:moveTo>
                  <a:lnTo>
                    <a:pt x="0" y="444"/>
                  </a:lnTo>
                  <a:lnTo>
                    <a:pt x="141" y="520"/>
                  </a:lnTo>
                  <a:lnTo>
                    <a:pt x="909" y="7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8" name="Google Shape;6470;p89"/>
            <p:cNvSpPr/>
            <p:nvPr/>
          </p:nvSpPr>
          <p:spPr>
            <a:xfrm>
              <a:off x="5694075" y="4120725"/>
              <a:ext cx="10575" cy="5975"/>
            </a:xfrm>
            <a:custGeom>
              <a:rect l="l" t="t" r="r" b="b"/>
              <a:pathLst>
                <a:path w="422" h="239" extrusionOk="0">
                  <a:moveTo>
                    <a:pt x="282" y="0"/>
                  </a:moveTo>
                  <a:lnTo>
                    <a:pt x="1" y="163"/>
                  </a:lnTo>
                  <a:lnTo>
                    <a:pt x="141" y="238"/>
                  </a:lnTo>
                  <a:lnTo>
                    <a:pt x="423" y="7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9" name="Google Shape;6471;p89"/>
            <p:cNvSpPr/>
            <p:nvPr/>
          </p:nvSpPr>
          <p:spPr>
            <a:xfrm>
              <a:off x="5705975" y="4111800"/>
              <a:ext cx="14100" cy="8125"/>
            </a:xfrm>
            <a:custGeom>
              <a:rect l="l" t="t" r="r" b="b"/>
              <a:pathLst>
                <a:path w="564" h="325" extrusionOk="0">
                  <a:moveTo>
                    <a:pt x="423" y="0"/>
                  </a:moveTo>
                  <a:lnTo>
                    <a:pt x="1" y="24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0" name="Google Shape;6472;p89"/>
            <p:cNvSpPr/>
            <p:nvPr/>
          </p:nvSpPr>
          <p:spPr>
            <a:xfrm>
              <a:off x="5721125" y="4099900"/>
              <a:ext cx="19500" cy="11375"/>
            </a:xfrm>
            <a:custGeom>
              <a:rect l="l" t="t" r="r" b="b"/>
              <a:pathLst>
                <a:path w="780" h="455" extrusionOk="0">
                  <a:moveTo>
                    <a:pt x="639" y="0"/>
                  </a:moveTo>
                  <a:lnTo>
                    <a:pt x="1" y="368"/>
                  </a:lnTo>
                  <a:lnTo>
                    <a:pt x="141" y="455"/>
                  </a:lnTo>
                  <a:lnTo>
                    <a:pt x="780" y="76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1" name="Google Shape;6473;p89"/>
            <p:cNvSpPr/>
            <p:nvPr/>
          </p:nvSpPr>
          <p:spPr>
            <a:xfrm>
              <a:off x="5703550" y="4121000"/>
              <a:ext cx="19500" cy="11375"/>
            </a:xfrm>
            <a:custGeom>
              <a:rect l="l" t="t" r="r" b="b"/>
              <a:pathLst>
                <a:path w="780" h="455" extrusionOk="0">
                  <a:moveTo>
                    <a:pt x="649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79" y="7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2" name="Google Shape;6474;p89"/>
            <p:cNvSpPr/>
            <p:nvPr/>
          </p:nvSpPr>
          <p:spPr>
            <a:xfrm>
              <a:off x="5724375" y="4112075"/>
              <a:ext cx="14075" cy="8125"/>
            </a:xfrm>
            <a:custGeom>
              <a:rect l="l" t="t" r="r" b="b"/>
              <a:pathLst>
                <a:path w="563" h="325" extrusionOk="0">
                  <a:moveTo>
                    <a:pt x="422" y="0"/>
                  </a:moveTo>
                  <a:lnTo>
                    <a:pt x="0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3" name="Google Shape;6475;p89"/>
            <p:cNvSpPr/>
            <p:nvPr/>
          </p:nvSpPr>
          <p:spPr>
            <a:xfrm>
              <a:off x="5739525" y="4102050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1"/>
                  </a:moveTo>
                  <a:lnTo>
                    <a:pt x="0" y="293"/>
                  </a:lnTo>
                  <a:lnTo>
                    <a:pt x="141" y="380"/>
                  </a:lnTo>
                  <a:lnTo>
                    <a:pt x="660" y="77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4" name="Google Shape;6476;p89"/>
            <p:cNvSpPr/>
            <p:nvPr/>
          </p:nvSpPr>
          <p:spPr>
            <a:xfrm>
              <a:off x="5713025" y="4131550"/>
              <a:ext cx="10550" cy="6225"/>
            </a:xfrm>
            <a:custGeom>
              <a:rect l="l" t="t" r="r" b="b"/>
              <a:pathLst>
                <a:path w="422" h="249" extrusionOk="0">
                  <a:moveTo>
                    <a:pt x="281" y="0"/>
                  </a:moveTo>
                  <a:lnTo>
                    <a:pt x="0" y="162"/>
                  </a:lnTo>
                  <a:lnTo>
                    <a:pt x="141" y="249"/>
                  </a:lnTo>
                  <a:lnTo>
                    <a:pt x="422" y="8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5" name="Google Shape;6477;p89"/>
            <p:cNvSpPr/>
            <p:nvPr/>
          </p:nvSpPr>
          <p:spPr>
            <a:xfrm>
              <a:off x="5724925" y="4122875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6" name="Google Shape;6478;p89"/>
            <p:cNvSpPr/>
            <p:nvPr/>
          </p:nvSpPr>
          <p:spPr>
            <a:xfrm>
              <a:off x="5740050" y="411370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4" y="0"/>
                  </a:moveTo>
                  <a:lnTo>
                    <a:pt x="1" y="260"/>
                  </a:lnTo>
                  <a:lnTo>
                    <a:pt x="142" y="335"/>
                  </a:lnTo>
                  <a:lnTo>
                    <a:pt x="574" y="8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7" name="Google Shape;6479;p89"/>
            <p:cNvSpPr/>
            <p:nvPr/>
          </p:nvSpPr>
          <p:spPr>
            <a:xfrm>
              <a:off x="5722475" y="4131800"/>
              <a:ext cx="19500" cy="11400"/>
            </a:xfrm>
            <a:custGeom>
              <a:rect l="l" t="t" r="r" b="b"/>
              <a:pathLst>
                <a:path w="780" h="456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55"/>
                  </a:lnTo>
                  <a:lnTo>
                    <a:pt x="78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" name="Google Shape;6480;p89"/>
            <p:cNvSpPr/>
            <p:nvPr/>
          </p:nvSpPr>
          <p:spPr>
            <a:xfrm>
              <a:off x="5743300" y="4123150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3" y="1"/>
                  </a:moveTo>
                  <a:lnTo>
                    <a:pt x="1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" name="Google Shape;6481;p89"/>
            <p:cNvSpPr/>
            <p:nvPr/>
          </p:nvSpPr>
          <p:spPr>
            <a:xfrm>
              <a:off x="5758450" y="4112875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1"/>
                  </a:moveTo>
                  <a:lnTo>
                    <a:pt x="1" y="304"/>
                  </a:lnTo>
                  <a:lnTo>
                    <a:pt x="141" y="379"/>
                  </a:lnTo>
                  <a:lnTo>
                    <a:pt x="661" y="87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" name="Google Shape;6482;p89"/>
            <p:cNvSpPr/>
            <p:nvPr/>
          </p:nvSpPr>
          <p:spPr>
            <a:xfrm>
              <a:off x="5731950" y="4142350"/>
              <a:ext cx="10575" cy="6250"/>
            </a:xfrm>
            <a:custGeom>
              <a:rect l="l" t="t" r="r" b="b"/>
              <a:pathLst>
                <a:path w="422" h="250" extrusionOk="0">
                  <a:moveTo>
                    <a:pt x="282" y="1"/>
                  </a:moveTo>
                  <a:lnTo>
                    <a:pt x="0" y="174"/>
                  </a:lnTo>
                  <a:lnTo>
                    <a:pt x="141" y="250"/>
                  </a:lnTo>
                  <a:lnTo>
                    <a:pt x="422" y="87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1" name="Google Shape;6483;p89"/>
            <p:cNvSpPr/>
            <p:nvPr/>
          </p:nvSpPr>
          <p:spPr>
            <a:xfrm>
              <a:off x="5743850" y="4133700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2" name="Google Shape;6484;p89"/>
            <p:cNvSpPr/>
            <p:nvPr/>
          </p:nvSpPr>
          <p:spPr>
            <a:xfrm>
              <a:off x="5759000" y="4122075"/>
              <a:ext cx="19225" cy="10850"/>
            </a:xfrm>
            <a:custGeom>
              <a:rect l="l" t="t" r="r" b="b"/>
              <a:pathLst>
                <a:path w="769" h="433" extrusionOk="0">
                  <a:moveTo>
                    <a:pt x="628" y="0"/>
                  </a:moveTo>
                  <a:lnTo>
                    <a:pt x="0" y="357"/>
                  </a:lnTo>
                  <a:lnTo>
                    <a:pt x="141" y="433"/>
                  </a:lnTo>
                  <a:lnTo>
                    <a:pt x="768" y="7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3" name="Google Shape;6485;p89"/>
            <p:cNvSpPr/>
            <p:nvPr/>
          </p:nvSpPr>
          <p:spPr>
            <a:xfrm>
              <a:off x="5230225" y="3984125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293" y="1"/>
                  </a:moveTo>
                  <a:lnTo>
                    <a:pt x="0" y="174"/>
                  </a:lnTo>
                  <a:lnTo>
                    <a:pt x="141" y="261"/>
                  </a:lnTo>
                  <a:lnTo>
                    <a:pt x="444" y="87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4" name="Google Shape;6486;p89"/>
            <p:cNvSpPr/>
            <p:nvPr/>
          </p:nvSpPr>
          <p:spPr>
            <a:xfrm>
              <a:off x="5242675" y="3974950"/>
              <a:ext cx="14625" cy="8675"/>
            </a:xfrm>
            <a:custGeom>
              <a:rect l="l" t="t" r="r" b="b"/>
              <a:pathLst>
                <a:path w="585" h="347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" name="Google Shape;6487;p89"/>
            <p:cNvSpPr/>
            <p:nvPr/>
          </p:nvSpPr>
          <p:spPr>
            <a:xfrm>
              <a:off x="5258350" y="3954650"/>
              <a:ext cx="34100" cy="19775"/>
            </a:xfrm>
            <a:custGeom>
              <a:rect l="l" t="t" r="r" b="b"/>
              <a:pathLst>
                <a:path w="1364" h="791" extrusionOk="0">
                  <a:moveTo>
                    <a:pt x="1223" y="1"/>
                  </a:moveTo>
                  <a:lnTo>
                    <a:pt x="1" y="704"/>
                  </a:lnTo>
                  <a:lnTo>
                    <a:pt x="152" y="790"/>
                  </a:lnTo>
                  <a:lnTo>
                    <a:pt x="1364" y="87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" name="Google Shape;6488;p89"/>
            <p:cNvSpPr/>
            <p:nvPr/>
          </p:nvSpPr>
          <p:spPr>
            <a:xfrm>
              <a:off x="5293775" y="3944925"/>
              <a:ext cx="15725" cy="9200"/>
            </a:xfrm>
            <a:custGeom>
              <a:rect l="l" t="t" r="r" b="b"/>
              <a:pathLst>
                <a:path w="629" h="368" extrusionOk="0">
                  <a:moveTo>
                    <a:pt x="477" y="0"/>
                  </a:moveTo>
                  <a:lnTo>
                    <a:pt x="1" y="281"/>
                  </a:lnTo>
                  <a:lnTo>
                    <a:pt x="142" y="368"/>
                  </a:lnTo>
                  <a:lnTo>
                    <a:pt x="628" y="8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" name="Google Shape;6489;p89"/>
            <p:cNvSpPr/>
            <p:nvPr/>
          </p:nvSpPr>
          <p:spPr>
            <a:xfrm>
              <a:off x="5310550" y="3930850"/>
              <a:ext cx="23300" cy="13275"/>
            </a:xfrm>
            <a:custGeom>
              <a:rect l="l" t="t" r="r" b="b"/>
              <a:pathLst>
                <a:path w="932" h="531" extrusionOk="0">
                  <a:moveTo>
                    <a:pt x="780" y="1"/>
                  </a:moveTo>
                  <a:lnTo>
                    <a:pt x="1" y="455"/>
                  </a:lnTo>
                  <a:lnTo>
                    <a:pt x="152" y="531"/>
                  </a:lnTo>
                  <a:lnTo>
                    <a:pt x="931" y="8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8" name="Google Shape;6490;p89"/>
            <p:cNvSpPr/>
            <p:nvPr/>
          </p:nvSpPr>
          <p:spPr>
            <a:xfrm>
              <a:off x="5334900" y="39216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60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9" name="Google Shape;6491;p89"/>
            <p:cNvSpPr/>
            <p:nvPr/>
          </p:nvSpPr>
          <p:spPr>
            <a:xfrm>
              <a:off x="5350850" y="3913550"/>
              <a:ext cx="12750" cy="7600"/>
            </a:xfrm>
            <a:custGeom>
              <a:rect l="l" t="t" r="r" b="b"/>
              <a:pathLst>
                <a:path w="510" h="304" extrusionOk="0">
                  <a:moveTo>
                    <a:pt x="36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09" y="8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" name="Google Shape;6492;p89"/>
            <p:cNvSpPr/>
            <p:nvPr/>
          </p:nvSpPr>
          <p:spPr>
            <a:xfrm>
              <a:off x="5239950" y="3984400"/>
              <a:ext cx="20600" cy="11925"/>
            </a:xfrm>
            <a:custGeom>
              <a:rect l="l" t="t" r="r" b="b"/>
              <a:pathLst>
                <a:path w="824" h="477" extrusionOk="0">
                  <a:moveTo>
                    <a:pt x="683" y="1"/>
                  </a:moveTo>
                  <a:lnTo>
                    <a:pt x="1" y="401"/>
                  </a:lnTo>
                  <a:lnTo>
                    <a:pt x="152" y="477"/>
                  </a:lnTo>
                  <a:lnTo>
                    <a:pt x="823" y="87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" name="Google Shape;6493;p89"/>
            <p:cNvSpPr/>
            <p:nvPr/>
          </p:nvSpPr>
          <p:spPr>
            <a:xfrm>
              <a:off x="5261875" y="3975200"/>
              <a:ext cx="14625" cy="8700"/>
            </a:xfrm>
            <a:custGeom>
              <a:rect l="l" t="t" r="r" b="b"/>
              <a:pathLst>
                <a:path w="585" h="348" extrusionOk="0">
                  <a:moveTo>
                    <a:pt x="444" y="1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84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" name="Google Shape;6494;p89"/>
            <p:cNvSpPr/>
            <p:nvPr/>
          </p:nvSpPr>
          <p:spPr>
            <a:xfrm>
              <a:off x="5277825" y="3964650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31" y="1"/>
                  </a:moveTo>
                  <a:lnTo>
                    <a:pt x="1" y="315"/>
                  </a:lnTo>
                  <a:lnTo>
                    <a:pt x="141" y="401"/>
                  </a:lnTo>
                  <a:lnTo>
                    <a:pt x="682" y="8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" name="Google Shape;6495;p89"/>
            <p:cNvSpPr/>
            <p:nvPr/>
          </p:nvSpPr>
          <p:spPr>
            <a:xfrm>
              <a:off x="5295950" y="3957075"/>
              <a:ext cx="12200" cy="7075"/>
            </a:xfrm>
            <a:custGeom>
              <a:rect l="l" t="t" r="r" b="b"/>
              <a:pathLst>
                <a:path w="488" h="283" extrusionOk="0">
                  <a:moveTo>
                    <a:pt x="336" y="1"/>
                  </a:moveTo>
                  <a:lnTo>
                    <a:pt x="0" y="196"/>
                  </a:lnTo>
                  <a:lnTo>
                    <a:pt x="152" y="282"/>
                  </a:lnTo>
                  <a:lnTo>
                    <a:pt x="487" y="8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4" name="Google Shape;6496;p89"/>
            <p:cNvSpPr/>
            <p:nvPr/>
          </p:nvSpPr>
          <p:spPr>
            <a:xfrm>
              <a:off x="5309200" y="3940325"/>
              <a:ext cx="27875" cy="15975"/>
            </a:xfrm>
            <a:custGeom>
              <a:rect l="l" t="t" r="r" b="b"/>
              <a:pathLst>
                <a:path w="1115" h="639" extrusionOk="0">
                  <a:moveTo>
                    <a:pt x="963" y="0"/>
                  </a:moveTo>
                  <a:lnTo>
                    <a:pt x="1" y="563"/>
                  </a:lnTo>
                  <a:lnTo>
                    <a:pt x="152" y="639"/>
                  </a:lnTo>
                  <a:lnTo>
                    <a:pt x="1115" y="87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5" name="Google Shape;6497;p89"/>
            <p:cNvSpPr/>
            <p:nvPr/>
          </p:nvSpPr>
          <p:spPr>
            <a:xfrm>
              <a:off x="5338150" y="3931925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90" y="1"/>
                  </a:moveTo>
                  <a:lnTo>
                    <a:pt x="0" y="228"/>
                  </a:lnTo>
                  <a:lnTo>
                    <a:pt x="152" y="304"/>
                  </a:lnTo>
                  <a:lnTo>
                    <a:pt x="530" y="87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6" name="Google Shape;6498;p89"/>
            <p:cNvSpPr/>
            <p:nvPr/>
          </p:nvSpPr>
          <p:spPr>
            <a:xfrm>
              <a:off x="5352750" y="3914350"/>
              <a:ext cx="29225" cy="17075"/>
            </a:xfrm>
            <a:custGeom>
              <a:rect l="l" t="t" r="r" b="b"/>
              <a:pathLst>
                <a:path w="1169" h="683" extrusionOk="0">
                  <a:moveTo>
                    <a:pt x="1028" y="1"/>
                  </a:moveTo>
                  <a:lnTo>
                    <a:pt x="0" y="596"/>
                  </a:lnTo>
                  <a:lnTo>
                    <a:pt x="152" y="682"/>
                  </a:lnTo>
                  <a:lnTo>
                    <a:pt x="1169" y="87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7" name="Google Shape;6499;p89"/>
            <p:cNvSpPr/>
            <p:nvPr/>
          </p:nvSpPr>
          <p:spPr>
            <a:xfrm>
              <a:off x="5249975" y="3995775"/>
              <a:ext cx="11100" cy="6225"/>
            </a:xfrm>
            <a:custGeom>
              <a:rect l="l" t="t" r="r" b="b"/>
              <a:pathLst>
                <a:path w="443" h="249" extrusionOk="0">
                  <a:moveTo>
                    <a:pt x="303" y="0"/>
                  </a:moveTo>
                  <a:lnTo>
                    <a:pt x="0" y="173"/>
                  </a:lnTo>
                  <a:lnTo>
                    <a:pt x="141" y="249"/>
                  </a:lnTo>
                  <a:lnTo>
                    <a:pt x="444" y="7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8" name="Google Shape;6500;p89"/>
            <p:cNvSpPr/>
            <p:nvPr/>
          </p:nvSpPr>
          <p:spPr>
            <a:xfrm>
              <a:off x="5262400" y="398657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34" y="0"/>
                  </a:moveTo>
                  <a:lnTo>
                    <a:pt x="1" y="249"/>
                  </a:lnTo>
                  <a:lnTo>
                    <a:pt x="142" y="336"/>
                  </a:lnTo>
                  <a:lnTo>
                    <a:pt x="585" y="7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9" name="Google Shape;6501;p89"/>
            <p:cNvSpPr/>
            <p:nvPr/>
          </p:nvSpPr>
          <p:spPr>
            <a:xfrm>
              <a:off x="5278375" y="3977100"/>
              <a:ext cx="14900" cy="8675"/>
            </a:xfrm>
            <a:custGeom>
              <a:rect l="l" t="t" r="r" b="b"/>
              <a:pathLst>
                <a:path w="596" h="347" extrusionOk="0">
                  <a:moveTo>
                    <a:pt x="455" y="1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95" y="87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0" name="Google Shape;6502;p89"/>
            <p:cNvSpPr/>
            <p:nvPr/>
          </p:nvSpPr>
          <p:spPr>
            <a:xfrm>
              <a:off x="5294600" y="3956275"/>
              <a:ext cx="34650" cy="20050"/>
            </a:xfrm>
            <a:custGeom>
              <a:rect l="l" t="t" r="r" b="b"/>
              <a:pathLst>
                <a:path w="1386" h="802" extrusionOk="0">
                  <a:moveTo>
                    <a:pt x="1234" y="1"/>
                  </a:moveTo>
                  <a:lnTo>
                    <a:pt x="0" y="715"/>
                  </a:lnTo>
                  <a:lnTo>
                    <a:pt x="141" y="801"/>
                  </a:lnTo>
                  <a:lnTo>
                    <a:pt x="1385" y="8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1" name="Google Shape;6503;p89"/>
            <p:cNvSpPr/>
            <p:nvPr/>
          </p:nvSpPr>
          <p:spPr>
            <a:xfrm>
              <a:off x="5330300" y="3942200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79" y="1"/>
                  </a:moveTo>
                  <a:lnTo>
                    <a:pt x="0" y="455"/>
                  </a:lnTo>
                  <a:lnTo>
                    <a:pt x="152" y="542"/>
                  </a:lnTo>
                  <a:lnTo>
                    <a:pt x="931" y="87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2" name="Google Shape;6504;p89"/>
            <p:cNvSpPr/>
            <p:nvPr/>
          </p:nvSpPr>
          <p:spPr>
            <a:xfrm>
              <a:off x="5354650" y="393327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50"/>
                  </a:lnTo>
                  <a:lnTo>
                    <a:pt x="152" y="336"/>
                  </a:lnTo>
                  <a:lnTo>
                    <a:pt x="584" y="7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3" name="Google Shape;6505;p89"/>
            <p:cNvSpPr/>
            <p:nvPr/>
          </p:nvSpPr>
          <p:spPr>
            <a:xfrm>
              <a:off x="5370600" y="3924900"/>
              <a:ext cx="13000" cy="7600"/>
            </a:xfrm>
            <a:custGeom>
              <a:rect l="l" t="t" r="r" b="b"/>
              <a:pathLst>
                <a:path w="520" h="304" extrusionOk="0">
                  <a:moveTo>
                    <a:pt x="368" y="1"/>
                  </a:moveTo>
                  <a:lnTo>
                    <a:pt x="0" y="217"/>
                  </a:lnTo>
                  <a:lnTo>
                    <a:pt x="141" y="303"/>
                  </a:lnTo>
                  <a:lnTo>
                    <a:pt x="520" y="8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4" name="Google Shape;6506;p89"/>
            <p:cNvSpPr/>
            <p:nvPr/>
          </p:nvSpPr>
          <p:spPr>
            <a:xfrm>
              <a:off x="5259700" y="39960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23" y="7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5" name="Google Shape;6507;p89"/>
            <p:cNvSpPr/>
            <p:nvPr/>
          </p:nvSpPr>
          <p:spPr>
            <a:xfrm>
              <a:off x="5281625" y="39868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49"/>
                  </a:lnTo>
                  <a:lnTo>
                    <a:pt x="141" y="335"/>
                  </a:lnTo>
                  <a:lnTo>
                    <a:pt x="584" y="7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6" name="Google Shape;6508;p89"/>
            <p:cNvSpPr/>
            <p:nvPr/>
          </p:nvSpPr>
          <p:spPr>
            <a:xfrm>
              <a:off x="5297575" y="3976300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41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82" y="76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7" name="Google Shape;6509;p89"/>
            <p:cNvSpPr/>
            <p:nvPr/>
          </p:nvSpPr>
          <p:spPr>
            <a:xfrm>
              <a:off x="5315975" y="3968450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35" y="0"/>
                  </a:moveTo>
                  <a:lnTo>
                    <a:pt x="0" y="195"/>
                  </a:lnTo>
                  <a:lnTo>
                    <a:pt x="141" y="282"/>
                  </a:lnTo>
                  <a:lnTo>
                    <a:pt x="476" y="8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8" name="Google Shape;6510;p89"/>
            <p:cNvSpPr/>
            <p:nvPr/>
          </p:nvSpPr>
          <p:spPr>
            <a:xfrm>
              <a:off x="5329225" y="3951675"/>
              <a:ext cx="27600" cy="16250"/>
            </a:xfrm>
            <a:custGeom>
              <a:rect l="l" t="t" r="r" b="b"/>
              <a:pathLst>
                <a:path w="1104" h="650" extrusionOk="0">
                  <a:moveTo>
                    <a:pt x="963" y="1"/>
                  </a:moveTo>
                  <a:lnTo>
                    <a:pt x="0" y="563"/>
                  </a:lnTo>
                  <a:lnTo>
                    <a:pt x="141" y="650"/>
                  </a:lnTo>
                  <a:lnTo>
                    <a:pt x="1104" y="87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9" name="Google Shape;6511;p89"/>
            <p:cNvSpPr/>
            <p:nvPr/>
          </p:nvSpPr>
          <p:spPr>
            <a:xfrm>
              <a:off x="5358150" y="3943575"/>
              <a:ext cx="13025" cy="7575"/>
            </a:xfrm>
            <a:custGeom>
              <a:rect l="l" t="t" r="r" b="b"/>
              <a:pathLst>
                <a:path w="521" h="303" extrusionOk="0">
                  <a:moveTo>
                    <a:pt x="379" y="0"/>
                  </a:moveTo>
                  <a:lnTo>
                    <a:pt x="1" y="216"/>
                  </a:lnTo>
                  <a:lnTo>
                    <a:pt x="141" y="303"/>
                  </a:lnTo>
                  <a:lnTo>
                    <a:pt x="520" y="7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0" name="Google Shape;6512;p89"/>
            <p:cNvSpPr/>
            <p:nvPr/>
          </p:nvSpPr>
          <p:spPr>
            <a:xfrm>
              <a:off x="5372500" y="3924350"/>
              <a:ext cx="31650" cy="18425"/>
            </a:xfrm>
            <a:custGeom>
              <a:rect l="l" t="t" r="r" b="b"/>
              <a:pathLst>
                <a:path w="1266" h="737" extrusionOk="0">
                  <a:moveTo>
                    <a:pt x="1125" y="1"/>
                  </a:moveTo>
                  <a:lnTo>
                    <a:pt x="0" y="650"/>
                  </a:lnTo>
                  <a:lnTo>
                    <a:pt x="152" y="737"/>
                  </a:lnTo>
                  <a:lnTo>
                    <a:pt x="1266" y="8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1" name="Google Shape;6513;p89"/>
            <p:cNvSpPr/>
            <p:nvPr/>
          </p:nvSpPr>
          <p:spPr>
            <a:xfrm>
              <a:off x="5269725" y="4007125"/>
              <a:ext cx="11100" cy="6525"/>
            </a:xfrm>
            <a:custGeom>
              <a:rect l="l" t="t" r="r" b="b"/>
              <a:pathLst>
                <a:path w="443" h="261" extrusionOk="0">
                  <a:moveTo>
                    <a:pt x="303" y="0"/>
                  </a:moveTo>
                  <a:lnTo>
                    <a:pt x="0" y="174"/>
                  </a:lnTo>
                  <a:lnTo>
                    <a:pt x="141" y="260"/>
                  </a:lnTo>
                  <a:lnTo>
                    <a:pt x="444" y="87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2" name="Google Shape;6514;p89"/>
            <p:cNvSpPr/>
            <p:nvPr/>
          </p:nvSpPr>
          <p:spPr>
            <a:xfrm>
              <a:off x="5282150" y="39979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1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3" name="Google Shape;6515;p89"/>
            <p:cNvSpPr/>
            <p:nvPr/>
          </p:nvSpPr>
          <p:spPr>
            <a:xfrm>
              <a:off x="5298125" y="3976300"/>
              <a:ext cx="36250" cy="20850"/>
            </a:xfrm>
            <a:custGeom>
              <a:rect l="l" t="t" r="r" b="b"/>
              <a:pathLst>
                <a:path w="1450" h="834" extrusionOk="0">
                  <a:moveTo>
                    <a:pt x="1298" y="0"/>
                  </a:moveTo>
                  <a:lnTo>
                    <a:pt x="0" y="747"/>
                  </a:lnTo>
                  <a:lnTo>
                    <a:pt x="141" y="833"/>
                  </a:lnTo>
                  <a:lnTo>
                    <a:pt x="1450" y="87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4" name="Google Shape;6516;p89"/>
            <p:cNvSpPr/>
            <p:nvPr/>
          </p:nvSpPr>
          <p:spPr>
            <a:xfrm>
              <a:off x="5328950" y="3967900"/>
              <a:ext cx="20025" cy="11400"/>
            </a:xfrm>
            <a:custGeom>
              <a:rect l="l" t="t" r="r" b="b"/>
              <a:pathLst>
                <a:path w="801" h="456" extrusionOk="0">
                  <a:moveTo>
                    <a:pt x="649" y="1"/>
                  </a:moveTo>
                  <a:lnTo>
                    <a:pt x="0" y="369"/>
                  </a:lnTo>
                  <a:lnTo>
                    <a:pt x="141" y="455"/>
                  </a:lnTo>
                  <a:lnTo>
                    <a:pt x="801" y="76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5" name="Google Shape;6517;p89"/>
            <p:cNvSpPr/>
            <p:nvPr/>
          </p:nvSpPr>
          <p:spPr>
            <a:xfrm>
              <a:off x="5350050" y="3953575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79" y="0"/>
                  </a:moveTo>
                  <a:lnTo>
                    <a:pt x="0" y="455"/>
                  </a:lnTo>
                  <a:lnTo>
                    <a:pt x="152" y="541"/>
                  </a:lnTo>
                  <a:lnTo>
                    <a:pt x="931" y="87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6" name="Google Shape;6518;p89"/>
            <p:cNvSpPr/>
            <p:nvPr/>
          </p:nvSpPr>
          <p:spPr>
            <a:xfrm>
              <a:off x="5374650" y="394465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7" name="Google Shape;6519;p89"/>
            <p:cNvSpPr/>
            <p:nvPr/>
          </p:nvSpPr>
          <p:spPr>
            <a:xfrm>
              <a:off x="5390350" y="3936525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68" y="1"/>
                  </a:moveTo>
                  <a:lnTo>
                    <a:pt x="0" y="206"/>
                  </a:lnTo>
                  <a:lnTo>
                    <a:pt x="141" y="293"/>
                  </a:lnTo>
                  <a:lnTo>
                    <a:pt x="520" y="7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8" name="Google Shape;6520;p89"/>
            <p:cNvSpPr/>
            <p:nvPr/>
          </p:nvSpPr>
          <p:spPr>
            <a:xfrm>
              <a:off x="5279450" y="40074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9" name="Google Shape;6521;p89"/>
            <p:cNvSpPr/>
            <p:nvPr/>
          </p:nvSpPr>
          <p:spPr>
            <a:xfrm>
              <a:off x="5301350" y="3998200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0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0" name="Google Shape;6522;p89"/>
            <p:cNvSpPr/>
            <p:nvPr/>
          </p:nvSpPr>
          <p:spPr>
            <a:xfrm>
              <a:off x="5317325" y="3991975"/>
              <a:ext cx="9475" cy="5425"/>
            </a:xfrm>
            <a:custGeom>
              <a:rect l="l" t="t" r="r" b="b"/>
              <a:pathLst>
                <a:path w="379" h="216" extrusionOk="0">
                  <a:moveTo>
                    <a:pt x="227" y="1"/>
                  </a:moveTo>
                  <a:lnTo>
                    <a:pt x="0" y="130"/>
                  </a:lnTo>
                  <a:lnTo>
                    <a:pt x="141" y="217"/>
                  </a:lnTo>
                  <a:lnTo>
                    <a:pt x="379" y="8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" name="Google Shape;6523;p89"/>
            <p:cNvSpPr/>
            <p:nvPr/>
          </p:nvSpPr>
          <p:spPr>
            <a:xfrm>
              <a:off x="5327875" y="3979800"/>
              <a:ext cx="19750" cy="11400"/>
            </a:xfrm>
            <a:custGeom>
              <a:rect l="l" t="t" r="r" b="b"/>
              <a:pathLst>
                <a:path w="790" h="456" extrusionOk="0">
                  <a:moveTo>
                    <a:pt x="649" y="1"/>
                  </a:moveTo>
                  <a:lnTo>
                    <a:pt x="0" y="379"/>
                  </a:lnTo>
                  <a:lnTo>
                    <a:pt x="152" y="455"/>
                  </a:lnTo>
                  <a:lnTo>
                    <a:pt x="790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" name="Google Shape;6524;p89"/>
            <p:cNvSpPr/>
            <p:nvPr/>
          </p:nvSpPr>
          <p:spPr>
            <a:xfrm>
              <a:off x="5348950" y="3963300"/>
              <a:ext cx="27625" cy="16000"/>
            </a:xfrm>
            <a:custGeom>
              <a:rect l="l" t="t" r="r" b="b"/>
              <a:pathLst>
                <a:path w="1105" h="640" extrusionOk="0">
                  <a:moveTo>
                    <a:pt x="964" y="1"/>
                  </a:moveTo>
                  <a:lnTo>
                    <a:pt x="1" y="553"/>
                  </a:lnTo>
                  <a:lnTo>
                    <a:pt x="142" y="639"/>
                  </a:lnTo>
                  <a:lnTo>
                    <a:pt x="1104" y="7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" name="Google Shape;6525;p89"/>
            <p:cNvSpPr/>
            <p:nvPr/>
          </p:nvSpPr>
          <p:spPr>
            <a:xfrm>
              <a:off x="5377900" y="3954925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7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31" y="8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" name="Google Shape;6526;p89"/>
            <p:cNvSpPr/>
            <p:nvPr/>
          </p:nvSpPr>
          <p:spPr>
            <a:xfrm>
              <a:off x="5392225" y="3934375"/>
              <a:ext cx="34375" cy="19750"/>
            </a:xfrm>
            <a:custGeom>
              <a:rect l="l" t="t" r="r" b="b"/>
              <a:pathLst>
                <a:path w="1375" h="790" extrusionOk="0">
                  <a:moveTo>
                    <a:pt x="1223" y="0"/>
                  </a:moveTo>
                  <a:lnTo>
                    <a:pt x="1" y="703"/>
                  </a:lnTo>
                  <a:lnTo>
                    <a:pt x="152" y="790"/>
                  </a:lnTo>
                  <a:lnTo>
                    <a:pt x="1375" y="8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" name="Google Shape;6527;p89"/>
            <p:cNvSpPr/>
            <p:nvPr/>
          </p:nvSpPr>
          <p:spPr>
            <a:xfrm>
              <a:off x="5364925" y="39011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76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" name="Google Shape;6528;p89"/>
            <p:cNvSpPr/>
            <p:nvPr/>
          </p:nvSpPr>
          <p:spPr>
            <a:xfrm>
              <a:off x="5386825" y="389190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7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" name="Google Shape;6529;p89"/>
            <p:cNvSpPr/>
            <p:nvPr/>
          </p:nvSpPr>
          <p:spPr>
            <a:xfrm>
              <a:off x="5402525" y="3871075"/>
              <a:ext cx="34625" cy="20050"/>
            </a:xfrm>
            <a:custGeom>
              <a:rect l="l" t="t" r="r" b="b"/>
              <a:pathLst>
                <a:path w="1385" h="802" extrusionOk="0">
                  <a:moveTo>
                    <a:pt x="1244" y="1"/>
                  </a:moveTo>
                  <a:lnTo>
                    <a:pt x="0" y="715"/>
                  </a:lnTo>
                  <a:lnTo>
                    <a:pt x="152" y="801"/>
                  </a:lnTo>
                  <a:lnTo>
                    <a:pt x="1385" y="87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" name="Google Shape;6530;p89"/>
            <p:cNvSpPr/>
            <p:nvPr/>
          </p:nvSpPr>
          <p:spPr>
            <a:xfrm>
              <a:off x="5438475" y="3857825"/>
              <a:ext cx="21675" cy="12725"/>
            </a:xfrm>
            <a:custGeom>
              <a:rect l="l" t="t" r="r" b="b"/>
              <a:pathLst>
                <a:path w="866" h="509" extrusionOk="0">
                  <a:moveTo>
                    <a:pt x="726" y="0"/>
                  </a:moveTo>
                  <a:lnTo>
                    <a:pt x="1" y="422"/>
                  </a:lnTo>
                  <a:lnTo>
                    <a:pt x="142" y="509"/>
                  </a:lnTo>
                  <a:lnTo>
                    <a:pt x="866" y="87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" name="Google Shape;6531;p89"/>
            <p:cNvSpPr/>
            <p:nvPr/>
          </p:nvSpPr>
          <p:spPr>
            <a:xfrm>
              <a:off x="5461475" y="3845100"/>
              <a:ext cx="20575" cy="12200"/>
            </a:xfrm>
            <a:custGeom>
              <a:rect l="l" t="t" r="r" b="b"/>
              <a:pathLst>
                <a:path w="823" h="488" extrusionOk="0">
                  <a:moveTo>
                    <a:pt x="682" y="1"/>
                  </a:moveTo>
                  <a:lnTo>
                    <a:pt x="1" y="401"/>
                  </a:lnTo>
                  <a:lnTo>
                    <a:pt x="141" y="488"/>
                  </a:lnTo>
                  <a:lnTo>
                    <a:pt x="823" y="88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" name="Google Shape;6532;p89"/>
            <p:cNvSpPr/>
            <p:nvPr/>
          </p:nvSpPr>
          <p:spPr>
            <a:xfrm>
              <a:off x="5483375" y="3836175"/>
              <a:ext cx="14650" cy="8425"/>
            </a:xfrm>
            <a:custGeom>
              <a:rect l="l" t="t" r="r" b="b"/>
              <a:pathLst>
                <a:path w="586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2" y="336"/>
                  </a:lnTo>
                  <a:lnTo>
                    <a:pt x="585" y="7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" name="Google Shape;6533;p89"/>
            <p:cNvSpPr/>
            <p:nvPr/>
          </p:nvSpPr>
          <p:spPr>
            <a:xfrm>
              <a:off x="5383300" y="3901375"/>
              <a:ext cx="21400" cy="12450"/>
            </a:xfrm>
            <a:custGeom>
              <a:rect l="l" t="t" r="r" b="b"/>
              <a:pathLst>
                <a:path w="856" h="498" extrusionOk="0">
                  <a:moveTo>
                    <a:pt x="715" y="0"/>
                  </a:moveTo>
                  <a:lnTo>
                    <a:pt x="1" y="411"/>
                  </a:lnTo>
                  <a:lnTo>
                    <a:pt x="142" y="498"/>
                  </a:lnTo>
                  <a:lnTo>
                    <a:pt x="856" y="7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" name="Google Shape;6534;p89"/>
            <p:cNvSpPr/>
            <p:nvPr/>
          </p:nvSpPr>
          <p:spPr>
            <a:xfrm>
              <a:off x="5406025" y="389217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7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" name="Google Shape;6535;p89"/>
            <p:cNvSpPr/>
            <p:nvPr/>
          </p:nvSpPr>
          <p:spPr>
            <a:xfrm>
              <a:off x="5422000" y="3881625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30" y="1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82" y="7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" name="Google Shape;6536;p89"/>
            <p:cNvSpPr/>
            <p:nvPr/>
          </p:nvSpPr>
          <p:spPr>
            <a:xfrm>
              <a:off x="5440375" y="3870000"/>
              <a:ext cx="18425" cy="10850"/>
            </a:xfrm>
            <a:custGeom>
              <a:rect l="l" t="t" r="r" b="b"/>
              <a:pathLst>
                <a:path w="737" h="433" extrusionOk="0">
                  <a:moveTo>
                    <a:pt x="596" y="0"/>
                  </a:moveTo>
                  <a:lnTo>
                    <a:pt x="1" y="347"/>
                  </a:lnTo>
                  <a:lnTo>
                    <a:pt x="141" y="433"/>
                  </a:lnTo>
                  <a:lnTo>
                    <a:pt x="736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" name="Google Shape;6537;p89"/>
            <p:cNvSpPr/>
            <p:nvPr/>
          </p:nvSpPr>
          <p:spPr>
            <a:xfrm>
              <a:off x="5460125" y="3858625"/>
              <a:ext cx="18675" cy="10575"/>
            </a:xfrm>
            <a:custGeom>
              <a:rect l="l" t="t" r="r" b="b"/>
              <a:pathLst>
                <a:path w="747" h="422" extrusionOk="0">
                  <a:moveTo>
                    <a:pt x="606" y="1"/>
                  </a:moveTo>
                  <a:lnTo>
                    <a:pt x="0" y="347"/>
                  </a:lnTo>
                  <a:lnTo>
                    <a:pt x="141" y="423"/>
                  </a:lnTo>
                  <a:lnTo>
                    <a:pt x="747" y="7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" name="Google Shape;6538;p89"/>
            <p:cNvSpPr/>
            <p:nvPr/>
          </p:nvSpPr>
          <p:spPr>
            <a:xfrm>
              <a:off x="5480150" y="3846475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38" y="0"/>
                  </a:moveTo>
                  <a:lnTo>
                    <a:pt x="0" y="368"/>
                  </a:lnTo>
                  <a:lnTo>
                    <a:pt x="141" y="454"/>
                  </a:lnTo>
                  <a:lnTo>
                    <a:pt x="790" y="7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7" name="Google Shape;6539;p89"/>
            <p:cNvSpPr/>
            <p:nvPr/>
          </p:nvSpPr>
          <p:spPr>
            <a:xfrm>
              <a:off x="5384675" y="39124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8" name="Google Shape;6540;p89"/>
            <p:cNvSpPr/>
            <p:nvPr/>
          </p:nvSpPr>
          <p:spPr>
            <a:xfrm>
              <a:off x="5406575" y="390327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49"/>
                  </a:lnTo>
                  <a:lnTo>
                    <a:pt x="141" y="335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9" name="Google Shape;6541;p89"/>
            <p:cNvSpPr/>
            <p:nvPr/>
          </p:nvSpPr>
          <p:spPr>
            <a:xfrm>
              <a:off x="5422525" y="3890275"/>
              <a:ext cx="21125" cy="12200"/>
            </a:xfrm>
            <a:custGeom>
              <a:rect l="l" t="t" r="r" b="b"/>
              <a:pathLst>
                <a:path w="845" h="488" extrusionOk="0">
                  <a:moveTo>
                    <a:pt x="704" y="1"/>
                  </a:moveTo>
                  <a:lnTo>
                    <a:pt x="1" y="401"/>
                  </a:lnTo>
                  <a:lnTo>
                    <a:pt x="141" y="488"/>
                  </a:lnTo>
                  <a:lnTo>
                    <a:pt x="845" y="76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0" name="Google Shape;6542;p89"/>
            <p:cNvSpPr/>
            <p:nvPr/>
          </p:nvSpPr>
          <p:spPr>
            <a:xfrm>
              <a:off x="5444975" y="3869175"/>
              <a:ext cx="34925" cy="20325"/>
            </a:xfrm>
            <a:custGeom>
              <a:rect l="l" t="t" r="r" b="b"/>
              <a:pathLst>
                <a:path w="1397" h="813" extrusionOk="0">
                  <a:moveTo>
                    <a:pt x="1256" y="1"/>
                  </a:moveTo>
                  <a:lnTo>
                    <a:pt x="1" y="726"/>
                  </a:lnTo>
                  <a:lnTo>
                    <a:pt x="141" y="812"/>
                  </a:lnTo>
                  <a:lnTo>
                    <a:pt x="1396" y="8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1" name="Google Shape;6543;p89"/>
            <p:cNvSpPr/>
            <p:nvPr/>
          </p:nvSpPr>
          <p:spPr>
            <a:xfrm>
              <a:off x="5481225" y="38567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41" y="476"/>
                  </a:lnTo>
                  <a:lnTo>
                    <a:pt x="823" y="76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2" name="Google Shape;6544;p89"/>
            <p:cNvSpPr/>
            <p:nvPr/>
          </p:nvSpPr>
          <p:spPr>
            <a:xfrm>
              <a:off x="5503125" y="38475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3" name="Google Shape;6545;p89"/>
            <p:cNvSpPr/>
            <p:nvPr/>
          </p:nvSpPr>
          <p:spPr>
            <a:xfrm>
              <a:off x="5405500" y="3912725"/>
              <a:ext cx="18950" cy="11125"/>
            </a:xfrm>
            <a:custGeom>
              <a:rect l="l" t="t" r="r" b="b"/>
              <a:pathLst>
                <a:path w="758" h="445" extrusionOk="0">
                  <a:moveTo>
                    <a:pt x="617" y="1"/>
                  </a:moveTo>
                  <a:lnTo>
                    <a:pt x="0" y="358"/>
                  </a:lnTo>
                  <a:lnTo>
                    <a:pt x="141" y="444"/>
                  </a:lnTo>
                  <a:lnTo>
                    <a:pt x="757" y="87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4" name="Google Shape;6546;p89"/>
            <p:cNvSpPr/>
            <p:nvPr/>
          </p:nvSpPr>
          <p:spPr>
            <a:xfrm>
              <a:off x="5425775" y="390352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5" name="Google Shape;6547;p89"/>
            <p:cNvSpPr/>
            <p:nvPr/>
          </p:nvSpPr>
          <p:spPr>
            <a:xfrm>
              <a:off x="5441725" y="3890550"/>
              <a:ext cx="21400" cy="12200"/>
            </a:xfrm>
            <a:custGeom>
              <a:rect l="l" t="t" r="r" b="b"/>
              <a:pathLst>
                <a:path w="856" h="488" extrusionOk="0">
                  <a:moveTo>
                    <a:pt x="704" y="1"/>
                  </a:moveTo>
                  <a:lnTo>
                    <a:pt x="1" y="412"/>
                  </a:lnTo>
                  <a:lnTo>
                    <a:pt x="141" y="487"/>
                  </a:lnTo>
                  <a:lnTo>
                    <a:pt x="855" y="87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" name="Google Shape;6548;p89"/>
            <p:cNvSpPr/>
            <p:nvPr/>
          </p:nvSpPr>
          <p:spPr>
            <a:xfrm>
              <a:off x="5464175" y="38813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3" y="1"/>
                  </a:moveTo>
                  <a:lnTo>
                    <a:pt x="1" y="250"/>
                  </a:lnTo>
                  <a:lnTo>
                    <a:pt x="152" y="336"/>
                  </a:lnTo>
                  <a:lnTo>
                    <a:pt x="574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" name="Google Shape;6549;p89"/>
            <p:cNvSpPr/>
            <p:nvPr/>
          </p:nvSpPr>
          <p:spPr>
            <a:xfrm>
              <a:off x="5479875" y="387000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606" y="0"/>
                  </a:moveTo>
                  <a:lnTo>
                    <a:pt x="0" y="347"/>
                  </a:lnTo>
                  <a:lnTo>
                    <a:pt x="152" y="433"/>
                  </a:lnTo>
                  <a:lnTo>
                    <a:pt x="747" y="8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" name="Google Shape;6550;p89"/>
            <p:cNvSpPr/>
            <p:nvPr/>
          </p:nvSpPr>
          <p:spPr>
            <a:xfrm>
              <a:off x="5499875" y="3857825"/>
              <a:ext cx="19775" cy="11375"/>
            </a:xfrm>
            <a:custGeom>
              <a:rect l="l" t="t" r="r" b="b"/>
              <a:pathLst>
                <a:path w="791" h="455" extrusionOk="0">
                  <a:moveTo>
                    <a:pt x="650" y="0"/>
                  </a:moveTo>
                  <a:lnTo>
                    <a:pt x="1" y="368"/>
                  </a:lnTo>
                  <a:lnTo>
                    <a:pt x="141" y="455"/>
                  </a:lnTo>
                  <a:lnTo>
                    <a:pt x="791" y="8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" name="Google Shape;6551;p89"/>
            <p:cNvSpPr/>
            <p:nvPr/>
          </p:nvSpPr>
          <p:spPr>
            <a:xfrm>
              <a:off x="5404400" y="39238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" name="Google Shape;6552;p89"/>
            <p:cNvSpPr/>
            <p:nvPr/>
          </p:nvSpPr>
          <p:spPr>
            <a:xfrm>
              <a:off x="5426325" y="39146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" name="Google Shape;6553;p89"/>
            <p:cNvSpPr/>
            <p:nvPr/>
          </p:nvSpPr>
          <p:spPr>
            <a:xfrm>
              <a:off x="5442275" y="3898675"/>
              <a:ext cx="26525" cy="15150"/>
            </a:xfrm>
            <a:custGeom>
              <a:rect l="l" t="t" r="r" b="b"/>
              <a:pathLst>
                <a:path w="1061" h="606" extrusionOk="0">
                  <a:moveTo>
                    <a:pt x="909" y="0"/>
                  </a:moveTo>
                  <a:lnTo>
                    <a:pt x="0" y="530"/>
                  </a:lnTo>
                  <a:lnTo>
                    <a:pt x="141" y="606"/>
                  </a:lnTo>
                  <a:lnTo>
                    <a:pt x="1061" y="87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" name="Google Shape;6554;p89"/>
            <p:cNvSpPr/>
            <p:nvPr/>
          </p:nvSpPr>
          <p:spPr>
            <a:xfrm>
              <a:off x="5469850" y="3880825"/>
              <a:ext cx="29775" cy="17050"/>
            </a:xfrm>
            <a:custGeom>
              <a:rect l="l" t="t" r="r" b="b"/>
              <a:pathLst>
                <a:path w="1191" h="682" extrusionOk="0">
                  <a:moveTo>
                    <a:pt x="1050" y="0"/>
                  </a:moveTo>
                  <a:lnTo>
                    <a:pt x="1" y="595"/>
                  </a:lnTo>
                  <a:lnTo>
                    <a:pt x="152" y="682"/>
                  </a:lnTo>
                  <a:lnTo>
                    <a:pt x="1191" y="7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" name="Google Shape;6555;p89"/>
            <p:cNvSpPr/>
            <p:nvPr/>
          </p:nvSpPr>
          <p:spPr>
            <a:xfrm>
              <a:off x="5500975" y="38681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" name="Google Shape;6556;p89"/>
            <p:cNvSpPr/>
            <p:nvPr/>
          </p:nvSpPr>
          <p:spPr>
            <a:xfrm>
              <a:off x="5522875" y="385890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" name="Google Shape;6557;p89"/>
            <p:cNvSpPr/>
            <p:nvPr/>
          </p:nvSpPr>
          <p:spPr>
            <a:xfrm>
              <a:off x="5427675" y="3924100"/>
              <a:ext cx="16775" cy="9750"/>
            </a:xfrm>
            <a:custGeom>
              <a:rect l="l" t="t" r="r" b="b"/>
              <a:pathLst>
                <a:path w="671" h="390" extrusionOk="0">
                  <a:moveTo>
                    <a:pt x="520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71" y="8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" name="Google Shape;6558;p89"/>
            <p:cNvSpPr/>
            <p:nvPr/>
          </p:nvSpPr>
          <p:spPr>
            <a:xfrm>
              <a:off x="5445525" y="39149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60"/>
                  </a:lnTo>
                  <a:lnTo>
                    <a:pt x="152" y="336"/>
                  </a:lnTo>
                  <a:lnTo>
                    <a:pt x="584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" name="Google Shape;6559;p89"/>
            <p:cNvSpPr/>
            <p:nvPr/>
          </p:nvSpPr>
          <p:spPr>
            <a:xfrm>
              <a:off x="5461475" y="3907850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303" y="1"/>
                  </a:moveTo>
                  <a:lnTo>
                    <a:pt x="1" y="174"/>
                  </a:lnTo>
                  <a:lnTo>
                    <a:pt x="141" y="261"/>
                  </a:lnTo>
                  <a:lnTo>
                    <a:pt x="444" y="7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" name="Google Shape;6560;p89"/>
            <p:cNvSpPr/>
            <p:nvPr/>
          </p:nvSpPr>
          <p:spPr>
            <a:xfrm>
              <a:off x="5473925" y="3892975"/>
              <a:ext cx="24625" cy="14100"/>
            </a:xfrm>
            <a:custGeom>
              <a:rect l="l" t="t" r="r" b="b"/>
              <a:pathLst>
                <a:path w="984" h="564" extrusionOk="0">
                  <a:moveTo>
                    <a:pt x="833" y="1"/>
                  </a:moveTo>
                  <a:lnTo>
                    <a:pt x="0" y="477"/>
                  </a:lnTo>
                  <a:lnTo>
                    <a:pt x="141" y="563"/>
                  </a:lnTo>
                  <a:lnTo>
                    <a:pt x="985" y="77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" name="Google Shape;6561;p89"/>
            <p:cNvSpPr/>
            <p:nvPr/>
          </p:nvSpPr>
          <p:spPr>
            <a:xfrm>
              <a:off x="5499625" y="388135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606" y="1"/>
                  </a:moveTo>
                  <a:lnTo>
                    <a:pt x="0" y="347"/>
                  </a:lnTo>
                  <a:lnTo>
                    <a:pt x="151" y="433"/>
                  </a:lnTo>
                  <a:lnTo>
                    <a:pt x="746" y="8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" name="Google Shape;6562;p89"/>
            <p:cNvSpPr/>
            <p:nvPr/>
          </p:nvSpPr>
          <p:spPr>
            <a:xfrm>
              <a:off x="5519625" y="3869175"/>
              <a:ext cx="19775" cy="11400"/>
            </a:xfrm>
            <a:custGeom>
              <a:rect l="l" t="t" r="r" b="b"/>
              <a:pathLst>
                <a:path w="791" h="456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" name="Google Shape;6563;p89"/>
            <p:cNvSpPr/>
            <p:nvPr/>
          </p:nvSpPr>
          <p:spPr>
            <a:xfrm>
              <a:off x="5536675" y="3797500"/>
              <a:ext cx="27875" cy="16250"/>
            </a:xfrm>
            <a:custGeom>
              <a:rect l="l" t="t" r="r" b="b"/>
              <a:pathLst>
                <a:path w="1115" h="650" extrusionOk="0">
                  <a:moveTo>
                    <a:pt x="974" y="1"/>
                  </a:moveTo>
                  <a:lnTo>
                    <a:pt x="0" y="563"/>
                  </a:lnTo>
                  <a:lnTo>
                    <a:pt x="152" y="650"/>
                  </a:lnTo>
                  <a:lnTo>
                    <a:pt x="1115" y="87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" name="Google Shape;6564;p89"/>
            <p:cNvSpPr/>
            <p:nvPr/>
          </p:nvSpPr>
          <p:spPr>
            <a:xfrm>
              <a:off x="5565875" y="3785600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1" y="369"/>
                  </a:lnTo>
                  <a:lnTo>
                    <a:pt x="141" y="444"/>
                  </a:lnTo>
                  <a:lnTo>
                    <a:pt x="769" y="8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3" name="Google Shape;6565;p89"/>
            <p:cNvSpPr/>
            <p:nvPr/>
          </p:nvSpPr>
          <p:spPr>
            <a:xfrm>
              <a:off x="5586425" y="3773975"/>
              <a:ext cx="18975" cy="11125"/>
            </a:xfrm>
            <a:custGeom>
              <a:rect l="l" t="t" r="r" b="b"/>
              <a:pathLst>
                <a:path w="759" h="445" extrusionOk="0">
                  <a:moveTo>
                    <a:pt x="618" y="1"/>
                  </a:moveTo>
                  <a:lnTo>
                    <a:pt x="1" y="358"/>
                  </a:lnTo>
                  <a:lnTo>
                    <a:pt x="141" y="444"/>
                  </a:lnTo>
                  <a:lnTo>
                    <a:pt x="758" y="87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4" name="Google Shape;6566;p89"/>
            <p:cNvSpPr/>
            <p:nvPr/>
          </p:nvSpPr>
          <p:spPr>
            <a:xfrm>
              <a:off x="5606725" y="3765050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1"/>
                  </a:moveTo>
                  <a:lnTo>
                    <a:pt x="0" y="249"/>
                  </a:lnTo>
                  <a:lnTo>
                    <a:pt x="141" y="336"/>
                  </a:lnTo>
                  <a:lnTo>
                    <a:pt x="574" y="7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5" name="Google Shape;6567;p89"/>
            <p:cNvSpPr/>
            <p:nvPr/>
          </p:nvSpPr>
          <p:spPr>
            <a:xfrm>
              <a:off x="5622400" y="3758550"/>
              <a:ext cx="9775" cy="5725"/>
            </a:xfrm>
            <a:custGeom>
              <a:rect l="l" t="t" r="r" b="b"/>
              <a:pathLst>
                <a:path w="391" h="229" extrusionOk="0">
                  <a:moveTo>
                    <a:pt x="250" y="1"/>
                  </a:moveTo>
                  <a:lnTo>
                    <a:pt x="1" y="142"/>
                  </a:lnTo>
                  <a:lnTo>
                    <a:pt x="141" y="228"/>
                  </a:lnTo>
                  <a:lnTo>
                    <a:pt x="390" y="88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6" name="Google Shape;6568;p89"/>
            <p:cNvSpPr/>
            <p:nvPr/>
          </p:nvSpPr>
          <p:spPr>
            <a:xfrm>
              <a:off x="5539650" y="3809400"/>
              <a:ext cx="24350" cy="14100"/>
            </a:xfrm>
            <a:custGeom>
              <a:rect l="l" t="t" r="r" b="b"/>
              <a:pathLst>
                <a:path w="974" h="564" extrusionOk="0">
                  <a:moveTo>
                    <a:pt x="833" y="1"/>
                  </a:moveTo>
                  <a:lnTo>
                    <a:pt x="0" y="477"/>
                  </a:lnTo>
                  <a:lnTo>
                    <a:pt x="141" y="563"/>
                  </a:lnTo>
                  <a:lnTo>
                    <a:pt x="974" y="77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7" name="Google Shape;6569;p89"/>
            <p:cNvSpPr/>
            <p:nvPr/>
          </p:nvSpPr>
          <p:spPr>
            <a:xfrm>
              <a:off x="5565325" y="3797775"/>
              <a:ext cx="18700" cy="10850"/>
            </a:xfrm>
            <a:custGeom>
              <a:rect l="l" t="t" r="r" b="b"/>
              <a:pathLst>
                <a:path w="748" h="433" extrusionOk="0">
                  <a:moveTo>
                    <a:pt x="596" y="1"/>
                  </a:moveTo>
                  <a:lnTo>
                    <a:pt x="1" y="347"/>
                  </a:lnTo>
                  <a:lnTo>
                    <a:pt x="142" y="433"/>
                  </a:lnTo>
                  <a:lnTo>
                    <a:pt x="747" y="8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8" name="Google Shape;6570;p89"/>
            <p:cNvSpPr/>
            <p:nvPr/>
          </p:nvSpPr>
          <p:spPr>
            <a:xfrm>
              <a:off x="5585075" y="3787225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31" y="1"/>
                  </a:moveTo>
                  <a:lnTo>
                    <a:pt x="1" y="314"/>
                  </a:lnTo>
                  <a:lnTo>
                    <a:pt x="152" y="401"/>
                  </a:lnTo>
                  <a:lnTo>
                    <a:pt x="682" y="8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9" name="Google Shape;6571;p89"/>
            <p:cNvSpPr/>
            <p:nvPr/>
          </p:nvSpPr>
          <p:spPr>
            <a:xfrm>
              <a:off x="5603200" y="3775050"/>
              <a:ext cx="20050" cy="11675"/>
            </a:xfrm>
            <a:custGeom>
              <a:rect l="l" t="t" r="r" b="b"/>
              <a:pathLst>
                <a:path w="802" h="467" extrusionOk="0">
                  <a:moveTo>
                    <a:pt x="650" y="1"/>
                  </a:moveTo>
                  <a:lnTo>
                    <a:pt x="1" y="380"/>
                  </a:lnTo>
                  <a:lnTo>
                    <a:pt x="152" y="466"/>
                  </a:lnTo>
                  <a:lnTo>
                    <a:pt x="801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0" name="Google Shape;6572;p89"/>
            <p:cNvSpPr/>
            <p:nvPr/>
          </p:nvSpPr>
          <p:spPr>
            <a:xfrm>
              <a:off x="5624300" y="3764250"/>
              <a:ext cx="17875" cy="10300"/>
            </a:xfrm>
            <a:custGeom>
              <a:rect l="l" t="t" r="r" b="b"/>
              <a:pathLst>
                <a:path w="715" h="412" extrusionOk="0">
                  <a:moveTo>
                    <a:pt x="563" y="0"/>
                  </a:moveTo>
                  <a:lnTo>
                    <a:pt x="0" y="325"/>
                  </a:lnTo>
                  <a:lnTo>
                    <a:pt x="152" y="411"/>
                  </a:lnTo>
                  <a:lnTo>
                    <a:pt x="715" y="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1" name="Google Shape;6573;p89"/>
            <p:cNvSpPr/>
            <p:nvPr/>
          </p:nvSpPr>
          <p:spPr>
            <a:xfrm>
              <a:off x="5556950" y="3797250"/>
              <a:ext cx="47900" cy="27600"/>
            </a:xfrm>
            <a:custGeom>
              <a:rect l="l" t="t" r="r" b="b"/>
              <a:pathLst>
                <a:path w="1916" h="1104" extrusionOk="0">
                  <a:moveTo>
                    <a:pt x="1775" y="0"/>
                  </a:moveTo>
                  <a:lnTo>
                    <a:pt x="1" y="1028"/>
                  </a:lnTo>
                  <a:lnTo>
                    <a:pt x="141" y="1104"/>
                  </a:lnTo>
                  <a:lnTo>
                    <a:pt x="1916" y="76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2" name="Google Shape;6574;p89"/>
            <p:cNvSpPr/>
            <p:nvPr/>
          </p:nvSpPr>
          <p:spPr>
            <a:xfrm>
              <a:off x="5606175" y="3785350"/>
              <a:ext cx="18950" cy="11100"/>
            </a:xfrm>
            <a:custGeom>
              <a:rect l="l" t="t" r="r" b="b"/>
              <a:pathLst>
                <a:path w="758" h="443" extrusionOk="0">
                  <a:moveTo>
                    <a:pt x="617" y="0"/>
                  </a:moveTo>
                  <a:lnTo>
                    <a:pt x="1" y="357"/>
                  </a:lnTo>
                  <a:lnTo>
                    <a:pt x="152" y="444"/>
                  </a:lnTo>
                  <a:lnTo>
                    <a:pt x="758" y="8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3" name="Google Shape;6575;p89"/>
            <p:cNvSpPr/>
            <p:nvPr/>
          </p:nvSpPr>
          <p:spPr>
            <a:xfrm>
              <a:off x="5626475" y="3776400"/>
              <a:ext cx="14350" cy="8425"/>
            </a:xfrm>
            <a:custGeom>
              <a:rect l="l" t="t" r="r" b="b"/>
              <a:pathLst>
                <a:path w="574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73" y="88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4" name="Google Shape;6576;p89"/>
            <p:cNvSpPr/>
            <p:nvPr/>
          </p:nvSpPr>
          <p:spPr>
            <a:xfrm>
              <a:off x="5642150" y="3769925"/>
              <a:ext cx="9750" cy="5700"/>
            </a:xfrm>
            <a:custGeom>
              <a:rect l="l" t="t" r="r" b="b"/>
              <a:pathLst>
                <a:path w="390" h="228" extrusionOk="0">
                  <a:moveTo>
                    <a:pt x="249" y="0"/>
                  </a:moveTo>
                  <a:lnTo>
                    <a:pt x="1" y="141"/>
                  </a:lnTo>
                  <a:lnTo>
                    <a:pt x="152" y="228"/>
                  </a:lnTo>
                  <a:lnTo>
                    <a:pt x="390" y="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D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5" name="Google Shape;6577;p89"/>
            <p:cNvSpPr/>
            <p:nvPr/>
          </p:nvSpPr>
          <p:spPr>
            <a:xfrm>
              <a:off x="5559375" y="3820775"/>
              <a:ext cx="24375" cy="14075"/>
            </a:xfrm>
            <a:custGeom>
              <a:rect l="l" t="t" r="r" b="b"/>
              <a:pathLst>
                <a:path w="975" h="563" extrusionOk="0">
                  <a:moveTo>
                    <a:pt x="834" y="0"/>
                  </a:moveTo>
                  <a:lnTo>
                    <a:pt x="1" y="476"/>
                  </a:lnTo>
                  <a:lnTo>
                    <a:pt x="152" y="563"/>
                  </a:lnTo>
                  <a:lnTo>
                    <a:pt x="975" y="87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6" name="Google Shape;6578;p89"/>
            <p:cNvSpPr/>
            <p:nvPr/>
          </p:nvSpPr>
          <p:spPr>
            <a:xfrm>
              <a:off x="5585075" y="3809150"/>
              <a:ext cx="18700" cy="10825"/>
            </a:xfrm>
            <a:custGeom>
              <a:rect l="l" t="t" r="r" b="b"/>
              <a:pathLst>
                <a:path w="748" h="432" extrusionOk="0">
                  <a:moveTo>
                    <a:pt x="596" y="0"/>
                  </a:moveTo>
                  <a:lnTo>
                    <a:pt x="1" y="346"/>
                  </a:lnTo>
                  <a:lnTo>
                    <a:pt x="141" y="433"/>
                  </a:lnTo>
                  <a:lnTo>
                    <a:pt x="747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7" name="Google Shape;6579;p89"/>
            <p:cNvSpPr/>
            <p:nvPr/>
          </p:nvSpPr>
          <p:spPr>
            <a:xfrm>
              <a:off x="5604825" y="3798850"/>
              <a:ext cx="17075" cy="9775"/>
            </a:xfrm>
            <a:custGeom>
              <a:rect l="l" t="t" r="r" b="b"/>
              <a:pathLst>
                <a:path w="683" h="391" extrusionOk="0">
                  <a:moveTo>
                    <a:pt x="531" y="1"/>
                  </a:moveTo>
                  <a:lnTo>
                    <a:pt x="1" y="304"/>
                  </a:lnTo>
                  <a:lnTo>
                    <a:pt x="152" y="390"/>
                  </a:lnTo>
                  <a:lnTo>
                    <a:pt x="682" y="7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8" name="Google Shape;6580;p89"/>
            <p:cNvSpPr/>
            <p:nvPr/>
          </p:nvSpPr>
          <p:spPr>
            <a:xfrm>
              <a:off x="5623225" y="3786700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38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90" y="7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9" name="Google Shape;6581;p89"/>
            <p:cNvSpPr/>
            <p:nvPr/>
          </p:nvSpPr>
          <p:spPr>
            <a:xfrm>
              <a:off x="5644325" y="3775600"/>
              <a:ext cx="17600" cy="10300"/>
            </a:xfrm>
            <a:custGeom>
              <a:rect l="l" t="t" r="r" b="b"/>
              <a:pathLst>
                <a:path w="704" h="412" extrusionOk="0">
                  <a:moveTo>
                    <a:pt x="552" y="1"/>
                  </a:moveTo>
                  <a:lnTo>
                    <a:pt x="0" y="325"/>
                  </a:lnTo>
                  <a:lnTo>
                    <a:pt x="141" y="412"/>
                  </a:lnTo>
                  <a:lnTo>
                    <a:pt x="703" y="87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6D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0" name="Google Shape;6582;p89"/>
            <p:cNvSpPr/>
            <p:nvPr/>
          </p:nvSpPr>
          <p:spPr>
            <a:xfrm>
              <a:off x="5576150" y="3819425"/>
              <a:ext cx="30050" cy="17050"/>
            </a:xfrm>
            <a:custGeom>
              <a:rect l="l" t="t" r="r" b="b"/>
              <a:pathLst>
                <a:path w="1202" h="682" extrusionOk="0">
                  <a:moveTo>
                    <a:pt x="1050" y="0"/>
                  </a:moveTo>
                  <a:lnTo>
                    <a:pt x="1" y="595"/>
                  </a:lnTo>
                  <a:lnTo>
                    <a:pt x="152" y="682"/>
                  </a:lnTo>
                  <a:lnTo>
                    <a:pt x="1202" y="7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1" name="Google Shape;6583;p89"/>
            <p:cNvSpPr/>
            <p:nvPr/>
          </p:nvSpPr>
          <p:spPr>
            <a:xfrm>
              <a:off x="5607250" y="3808600"/>
              <a:ext cx="17625" cy="10025"/>
            </a:xfrm>
            <a:custGeom>
              <a:rect l="l" t="t" r="r" b="b"/>
              <a:pathLst>
                <a:path w="705" h="401" extrusionOk="0">
                  <a:moveTo>
                    <a:pt x="553" y="0"/>
                  </a:moveTo>
                  <a:lnTo>
                    <a:pt x="1" y="314"/>
                  </a:lnTo>
                  <a:lnTo>
                    <a:pt x="152" y="401"/>
                  </a:lnTo>
                  <a:lnTo>
                    <a:pt x="704" y="8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2" name="Google Shape;6584;p89"/>
            <p:cNvSpPr/>
            <p:nvPr/>
          </p:nvSpPr>
          <p:spPr>
            <a:xfrm>
              <a:off x="5625925" y="3796975"/>
              <a:ext cx="18950" cy="10825"/>
            </a:xfrm>
            <a:custGeom>
              <a:rect l="l" t="t" r="r" b="b"/>
              <a:pathLst>
                <a:path w="758" h="432" extrusionOk="0">
                  <a:moveTo>
                    <a:pt x="617" y="0"/>
                  </a:moveTo>
                  <a:lnTo>
                    <a:pt x="0" y="346"/>
                  </a:lnTo>
                  <a:lnTo>
                    <a:pt x="152" y="433"/>
                  </a:lnTo>
                  <a:lnTo>
                    <a:pt x="758" y="76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3" name="Google Shape;6585;p89"/>
            <p:cNvSpPr/>
            <p:nvPr/>
          </p:nvSpPr>
          <p:spPr>
            <a:xfrm>
              <a:off x="5579125" y="3835925"/>
              <a:ext cx="17875" cy="10300"/>
            </a:xfrm>
            <a:custGeom>
              <a:rect l="l" t="t" r="r" b="b"/>
              <a:pathLst>
                <a:path w="715" h="412" extrusionOk="0">
                  <a:moveTo>
                    <a:pt x="563" y="0"/>
                  </a:moveTo>
                  <a:lnTo>
                    <a:pt x="1" y="325"/>
                  </a:lnTo>
                  <a:lnTo>
                    <a:pt x="152" y="411"/>
                  </a:lnTo>
                  <a:lnTo>
                    <a:pt x="715" y="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4" name="Google Shape;6586;p89"/>
            <p:cNvSpPr/>
            <p:nvPr/>
          </p:nvSpPr>
          <p:spPr>
            <a:xfrm>
              <a:off x="5598075" y="3820775"/>
              <a:ext cx="25425" cy="14625"/>
            </a:xfrm>
            <a:custGeom>
              <a:rect l="l" t="t" r="r" b="b"/>
              <a:pathLst>
                <a:path w="1017" h="585" extrusionOk="0">
                  <a:moveTo>
                    <a:pt x="866" y="0"/>
                  </a:moveTo>
                  <a:lnTo>
                    <a:pt x="0" y="498"/>
                  </a:lnTo>
                  <a:lnTo>
                    <a:pt x="152" y="585"/>
                  </a:lnTo>
                  <a:lnTo>
                    <a:pt x="1017" y="87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5" name="Google Shape;6587;p89"/>
            <p:cNvSpPr/>
            <p:nvPr/>
          </p:nvSpPr>
          <p:spPr>
            <a:xfrm>
              <a:off x="5624850" y="3810225"/>
              <a:ext cx="16775" cy="9750"/>
            </a:xfrm>
            <a:custGeom>
              <a:rect l="l" t="t" r="r" b="b"/>
              <a:pathLst>
                <a:path w="671" h="390" extrusionOk="0">
                  <a:moveTo>
                    <a:pt x="530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71" y="8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6" name="Google Shape;6588;p89"/>
            <p:cNvSpPr/>
            <p:nvPr/>
          </p:nvSpPr>
          <p:spPr>
            <a:xfrm>
              <a:off x="5499075" y="3823475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3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7" name="Google Shape;6589;p89"/>
            <p:cNvSpPr/>
            <p:nvPr/>
          </p:nvSpPr>
          <p:spPr>
            <a:xfrm>
              <a:off x="5520975" y="381427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8" name="Google Shape;6590;p89"/>
            <p:cNvSpPr/>
            <p:nvPr/>
          </p:nvSpPr>
          <p:spPr>
            <a:xfrm>
              <a:off x="5501500" y="3836725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1"/>
                  </a:moveTo>
                  <a:lnTo>
                    <a:pt x="1" y="260"/>
                  </a:lnTo>
                  <a:lnTo>
                    <a:pt x="141" y="347"/>
                  </a:lnTo>
                  <a:lnTo>
                    <a:pt x="607" y="87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9" name="Google Shape;6591;p89"/>
            <p:cNvSpPr/>
            <p:nvPr/>
          </p:nvSpPr>
          <p:spPr>
            <a:xfrm>
              <a:off x="5517725" y="3824550"/>
              <a:ext cx="19775" cy="11400"/>
            </a:xfrm>
            <a:custGeom>
              <a:rect l="l" t="t" r="r" b="b"/>
              <a:pathLst>
                <a:path w="791" h="456" extrusionOk="0">
                  <a:moveTo>
                    <a:pt x="650" y="1"/>
                  </a:moveTo>
                  <a:lnTo>
                    <a:pt x="1" y="379"/>
                  </a:lnTo>
                  <a:lnTo>
                    <a:pt x="152" y="455"/>
                  </a:lnTo>
                  <a:lnTo>
                    <a:pt x="791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0" name="Google Shape;6592;p89"/>
            <p:cNvSpPr/>
            <p:nvPr/>
          </p:nvSpPr>
          <p:spPr>
            <a:xfrm>
              <a:off x="5518825" y="3834825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33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1" name="Google Shape;6593;p89"/>
            <p:cNvSpPr/>
            <p:nvPr/>
          </p:nvSpPr>
          <p:spPr>
            <a:xfrm>
              <a:off x="5541000" y="3825650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5"/>
                  </a:lnTo>
                  <a:lnTo>
                    <a:pt x="57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2" name="Google Shape;6594;p89"/>
            <p:cNvSpPr/>
            <p:nvPr/>
          </p:nvSpPr>
          <p:spPr>
            <a:xfrm>
              <a:off x="5521250" y="3848075"/>
              <a:ext cx="15175" cy="8700"/>
            </a:xfrm>
            <a:custGeom>
              <a:rect l="l" t="t" r="r" b="b"/>
              <a:pathLst>
                <a:path w="607" h="348" extrusionOk="0">
                  <a:moveTo>
                    <a:pt x="455" y="1"/>
                  </a:moveTo>
                  <a:lnTo>
                    <a:pt x="1" y="271"/>
                  </a:lnTo>
                  <a:lnTo>
                    <a:pt x="141" y="347"/>
                  </a:lnTo>
                  <a:lnTo>
                    <a:pt x="606" y="8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3" name="Google Shape;6595;p89"/>
            <p:cNvSpPr/>
            <p:nvPr/>
          </p:nvSpPr>
          <p:spPr>
            <a:xfrm>
              <a:off x="5537475" y="3835925"/>
              <a:ext cx="20050" cy="11650"/>
            </a:xfrm>
            <a:custGeom>
              <a:rect l="l" t="t" r="r" b="b"/>
              <a:pathLst>
                <a:path w="802" h="466" extrusionOk="0">
                  <a:moveTo>
                    <a:pt x="650" y="0"/>
                  </a:moveTo>
                  <a:lnTo>
                    <a:pt x="1" y="379"/>
                  </a:lnTo>
                  <a:lnTo>
                    <a:pt x="152" y="465"/>
                  </a:lnTo>
                  <a:lnTo>
                    <a:pt x="801" y="8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4" name="Google Shape;6596;p89"/>
            <p:cNvSpPr/>
            <p:nvPr/>
          </p:nvSpPr>
          <p:spPr>
            <a:xfrm>
              <a:off x="5538550" y="3846200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93" y="0"/>
                  </a:moveTo>
                  <a:lnTo>
                    <a:pt x="1" y="401"/>
                  </a:lnTo>
                  <a:lnTo>
                    <a:pt x="152" y="476"/>
                  </a:lnTo>
                  <a:lnTo>
                    <a:pt x="834" y="87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5" name="Google Shape;6597;p89"/>
            <p:cNvSpPr/>
            <p:nvPr/>
          </p:nvSpPr>
          <p:spPr>
            <a:xfrm>
              <a:off x="5560750" y="3837275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0"/>
                  </a:moveTo>
                  <a:lnTo>
                    <a:pt x="0" y="249"/>
                  </a:lnTo>
                  <a:lnTo>
                    <a:pt x="141" y="336"/>
                  </a:lnTo>
                  <a:lnTo>
                    <a:pt x="573" y="7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6" name="Google Shape;6598;p89"/>
            <p:cNvSpPr/>
            <p:nvPr/>
          </p:nvSpPr>
          <p:spPr>
            <a:xfrm>
              <a:off x="5541000" y="3859725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60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7" name="Google Shape;6599;p89"/>
            <p:cNvSpPr/>
            <p:nvPr/>
          </p:nvSpPr>
          <p:spPr>
            <a:xfrm>
              <a:off x="5557225" y="3847550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50" y="0"/>
                  </a:moveTo>
                  <a:lnTo>
                    <a:pt x="0" y="368"/>
                  </a:lnTo>
                  <a:lnTo>
                    <a:pt x="152" y="455"/>
                  </a:lnTo>
                  <a:lnTo>
                    <a:pt x="80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8" name="Google Shape;6600;p89"/>
            <p:cNvSpPr/>
            <p:nvPr/>
          </p:nvSpPr>
          <p:spPr>
            <a:xfrm>
              <a:off x="5704100" y="4257850"/>
              <a:ext cx="11100" cy="6525"/>
            </a:xfrm>
            <a:custGeom>
              <a:rect l="l" t="t" r="r" b="b"/>
              <a:pathLst>
                <a:path w="443" h="261" extrusionOk="0">
                  <a:moveTo>
                    <a:pt x="303" y="1"/>
                  </a:moveTo>
                  <a:lnTo>
                    <a:pt x="0" y="174"/>
                  </a:lnTo>
                  <a:lnTo>
                    <a:pt x="141" y="260"/>
                  </a:lnTo>
                  <a:lnTo>
                    <a:pt x="444" y="8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9" name="Google Shape;6601;p89"/>
            <p:cNvSpPr/>
            <p:nvPr/>
          </p:nvSpPr>
          <p:spPr>
            <a:xfrm>
              <a:off x="5716525" y="42486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0" name="Google Shape;6602;p89"/>
            <p:cNvSpPr/>
            <p:nvPr/>
          </p:nvSpPr>
          <p:spPr>
            <a:xfrm>
              <a:off x="5732225" y="4228375"/>
              <a:ext cx="34100" cy="19500"/>
            </a:xfrm>
            <a:custGeom>
              <a:rect l="l" t="t" r="r" b="b"/>
              <a:pathLst>
                <a:path w="1364" h="780" extrusionOk="0">
                  <a:moveTo>
                    <a:pt x="1223" y="0"/>
                  </a:moveTo>
                  <a:lnTo>
                    <a:pt x="0" y="703"/>
                  </a:lnTo>
                  <a:lnTo>
                    <a:pt x="152" y="779"/>
                  </a:lnTo>
                  <a:lnTo>
                    <a:pt x="1363" y="7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1" name="Google Shape;6603;p89"/>
            <p:cNvSpPr/>
            <p:nvPr/>
          </p:nvSpPr>
          <p:spPr>
            <a:xfrm>
              <a:off x="5767650" y="4218625"/>
              <a:ext cx="15700" cy="8950"/>
            </a:xfrm>
            <a:custGeom>
              <a:rect l="l" t="t" r="r" b="b"/>
              <a:pathLst>
                <a:path w="628" h="358" extrusionOk="0">
                  <a:moveTo>
                    <a:pt x="476" y="1"/>
                  </a:moveTo>
                  <a:lnTo>
                    <a:pt x="0" y="271"/>
                  </a:lnTo>
                  <a:lnTo>
                    <a:pt x="141" y="358"/>
                  </a:lnTo>
                  <a:lnTo>
                    <a:pt x="628" y="7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2" name="Google Shape;6604;p89"/>
            <p:cNvSpPr/>
            <p:nvPr/>
          </p:nvSpPr>
          <p:spPr>
            <a:xfrm>
              <a:off x="5784425" y="4204575"/>
              <a:ext cx="23275" cy="13275"/>
            </a:xfrm>
            <a:custGeom>
              <a:rect l="l" t="t" r="r" b="b"/>
              <a:pathLst>
                <a:path w="931" h="531" extrusionOk="0">
                  <a:moveTo>
                    <a:pt x="779" y="0"/>
                  </a:moveTo>
                  <a:lnTo>
                    <a:pt x="0" y="444"/>
                  </a:lnTo>
                  <a:lnTo>
                    <a:pt x="152" y="530"/>
                  </a:lnTo>
                  <a:lnTo>
                    <a:pt x="931" y="7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3" name="Google Shape;6605;p89"/>
            <p:cNvSpPr/>
            <p:nvPr/>
          </p:nvSpPr>
          <p:spPr>
            <a:xfrm>
              <a:off x="5808750" y="419537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0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4" name="Google Shape;6606;p89"/>
            <p:cNvSpPr/>
            <p:nvPr/>
          </p:nvSpPr>
          <p:spPr>
            <a:xfrm>
              <a:off x="5824725" y="4187250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68" y="1"/>
                  </a:moveTo>
                  <a:lnTo>
                    <a:pt x="0" y="206"/>
                  </a:lnTo>
                  <a:lnTo>
                    <a:pt x="141" y="293"/>
                  </a:lnTo>
                  <a:lnTo>
                    <a:pt x="519" y="7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5" name="Google Shape;6607;p89"/>
            <p:cNvSpPr/>
            <p:nvPr/>
          </p:nvSpPr>
          <p:spPr>
            <a:xfrm>
              <a:off x="5713825" y="42581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6" name="Google Shape;6608;p89"/>
            <p:cNvSpPr/>
            <p:nvPr/>
          </p:nvSpPr>
          <p:spPr>
            <a:xfrm>
              <a:off x="5735725" y="424892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1"/>
                  </a:moveTo>
                  <a:lnTo>
                    <a:pt x="1" y="26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7" name="Google Shape;6609;p89"/>
            <p:cNvSpPr/>
            <p:nvPr/>
          </p:nvSpPr>
          <p:spPr>
            <a:xfrm>
              <a:off x="5751700" y="4238375"/>
              <a:ext cx="17050" cy="9775"/>
            </a:xfrm>
            <a:custGeom>
              <a:rect l="l" t="t" r="r" b="b"/>
              <a:pathLst>
                <a:path w="682" h="391" extrusionOk="0">
                  <a:moveTo>
                    <a:pt x="530" y="1"/>
                  </a:moveTo>
                  <a:lnTo>
                    <a:pt x="0" y="314"/>
                  </a:lnTo>
                  <a:lnTo>
                    <a:pt x="141" y="390"/>
                  </a:lnTo>
                  <a:lnTo>
                    <a:pt x="682" y="87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8" name="Google Shape;6610;p89"/>
            <p:cNvSpPr/>
            <p:nvPr/>
          </p:nvSpPr>
          <p:spPr>
            <a:xfrm>
              <a:off x="5770075" y="4230800"/>
              <a:ext cx="11925" cy="6800"/>
            </a:xfrm>
            <a:custGeom>
              <a:rect l="l" t="t" r="r" b="b"/>
              <a:pathLst>
                <a:path w="477" h="272" extrusionOk="0">
                  <a:moveTo>
                    <a:pt x="325" y="1"/>
                  </a:moveTo>
                  <a:lnTo>
                    <a:pt x="1" y="185"/>
                  </a:lnTo>
                  <a:lnTo>
                    <a:pt x="141" y="271"/>
                  </a:lnTo>
                  <a:lnTo>
                    <a:pt x="477" y="7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9" name="Google Shape;6611;p89"/>
            <p:cNvSpPr/>
            <p:nvPr/>
          </p:nvSpPr>
          <p:spPr>
            <a:xfrm>
              <a:off x="5783325" y="4214025"/>
              <a:ext cx="27625" cy="16000"/>
            </a:xfrm>
            <a:custGeom>
              <a:rect l="l" t="t" r="r" b="b"/>
              <a:pathLst>
                <a:path w="1105" h="640" extrusionOk="0">
                  <a:moveTo>
                    <a:pt x="964" y="1"/>
                  </a:moveTo>
                  <a:lnTo>
                    <a:pt x="1" y="553"/>
                  </a:lnTo>
                  <a:lnTo>
                    <a:pt x="142" y="639"/>
                  </a:lnTo>
                  <a:lnTo>
                    <a:pt x="1104" y="7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0" name="Google Shape;6612;p89"/>
            <p:cNvSpPr/>
            <p:nvPr/>
          </p:nvSpPr>
          <p:spPr>
            <a:xfrm>
              <a:off x="5812275" y="4205650"/>
              <a:ext cx="13000" cy="7600"/>
            </a:xfrm>
            <a:custGeom>
              <a:rect l="l" t="t" r="r" b="b"/>
              <a:pathLst>
                <a:path w="520" h="304" extrusionOk="0">
                  <a:moveTo>
                    <a:pt x="37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20" y="8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1" name="Google Shape;6613;p89"/>
            <p:cNvSpPr/>
            <p:nvPr/>
          </p:nvSpPr>
          <p:spPr>
            <a:xfrm>
              <a:off x="5826600" y="4188075"/>
              <a:ext cx="29250" cy="16800"/>
            </a:xfrm>
            <a:custGeom>
              <a:rect l="l" t="t" r="r" b="b"/>
              <a:pathLst>
                <a:path w="1170" h="672" extrusionOk="0">
                  <a:moveTo>
                    <a:pt x="1029" y="0"/>
                  </a:moveTo>
                  <a:lnTo>
                    <a:pt x="1" y="584"/>
                  </a:lnTo>
                  <a:lnTo>
                    <a:pt x="152" y="671"/>
                  </a:lnTo>
                  <a:lnTo>
                    <a:pt x="1169" y="7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2" name="Google Shape;6614;p89"/>
            <p:cNvSpPr/>
            <p:nvPr/>
          </p:nvSpPr>
          <p:spPr>
            <a:xfrm>
              <a:off x="5723825" y="4269200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304" y="1"/>
                  </a:moveTo>
                  <a:lnTo>
                    <a:pt x="1" y="174"/>
                  </a:lnTo>
                  <a:lnTo>
                    <a:pt x="141" y="261"/>
                  </a:lnTo>
                  <a:lnTo>
                    <a:pt x="444" y="87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3" name="Google Shape;6615;p89"/>
            <p:cNvSpPr/>
            <p:nvPr/>
          </p:nvSpPr>
          <p:spPr>
            <a:xfrm>
              <a:off x="5736275" y="42600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5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4" name="Google Shape;6616;p89"/>
            <p:cNvSpPr/>
            <p:nvPr/>
          </p:nvSpPr>
          <p:spPr>
            <a:xfrm>
              <a:off x="5752225" y="4250550"/>
              <a:ext cx="14900" cy="8950"/>
            </a:xfrm>
            <a:custGeom>
              <a:rect l="l" t="t" r="r" b="b"/>
              <a:pathLst>
                <a:path w="596" h="358" extrusionOk="0">
                  <a:moveTo>
                    <a:pt x="455" y="0"/>
                  </a:moveTo>
                  <a:lnTo>
                    <a:pt x="1" y="271"/>
                  </a:lnTo>
                  <a:lnTo>
                    <a:pt x="141" y="357"/>
                  </a:lnTo>
                  <a:lnTo>
                    <a:pt x="596" y="87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5" name="Google Shape;6617;p89"/>
            <p:cNvSpPr/>
            <p:nvPr/>
          </p:nvSpPr>
          <p:spPr>
            <a:xfrm>
              <a:off x="5768450" y="4230000"/>
              <a:ext cx="34650" cy="20025"/>
            </a:xfrm>
            <a:custGeom>
              <a:rect l="l" t="t" r="r" b="b"/>
              <a:pathLst>
                <a:path w="1386" h="801" extrusionOk="0">
                  <a:moveTo>
                    <a:pt x="1234" y="0"/>
                  </a:moveTo>
                  <a:lnTo>
                    <a:pt x="1" y="714"/>
                  </a:lnTo>
                  <a:lnTo>
                    <a:pt x="142" y="801"/>
                  </a:lnTo>
                  <a:lnTo>
                    <a:pt x="1386" y="87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6" name="Google Shape;6618;p89"/>
            <p:cNvSpPr/>
            <p:nvPr/>
          </p:nvSpPr>
          <p:spPr>
            <a:xfrm>
              <a:off x="5804150" y="4215925"/>
              <a:ext cx="23300" cy="13275"/>
            </a:xfrm>
            <a:custGeom>
              <a:rect l="l" t="t" r="r" b="b"/>
              <a:pathLst>
                <a:path w="932" h="531" extrusionOk="0">
                  <a:moveTo>
                    <a:pt x="780" y="1"/>
                  </a:moveTo>
                  <a:lnTo>
                    <a:pt x="1" y="444"/>
                  </a:lnTo>
                  <a:lnTo>
                    <a:pt x="152" y="531"/>
                  </a:lnTo>
                  <a:lnTo>
                    <a:pt x="931" y="8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7" name="Google Shape;6619;p89"/>
            <p:cNvSpPr/>
            <p:nvPr/>
          </p:nvSpPr>
          <p:spPr>
            <a:xfrm>
              <a:off x="5828775" y="4206725"/>
              <a:ext cx="14350" cy="8425"/>
            </a:xfrm>
            <a:custGeom>
              <a:rect l="l" t="t" r="r" b="b"/>
              <a:pathLst>
                <a:path w="574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8" name="Google Shape;6620;p89"/>
            <p:cNvSpPr/>
            <p:nvPr/>
          </p:nvSpPr>
          <p:spPr>
            <a:xfrm>
              <a:off x="5844450" y="4198625"/>
              <a:ext cx="13025" cy="7325"/>
            </a:xfrm>
            <a:custGeom>
              <a:rect l="l" t="t" r="r" b="b"/>
              <a:pathLst>
                <a:path w="521" h="293" extrusionOk="0">
                  <a:moveTo>
                    <a:pt x="369" y="0"/>
                  </a:moveTo>
                  <a:lnTo>
                    <a:pt x="1" y="217"/>
                  </a:lnTo>
                  <a:lnTo>
                    <a:pt x="142" y="292"/>
                  </a:lnTo>
                  <a:lnTo>
                    <a:pt x="520" y="8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9" name="Google Shape;6621;p89"/>
            <p:cNvSpPr/>
            <p:nvPr/>
          </p:nvSpPr>
          <p:spPr>
            <a:xfrm>
              <a:off x="5733575" y="426947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0" name="Google Shape;6622;p89"/>
            <p:cNvSpPr/>
            <p:nvPr/>
          </p:nvSpPr>
          <p:spPr>
            <a:xfrm>
              <a:off x="5755475" y="4260275"/>
              <a:ext cx="14625" cy="8700"/>
            </a:xfrm>
            <a:custGeom>
              <a:rect l="l" t="t" r="r" b="b"/>
              <a:pathLst>
                <a:path w="585" h="348" extrusionOk="0">
                  <a:moveTo>
                    <a:pt x="444" y="1"/>
                  </a:moveTo>
                  <a:lnTo>
                    <a:pt x="1" y="261"/>
                  </a:lnTo>
                  <a:lnTo>
                    <a:pt x="141" y="347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1" name="Google Shape;6623;p89"/>
            <p:cNvSpPr/>
            <p:nvPr/>
          </p:nvSpPr>
          <p:spPr>
            <a:xfrm>
              <a:off x="5771425" y="4249725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42" y="1"/>
                  </a:moveTo>
                  <a:lnTo>
                    <a:pt x="1" y="315"/>
                  </a:lnTo>
                  <a:lnTo>
                    <a:pt x="142" y="401"/>
                  </a:lnTo>
                  <a:lnTo>
                    <a:pt x="682" y="88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2" name="Google Shape;6624;p89"/>
            <p:cNvSpPr/>
            <p:nvPr/>
          </p:nvSpPr>
          <p:spPr>
            <a:xfrm>
              <a:off x="5789825" y="4242175"/>
              <a:ext cx="11925" cy="6775"/>
            </a:xfrm>
            <a:custGeom>
              <a:rect l="l" t="t" r="r" b="b"/>
              <a:pathLst>
                <a:path w="477" h="271" extrusionOk="0">
                  <a:moveTo>
                    <a:pt x="336" y="0"/>
                  </a:moveTo>
                  <a:lnTo>
                    <a:pt x="1" y="195"/>
                  </a:lnTo>
                  <a:lnTo>
                    <a:pt x="141" y="271"/>
                  </a:lnTo>
                  <a:lnTo>
                    <a:pt x="477" y="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3" name="Google Shape;6625;p89"/>
            <p:cNvSpPr/>
            <p:nvPr/>
          </p:nvSpPr>
          <p:spPr>
            <a:xfrm>
              <a:off x="5803075" y="4225400"/>
              <a:ext cx="27625" cy="15975"/>
            </a:xfrm>
            <a:custGeom>
              <a:rect l="l" t="t" r="r" b="b"/>
              <a:pathLst>
                <a:path w="1105" h="639" extrusionOk="0">
                  <a:moveTo>
                    <a:pt x="964" y="0"/>
                  </a:moveTo>
                  <a:lnTo>
                    <a:pt x="1" y="552"/>
                  </a:lnTo>
                  <a:lnTo>
                    <a:pt x="141" y="639"/>
                  </a:lnTo>
                  <a:lnTo>
                    <a:pt x="1104" y="87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4" name="Google Shape;6626;p89"/>
            <p:cNvSpPr/>
            <p:nvPr/>
          </p:nvSpPr>
          <p:spPr>
            <a:xfrm>
              <a:off x="5838775" y="41745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41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5" name="Google Shape;6627;p89"/>
            <p:cNvSpPr/>
            <p:nvPr/>
          </p:nvSpPr>
          <p:spPr>
            <a:xfrm>
              <a:off x="5860700" y="41653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6" name="Google Shape;6628;p89"/>
            <p:cNvSpPr/>
            <p:nvPr/>
          </p:nvSpPr>
          <p:spPr>
            <a:xfrm>
              <a:off x="5876650" y="4144800"/>
              <a:ext cx="34375" cy="20025"/>
            </a:xfrm>
            <a:custGeom>
              <a:rect l="l" t="t" r="r" b="b"/>
              <a:pathLst>
                <a:path w="1375" h="801" extrusionOk="0">
                  <a:moveTo>
                    <a:pt x="1234" y="0"/>
                  </a:moveTo>
                  <a:lnTo>
                    <a:pt x="0" y="714"/>
                  </a:lnTo>
                  <a:lnTo>
                    <a:pt x="141" y="801"/>
                  </a:lnTo>
                  <a:lnTo>
                    <a:pt x="1374" y="87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7" name="Google Shape;6629;p89"/>
            <p:cNvSpPr/>
            <p:nvPr/>
          </p:nvSpPr>
          <p:spPr>
            <a:xfrm>
              <a:off x="5912350" y="4131550"/>
              <a:ext cx="21650" cy="12450"/>
            </a:xfrm>
            <a:custGeom>
              <a:rect l="l" t="t" r="r" b="b"/>
              <a:pathLst>
                <a:path w="865" h="498" extrusionOk="0">
                  <a:moveTo>
                    <a:pt x="725" y="0"/>
                  </a:moveTo>
                  <a:lnTo>
                    <a:pt x="0" y="411"/>
                  </a:lnTo>
                  <a:lnTo>
                    <a:pt x="141" y="498"/>
                  </a:lnTo>
                  <a:lnTo>
                    <a:pt x="866" y="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8" name="Google Shape;6630;p89"/>
            <p:cNvSpPr/>
            <p:nvPr/>
          </p:nvSpPr>
          <p:spPr>
            <a:xfrm>
              <a:off x="5935350" y="41188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9" name="Google Shape;6631;p89"/>
            <p:cNvSpPr/>
            <p:nvPr/>
          </p:nvSpPr>
          <p:spPr>
            <a:xfrm>
              <a:off x="5957250" y="410962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0" name="Google Shape;6632;p89"/>
            <p:cNvSpPr/>
            <p:nvPr/>
          </p:nvSpPr>
          <p:spPr>
            <a:xfrm>
              <a:off x="5857175" y="4174825"/>
              <a:ext cx="21400" cy="12450"/>
            </a:xfrm>
            <a:custGeom>
              <a:rect l="l" t="t" r="r" b="b"/>
              <a:pathLst>
                <a:path w="856" h="498" extrusionOk="0">
                  <a:moveTo>
                    <a:pt x="714" y="0"/>
                  </a:moveTo>
                  <a:lnTo>
                    <a:pt x="0" y="411"/>
                  </a:lnTo>
                  <a:lnTo>
                    <a:pt x="141" y="498"/>
                  </a:lnTo>
                  <a:lnTo>
                    <a:pt x="855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1" name="Google Shape;6633;p89"/>
            <p:cNvSpPr/>
            <p:nvPr/>
          </p:nvSpPr>
          <p:spPr>
            <a:xfrm>
              <a:off x="5879900" y="4165625"/>
              <a:ext cx="14625" cy="8675"/>
            </a:xfrm>
            <a:custGeom>
              <a:rect l="l" t="t" r="r" b="b"/>
              <a:pathLst>
                <a:path w="585" h="347" extrusionOk="0">
                  <a:moveTo>
                    <a:pt x="444" y="0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84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2" name="Google Shape;6634;p89"/>
            <p:cNvSpPr/>
            <p:nvPr/>
          </p:nvSpPr>
          <p:spPr>
            <a:xfrm>
              <a:off x="5895850" y="4155075"/>
              <a:ext cx="17075" cy="10025"/>
            </a:xfrm>
            <a:custGeom>
              <a:rect l="l" t="t" r="r" b="b"/>
              <a:pathLst>
                <a:path w="683" h="401" extrusionOk="0">
                  <a:moveTo>
                    <a:pt x="541" y="0"/>
                  </a:moveTo>
                  <a:lnTo>
                    <a:pt x="1" y="314"/>
                  </a:lnTo>
                  <a:lnTo>
                    <a:pt x="141" y="401"/>
                  </a:lnTo>
                  <a:lnTo>
                    <a:pt x="682" y="8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3" name="Google Shape;6635;p89"/>
            <p:cNvSpPr/>
            <p:nvPr/>
          </p:nvSpPr>
          <p:spPr>
            <a:xfrm>
              <a:off x="5914250" y="4143700"/>
              <a:ext cx="18400" cy="10575"/>
            </a:xfrm>
            <a:custGeom>
              <a:rect l="l" t="t" r="r" b="b"/>
              <a:pathLst>
                <a:path w="736" h="422" extrusionOk="0">
                  <a:moveTo>
                    <a:pt x="595" y="1"/>
                  </a:moveTo>
                  <a:lnTo>
                    <a:pt x="0" y="347"/>
                  </a:lnTo>
                  <a:lnTo>
                    <a:pt x="141" y="423"/>
                  </a:lnTo>
                  <a:lnTo>
                    <a:pt x="736" y="77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4" name="Google Shape;6636;p89"/>
            <p:cNvSpPr/>
            <p:nvPr/>
          </p:nvSpPr>
          <p:spPr>
            <a:xfrm>
              <a:off x="5933975" y="4132075"/>
              <a:ext cx="18700" cy="10850"/>
            </a:xfrm>
            <a:custGeom>
              <a:rect l="l" t="t" r="r" b="b"/>
              <a:pathLst>
                <a:path w="748" h="433" extrusionOk="0">
                  <a:moveTo>
                    <a:pt x="607" y="1"/>
                  </a:moveTo>
                  <a:lnTo>
                    <a:pt x="1" y="347"/>
                  </a:lnTo>
                  <a:lnTo>
                    <a:pt x="152" y="434"/>
                  </a:lnTo>
                  <a:lnTo>
                    <a:pt x="747" y="87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5" name="Google Shape;6637;p89"/>
            <p:cNvSpPr/>
            <p:nvPr/>
          </p:nvSpPr>
          <p:spPr>
            <a:xfrm>
              <a:off x="5954000" y="4119900"/>
              <a:ext cx="19775" cy="11675"/>
            </a:xfrm>
            <a:custGeom>
              <a:rect l="l" t="t" r="r" b="b"/>
              <a:pathLst>
                <a:path w="791" h="467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66"/>
                  </a:lnTo>
                  <a:lnTo>
                    <a:pt x="79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6" name="Google Shape;6638;p89"/>
            <p:cNvSpPr/>
            <p:nvPr/>
          </p:nvSpPr>
          <p:spPr>
            <a:xfrm>
              <a:off x="5858525" y="41859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23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7" name="Google Shape;6639;p89"/>
            <p:cNvSpPr/>
            <p:nvPr/>
          </p:nvSpPr>
          <p:spPr>
            <a:xfrm>
              <a:off x="5880425" y="4176700"/>
              <a:ext cx="14650" cy="8700"/>
            </a:xfrm>
            <a:custGeom>
              <a:rect l="l" t="t" r="r" b="b"/>
              <a:pathLst>
                <a:path w="586" h="348" extrusionOk="0">
                  <a:moveTo>
                    <a:pt x="444" y="1"/>
                  </a:moveTo>
                  <a:lnTo>
                    <a:pt x="1" y="261"/>
                  </a:lnTo>
                  <a:lnTo>
                    <a:pt x="142" y="347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8" name="Google Shape;6640;p89"/>
            <p:cNvSpPr/>
            <p:nvPr/>
          </p:nvSpPr>
          <p:spPr>
            <a:xfrm>
              <a:off x="5896400" y="4163725"/>
              <a:ext cx="21125" cy="12475"/>
            </a:xfrm>
            <a:custGeom>
              <a:rect l="l" t="t" r="r" b="b"/>
              <a:pathLst>
                <a:path w="845" h="499" extrusionOk="0">
                  <a:moveTo>
                    <a:pt x="703" y="1"/>
                  </a:moveTo>
                  <a:lnTo>
                    <a:pt x="0" y="412"/>
                  </a:lnTo>
                  <a:lnTo>
                    <a:pt x="141" y="498"/>
                  </a:lnTo>
                  <a:lnTo>
                    <a:pt x="844" y="8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9" name="Google Shape;6641;p89"/>
            <p:cNvSpPr/>
            <p:nvPr/>
          </p:nvSpPr>
          <p:spPr>
            <a:xfrm>
              <a:off x="5918850" y="4142900"/>
              <a:ext cx="34900" cy="20300"/>
            </a:xfrm>
            <a:custGeom>
              <a:rect l="l" t="t" r="r" b="b"/>
              <a:pathLst>
                <a:path w="1396" h="812" extrusionOk="0">
                  <a:moveTo>
                    <a:pt x="1255" y="1"/>
                  </a:moveTo>
                  <a:lnTo>
                    <a:pt x="0" y="725"/>
                  </a:lnTo>
                  <a:lnTo>
                    <a:pt x="141" y="812"/>
                  </a:lnTo>
                  <a:lnTo>
                    <a:pt x="1396" y="87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0" name="Google Shape;6642;p89"/>
            <p:cNvSpPr/>
            <p:nvPr/>
          </p:nvSpPr>
          <p:spPr>
            <a:xfrm>
              <a:off x="5955075" y="4130200"/>
              <a:ext cx="20600" cy="11925"/>
            </a:xfrm>
            <a:custGeom>
              <a:rect l="l" t="t" r="r" b="b"/>
              <a:pathLst>
                <a:path w="824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41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1" name="Google Shape;6643;p89"/>
            <p:cNvSpPr/>
            <p:nvPr/>
          </p:nvSpPr>
          <p:spPr>
            <a:xfrm>
              <a:off x="5977000" y="41210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2" name="Google Shape;6644;p89"/>
            <p:cNvSpPr/>
            <p:nvPr/>
          </p:nvSpPr>
          <p:spPr>
            <a:xfrm>
              <a:off x="6010525" y="4071225"/>
              <a:ext cx="27900" cy="15975"/>
            </a:xfrm>
            <a:custGeom>
              <a:rect l="l" t="t" r="r" b="b"/>
              <a:pathLst>
                <a:path w="1116" h="639" extrusionOk="0">
                  <a:moveTo>
                    <a:pt x="974" y="1"/>
                  </a:moveTo>
                  <a:lnTo>
                    <a:pt x="1" y="563"/>
                  </a:lnTo>
                  <a:lnTo>
                    <a:pt x="152" y="639"/>
                  </a:lnTo>
                  <a:lnTo>
                    <a:pt x="1115" y="76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3" name="Google Shape;6645;p89"/>
            <p:cNvSpPr/>
            <p:nvPr/>
          </p:nvSpPr>
          <p:spPr>
            <a:xfrm>
              <a:off x="6039750" y="4059325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0"/>
                  </a:moveTo>
                  <a:lnTo>
                    <a:pt x="0" y="358"/>
                  </a:lnTo>
                  <a:lnTo>
                    <a:pt x="141" y="444"/>
                  </a:lnTo>
                  <a:lnTo>
                    <a:pt x="768" y="87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4" name="Google Shape;6646;p89"/>
            <p:cNvSpPr/>
            <p:nvPr/>
          </p:nvSpPr>
          <p:spPr>
            <a:xfrm>
              <a:off x="6060300" y="4047700"/>
              <a:ext cx="18950" cy="10850"/>
            </a:xfrm>
            <a:custGeom>
              <a:rect l="l" t="t" r="r" b="b"/>
              <a:pathLst>
                <a:path w="758" h="433" extrusionOk="0">
                  <a:moveTo>
                    <a:pt x="617" y="0"/>
                  </a:moveTo>
                  <a:lnTo>
                    <a:pt x="0" y="346"/>
                  </a:lnTo>
                  <a:lnTo>
                    <a:pt x="141" y="433"/>
                  </a:lnTo>
                  <a:lnTo>
                    <a:pt x="758" y="8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5" name="Google Shape;6647;p89"/>
            <p:cNvSpPr/>
            <p:nvPr/>
          </p:nvSpPr>
          <p:spPr>
            <a:xfrm>
              <a:off x="6080575" y="403850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4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6" name="Google Shape;6648;p89"/>
            <p:cNvSpPr/>
            <p:nvPr/>
          </p:nvSpPr>
          <p:spPr>
            <a:xfrm>
              <a:off x="6096275" y="4032275"/>
              <a:ext cx="9750" cy="5425"/>
            </a:xfrm>
            <a:custGeom>
              <a:rect l="l" t="t" r="r" b="b"/>
              <a:pathLst>
                <a:path w="390" h="216" extrusionOk="0">
                  <a:moveTo>
                    <a:pt x="249" y="1"/>
                  </a:moveTo>
                  <a:lnTo>
                    <a:pt x="0" y="141"/>
                  </a:lnTo>
                  <a:lnTo>
                    <a:pt x="141" y="217"/>
                  </a:lnTo>
                  <a:lnTo>
                    <a:pt x="390" y="76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7" name="Google Shape;6649;p89"/>
            <p:cNvSpPr/>
            <p:nvPr/>
          </p:nvSpPr>
          <p:spPr>
            <a:xfrm>
              <a:off x="6013500" y="4082850"/>
              <a:ext cx="24375" cy="14100"/>
            </a:xfrm>
            <a:custGeom>
              <a:rect l="l" t="t" r="r" b="b"/>
              <a:pathLst>
                <a:path w="975" h="564" extrusionOk="0">
                  <a:moveTo>
                    <a:pt x="834" y="1"/>
                  </a:moveTo>
                  <a:lnTo>
                    <a:pt x="1" y="488"/>
                  </a:lnTo>
                  <a:lnTo>
                    <a:pt x="152" y="563"/>
                  </a:lnTo>
                  <a:lnTo>
                    <a:pt x="974" y="87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8" name="Google Shape;6650;p89"/>
            <p:cNvSpPr/>
            <p:nvPr/>
          </p:nvSpPr>
          <p:spPr>
            <a:xfrm>
              <a:off x="6039200" y="407150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596" y="0"/>
                  </a:moveTo>
                  <a:lnTo>
                    <a:pt x="0" y="347"/>
                  </a:lnTo>
                  <a:lnTo>
                    <a:pt x="141" y="433"/>
                  </a:lnTo>
                  <a:lnTo>
                    <a:pt x="747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9" name="Google Shape;6651;p89"/>
            <p:cNvSpPr/>
            <p:nvPr/>
          </p:nvSpPr>
          <p:spPr>
            <a:xfrm>
              <a:off x="6058950" y="4060950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30" y="0"/>
                  </a:moveTo>
                  <a:lnTo>
                    <a:pt x="0" y="303"/>
                  </a:lnTo>
                  <a:lnTo>
                    <a:pt x="152" y="390"/>
                  </a:lnTo>
                  <a:lnTo>
                    <a:pt x="682" y="8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0" name="Google Shape;6652;p89"/>
            <p:cNvSpPr/>
            <p:nvPr/>
          </p:nvSpPr>
          <p:spPr>
            <a:xfrm>
              <a:off x="6077075" y="4048775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49" y="1"/>
                  </a:moveTo>
                  <a:lnTo>
                    <a:pt x="0" y="379"/>
                  </a:lnTo>
                  <a:lnTo>
                    <a:pt x="152" y="455"/>
                  </a:lnTo>
                  <a:lnTo>
                    <a:pt x="801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1" name="Google Shape;6653;p89"/>
            <p:cNvSpPr/>
            <p:nvPr/>
          </p:nvSpPr>
          <p:spPr>
            <a:xfrm>
              <a:off x="6098150" y="4037950"/>
              <a:ext cx="17900" cy="10050"/>
            </a:xfrm>
            <a:custGeom>
              <a:rect l="l" t="t" r="r" b="b"/>
              <a:pathLst>
                <a:path w="716" h="402" extrusionOk="0">
                  <a:moveTo>
                    <a:pt x="564" y="1"/>
                  </a:moveTo>
                  <a:lnTo>
                    <a:pt x="1" y="325"/>
                  </a:lnTo>
                  <a:lnTo>
                    <a:pt x="152" y="401"/>
                  </a:lnTo>
                  <a:lnTo>
                    <a:pt x="715" y="7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2" name="Google Shape;6654;p89"/>
            <p:cNvSpPr/>
            <p:nvPr/>
          </p:nvSpPr>
          <p:spPr>
            <a:xfrm>
              <a:off x="6030825" y="4070675"/>
              <a:ext cx="47900" cy="27900"/>
            </a:xfrm>
            <a:custGeom>
              <a:rect l="l" t="t" r="r" b="b"/>
              <a:pathLst>
                <a:path w="1916" h="1116" extrusionOk="0">
                  <a:moveTo>
                    <a:pt x="1774" y="1"/>
                  </a:moveTo>
                  <a:lnTo>
                    <a:pt x="0" y="1029"/>
                  </a:lnTo>
                  <a:lnTo>
                    <a:pt x="141" y="1115"/>
                  </a:lnTo>
                  <a:lnTo>
                    <a:pt x="1915" y="87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3" name="Google Shape;6655;p89"/>
            <p:cNvSpPr/>
            <p:nvPr/>
          </p:nvSpPr>
          <p:spPr>
            <a:xfrm>
              <a:off x="6080050" y="4059050"/>
              <a:ext cx="18950" cy="10850"/>
            </a:xfrm>
            <a:custGeom>
              <a:rect l="l" t="t" r="r" b="b"/>
              <a:pathLst>
                <a:path w="758" h="433" extrusionOk="0">
                  <a:moveTo>
                    <a:pt x="617" y="1"/>
                  </a:moveTo>
                  <a:lnTo>
                    <a:pt x="0" y="358"/>
                  </a:lnTo>
                  <a:lnTo>
                    <a:pt x="152" y="433"/>
                  </a:lnTo>
                  <a:lnTo>
                    <a:pt x="757" y="87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4" name="Google Shape;6656;p89"/>
            <p:cNvSpPr/>
            <p:nvPr/>
          </p:nvSpPr>
          <p:spPr>
            <a:xfrm>
              <a:off x="6100325" y="40498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6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5" name="Google Shape;6657;p89"/>
            <p:cNvSpPr/>
            <p:nvPr/>
          </p:nvSpPr>
          <p:spPr>
            <a:xfrm>
              <a:off x="6116025" y="4043650"/>
              <a:ext cx="9750" cy="5700"/>
            </a:xfrm>
            <a:custGeom>
              <a:rect l="l" t="t" r="r" b="b"/>
              <a:pathLst>
                <a:path w="390" h="228" extrusionOk="0">
                  <a:moveTo>
                    <a:pt x="249" y="0"/>
                  </a:moveTo>
                  <a:lnTo>
                    <a:pt x="0" y="141"/>
                  </a:lnTo>
                  <a:lnTo>
                    <a:pt x="151" y="227"/>
                  </a:lnTo>
                  <a:lnTo>
                    <a:pt x="390" y="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6" name="Google Shape;6658;p89"/>
            <p:cNvSpPr/>
            <p:nvPr/>
          </p:nvSpPr>
          <p:spPr>
            <a:xfrm>
              <a:off x="5972925" y="4096925"/>
              <a:ext cx="20850" cy="12200"/>
            </a:xfrm>
            <a:custGeom>
              <a:rect l="l" t="t" r="r" b="b"/>
              <a:pathLst>
                <a:path w="834" h="488" extrusionOk="0">
                  <a:moveTo>
                    <a:pt x="682" y="0"/>
                  </a:moveTo>
                  <a:lnTo>
                    <a:pt x="1" y="401"/>
                  </a:lnTo>
                  <a:lnTo>
                    <a:pt x="152" y="487"/>
                  </a:lnTo>
                  <a:lnTo>
                    <a:pt x="834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7" name="Google Shape;6659;p89"/>
            <p:cNvSpPr/>
            <p:nvPr/>
          </p:nvSpPr>
          <p:spPr>
            <a:xfrm>
              <a:off x="5994850" y="40880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49"/>
                  </a:lnTo>
                  <a:lnTo>
                    <a:pt x="152" y="336"/>
                  </a:lnTo>
                  <a:lnTo>
                    <a:pt x="584" y="7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8" name="Google Shape;6660;p89"/>
            <p:cNvSpPr/>
            <p:nvPr/>
          </p:nvSpPr>
          <p:spPr>
            <a:xfrm>
              <a:off x="5975375" y="4110450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60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9" name="Google Shape;6661;p89"/>
            <p:cNvSpPr/>
            <p:nvPr/>
          </p:nvSpPr>
          <p:spPr>
            <a:xfrm>
              <a:off x="5991600" y="4098275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50" y="0"/>
                  </a:moveTo>
                  <a:lnTo>
                    <a:pt x="0" y="368"/>
                  </a:lnTo>
                  <a:lnTo>
                    <a:pt x="152" y="455"/>
                  </a:lnTo>
                  <a:lnTo>
                    <a:pt x="80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0" name="Google Shape;6662;p89"/>
            <p:cNvSpPr/>
            <p:nvPr/>
          </p:nvSpPr>
          <p:spPr>
            <a:xfrm>
              <a:off x="5992675" y="4108550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34" y="76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1" name="Google Shape;6663;p89"/>
            <p:cNvSpPr/>
            <p:nvPr/>
          </p:nvSpPr>
          <p:spPr>
            <a:xfrm>
              <a:off x="6014850" y="40993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2" name="Google Shape;6664;p89"/>
            <p:cNvSpPr/>
            <p:nvPr/>
          </p:nvSpPr>
          <p:spPr>
            <a:xfrm>
              <a:off x="5201025" y="3926250"/>
              <a:ext cx="53300" cy="30525"/>
            </a:xfrm>
            <a:custGeom>
              <a:rect l="l" t="t" r="r" b="b"/>
              <a:pathLst>
                <a:path w="2132" h="1221" extrusionOk="0">
                  <a:moveTo>
                    <a:pt x="839" y="168"/>
                  </a:moveTo>
                  <a:cubicBezTo>
                    <a:pt x="893" y="168"/>
                    <a:pt x="947" y="185"/>
                    <a:pt x="995" y="217"/>
                  </a:cubicBezTo>
                  <a:lnTo>
                    <a:pt x="1104" y="271"/>
                  </a:lnTo>
                  <a:cubicBezTo>
                    <a:pt x="1212" y="336"/>
                    <a:pt x="1212" y="401"/>
                    <a:pt x="1104" y="466"/>
                  </a:cubicBezTo>
                  <a:lnTo>
                    <a:pt x="822" y="628"/>
                  </a:lnTo>
                  <a:cubicBezTo>
                    <a:pt x="817" y="634"/>
                    <a:pt x="806" y="636"/>
                    <a:pt x="795" y="636"/>
                  </a:cubicBezTo>
                  <a:cubicBezTo>
                    <a:pt x="784" y="636"/>
                    <a:pt x="774" y="634"/>
                    <a:pt x="768" y="628"/>
                  </a:cubicBezTo>
                  <a:lnTo>
                    <a:pt x="390" y="412"/>
                  </a:lnTo>
                  <a:cubicBezTo>
                    <a:pt x="379" y="401"/>
                    <a:pt x="379" y="390"/>
                    <a:pt x="390" y="379"/>
                  </a:cubicBezTo>
                  <a:lnTo>
                    <a:pt x="682" y="217"/>
                  </a:lnTo>
                  <a:cubicBezTo>
                    <a:pt x="730" y="185"/>
                    <a:pt x="784" y="168"/>
                    <a:pt x="839" y="168"/>
                  </a:cubicBezTo>
                  <a:close/>
                  <a:moveTo>
                    <a:pt x="1458" y="502"/>
                  </a:moveTo>
                  <a:cubicBezTo>
                    <a:pt x="1512" y="502"/>
                    <a:pt x="1566" y="516"/>
                    <a:pt x="1612" y="542"/>
                  </a:cubicBezTo>
                  <a:lnTo>
                    <a:pt x="1753" y="628"/>
                  </a:lnTo>
                  <a:cubicBezTo>
                    <a:pt x="1861" y="682"/>
                    <a:pt x="1861" y="747"/>
                    <a:pt x="1753" y="812"/>
                  </a:cubicBezTo>
                  <a:lnTo>
                    <a:pt x="1450" y="985"/>
                  </a:lnTo>
                  <a:lnTo>
                    <a:pt x="1461" y="985"/>
                  </a:lnTo>
                  <a:cubicBezTo>
                    <a:pt x="1450" y="996"/>
                    <a:pt x="1436" y="1001"/>
                    <a:pt x="1424" y="1001"/>
                  </a:cubicBezTo>
                  <a:cubicBezTo>
                    <a:pt x="1412" y="1001"/>
                    <a:pt x="1401" y="996"/>
                    <a:pt x="1396" y="985"/>
                  </a:cubicBezTo>
                  <a:lnTo>
                    <a:pt x="985" y="758"/>
                  </a:lnTo>
                  <a:cubicBezTo>
                    <a:pt x="963" y="747"/>
                    <a:pt x="974" y="736"/>
                    <a:pt x="985" y="725"/>
                  </a:cubicBezTo>
                  <a:lnTo>
                    <a:pt x="1287" y="552"/>
                  </a:lnTo>
                  <a:cubicBezTo>
                    <a:pt x="1338" y="518"/>
                    <a:pt x="1398" y="502"/>
                    <a:pt x="1458" y="502"/>
                  </a:cubicBezTo>
                  <a:close/>
                  <a:moveTo>
                    <a:pt x="887" y="1"/>
                  </a:moveTo>
                  <a:cubicBezTo>
                    <a:pt x="768" y="1"/>
                    <a:pt x="649" y="33"/>
                    <a:pt x="541" y="98"/>
                  </a:cubicBezTo>
                  <a:lnTo>
                    <a:pt x="22" y="390"/>
                  </a:lnTo>
                  <a:cubicBezTo>
                    <a:pt x="0" y="412"/>
                    <a:pt x="0" y="423"/>
                    <a:pt x="22" y="433"/>
                  </a:cubicBezTo>
                  <a:lnTo>
                    <a:pt x="1363" y="1212"/>
                  </a:lnTo>
                  <a:cubicBezTo>
                    <a:pt x="1374" y="1218"/>
                    <a:pt x="1385" y="1220"/>
                    <a:pt x="1396" y="1220"/>
                  </a:cubicBezTo>
                  <a:cubicBezTo>
                    <a:pt x="1406" y="1220"/>
                    <a:pt x="1417" y="1218"/>
                    <a:pt x="1428" y="1212"/>
                  </a:cubicBezTo>
                  <a:lnTo>
                    <a:pt x="1969" y="899"/>
                  </a:lnTo>
                  <a:cubicBezTo>
                    <a:pt x="2077" y="834"/>
                    <a:pt x="2131" y="769"/>
                    <a:pt x="2131" y="704"/>
                  </a:cubicBezTo>
                  <a:cubicBezTo>
                    <a:pt x="2131" y="628"/>
                    <a:pt x="2077" y="563"/>
                    <a:pt x="1969" y="509"/>
                  </a:cubicBezTo>
                  <a:lnTo>
                    <a:pt x="1839" y="423"/>
                  </a:lnTo>
                  <a:cubicBezTo>
                    <a:pt x="1761" y="380"/>
                    <a:pt x="1676" y="358"/>
                    <a:pt x="1591" y="358"/>
                  </a:cubicBezTo>
                  <a:cubicBezTo>
                    <a:pt x="1524" y="358"/>
                    <a:pt x="1458" y="372"/>
                    <a:pt x="1396" y="401"/>
                  </a:cubicBezTo>
                  <a:cubicBezTo>
                    <a:pt x="1471" y="304"/>
                    <a:pt x="1461" y="228"/>
                    <a:pt x="1331" y="152"/>
                  </a:cubicBezTo>
                  <a:lnTo>
                    <a:pt x="1223" y="87"/>
                  </a:lnTo>
                  <a:cubicBezTo>
                    <a:pt x="1114" y="33"/>
                    <a:pt x="1006" y="1"/>
                    <a:pt x="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3" name="Google Shape;6665;p89"/>
            <p:cNvSpPr/>
            <p:nvPr/>
          </p:nvSpPr>
          <p:spPr>
            <a:xfrm>
              <a:off x="5237800" y="3911525"/>
              <a:ext cx="48975" cy="26125"/>
            </a:xfrm>
            <a:custGeom>
              <a:rect l="l" t="t" r="r" b="b"/>
              <a:pathLst>
                <a:path w="1959" h="1045" extrusionOk="0">
                  <a:moveTo>
                    <a:pt x="850" y="0"/>
                  </a:moveTo>
                  <a:cubicBezTo>
                    <a:pt x="836" y="0"/>
                    <a:pt x="823" y="5"/>
                    <a:pt x="812" y="16"/>
                  </a:cubicBezTo>
                  <a:lnTo>
                    <a:pt x="671" y="92"/>
                  </a:lnTo>
                  <a:cubicBezTo>
                    <a:pt x="650" y="114"/>
                    <a:pt x="650" y="124"/>
                    <a:pt x="671" y="135"/>
                  </a:cubicBezTo>
                  <a:lnTo>
                    <a:pt x="1385" y="546"/>
                  </a:lnTo>
                  <a:cubicBezTo>
                    <a:pt x="1504" y="622"/>
                    <a:pt x="1504" y="687"/>
                    <a:pt x="1385" y="752"/>
                  </a:cubicBezTo>
                  <a:lnTo>
                    <a:pt x="1277" y="817"/>
                  </a:lnTo>
                  <a:cubicBezTo>
                    <a:pt x="1228" y="849"/>
                    <a:pt x="1174" y="866"/>
                    <a:pt x="1120" y="866"/>
                  </a:cubicBezTo>
                  <a:cubicBezTo>
                    <a:pt x="1066" y="866"/>
                    <a:pt x="1012" y="849"/>
                    <a:pt x="963" y="817"/>
                  </a:cubicBezTo>
                  <a:lnTo>
                    <a:pt x="228" y="395"/>
                  </a:lnTo>
                  <a:cubicBezTo>
                    <a:pt x="217" y="384"/>
                    <a:pt x="203" y="379"/>
                    <a:pt x="190" y="379"/>
                  </a:cubicBezTo>
                  <a:cubicBezTo>
                    <a:pt x="176" y="379"/>
                    <a:pt x="163" y="384"/>
                    <a:pt x="152" y="395"/>
                  </a:cubicBezTo>
                  <a:lnTo>
                    <a:pt x="22" y="471"/>
                  </a:lnTo>
                  <a:cubicBezTo>
                    <a:pt x="0" y="481"/>
                    <a:pt x="0" y="503"/>
                    <a:pt x="22" y="514"/>
                  </a:cubicBezTo>
                  <a:lnTo>
                    <a:pt x="758" y="947"/>
                  </a:lnTo>
                  <a:cubicBezTo>
                    <a:pt x="866" y="1001"/>
                    <a:pt x="974" y="1033"/>
                    <a:pt x="1093" y="1044"/>
                  </a:cubicBezTo>
                  <a:cubicBezTo>
                    <a:pt x="1212" y="1044"/>
                    <a:pt x="1331" y="1012"/>
                    <a:pt x="1428" y="947"/>
                  </a:cubicBezTo>
                  <a:lnTo>
                    <a:pt x="1526" y="893"/>
                  </a:lnTo>
                  <a:cubicBezTo>
                    <a:pt x="1634" y="828"/>
                    <a:pt x="1677" y="763"/>
                    <a:pt x="1645" y="698"/>
                  </a:cubicBezTo>
                  <a:lnTo>
                    <a:pt x="1645" y="698"/>
                  </a:lnTo>
                  <a:lnTo>
                    <a:pt x="1721" y="741"/>
                  </a:lnTo>
                  <a:cubicBezTo>
                    <a:pt x="1731" y="747"/>
                    <a:pt x="1745" y="749"/>
                    <a:pt x="1758" y="749"/>
                  </a:cubicBezTo>
                  <a:cubicBezTo>
                    <a:pt x="1772" y="749"/>
                    <a:pt x="1786" y="747"/>
                    <a:pt x="1796" y="741"/>
                  </a:cubicBezTo>
                  <a:lnTo>
                    <a:pt x="1926" y="665"/>
                  </a:lnTo>
                  <a:cubicBezTo>
                    <a:pt x="1959" y="644"/>
                    <a:pt x="1959" y="633"/>
                    <a:pt x="1926" y="622"/>
                  </a:cubicBezTo>
                  <a:lnTo>
                    <a:pt x="888" y="16"/>
                  </a:lnTo>
                  <a:cubicBezTo>
                    <a:pt x="877" y="5"/>
                    <a:pt x="863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4" name="Google Shape;6666;p89"/>
            <p:cNvSpPr/>
            <p:nvPr/>
          </p:nvSpPr>
          <p:spPr>
            <a:xfrm>
              <a:off x="5269725" y="3889075"/>
              <a:ext cx="45175" cy="32325"/>
            </a:xfrm>
            <a:custGeom>
              <a:rect l="l" t="t" r="r" b="b"/>
              <a:pathLst>
                <a:path w="1807" h="1293" extrusionOk="0">
                  <a:moveTo>
                    <a:pt x="686" y="522"/>
                  </a:moveTo>
                  <a:cubicBezTo>
                    <a:pt x="749" y="522"/>
                    <a:pt x="811" y="541"/>
                    <a:pt x="866" y="579"/>
                  </a:cubicBezTo>
                  <a:lnTo>
                    <a:pt x="1244" y="795"/>
                  </a:lnTo>
                  <a:cubicBezTo>
                    <a:pt x="1363" y="860"/>
                    <a:pt x="1363" y="936"/>
                    <a:pt x="1244" y="1001"/>
                  </a:cubicBezTo>
                  <a:lnTo>
                    <a:pt x="1125" y="1066"/>
                  </a:lnTo>
                  <a:cubicBezTo>
                    <a:pt x="1076" y="1098"/>
                    <a:pt x="1020" y="1114"/>
                    <a:pt x="963" y="1114"/>
                  </a:cubicBezTo>
                  <a:cubicBezTo>
                    <a:pt x="906" y="1114"/>
                    <a:pt x="849" y="1098"/>
                    <a:pt x="801" y="1066"/>
                  </a:cubicBezTo>
                  <a:lnTo>
                    <a:pt x="390" y="828"/>
                  </a:lnTo>
                  <a:cubicBezTo>
                    <a:pt x="281" y="763"/>
                    <a:pt x="281" y="709"/>
                    <a:pt x="390" y="644"/>
                  </a:cubicBezTo>
                  <a:lnTo>
                    <a:pt x="498" y="579"/>
                  </a:lnTo>
                  <a:cubicBezTo>
                    <a:pt x="557" y="541"/>
                    <a:pt x="622" y="522"/>
                    <a:pt x="686" y="522"/>
                  </a:cubicBezTo>
                  <a:close/>
                  <a:moveTo>
                    <a:pt x="280" y="0"/>
                  </a:moveTo>
                  <a:cubicBezTo>
                    <a:pt x="268" y="0"/>
                    <a:pt x="254" y="5"/>
                    <a:pt x="238" y="16"/>
                  </a:cubicBezTo>
                  <a:lnTo>
                    <a:pt x="108" y="92"/>
                  </a:lnTo>
                  <a:cubicBezTo>
                    <a:pt x="87" y="103"/>
                    <a:pt x="87" y="124"/>
                    <a:pt x="108" y="135"/>
                  </a:cubicBezTo>
                  <a:cubicBezTo>
                    <a:pt x="108" y="135"/>
                    <a:pt x="606" y="427"/>
                    <a:pt x="606" y="427"/>
                  </a:cubicBezTo>
                  <a:cubicBezTo>
                    <a:pt x="576" y="422"/>
                    <a:pt x="546" y="419"/>
                    <a:pt x="517" y="419"/>
                  </a:cubicBezTo>
                  <a:cubicBezTo>
                    <a:pt x="429" y="419"/>
                    <a:pt x="344" y="444"/>
                    <a:pt x="270" y="492"/>
                  </a:cubicBezTo>
                  <a:lnTo>
                    <a:pt x="151" y="557"/>
                  </a:lnTo>
                  <a:cubicBezTo>
                    <a:pt x="43" y="611"/>
                    <a:pt x="0" y="676"/>
                    <a:pt x="0" y="752"/>
                  </a:cubicBezTo>
                  <a:cubicBezTo>
                    <a:pt x="0" y="817"/>
                    <a:pt x="54" y="882"/>
                    <a:pt x="173" y="936"/>
                  </a:cubicBezTo>
                  <a:lnTo>
                    <a:pt x="606" y="1196"/>
                  </a:lnTo>
                  <a:cubicBezTo>
                    <a:pt x="703" y="1250"/>
                    <a:pt x="822" y="1282"/>
                    <a:pt x="941" y="1293"/>
                  </a:cubicBezTo>
                  <a:cubicBezTo>
                    <a:pt x="1060" y="1293"/>
                    <a:pt x="1168" y="1260"/>
                    <a:pt x="1277" y="1206"/>
                  </a:cubicBezTo>
                  <a:lnTo>
                    <a:pt x="1385" y="1141"/>
                  </a:lnTo>
                  <a:cubicBezTo>
                    <a:pt x="1493" y="1077"/>
                    <a:pt x="1525" y="1012"/>
                    <a:pt x="1493" y="936"/>
                  </a:cubicBezTo>
                  <a:lnTo>
                    <a:pt x="1493" y="936"/>
                  </a:lnTo>
                  <a:lnTo>
                    <a:pt x="1569" y="979"/>
                  </a:lnTo>
                  <a:cubicBezTo>
                    <a:pt x="1580" y="990"/>
                    <a:pt x="1593" y="995"/>
                    <a:pt x="1607" y="995"/>
                  </a:cubicBezTo>
                  <a:cubicBezTo>
                    <a:pt x="1620" y="995"/>
                    <a:pt x="1634" y="990"/>
                    <a:pt x="1644" y="979"/>
                  </a:cubicBezTo>
                  <a:lnTo>
                    <a:pt x="1785" y="903"/>
                  </a:lnTo>
                  <a:cubicBezTo>
                    <a:pt x="1807" y="893"/>
                    <a:pt x="1807" y="871"/>
                    <a:pt x="1785" y="860"/>
                  </a:cubicBezTo>
                  <a:lnTo>
                    <a:pt x="314" y="16"/>
                  </a:lnTo>
                  <a:cubicBezTo>
                    <a:pt x="303" y="5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5" name="Google Shape;6667;p89"/>
            <p:cNvSpPr/>
            <p:nvPr/>
          </p:nvSpPr>
          <p:spPr>
            <a:xfrm>
              <a:off x="5298375" y="3879000"/>
              <a:ext cx="49250" cy="32000"/>
            </a:xfrm>
            <a:custGeom>
              <a:rect l="l" t="t" r="r" b="b"/>
              <a:pathLst>
                <a:path w="1969" h="1280" extrusionOk="0">
                  <a:moveTo>
                    <a:pt x="668" y="227"/>
                  </a:moveTo>
                  <a:cubicBezTo>
                    <a:pt x="674" y="227"/>
                    <a:pt x="682" y="230"/>
                    <a:pt x="693" y="235"/>
                  </a:cubicBezTo>
                  <a:lnTo>
                    <a:pt x="1169" y="506"/>
                  </a:lnTo>
                  <a:cubicBezTo>
                    <a:pt x="1288" y="582"/>
                    <a:pt x="1288" y="646"/>
                    <a:pt x="1169" y="711"/>
                  </a:cubicBezTo>
                  <a:lnTo>
                    <a:pt x="1061" y="776"/>
                  </a:lnTo>
                  <a:cubicBezTo>
                    <a:pt x="1012" y="809"/>
                    <a:pt x="958" y="825"/>
                    <a:pt x="904" y="825"/>
                  </a:cubicBezTo>
                  <a:cubicBezTo>
                    <a:pt x="850" y="825"/>
                    <a:pt x="796" y="809"/>
                    <a:pt x="747" y="776"/>
                  </a:cubicBezTo>
                  <a:lnTo>
                    <a:pt x="379" y="571"/>
                  </a:lnTo>
                  <a:cubicBezTo>
                    <a:pt x="282" y="506"/>
                    <a:pt x="282" y="441"/>
                    <a:pt x="379" y="387"/>
                  </a:cubicBezTo>
                  <a:lnTo>
                    <a:pt x="650" y="235"/>
                  </a:lnTo>
                  <a:cubicBezTo>
                    <a:pt x="655" y="230"/>
                    <a:pt x="661" y="227"/>
                    <a:pt x="668" y="227"/>
                  </a:cubicBezTo>
                  <a:close/>
                  <a:moveTo>
                    <a:pt x="688" y="0"/>
                  </a:moveTo>
                  <a:cubicBezTo>
                    <a:pt x="674" y="0"/>
                    <a:pt x="661" y="3"/>
                    <a:pt x="650" y="8"/>
                  </a:cubicBezTo>
                  <a:lnTo>
                    <a:pt x="163" y="289"/>
                  </a:lnTo>
                  <a:cubicBezTo>
                    <a:pt x="55" y="354"/>
                    <a:pt x="1" y="419"/>
                    <a:pt x="1" y="495"/>
                  </a:cubicBezTo>
                  <a:cubicBezTo>
                    <a:pt x="1" y="560"/>
                    <a:pt x="55" y="625"/>
                    <a:pt x="163" y="690"/>
                  </a:cubicBezTo>
                  <a:lnTo>
                    <a:pt x="542" y="906"/>
                  </a:lnTo>
                  <a:cubicBezTo>
                    <a:pt x="650" y="971"/>
                    <a:pt x="758" y="1003"/>
                    <a:pt x="877" y="1003"/>
                  </a:cubicBezTo>
                  <a:cubicBezTo>
                    <a:pt x="996" y="1003"/>
                    <a:pt x="1104" y="971"/>
                    <a:pt x="1213" y="917"/>
                  </a:cubicBezTo>
                  <a:lnTo>
                    <a:pt x="1310" y="863"/>
                  </a:lnTo>
                  <a:cubicBezTo>
                    <a:pt x="1418" y="798"/>
                    <a:pt x="1451" y="733"/>
                    <a:pt x="1429" y="657"/>
                  </a:cubicBezTo>
                  <a:lnTo>
                    <a:pt x="1429" y="657"/>
                  </a:lnTo>
                  <a:lnTo>
                    <a:pt x="1591" y="755"/>
                  </a:lnTo>
                  <a:cubicBezTo>
                    <a:pt x="1699" y="820"/>
                    <a:pt x="1699" y="874"/>
                    <a:pt x="1591" y="939"/>
                  </a:cubicBezTo>
                  <a:lnTo>
                    <a:pt x="1213" y="1155"/>
                  </a:lnTo>
                  <a:cubicBezTo>
                    <a:pt x="1191" y="1177"/>
                    <a:pt x="1191" y="1187"/>
                    <a:pt x="1213" y="1198"/>
                  </a:cubicBezTo>
                  <a:lnTo>
                    <a:pt x="1321" y="1263"/>
                  </a:lnTo>
                  <a:cubicBezTo>
                    <a:pt x="1332" y="1274"/>
                    <a:pt x="1345" y="1279"/>
                    <a:pt x="1359" y="1279"/>
                  </a:cubicBezTo>
                  <a:cubicBezTo>
                    <a:pt x="1372" y="1279"/>
                    <a:pt x="1386" y="1274"/>
                    <a:pt x="1396" y="1263"/>
                  </a:cubicBezTo>
                  <a:lnTo>
                    <a:pt x="1808" y="1025"/>
                  </a:lnTo>
                  <a:cubicBezTo>
                    <a:pt x="1905" y="971"/>
                    <a:pt x="1970" y="906"/>
                    <a:pt x="1970" y="830"/>
                  </a:cubicBezTo>
                  <a:cubicBezTo>
                    <a:pt x="1970" y="765"/>
                    <a:pt x="1916" y="701"/>
                    <a:pt x="1808" y="636"/>
                  </a:cubicBezTo>
                  <a:lnTo>
                    <a:pt x="726" y="8"/>
                  </a:lnTo>
                  <a:cubicBezTo>
                    <a:pt x="715" y="3"/>
                    <a:pt x="701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6" name="Google Shape;6668;p89"/>
            <p:cNvSpPr/>
            <p:nvPr/>
          </p:nvSpPr>
          <p:spPr>
            <a:xfrm>
              <a:off x="5326250" y="3865125"/>
              <a:ext cx="44650" cy="23275"/>
            </a:xfrm>
            <a:custGeom>
              <a:rect l="l" t="t" r="r" b="b"/>
              <a:pathLst>
                <a:path w="1786" h="931" extrusionOk="0">
                  <a:moveTo>
                    <a:pt x="671" y="174"/>
                  </a:moveTo>
                  <a:cubicBezTo>
                    <a:pt x="725" y="174"/>
                    <a:pt x="779" y="184"/>
                    <a:pt x="822" y="217"/>
                  </a:cubicBezTo>
                  <a:lnTo>
                    <a:pt x="963" y="304"/>
                  </a:lnTo>
                  <a:cubicBezTo>
                    <a:pt x="974" y="314"/>
                    <a:pt x="974" y="314"/>
                    <a:pt x="963" y="325"/>
                  </a:cubicBezTo>
                  <a:lnTo>
                    <a:pt x="574" y="552"/>
                  </a:lnTo>
                  <a:cubicBezTo>
                    <a:pt x="563" y="558"/>
                    <a:pt x="555" y="560"/>
                    <a:pt x="548" y="560"/>
                  </a:cubicBezTo>
                  <a:cubicBezTo>
                    <a:pt x="541" y="560"/>
                    <a:pt x="536" y="558"/>
                    <a:pt x="530" y="552"/>
                  </a:cubicBezTo>
                  <a:lnTo>
                    <a:pt x="390" y="477"/>
                  </a:lnTo>
                  <a:cubicBezTo>
                    <a:pt x="336" y="444"/>
                    <a:pt x="303" y="412"/>
                    <a:pt x="303" y="379"/>
                  </a:cubicBezTo>
                  <a:cubicBezTo>
                    <a:pt x="303" y="347"/>
                    <a:pt x="336" y="314"/>
                    <a:pt x="390" y="282"/>
                  </a:cubicBezTo>
                  <a:lnTo>
                    <a:pt x="509" y="217"/>
                  </a:lnTo>
                  <a:cubicBezTo>
                    <a:pt x="552" y="184"/>
                    <a:pt x="606" y="174"/>
                    <a:pt x="671" y="174"/>
                  </a:cubicBezTo>
                  <a:close/>
                  <a:moveTo>
                    <a:pt x="682" y="1"/>
                  </a:moveTo>
                  <a:cubicBezTo>
                    <a:pt x="563" y="1"/>
                    <a:pt x="444" y="33"/>
                    <a:pt x="346" y="87"/>
                  </a:cubicBezTo>
                  <a:lnTo>
                    <a:pt x="162" y="195"/>
                  </a:lnTo>
                  <a:cubicBezTo>
                    <a:pt x="54" y="260"/>
                    <a:pt x="0" y="336"/>
                    <a:pt x="0" y="390"/>
                  </a:cubicBezTo>
                  <a:cubicBezTo>
                    <a:pt x="0" y="455"/>
                    <a:pt x="54" y="520"/>
                    <a:pt x="162" y="585"/>
                  </a:cubicBezTo>
                  <a:lnTo>
                    <a:pt x="606" y="844"/>
                  </a:lnTo>
                  <a:cubicBezTo>
                    <a:pt x="703" y="899"/>
                    <a:pt x="822" y="931"/>
                    <a:pt x="941" y="931"/>
                  </a:cubicBezTo>
                  <a:cubicBezTo>
                    <a:pt x="1060" y="931"/>
                    <a:pt x="1179" y="899"/>
                    <a:pt x="1288" y="844"/>
                  </a:cubicBezTo>
                  <a:lnTo>
                    <a:pt x="1753" y="574"/>
                  </a:lnTo>
                  <a:cubicBezTo>
                    <a:pt x="1785" y="563"/>
                    <a:pt x="1785" y="542"/>
                    <a:pt x="1764" y="520"/>
                  </a:cubicBezTo>
                  <a:lnTo>
                    <a:pt x="1655" y="466"/>
                  </a:lnTo>
                  <a:cubicBezTo>
                    <a:pt x="1645" y="455"/>
                    <a:pt x="1631" y="450"/>
                    <a:pt x="1616" y="450"/>
                  </a:cubicBezTo>
                  <a:cubicBezTo>
                    <a:pt x="1601" y="450"/>
                    <a:pt x="1585" y="455"/>
                    <a:pt x="1569" y="466"/>
                  </a:cubicBezTo>
                  <a:lnTo>
                    <a:pt x="1136" y="715"/>
                  </a:lnTo>
                  <a:cubicBezTo>
                    <a:pt x="1087" y="747"/>
                    <a:pt x="1031" y="763"/>
                    <a:pt x="974" y="763"/>
                  </a:cubicBezTo>
                  <a:cubicBezTo>
                    <a:pt x="917" y="763"/>
                    <a:pt x="860" y="747"/>
                    <a:pt x="812" y="715"/>
                  </a:cubicBezTo>
                  <a:lnTo>
                    <a:pt x="714" y="661"/>
                  </a:lnTo>
                  <a:cubicBezTo>
                    <a:pt x="703" y="650"/>
                    <a:pt x="703" y="650"/>
                    <a:pt x="714" y="639"/>
                  </a:cubicBezTo>
                  <a:lnTo>
                    <a:pt x="1309" y="293"/>
                  </a:lnTo>
                  <a:cubicBezTo>
                    <a:pt x="1331" y="282"/>
                    <a:pt x="1331" y="260"/>
                    <a:pt x="1309" y="249"/>
                  </a:cubicBezTo>
                  <a:lnTo>
                    <a:pt x="1028" y="87"/>
                  </a:lnTo>
                  <a:cubicBezTo>
                    <a:pt x="920" y="33"/>
                    <a:pt x="801" y="1"/>
                    <a:pt x="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7" name="Google Shape;6669;p89"/>
            <p:cNvSpPr/>
            <p:nvPr/>
          </p:nvSpPr>
          <p:spPr>
            <a:xfrm>
              <a:off x="5344625" y="3851750"/>
              <a:ext cx="46550" cy="20425"/>
            </a:xfrm>
            <a:custGeom>
              <a:rect l="l" t="t" r="r" b="b"/>
              <a:pathLst>
                <a:path w="1862" h="817" extrusionOk="0">
                  <a:moveTo>
                    <a:pt x="724" y="0"/>
                  </a:moveTo>
                  <a:cubicBezTo>
                    <a:pt x="712" y="0"/>
                    <a:pt x="699" y="5"/>
                    <a:pt x="682" y="16"/>
                  </a:cubicBezTo>
                  <a:lnTo>
                    <a:pt x="488" y="124"/>
                  </a:lnTo>
                  <a:cubicBezTo>
                    <a:pt x="477" y="130"/>
                    <a:pt x="469" y="133"/>
                    <a:pt x="461" y="133"/>
                  </a:cubicBezTo>
                  <a:cubicBezTo>
                    <a:pt x="453" y="133"/>
                    <a:pt x="444" y="130"/>
                    <a:pt x="434" y="124"/>
                  </a:cubicBezTo>
                  <a:lnTo>
                    <a:pt x="239" y="16"/>
                  </a:lnTo>
                  <a:cubicBezTo>
                    <a:pt x="228" y="11"/>
                    <a:pt x="215" y="8"/>
                    <a:pt x="201" y="8"/>
                  </a:cubicBezTo>
                  <a:cubicBezTo>
                    <a:pt x="187" y="8"/>
                    <a:pt x="174" y="11"/>
                    <a:pt x="163" y="16"/>
                  </a:cubicBezTo>
                  <a:lnTo>
                    <a:pt x="33" y="92"/>
                  </a:lnTo>
                  <a:cubicBezTo>
                    <a:pt x="1" y="114"/>
                    <a:pt x="1" y="124"/>
                    <a:pt x="33" y="135"/>
                  </a:cubicBezTo>
                  <a:lnTo>
                    <a:pt x="228" y="254"/>
                  </a:lnTo>
                  <a:cubicBezTo>
                    <a:pt x="239" y="265"/>
                    <a:pt x="239" y="265"/>
                    <a:pt x="228" y="276"/>
                  </a:cubicBezTo>
                  <a:lnTo>
                    <a:pt x="120" y="341"/>
                  </a:lnTo>
                  <a:cubicBezTo>
                    <a:pt x="98" y="352"/>
                    <a:pt x="98" y="362"/>
                    <a:pt x="120" y="384"/>
                  </a:cubicBezTo>
                  <a:lnTo>
                    <a:pt x="239" y="449"/>
                  </a:lnTo>
                  <a:cubicBezTo>
                    <a:pt x="250" y="449"/>
                    <a:pt x="260" y="460"/>
                    <a:pt x="271" y="460"/>
                  </a:cubicBezTo>
                  <a:cubicBezTo>
                    <a:pt x="282" y="460"/>
                    <a:pt x="293" y="449"/>
                    <a:pt x="304" y="449"/>
                  </a:cubicBezTo>
                  <a:lnTo>
                    <a:pt x="412" y="384"/>
                  </a:lnTo>
                  <a:cubicBezTo>
                    <a:pt x="416" y="380"/>
                    <a:pt x="423" y="377"/>
                    <a:pt x="430" y="377"/>
                  </a:cubicBezTo>
                  <a:cubicBezTo>
                    <a:pt x="441" y="377"/>
                    <a:pt x="453" y="382"/>
                    <a:pt x="466" y="395"/>
                  </a:cubicBezTo>
                  <a:lnTo>
                    <a:pt x="1039" y="719"/>
                  </a:lnTo>
                  <a:cubicBezTo>
                    <a:pt x="1137" y="784"/>
                    <a:pt x="1256" y="817"/>
                    <a:pt x="1375" y="817"/>
                  </a:cubicBezTo>
                  <a:cubicBezTo>
                    <a:pt x="1494" y="806"/>
                    <a:pt x="1613" y="774"/>
                    <a:pt x="1721" y="719"/>
                  </a:cubicBezTo>
                  <a:lnTo>
                    <a:pt x="1840" y="644"/>
                  </a:lnTo>
                  <a:cubicBezTo>
                    <a:pt x="1862" y="633"/>
                    <a:pt x="1862" y="622"/>
                    <a:pt x="1840" y="600"/>
                  </a:cubicBezTo>
                  <a:lnTo>
                    <a:pt x="1721" y="536"/>
                  </a:lnTo>
                  <a:cubicBezTo>
                    <a:pt x="1710" y="530"/>
                    <a:pt x="1697" y="527"/>
                    <a:pt x="1683" y="527"/>
                  </a:cubicBezTo>
                  <a:cubicBezTo>
                    <a:pt x="1670" y="527"/>
                    <a:pt x="1656" y="530"/>
                    <a:pt x="1645" y="536"/>
                  </a:cubicBezTo>
                  <a:lnTo>
                    <a:pt x="1559" y="590"/>
                  </a:lnTo>
                  <a:cubicBezTo>
                    <a:pt x="1510" y="622"/>
                    <a:pt x="1453" y="638"/>
                    <a:pt x="1396" y="638"/>
                  </a:cubicBezTo>
                  <a:cubicBezTo>
                    <a:pt x="1340" y="638"/>
                    <a:pt x="1283" y="622"/>
                    <a:pt x="1234" y="590"/>
                  </a:cubicBezTo>
                  <a:lnTo>
                    <a:pt x="672" y="265"/>
                  </a:lnTo>
                  <a:cubicBezTo>
                    <a:pt x="650" y="254"/>
                    <a:pt x="661" y="243"/>
                    <a:pt x="672" y="243"/>
                  </a:cubicBezTo>
                  <a:lnTo>
                    <a:pt x="877" y="124"/>
                  </a:lnTo>
                  <a:cubicBezTo>
                    <a:pt x="899" y="103"/>
                    <a:pt x="899" y="92"/>
                    <a:pt x="877" y="81"/>
                  </a:cubicBezTo>
                  <a:lnTo>
                    <a:pt x="758" y="16"/>
                  </a:lnTo>
                  <a:cubicBezTo>
                    <a:pt x="747" y="5"/>
                    <a:pt x="737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8" name="Google Shape;6670;p89"/>
            <p:cNvSpPr/>
            <p:nvPr/>
          </p:nvSpPr>
          <p:spPr>
            <a:xfrm>
              <a:off x="5375200" y="3825650"/>
              <a:ext cx="40600" cy="30500"/>
            </a:xfrm>
            <a:custGeom>
              <a:rect l="l" t="t" r="r" b="b"/>
              <a:pathLst>
                <a:path w="1624" h="1220" extrusionOk="0">
                  <a:moveTo>
                    <a:pt x="860" y="179"/>
                  </a:moveTo>
                  <a:cubicBezTo>
                    <a:pt x="915" y="179"/>
                    <a:pt x="969" y="195"/>
                    <a:pt x="1017" y="227"/>
                  </a:cubicBezTo>
                  <a:lnTo>
                    <a:pt x="1234" y="346"/>
                  </a:lnTo>
                  <a:cubicBezTo>
                    <a:pt x="1342" y="400"/>
                    <a:pt x="1342" y="465"/>
                    <a:pt x="1234" y="530"/>
                  </a:cubicBezTo>
                  <a:lnTo>
                    <a:pt x="942" y="692"/>
                  </a:lnTo>
                  <a:cubicBezTo>
                    <a:pt x="931" y="703"/>
                    <a:pt x="920" y="703"/>
                    <a:pt x="898" y="703"/>
                  </a:cubicBezTo>
                  <a:lnTo>
                    <a:pt x="411" y="422"/>
                  </a:lnTo>
                  <a:cubicBezTo>
                    <a:pt x="401" y="411"/>
                    <a:pt x="401" y="400"/>
                    <a:pt x="411" y="390"/>
                  </a:cubicBezTo>
                  <a:lnTo>
                    <a:pt x="704" y="227"/>
                  </a:lnTo>
                  <a:cubicBezTo>
                    <a:pt x="752" y="195"/>
                    <a:pt x="806" y="179"/>
                    <a:pt x="860" y="179"/>
                  </a:cubicBezTo>
                  <a:close/>
                  <a:moveTo>
                    <a:pt x="887" y="0"/>
                  </a:moveTo>
                  <a:cubicBezTo>
                    <a:pt x="768" y="0"/>
                    <a:pt x="649" y="32"/>
                    <a:pt x="552" y="97"/>
                  </a:cubicBezTo>
                  <a:lnTo>
                    <a:pt x="33" y="390"/>
                  </a:lnTo>
                  <a:cubicBezTo>
                    <a:pt x="0" y="411"/>
                    <a:pt x="0" y="422"/>
                    <a:pt x="33" y="433"/>
                  </a:cubicBezTo>
                  <a:lnTo>
                    <a:pt x="1364" y="1212"/>
                  </a:lnTo>
                  <a:cubicBezTo>
                    <a:pt x="1374" y="1217"/>
                    <a:pt x="1388" y="1220"/>
                    <a:pt x="1401" y="1220"/>
                  </a:cubicBezTo>
                  <a:cubicBezTo>
                    <a:pt x="1415" y="1220"/>
                    <a:pt x="1428" y="1217"/>
                    <a:pt x="1439" y="1212"/>
                  </a:cubicBezTo>
                  <a:lnTo>
                    <a:pt x="1569" y="1125"/>
                  </a:lnTo>
                  <a:cubicBezTo>
                    <a:pt x="1602" y="1114"/>
                    <a:pt x="1602" y="1104"/>
                    <a:pt x="1580" y="1093"/>
                  </a:cubicBezTo>
                  <a:lnTo>
                    <a:pt x="1136" y="833"/>
                  </a:lnTo>
                  <a:cubicBezTo>
                    <a:pt x="1115" y="822"/>
                    <a:pt x="1115" y="811"/>
                    <a:pt x="1136" y="801"/>
                  </a:cubicBezTo>
                  <a:lnTo>
                    <a:pt x="1461" y="617"/>
                  </a:lnTo>
                  <a:cubicBezTo>
                    <a:pt x="1569" y="563"/>
                    <a:pt x="1623" y="498"/>
                    <a:pt x="1623" y="422"/>
                  </a:cubicBezTo>
                  <a:cubicBezTo>
                    <a:pt x="1623" y="357"/>
                    <a:pt x="1569" y="292"/>
                    <a:pt x="1461" y="227"/>
                  </a:cubicBezTo>
                  <a:lnTo>
                    <a:pt x="1234" y="97"/>
                  </a:lnTo>
                  <a:cubicBezTo>
                    <a:pt x="1126" y="32"/>
                    <a:pt x="1007" y="0"/>
                    <a:pt x="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9" name="Google Shape;6671;p89"/>
            <p:cNvSpPr/>
            <p:nvPr/>
          </p:nvSpPr>
          <p:spPr>
            <a:xfrm>
              <a:off x="5400625" y="3814875"/>
              <a:ext cx="43025" cy="24725"/>
            </a:xfrm>
            <a:custGeom>
              <a:rect l="l" t="t" r="r" b="b"/>
              <a:pathLst>
                <a:path w="1721" h="989" extrusionOk="0">
                  <a:moveTo>
                    <a:pt x="200" y="1"/>
                  </a:moveTo>
                  <a:cubicBezTo>
                    <a:pt x="187" y="1"/>
                    <a:pt x="173" y="4"/>
                    <a:pt x="163" y="9"/>
                  </a:cubicBezTo>
                  <a:lnTo>
                    <a:pt x="33" y="85"/>
                  </a:lnTo>
                  <a:cubicBezTo>
                    <a:pt x="0" y="106"/>
                    <a:pt x="0" y="117"/>
                    <a:pt x="33" y="128"/>
                  </a:cubicBezTo>
                  <a:lnTo>
                    <a:pt x="1493" y="972"/>
                  </a:lnTo>
                  <a:cubicBezTo>
                    <a:pt x="1504" y="983"/>
                    <a:pt x="1518" y="988"/>
                    <a:pt x="1531" y="988"/>
                  </a:cubicBezTo>
                  <a:cubicBezTo>
                    <a:pt x="1545" y="988"/>
                    <a:pt x="1558" y="983"/>
                    <a:pt x="1569" y="972"/>
                  </a:cubicBezTo>
                  <a:lnTo>
                    <a:pt x="1699" y="896"/>
                  </a:lnTo>
                  <a:cubicBezTo>
                    <a:pt x="1721" y="885"/>
                    <a:pt x="1721" y="864"/>
                    <a:pt x="1699" y="853"/>
                  </a:cubicBezTo>
                  <a:lnTo>
                    <a:pt x="238" y="9"/>
                  </a:lnTo>
                  <a:cubicBezTo>
                    <a:pt x="228" y="4"/>
                    <a:pt x="214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0" name="Google Shape;6672;p89"/>
            <p:cNvSpPr/>
            <p:nvPr/>
          </p:nvSpPr>
          <p:spPr>
            <a:xfrm>
              <a:off x="5427125" y="3804600"/>
              <a:ext cx="44925" cy="25650"/>
            </a:xfrm>
            <a:custGeom>
              <a:rect l="l" t="t" r="r" b="b"/>
              <a:pathLst>
                <a:path w="1796" h="1026" extrusionOk="0">
                  <a:moveTo>
                    <a:pt x="671" y="228"/>
                  </a:moveTo>
                  <a:cubicBezTo>
                    <a:pt x="679" y="228"/>
                    <a:pt x="688" y="231"/>
                    <a:pt x="693" y="236"/>
                  </a:cubicBezTo>
                  <a:lnTo>
                    <a:pt x="1234" y="539"/>
                  </a:lnTo>
                  <a:lnTo>
                    <a:pt x="1223" y="539"/>
                  </a:lnTo>
                  <a:cubicBezTo>
                    <a:pt x="1353" y="615"/>
                    <a:pt x="1353" y="680"/>
                    <a:pt x="1234" y="745"/>
                  </a:cubicBezTo>
                  <a:lnTo>
                    <a:pt x="1126" y="810"/>
                  </a:lnTo>
                  <a:cubicBezTo>
                    <a:pt x="1077" y="842"/>
                    <a:pt x="1023" y="858"/>
                    <a:pt x="969" y="858"/>
                  </a:cubicBezTo>
                  <a:cubicBezTo>
                    <a:pt x="915" y="858"/>
                    <a:pt x="861" y="842"/>
                    <a:pt x="812" y="810"/>
                  </a:cubicBezTo>
                  <a:lnTo>
                    <a:pt x="390" y="572"/>
                  </a:lnTo>
                  <a:cubicBezTo>
                    <a:pt x="282" y="507"/>
                    <a:pt x="282" y="442"/>
                    <a:pt x="390" y="377"/>
                  </a:cubicBezTo>
                  <a:lnTo>
                    <a:pt x="650" y="236"/>
                  </a:lnTo>
                  <a:cubicBezTo>
                    <a:pt x="655" y="231"/>
                    <a:pt x="663" y="228"/>
                    <a:pt x="671" y="228"/>
                  </a:cubicBezTo>
                  <a:close/>
                  <a:moveTo>
                    <a:pt x="698" y="1"/>
                  </a:moveTo>
                  <a:cubicBezTo>
                    <a:pt x="685" y="1"/>
                    <a:pt x="671" y="4"/>
                    <a:pt x="661" y="9"/>
                  </a:cubicBezTo>
                  <a:lnTo>
                    <a:pt x="163" y="290"/>
                  </a:lnTo>
                  <a:cubicBezTo>
                    <a:pt x="55" y="355"/>
                    <a:pt x="1" y="431"/>
                    <a:pt x="1" y="485"/>
                  </a:cubicBezTo>
                  <a:cubicBezTo>
                    <a:pt x="1" y="550"/>
                    <a:pt x="55" y="626"/>
                    <a:pt x="163" y="691"/>
                  </a:cubicBezTo>
                  <a:lnTo>
                    <a:pt x="606" y="939"/>
                  </a:lnTo>
                  <a:cubicBezTo>
                    <a:pt x="704" y="993"/>
                    <a:pt x="823" y="1026"/>
                    <a:pt x="942" y="1026"/>
                  </a:cubicBezTo>
                  <a:cubicBezTo>
                    <a:pt x="1061" y="1026"/>
                    <a:pt x="1180" y="1004"/>
                    <a:pt x="1277" y="939"/>
                  </a:cubicBezTo>
                  <a:lnTo>
                    <a:pt x="1364" y="885"/>
                  </a:lnTo>
                  <a:cubicBezTo>
                    <a:pt x="1483" y="831"/>
                    <a:pt x="1515" y="755"/>
                    <a:pt x="1494" y="691"/>
                  </a:cubicBezTo>
                  <a:lnTo>
                    <a:pt x="1494" y="691"/>
                  </a:lnTo>
                  <a:lnTo>
                    <a:pt x="1569" y="734"/>
                  </a:lnTo>
                  <a:cubicBezTo>
                    <a:pt x="1580" y="739"/>
                    <a:pt x="1594" y="742"/>
                    <a:pt x="1607" y="742"/>
                  </a:cubicBezTo>
                  <a:cubicBezTo>
                    <a:pt x="1621" y="742"/>
                    <a:pt x="1634" y="739"/>
                    <a:pt x="1645" y="734"/>
                  </a:cubicBezTo>
                  <a:lnTo>
                    <a:pt x="1775" y="658"/>
                  </a:lnTo>
                  <a:cubicBezTo>
                    <a:pt x="1796" y="636"/>
                    <a:pt x="1796" y="626"/>
                    <a:pt x="1775" y="615"/>
                  </a:cubicBezTo>
                  <a:lnTo>
                    <a:pt x="736" y="9"/>
                  </a:lnTo>
                  <a:cubicBezTo>
                    <a:pt x="725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1" name="Google Shape;6673;p89"/>
            <p:cNvSpPr/>
            <p:nvPr/>
          </p:nvSpPr>
          <p:spPr>
            <a:xfrm>
              <a:off x="5451750" y="3790200"/>
              <a:ext cx="48975" cy="25925"/>
            </a:xfrm>
            <a:custGeom>
              <a:rect l="l" t="t" r="r" b="b"/>
              <a:pathLst>
                <a:path w="1959" h="1037" extrusionOk="0">
                  <a:moveTo>
                    <a:pt x="855" y="1"/>
                  </a:moveTo>
                  <a:cubicBezTo>
                    <a:pt x="736" y="1"/>
                    <a:pt x="628" y="33"/>
                    <a:pt x="519" y="98"/>
                  </a:cubicBezTo>
                  <a:lnTo>
                    <a:pt x="422" y="152"/>
                  </a:lnTo>
                  <a:cubicBezTo>
                    <a:pt x="314" y="217"/>
                    <a:pt x="281" y="282"/>
                    <a:pt x="314" y="347"/>
                  </a:cubicBezTo>
                  <a:lnTo>
                    <a:pt x="238" y="304"/>
                  </a:lnTo>
                  <a:cubicBezTo>
                    <a:pt x="227" y="298"/>
                    <a:pt x="214" y="296"/>
                    <a:pt x="200" y="296"/>
                  </a:cubicBezTo>
                  <a:cubicBezTo>
                    <a:pt x="187" y="296"/>
                    <a:pt x="173" y="298"/>
                    <a:pt x="162" y="304"/>
                  </a:cubicBezTo>
                  <a:lnTo>
                    <a:pt x="22" y="379"/>
                  </a:lnTo>
                  <a:cubicBezTo>
                    <a:pt x="0" y="401"/>
                    <a:pt x="0" y="412"/>
                    <a:pt x="22" y="423"/>
                  </a:cubicBezTo>
                  <a:lnTo>
                    <a:pt x="1071" y="1029"/>
                  </a:lnTo>
                  <a:cubicBezTo>
                    <a:pt x="1082" y="1034"/>
                    <a:pt x="1093" y="1037"/>
                    <a:pt x="1104" y="1037"/>
                  </a:cubicBezTo>
                  <a:cubicBezTo>
                    <a:pt x="1114" y="1037"/>
                    <a:pt x="1125" y="1034"/>
                    <a:pt x="1136" y="1029"/>
                  </a:cubicBezTo>
                  <a:lnTo>
                    <a:pt x="1277" y="953"/>
                  </a:lnTo>
                  <a:cubicBezTo>
                    <a:pt x="1298" y="931"/>
                    <a:pt x="1298" y="920"/>
                    <a:pt x="1277" y="910"/>
                  </a:cubicBezTo>
                  <a:lnTo>
                    <a:pt x="573" y="498"/>
                  </a:lnTo>
                  <a:cubicBezTo>
                    <a:pt x="454" y="423"/>
                    <a:pt x="444" y="358"/>
                    <a:pt x="573" y="293"/>
                  </a:cubicBezTo>
                  <a:lnTo>
                    <a:pt x="671" y="228"/>
                  </a:lnTo>
                  <a:cubicBezTo>
                    <a:pt x="720" y="195"/>
                    <a:pt x="776" y="179"/>
                    <a:pt x="833" y="179"/>
                  </a:cubicBezTo>
                  <a:cubicBezTo>
                    <a:pt x="890" y="179"/>
                    <a:pt x="947" y="195"/>
                    <a:pt x="995" y="228"/>
                  </a:cubicBezTo>
                  <a:lnTo>
                    <a:pt x="1720" y="650"/>
                  </a:lnTo>
                  <a:cubicBezTo>
                    <a:pt x="1731" y="655"/>
                    <a:pt x="1745" y="658"/>
                    <a:pt x="1758" y="658"/>
                  </a:cubicBezTo>
                  <a:cubicBezTo>
                    <a:pt x="1772" y="658"/>
                    <a:pt x="1785" y="655"/>
                    <a:pt x="1796" y="650"/>
                  </a:cubicBezTo>
                  <a:lnTo>
                    <a:pt x="1937" y="574"/>
                  </a:lnTo>
                  <a:cubicBezTo>
                    <a:pt x="1958" y="553"/>
                    <a:pt x="1958" y="542"/>
                    <a:pt x="1937" y="531"/>
                  </a:cubicBezTo>
                  <a:lnTo>
                    <a:pt x="1190" y="98"/>
                  </a:lnTo>
                  <a:cubicBezTo>
                    <a:pt x="1093" y="33"/>
                    <a:pt x="974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2" name="Google Shape;6674;p89"/>
            <p:cNvSpPr/>
            <p:nvPr/>
          </p:nvSpPr>
          <p:spPr>
            <a:xfrm>
              <a:off x="5480150" y="3773975"/>
              <a:ext cx="48975" cy="25850"/>
            </a:xfrm>
            <a:custGeom>
              <a:rect l="l" t="t" r="r" b="b"/>
              <a:pathLst>
                <a:path w="1959" h="1034" extrusionOk="0">
                  <a:moveTo>
                    <a:pt x="855" y="1"/>
                  </a:moveTo>
                  <a:cubicBezTo>
                    <a:pt x="736" y="1"/>
                    <a:pt x="617" y="33"/>
                    <a:pt x="519" y="87"/>
                  </a:cubicBezTo>
                  <a:lnTo>
                    <a:pt x="422" y="141"/>
                  </a:lnTo>
                  <a:cubicBezTo>
                    <a:pt x="314" y="206"/>
                    <a:pt x="281" y="271"/>
                    <a:pt x="314" y="347"/>
                  </a:cubicBezTo>
                  <a:lnTo>
                    <a:pt x="238" y="304"/>
                  </a:lnTo>
                  <a:cubicBezTo>
                    <a:pt x="222" y="293"/>
                    <a:pt x="208" y="287"/>
                    <a:pt x="196" y="287"/>
                  </a:cubicBezTo>
                  <a:cubicBezTo>
                    <a:pt x="184" y="287"/>
                    <a:pt x="173" y="293"/>
                    <a:pt x="162" y="304"/>
                  </a:cubicBezTo>
                  <a:lnTo>
                    <a:pt x="22" y="379"/>
                  </a:lnTo>
                  <a:cubicBezTo>
                    <a:pt x="0" y="390"/>
                    <a:pt x="0" y="412"/>
                    <a:pt x="22" y="423"/>
                  </a:cubicBezTo>
                  <a:lnTo>
                    <a:pt x="1060" y="1018"/>
                  </a:lnTo>
                  <a:cubicBezTo>
                    <a:pt x="1071" y="1028"/>
                    <a:pt x="1085" y="1034"/>
                    <a:pt x="1098" y="1034"/>
                  </a:cubicBezTo>
                  <a:cubicBezTo>
                    <a:pt x="1112" y="1034"/>
                    <a:pt x="1125" y="1028"/>
                    <a:pt x="1136" y="1018"/>
                  </a:cubicBezTo>
                  <a:lnTo>
                    <a:pt x="1277" y="942"/>
                  </a:lnTo>
                  <a:cubicBezTo>
                    <a:pt x="1298" y="931"/>
                    <a:pt x="1298" y="909"/>
                    <a:pt x="1277" y="899"/>
                  </a:cubicBezTo>
                  <a:lnTo>
                    <a:pt x="563" y="498"/>
                  </a:lnTo>
                  <a:cubicBezTo>
                    <a:pt x="444" y="423"/>
                    <a:pt x="444" y="347"/>
                    <a:pt x="563" y="282"/>
                  </a:cubicBezTo>
                  <a:lnTo>
                    <a:pt x="671" y="228"/>
                  </a:lnTo>
                  <a:cubicBezTo>
                    <a:pt x="719" y="195"/>
                    <a:pt x="776" y="179"/>
                    <a:pt x="833" y="179"/>
                  </a:cubicBezTo>
                  <a:cubicBezTo>
                    <a:pt x="890" y="179"/>
                    <a:pt x="947" y="195"/>
                    <a:pt x="995" y="228"/>
                  </a:cubicBezTo>
                  <a:lnTo>
                    <a:pt x="1720" y="650"/>
                  </a:lnTo>
                  <a:cubicBezTo>
                    <a:pt x="1731" y="655"/>
                    <a:pt x="1745" y="658"/>
                    <a:pt x="1758" y="658"/>
                  </a:cubicBezTo>
                  <a:cubicBezTo>
                    <a:pt x="1772" y="658"/>
                    <a:pt x="1785" y="655"/>
                    <a:pt x="1796" y="650"/>
                  </a:cubicBezTo>
                  <a:lnTo>
                    <a:pt x="1937" y="563"/>
                  </a:lnTo>
                  <a:cubicBezTo>
                    <a:pt x="1958" y="552"/>
                    <a:pt x="1958" y="531"/>
                    <a:pt x="1937" y="520"/>
                  </a:cubicBezTo>
                  <a:lnTo>
                    <a:pt x="1190" y="98"/>
                  </a:lnTo>
                  <a:cubicBezTo>
                    <a:pt x="1093" y="33"/>
                    <a:pt x="974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3" name="Google Shape;6675;p89"/>
            <p:cNvSpPr/>
            <p:nvPr/>
          </p:nvSpPr>
          <p:spPr>
            <a:xfrm>
              <a:off x="5498000" y="3758625"/>
              <a:ext cx="43025" cy="24775"/>
            </a:xfrm>
            <a:custGeom>
              <a:rect l="l" t="t" r="r" b="b"/>
              <a:pathLst>
                <a:path w="1721" h="991" extrusionOk="0">
                  <a:moveTo>
                    <a:pt x="195" y="1"/>
                  </a:moveTo>
                  <a:cubicBezTo>
                    <a:pt x="184" y="1"/>
                    <a:pt x="173" y="3"/>
                    <a:pt x="162" y="9"/>
                  </a:cubicBezTo>
                  <a:lnTo>
                    <a:pt x="22" y="95"/>
                  </a:lnTo>
                  <a:cubicBezTo>
                    <a:pt x="0" y="106"/>
                    <a:pt x="0" y="117"/>
                    <a:pt x="22" y="128"/>
                  </a:cubicBezTo>
                  <a:lnTo>
                    <a:pt x="227" y="247"/>
                  </a:lnTo>
                  <a:cubicBezTo>
                    <a:pt x="238" y="252"/>
                    <a:pt x="249" y="255"/>
                    <a:pt x="260" y="255"/>
                  </a:cubicBezTo>
                  <a:cubicBezTo>
                    <a:pt x="271" y="255"/>
                    <a:pt x="281" y="252"/>
                    <a:pt x="292" y="247"/>
                  </a:cubicBezTo>
                  <a:lnTo>
                    <a:pt x="433" y="171"/>
                  </a:lnTo>
                  <a:cubicBezTo>
                    <a:pt x="454" y="149"/>
                    <a:pt x="454" y="139"/>
                    <a:pt x="433" y="128"/>
                  </a:cubicBezTo>
                  <a:lnTo>
                    <a:pt x="227" y="9"/>
                  </a:lnTo>
                  <a:cubicBezTo>
                    <a:pt x="216" y="3"/>
                    <a:pt x="206" y="1"/>
                    <a:pt x="195" y="1"/>
                  </a:cubicBezTo>
                  <a:close/>
                  <a:moveTo>
                    <a:pt x="622" y="241"/>
                  </a:moveTo>
                  <a:cubicBezTo>
                    <a:pt x="609" y="241"/>
                    <a:pt x="595" y="247"/>
                    <a:pt x="584" y="258"/>
                  </a:cubicBezTo>
                  <a:lnTo>
                    <a:pt x="444" y="333"/>
                  </a:lnTo>
                  <a:cubicBezTo>
                    <a:pt x="422" y="344"/>
                    <a:pt x="422" y="366"/>
                    <a:pt x="444" y="377"/>
                  </a:cubicBezTo>
                  <a:lnTo>
                    <a:pt x="1493" y="982"/>
                  </a:lnTo>
                  <a:cubicBezTo>
                    <a:pt x="1504" y="988"/>
                    <a:pt x="1517" y="991"/>
                    <a:pt x="1531" y="991"/>
                  </a:cubicBezTo>
                  <a:cubicBezTo>
                    <a:pt x="1544" y="991"/>
                    <a:pt x="1558" y="988"/>
                    <a:pt x="1569" y="982"/>
                  </a:cubicBezTo>
                  <a:lnTo>
                    <a:pt x="1699" y="896"/>
                  </a:lnTo>
                  <a:cubicBezTo>
                    <a:pt x="1720" y="885"/>
                    <a:pt x="1720" y="885"/>
                    <a:pt x="1720" y="874"/>
                  </a:cubicBezTo>
                  <a:cubicBezTo>
                    <a:pt x="1720" y="874"/>
                    <a:pt x="1709" y="863"/>
                    <a:pt x="1699" y="853"/>
                  </a:cubicBezTo>
                  <a:lnTo>
                    <a:pt x="660" y="258"/>
                  </a:lnTo>
                  <a:cubicBezTo>
                    <a:pt x="649" y="247"/>
                    <a:pt x="636" y="241"/>
                    <a:pt x="622" y="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4" name="Google Shape;6676;p89"/>
            <p:cNvSpPr/>
            <p:nvPr/>
          </p:nvSpPr>
          <p:spPr>
            <a:xfrm>
              <a:off x="5520975" y="3750175"/>
              <a:ext cx="48975" cy="25925"/>
            </a:xfrm>
            <a:custGeom>
              <a:rect l="l" t="t" r="r" b="b"/>
              <a:pathLst>
                <a:path w="1959" h="1037" extrusionOk="0">
                  <a:moveTo>
                    <a:pt x="866" y="1"/>
                  </a:moveTo>
                  <a:cubicBezTo>
                    <a:pt x="747" y="1"/>
                    <a:pt x="628" y="33"/>
                    <a:pt x="531" y="87"/>
                  </a:cubicBezTo>
                  <a:lnTo>
                    <a:pt x="433" y="152"/>
                  </a:lnTo>
                  <a:cubicBezTo>
                    <a:pt x="314" y="217"/>
                    <a:pt x="282" y="282"/>
                    <a:pt x="314" y="347"/>
                  </a:cubicBezTo>
                  <a:lnTo>
                    <a:pt x="239" y="303"/>
                  </a:lnTo>
                  <a:cubicBezTo>
                    <a:pt x="228" y="298"/>
                    <a:pt x="214" y="295"/>
                    <a:pt x="201" y="295"/>
                  </a:cubicBezTo>
                  <a:cubicBezTo>
                    <a:pt x="187" y="295"/>
                    <a:pt x="174" y="298"/>
                    <a:pt x="163" y="303"/>
                  </a:cubicBezTo>
                  <a:lnTo>
                    <a:pt x="33" y="379"/>
                  </a:lnTo>
                  <a:cubicBezTo>
                    <a:pt x="1" y="401"/>
                    <a:pt x="1" y="412"/>
                    <a:pt x="33" y="423"/>
                  </a:cubicBezTo>
                  <a:lnTo>
                    <a:pt x="1072" y="1028"/>
                  </a:lnTo>
                  <a:cubicBezTo>
                    <a:pt x="1083" y="1034"/>
                    <a:pt x="1096" y="1036"/>
                    <a:pt x="1110" y="1036"/>
                  </a:cubicBezTo>
                  <a:cubicBezTo>
                    <a:pt x="1123" y="1036"/>
                    <a:pt x="1137" y="1034"/>
                    <a:pt x="1147" y="1028"/>
                  </a:cubicBezTo>
                  <a:lnTo>
                    <a:pt x="1277" y="953"/>
                  </a:lnTo>
                  <a:cubicBezTo>
                    <a:pt x="1310" y="931"/>
                    <a:pt x="1310" y="920"/>
                    <a:pt x="1288" y="899"/>
                  </a:cubicBezTo>
                  <a:lnTo>
                    <a:pt x="574" y="498"/>
                  </a:lnTo>
                  <a:cubicBezTo>
                    <a:pt x="455" y="423"/>
                    <a:pt x="455" y="358"/>
                    <a:pt x="574" y="282"/>
                  </a:cubicBezTo>
                  <a:lnTo>
                    <a:pt x="671" y="228"/>
                  </a:lnTo>
                  <a:cubicBezTo>
                    <a:pt x="720" y="195"/>
                    <a:pt x="777" y="179"/>
                    <a:pt x="834" y="179"/>
                  </a:cubicBezTo>
                  <a:cubicBezTo>
                    <a:pt x="891" y="179"/>
                    <a:pt x="947" y="195"/>
                    <a:pt x="996" y="228"/>
                  </a:cubicBezTo>
                  <a:lnTo>
                    <a:pt x="1732" y="650"/>
                  </a:lnTo>
                  <a:cubicBezTo>
                    <a:pt x="1743" y="655"/>
                    <a:pt x="1756" y="658"/>
                    <a:pt x="1770" y="658"/>
                  </a:cubicBezTo>
                  <a:cubicBezTo>
                    <a:pt x="1783" y="658"/>
                    <a:pt x="1797" y="655"/>
                    <a:pt x="1807" y="650"/>
                  </a:cubicBezTo>
                  <a:lnTo>
                    <a:pt x="1937" y="574"/>
                  </a:lnTo>
                  <a:cubicBezTo>
                    <a:pt x="1959" y="552"/>
                    <a:pt x="1959" y="542"/>
                    <a:pt x="1937" y="520"/>
                  </a:cubicBezTo>
                  <a:lnTo>
                    <a:pt x="1202" y="98"/>
                  </a:lnTo>
                  <a:cubicBezTo>
                    <a:pt x="1093" y="33"/>
                    <a:pt x="985" y="1"/>
                    <a:pt x="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5" name="Google Shape;6677;p89"/>
            <p:cNvSpPr/>
            <p:nvPr/>
          </p:nvSpPr>
          <p:spPr>
            <a:xfrm>
              <a:off x="5552900" y="3731925"/>
              <a:ext cx="49250" cy="32000"/>
            </a:xfrm>
            <a:custGeom>
              <a:rect l="l" t="t" r="r" b="b"/>
              <a:pathLst>
                <a:path w="1969" h="1280" extrusionOk="0">
                  <a:moveTo>
                    <a:pt x="671" y="225"/>
                  </a:moveTo>
                  <a:cubicBezTo>
                    <a:pt x="679" y="225"/>
                    <a:pt x="687" y="227"/>
                    <a:pt x="693" y="233"/>
                  </a:cubicBezTo>
                  <a:lnTo>
                    <a:pt x="1180" y="514"/>
                  </a:lnTo>
                  <a:cubicBezTo>
                    <a:pt x="1299" y="590"/>
                    <a:pt x="1299" y="655"/>
                    <a:pt x="1169" y="720"/>
                  </a:cubicBezTo>
                  <a:lnTo>
                    <a:pt x="1071" y="774"/>
                  </a:lnTo>
                  <a:cubicBezTo>
                    <a:pt x="1023" y="806"/>
                    <a:pt x="966" y="823"/>
                    <a:pt x="909" y="823"/>
                  </a:cubicBezTo>
                  <a:cubicBezTo>
                    <a:pt x="852" y="823"/>
                    <a:pt x="795" y="806"/>
                    <a:pt x="747" y="774"/>
                  </a:cubicBezTo>
                  <a:lnTo>
                    <a:pt x="390" y="568"/>
                  </a:lnTo>
                  <a:cubicBezTo>
                    <a:pt x="282" y="503"/>
                    <a:pt x="282" y="438"/>
                    <a:pt x="390" y="384"/>
                  </a:cubicBezTo>
                  <a:lnTo>
                    <a:pt x="649" y="233"/>
                  </a:lnTo>
                  <a:cubicBezTo>
                    <a:pt x="655" y="227"/>
                    <a:pt x="663" y="225"/>
                    <a:pt x="671" y="225"/>
                  </a:cubicBezTo>
                  <a:close/>
                  <a:moveTo>
                    <a:pt x="687" y="0"/>
                  </a:moveTo>
                  <a:cubicBezTo>
                    <a:pt x="674" y="0"/>
                    <a:pt x="660" y="6"/>
                    <a:pt x="649" y="17"/>
                  </a:cubicBezTo>
                  <a:lnTo>
                    <a:pt x="163" y="298"/>
                  </a:lnTo>
                  <a:cubicBezTo>
                    <a:pt x="54" y="352"/>
                    <a:pt x="0" y="417"/>
                    <a:pt x="0" y="493"/>
                  </a:cubicBezTo>
                  <a:cubicBezTo>
                    <a:pt x="0" y="557"/>
                    <a:pt x="54" y="622"/>
                    <a:pt x="163" y="687"/>
                  </a:cubicBezTo>
                  <a:lnTo>
                    <a:pt x="541" y="904"/>
                  </a:lnTo>
                  <a:cubicBezTo>
                    <a:pt x="649" y="969"/>
                    <a:pt x="758" y="1001"/>
                    <a:pt x="877" y="1001"/>
                  </a:cubicBezTo>
                  <a:cubicBezTo>
                    <a:pt x="996" y="1001"/>
                    <a:pt x="1115" y="979"/>
                    <a:pt x="1212" y="914"/>
                  </a:cubicBezTo>
                  <a:lnTo>
                    <a:pt x="1309" y="860"/>
                  </a:lnTo>
                  <a:cubicBezTo>
                    <a:pt x="1428" y="795"/>
                    <a:pt x="1461" y="731"/>
                    <a:pt x="1428" y="655"/>
                  </a:cubicBezTo>
                  <a:lnTo>
                    <a:pt x="1428" y="655"/>
                  </a:lnTo>
                  <a:lnTo>
                    <a:pt x="1591" y="752"/>
                  </a:lnTo>
                  <a:cubicBezTo>
                    <a:pt x="1699" y="817"/>
                    <a:pt x="1699" y="882"/>
                    <a:pt x="1591" y="936"/>
                  </a:cubicBezTo>
                  <a:lnTo>
                    <a:pt x="1212" y="1163"/>
                  </a:lnTo>
                  <a:cubicBezTo>
                    <a:pt x="1190" y="1174"/>
                    <a:pt x="1190" y="1185"/>
                    <a:pt x="1212" y="1207"/>
                  </a:cubicBezTo>
                  <a:lnTo>
                    <a:pt x="1331" y="1272"/>
                  </a:lnTo>
                  <a:cubicBezTo>
                    <a:pt x="1342" y="1277"/>
                    <a:pt x="1353" y="1280"/>
                    <a:pt x="1365" y="1280"/>
                  </a:cubicBezTo>
                  <a:cubicBezTo>
                    <a:pt x="1377" y="1280"/>
                    <a:pt x="1391" y="1277"/>
                    <a:pt x="1407" y="1272"/>
                  </a:cubicBezTo>
                  <a:lnTo>
                    <a:pt x="1807" y="1033"/>
                  </a:lnTo>
                  <a:cubicBezTo>
                    <a:pt x="1915" y="969"/>
                    <a:pt x="1969" y="904"/>
                    <a:pt x="1969" y="839"/>
                  </a:cubicBezTo>
                  <a:cubicBezTo>
                    <a:pt x="1969" y="763"/>
                    <a:pt x="1915" y="698"/>
                    <a:pt x="1807" y="633"/>
                  </a:cubicBezTo>
                  <a:lnTo>
                    <a:pt x="725" y="17"/>
                  </a:lnTo>
                  <a:cubicBezTo>
                    <a:pt x="714" y="6"/>
                    <a:pt x="701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6" name="Google Shape;6678;p89"/>
            <p:cNvSpPr/>
            <p:nvPr/>
          </p:nvSpPr>
          <p:spPr>
            <a:xfrm>
              <a:off x="5298375" y="3838900"/>
              <a:ext cx="594525" cy="342975"/>
            </a:xfrm>
            <a:custGeom>
              <a:rect l="l" t="t" r="r" b="b"/>
              <a:pathLst>
                <a:path w="23781" h="13719" extrusionOk="0">
                  <a:moveTo>
                    <a:pt x="12594" y="379"/>
                  </a:moveTo>
                  <a:lnTo>
                    <a:pt x="13286" y="768"/>
                  </a:lnTo>
                  <a:lnTo>
                    <a:pt x="12594" y="1169"/>
                  </a:lnTo>
                  <a:lnTo>
                    <a:pt x="11912" y="768"/>
                  </a:lnTo>
                  <a:lnTo>
                    <a:pt x="12594" y="379"/>
                  </a:lnTo>
                  <a:close/>
                  <a:moveTo>
                    <a:pt x="13925" y="422"/>
                  </a:moveTo>
                  <a:lnTo>
                    <a:pt x="14617" y="812"/>
                  </a:lnTo>
                  <a:lnTo>
                    <a:pt x="14000" y="1169"/>
                  </a:lnTo>
                  <a:lnTo>
                    <a:pt x="13319" y="768"/>
                  </a:lnTo>
                  <a:lnTo>
                    <a:pt x="13925" y="422"/>
                  </a:lnTo>
                  <a:close/>
                  <a:moveTo>
                    <a:pt x="11891" y="779"/>
                  </a:moveTo>
                  <a:lnTo>
                    <a:pt x="12583" y="1179"/>
                  </a:lnTo>
                  <a:lnTo>
                    <a:pt x="11891" y="1569"/>
                  </a:lnTo>
                  <a:lnTo>
                    <a:pt x="11209" y="1179"/>
                  </a:lnTo>
                  <a:lnTo>
                    <a:pt x="11891" y="779"/>
                  </a:lnTo>
                  <a:close/>
                  <a:moveTo>
                    <a:pt x="13297" y="779"/>
                  </a:moveTo>
                  <a:lnTo>
                    <a:pt x="13990" y="1179"/>
                  </a:lnTo>
                  <a:lnTo>
                    <a:pt x="13297" y="1569"/>
                  </a:lnTo>
                  <a:lnTo>
                    <a:pt x="12616" y="1179"/>
                  </a:lnTo>
                  <a:lnTo>
                    <a:pt x="13297" y="779"/>
                  </a:lnTo>
                  <a:close/>
                  <a:moveTo>
                    <a:pt x="14628" y="822"/>
                  </a:moveTo>
                  <a:lnTo>
                    <a:pt x="15320" y="1223"/>
                  </a:lnTo>
                  <a:lnTo>
                    <a:pt x="14704" y="1569"/>
                  </a:lnTo>
                  <a:lnTo>
                    <a:pt x="14022" y="1179"/>
                  </a:lnTo>
                  <a:lnTo>
                    <a:pt x="14628" y="822"/>
                  </a:lnTo>
                  <a:close/>
                  <a:moveTo>
                    <a:pt x="11187" y="1190"/>
                  </a:moveTo>
                  <a:lnTo>
                    <a:pt x="11880" y="1580"/>
                  </a:lnTo>
                  <a:lnTo>
                    <a:pt x="11187" y="1980"/>
                  </a:lnTo>
                  <a:lnTo>
                    <a:pt x="10506" y="1580"/>
                  </a:lnTo>
                  <a:lnTo>
                    <a:pt x="11187" y="1190"/>
                  </a:lnTo>
                  <a:close/>
                  <a:moveTo>
                    <a:pt x="12594" y="1190"/>
                  </a:moveTo>
                  <a:lnTo>
                    <a:pt x="13286" y="1580"/>
                  </a:lnTo>
                  <a:lnTo>
                    <a:pt x="12594" y="1980"/>
                  </a:lnTo>
                  <a:lnTo>
                    <a:pt x="11912" y="1580"/>
                  </a:lnTo>
                  <a:lnTo>
                    <a:pt x="12594" y="1190"/>
                  </a:lnTo>
                  <a:close/>
                  <a:moveTo>
                    <a:pt x="14000" y="1190"/>
                  </a:moveTo>
                  <a:lnTo>
                    <a:pt x="14682" y="1580"/>
                  </a:lnTo>
                  <a:lnTo>
                    <a:pt x="14000" y="1980"/>
                  </a:lnTo>
                  <a:lnTo>
                    <a:pt x="13319" y="1580"/>
                  </a:lnTo>
                  <a:lnTo>
                    <a:pt x="14000" y="1190"/>
                  </a:lnTo>
                  <a:close/>
                  <a:moveTo>
                    <a:pt x="15331" y="1233"/>
                  </a:moveTo>
                  <a:lnTo>
                    <a:pt x="16023" y="1623"/>
                  </a:lnTo>
                  <a:lnTo>
                    <a:pt x="15407" y="1980"/>
                  </a:lnTo>
                  <a:lnTo>
                    <a:pt x="14725" y="1580"/>
                  </a:lnTo>
                  <a:lnTo>
                    <a:pt x="15331" y="1233"/>
                  </a:lnTo>
                  <a:close/>
                  <a:moveTo>
                    <a:pt x="10484" y="1591"/>
                  </a:moveTo>
                  <a:lnTo>
                    <a:pt x="11177" y="1991"/>
                  </a:lnTo>
                  <a:lnTo>
                    <a:pt x="10484" y="2380"/>
                  </a:lnTo>
                  <a:lnTo>
                    <a:pt x="9803" y="1991"/>
                  </a:lnTo>
                  <a:lnTo>
                    <a:pt x="10484" y="1591"/>
                  </a:lnTo>
                  <a:close/>
                  <a:moveTo>
                    <a:pt x="11891" y="1591"/>
                  </a:moveTo>
                  <a:lnTo>
                    <a:pt x="12583" y="1991"/>
                  </a:lnTo>
                  <a:lnTo>
                    <a:pt x="11891" y="2380"/>
                  </a:lnTo>
                  <a:lnTo>
                    <a:pt x="11209" y="1991"/>
                  </a:lnTo>
                  <a:lnTo>
                    <a:pt x="11891" y="1591"/>
                  </a:lnTo>
                  <a:close/>
                  <a:moveTo>
                    <a:pt x="13297" y="1591"/>
                  </a:moveTo>
                  <a:lnTo>
                    <a:pt x="13990" y="1991"/>
                  </a:lnTo>
                  <a:lnTo>
                    <a:pt x="13297" y="2380"/>
                  </a:lnTo>
                  <a:lnTo>
                    <a:pt x="12616" y="1991"/>
                  </a:lnTo>
                  <a:lnTo>
                    <a:pt x="13297" y="1591"/>
                  </a:lnTo>
                  <a:close/>
                  <a:moveTo>
                    <a:pt x="14704" y="1591"/>
                  </a:moveTo>
                  <a:lnTo>
                    <a:pt x="15385" y="1991"/>
                  </a:lnTo>
                  <a:lnTo>
                    <a:pt x="14704" y="2380"/>
                  </a:lnTo>
                  <a:lnTo>
                    <a:pt x="14022" y="1991"/>
                  </a:lnTo>
                  <a:lnTo>
                    <a:pt x="14704" y="1591"/>
                  </a:lnTo>
                  <a:close/>
                  <a:moveTo>
                    <a:pt x="16034" y="1634"/>
                  </a:moveTo>
                  <a:lnTo>
                    <a:pt x="16727" y="2034"/>
                  </a:lnTo>
                  <a:lnTo>
                    <a:pt x="16110" y="2380"/>
                  </a:lnTo>
                  <a:lnTo>
                    <a:pt x="15428" y="1991"/>
                  </a:lnTo>
                  <a:lnTo>
                    <a:pt x="16034" y="1634"/>
                  </a:lnTo>
                  <a:close/>
                  <a:moveTo>
                    <a:pt x="9781" y="2002"/>
                  </a:moveTo>
                  <a:lnTo>
                    <a:pt x="10473" y="2391"/>
                  </a:lnTo>
                  <a:lnTo>
                    <a:pt x="9781" y="2791"/>
                  </a:lnTo>
                  <a:lnTo>
                    <a:pt x="9099" y="2391"/>
                  </a:lnTo>
                  <a:lnTo>
                    <a:pt x="9781" y="2002"/>
                  </a:lnTo>
                  <a:close/>
                  <a:moveTo>
                    <a:pt x="11187" y="2002"/>
                  </a:moveTo>
                  <a:lnTo>
                    <a:pt x="11880" y="2391"/>
                  </a:lnTo>
                  <a:lnTo>
                    <a:pt x="11187" y="2791"/>
                  </a:lnTo>
                  <a:lnTo>
                    <a:pt x="10506" y="2391"/>
                  </a:lnTo>
                  <a:lnTo>
                    <a:pt x="11187" y="2002"/>
                  </a:lnTo>
                  <a:close/>
                  <a:moveTo>
                    <a:pt x="12594" y="2002"/>
                  </a:moveTo>
                  <a:lnTo>
                    <a:pt x="13286" y="2391"/>
                  </a:lnTo>
                  <a:lnTo>
                    <a:pt x="12594" y="2791"/>
                  </a:lnTo>
                  <a:lnTo>
                    <a:pt x="11912" y="2391"/>
                  </a:lnTo>
                  <a:lnTo>
                    <a:pt x="12594" y="2002"/>
                  </a:lnTo>
                  <a:close/>
                  <a:moveTo>
                    <a:pt x="14000" y="2002"/>
                  </a:moveTo>
                  <a:lnTo>
                    <a:pt x="14682" y="2391"/>
                  </a:lnTo>
                  <a:lnTo>
                    <a:pt x="14000" y="2791"/>
                  </a:lnTo>
                  <a:lnTo>
                    <a:pt x="13319" y="2391"/>
                  </a:lnTo>
                  <a:lnTo>
                    <a:pt x="14000" y="2002"/>
                  </a:lnTo>
                  <a:close/>
                  <a:moveTo>
                    <a:pt x="15407" y="2002"/>
                  </a:moveTo>
                  <a:lnTo>
                    <a:pt x="16088" y="2391"/>
                  </a:lnTo>
                  <a:lnTo>
                    <a:pt x="15407" y="2791"/>
                  </a:lnTo>
                  <a:lnTo>
                    <a:pt x="14725" y="2391"/>
                  </a:lnTo>
                  <a:lnTo>
                    <a:pt x="15407" y="2002"/>
                  </a:lnTo>
                  <a:close/>
                  <a:moveTo>
                    <a:pt x="16737" y="2045"/>
                  </a:moveTo>
                  <a:lnTo>
                    <a:pt x="17419" y="2434"/>
                  </a:lnTo>
                  <a:lnTo>
                    <a:pt x="16813" y="2791"/>
                  </a:lnTo>
                  <a:lnTo>
                    <a:pt x="16132" y="2391"/>
                  </a:lnTo>
                  <a:lnTo>
                    <a:pt x="16737" y="2045"/>
                  </a:lnTo>
                  <a:close/>
                  <a:moveTo>
                    <a:pt x="9078" y="2402"/>
                  </a:moveTo>
                  <a:lnTo>
                    <a:pt x="9770" y="2802"/>
                  </a:lnTo>
                  <a:lnTo>
                    <a:pt x="9078" y="3192"/>
                  </a:lnTo>
                  <a:lnTo>
                    <a:pt x="8396" y="2802"/>
                  </a:lnTo>
                  <a:lnTo>
                    <a:pt x="9078" y="2402"/>
                  </a:lnTo>
                  <a:close/>
                  <a:moveTo>
                    <a:pt x="10484" y="2402"/>
                  </a:moveTo>
                  <a:lnTo>
                    <a:pt x="11177" y="2802"/>
                  </a:lnTo>
                  <a:lnTo>
                    <a:pt x="10484" y="3192"/>
                  </a:lnTo>
                  <a:lnTo>
                    <a:pt x="9803" y="2802"/>
                  </a:lnTo>
                  <a:lnTo>
                    <a:pt x="10484" y="2402"/>
                  </a:lnTo>
                  <a:close/>
                  <a:moveTo>
                    <a:pt x="11891" y="2402"/>
                  </a:moveTo>
                  <a:lnTo>
                    <a:pt x="12583" y="2802"/>
                  </a:lnTo>
                  <a:lnTo>
                    <a:pt x="11891" y="3192"/>
                  </a:lnTo>
                  <a:lnTo>
                    <a:pt x="11209" y="2802"/>
                  </a:lnTo>
                  <a:lnTo>
                    <a:pt x="11891" y="2402"/>
                  </a:lnTo>
                  <a:close/>
                  <a:moveTo>
                    <a:pt x="13297" y="2402"/>
                  </a:moveTo>
                  <a:lnTo>
                    <a:pt x="13990" y="2802"/>
                  </a:lnTo>
                  <a:lnTo>
                    <a:pt x="13297" y="3192"/>
                  </a:lnTo>
                  <a:lnTo>
                    <a:pt x="12616" y="2802"/>
                  </a:lnTo>
                  <a:lnTo>
                    <a:pt x="13297" y="2402"/>
                  </a:lnTo>
                  <a:close/>
                  <a:moveTo>
                    <a:pt x="14704" y="2402"/>
                  </a:moveTo>
                  <a:lnTo>
                    <a:pt x="15385" y="2802"/>
                  </a:lnTo>
                  <a:lnTo>
                    <a:pt x="14704" y="3192"/>
                  </a:lnTo>
                  <a:lnTo>
                    <a:pt x="14022" y="2802"/>
                  </a:lnTo>
                  <a:lnTo>
                    <a:pt x="14704" y="2402"/>
                  </a:lnTo>
                  <a:close/>
                  <a:moveTo>
                    <a:pt x="16110" y="2402"/>
                  </a:moveTo>
                  <a:lnTo>
                    <a:pt x="16792" y="2802"/>
                  </a:lnTo>
                  <a:lnTo>
                    <a:pt x="16110" y="3192"/>
                  </a:lnTo>
                  <a:lnTo>
                    <a:pt x="15428" y="2802"/>
                  </a:lnTo>
                  <a:lnTo>
                    <a:pt x="16110" y="2402"/>
                  </a:lnTo>
                  <a:close/>
                  <a:moveTo>
                    <a:pt x="17441" y="2445"/>
                  </a:moveTo>
                  <a:lnTo>
                    <a:pt x="18122" y="2846"/>
                  </a:lnTo>
                  <a:lnTo>
                    <a:pt x="17516" y="3192"/>
                  </a:lnTo>
                  <a:lnTo>
                    <a:pt x="16835" y="2802"/>
                  </a:lnTo>
                  <a:lnTo>
                    <a:pt x="17441" y="2445"/>
                  </a:lnTo>
                  <a:close/>
                  <a:moveTo>
                    <a:pt x="12594" y="2802"/>
                  </a:moveTo>
                  <a:lnTo>
                    <a:pt x="13286" y="3203"/>
                  </a:lnTo>
                  <a:lnTo>
                    <a:pt x="12594" y="3592"/>
                  </a:lnTo>
                  <a:lnTo>
                    <a:pt x="11912" y="3203"/>
                  </a:lnTo>
                  <a:lnTo>
                    <a:pt x="12594" y="2802"/>
                  </a:lnTo>
                  <a:close/>
                  <a:moveTo>
                    <a:pt x="8385" y="2813"/>
                  </a:moveTo>
                  <a:lnTo>
                    <a:pt x="9067" y="3203"/>
                  </a:lnTo>
                  <a:lnTo>
                    <a:pt x="8385" y="3603"/>
                  </a:lnTo>
                  <a:lnTo>
                    <a:pt x="7693" y="3203"/>
                  </a:lnTo>
                  <a:lnTo>
                    <a:pt x="8385" y="2813"/>
                  </a:lnTo>
                  <a:close/>
                  <a:moveTo>
                    <a:pt x="9781" y="2813"/>
                  </a:moveTo>
                  <a:lnTo>
                    <a:pt x="10473" y="3203"/>
                  </a:lnTo>
                  <a:lnTo>
                    <a:pt x="9781" y="3603"/>
                  </a:lnTo>
                  <a:lnTo>
                    <a:pt x="9099" y="3203"/>
                  </a:lnTo>
                  <a:lnTo>
                    <a:pt x="9781" y="2813"/>
                  </a:lnTo>
                  <a:close/>
                  <a:moveTo>
                    <a:pt x="11187" y="2813"/>
                  </a:moveTo>
                  <a:lnTo>
                    <a:pt x="11880" y="3203"/>
                  </a:lnTo>
                  <a:lnTo>
                    <a:pt x="11187" y="3603"/>
                  </a:lnTo>
                  <a:lnTo>
                    <a:pt x="10506" y="3203"/>
                  </a:lnTo>
                  <a:lnTo>
                    <a:pt x="11187" y="2813"/>
                  </a:lnTo>
                  <a:close/>
                  <a:moveTo>
                    <a:pt x="14000" y="2813"/>
                  </a:moveTo>
                  <a:lnTo>
                    <a:pt x="14682" y="3203"/>
                  </a:lnTo>
                  <a:lnTo>
                    <a:pt x="14000" y="3603"/>
                  </a:lnTo>
                  <a:lnTo>
                    <a:pt x="13319" y="3203"/>
                  </a:lnTo>
                  <a:lnTo>
                    <a:pt x="14000" y="2813"/>
                  </a:lnTo>
                  <a:close/>
                  <a:moveTo>
                    <a:pt x="15407" y="2813"/>
                  </a:moveTo>
                  <a:lnTo>
                    <a:pt x="16088" y="3203"/>
                  </a:lnTo>
                  <a:lnTo>
                    <a:pt x="15407" y="3603"/>
                  </a:lnTo>
                  <a:lnTo>
                    <a:pt x="14725" y="3203"/>
                  </a:lnTo>
                  <a:lnTo>
                    <a:pt x="15407" y="2813"/>
                  </a:lnTo>
                  <a:close/>
                  <a:moveTo>
                    <a:pt x="16813" y="2813"/>
                  </a:moveTo>
                  <a:lnTo>
                    <a:pt x="17495" y="3203"/>
                  </a:lnTo>
                  <a:lnTo>
                    <a:pt x="16813" y="3603"/>
                  </a:lnTo>
                  <a:lnTo>
                    <a:pt x="16132" y="3203"/>
                  </a:lnTo>
                  <a:lnTo>
                    <a:pt x="16813" y="2813"/>
                  </a:lnTo>
                  <a:close/>
                  <a:moveTo>
                    <a:pt x="18144" y="2856"/>
                  </a:moveTo>
                  <a:lnTo>
                    <a:pt x="18826" y="3246"/>
                  </a:lnTo>
                  <a:lnTo>
                    <a:pt x="18220" y="3603"/>
                  </a:lnTo>
                  <a:lnTo>
                    <a:pt x="17538" y="3203"/>
                  </a:lnTo>
                  <a:lnTo>
                    <a:pt x="18144" y="2856"/>
                  </a:lnTo>
                  <a:close/>
                  <a:moveTo>
                    <a:pt x="7682" y="3213"/>
                  </a:moveTo>
                  <a:lnTo>
                    <a:pt x="8364" y="3614"/>
                  </a:lnTo>
                  <a:lnTo>
                    <a:pt x="7682" y="4003"/>
                  </a:lnTo>
                  <a:lnTo>
                    <a:pt x="6990" y="3614"/>
                  </a:lnTo>
                  <a:lnTo>
                    <a:pt x="7682" y="3213"/>
                  </a:lnTo>
                  <a:close/>
                  <a:moveTo>
                    <a:pt x="9078" y="3213"/>
                  </a:moveTo>
                  <a:lnTo>
                    <a:pt x="9770" y="3614"/>
                  </a:lnTo>
                  <a:lnTo>
                    <a:pt x="9078" y="4003"/>
                  </a:lnTo>
                  <a:lnTo>
                    <a:pt x="8396" y="3614"/>
                  </a:lnTo>
                  <a:lnTo>
                    <a:pt x="9078" y="3213"/>
                  </a:lnTo>
                  <a:close/>
                  <a:moveTo>
                    <a:pt x="10484" y="3213"/>
                  </a:moveTo>
                  <a:lnTo>
                    <a:pt x="11177" y="3614"/>
                  </a:lnTo>
                  <a:lnTo>
                    <a:pt x="10484" y="4003"/>
                  </a:lnTo>
                  <a:lnTo>
                    <a:pt x="9803" y="3614"/>
                  </a:lnTo>
                  <a:lnTo>
                    <a:pt x="10484" y="3213"/>
                  </a:lnTo>
                  <a:close/>
                  <a:moveTo>
                    <a:pt x="11891" y="3213"/>
                  </a:moveTo>
                  <a:lnTo>
                    <a:pt x="12583" y="3603"/>
                  </a:lnTo>
                  <a:lnTo>
                    <a:pt x="11891" y="4003"/>
                  </a:lnTo>
                  <a:lnTo>
                    <a:pt x="11209" y="3603"/>
                  </a:lnTo>
                  <a:lnTo>
                    <a:pt x="11891" y="3213"/>
                  </a:lnTo>
                  <a:close/>
                  <a:moveTo>
                    <a:pt x="13297" y="3213"/>
                  </a:moveTo>
                  <a:lnTo>
                    <a:pt x="13990" y="3603"/>
                  </a:lnTo>
                  <a:lnTo>
                    <a:pt x="13297" y="4003"/>
                  </a:lnTo>
                  <a:lnTo>
                    <a:pt x="12616" y="3603"/>
                  </a:lnTo>
                  <a:lnTo>
                    <a:pt x="13297" y="3213"/>
                  </a:lnTo>
                  <a:close/>
                  <a:moveTo>
                    <a:pt x="14704" y="3213"/>
                  </a:moveTo>
                  <a:lnTo>
                    <a:pt x="15385" y="3614"/>
                  </a:lnTo>
                  <a:lnTo>
                    <a:pt x="14704" y="4003"/>
                  </a:lnTo>
                  <a:lnTo>
                    <a:pt x="14022" y="3614"/>
                  </a:lnTo>
                  <a:lnTo>
                    <a:pt x="14704" y="3213"/>
                  </a:lnTo>
                  <a:close/>
                  <a:moveTo>
                    <a:pt x="16110" y="3213"/>
                  </a:moveTo>
                  <a:lnTo>
                    <a:pt x="16792" y="3614"/>
                  </a:lnTo>
                  <a:lnTo>
                    <a:pt x="16110" y="4003"/>
                  </a:lnTo>
                  <a:lnTo>
                    <a:pt x="15428" y="3614"/>
                  </a:lnTo>
                  <a:lnTo>
                    <a:pt x="16110" y="3213"/>
                  </a:lnTo>
                  <a:close/>
                  <a:moveTo>
                    <a:pt x="17516" y="3213"/>
                  </a:moveTo>
                  <a:lnTo>
                    <a:pt x="18198" y="3614"/>
                  </a:lnTo>
                  <a:lnTo>
                    <a:pt x="17516" y="4003"/>
                  </a:lnTo>
                  <a:lnTo>
                    <a:pt x="16835" y="3614"/>
                  </a:lnTo>
                  <a:lnTo>
                    <a:pt x="17516" y="3213"/>
                  </a:lnTo>
                  <a:close/>
                  <a:moveTo>
                    <a:pt x="18847" y="3257"/>
                  </a:moveTo>
                  <a:lnTo>
                    <a:pt x="19529" y="3657"/>
                  </a:lnTo>
                  <a:lnTo>
                    <a:pt x="18923" y="4003"/>
                  </a:lnTo>
                  <a:lnTo>
                    <a:pt x="18230" y="3614"/>
                  </a:lnTo>
                  <a:lnTo>
                    <a:pt x="18847" y="3257"/>
                  </a:lnTo>
                  <a:close/>
                  <a:moveTo>
                    <a:pt x="11187" y="3614"/>
                  </a:moveTo>
                  <a:lnTo>
                    <a:pt x="11880" y="4014"/>
                  </a:lnTo>
                  <a:lnTo>
                    <a:pt x="11187" y="4403"/>
                  </a:lnTo>
                  <a:lnTo>
                    <a:pt x="10506" y="4014"/>
                  </a:lnTo>
                  <a:lnTo>
                    <a:pt x="11187" y="3614"/>
                  </a:lnTo>
                  <a:close/>
                  <a:moveTo>
                    <a:pt x="12594" y="3614"/>
                  </a:moveTo>
                  <a:lnTo>
                    <a:pt x="13286" y="4014"/>
                  </a:lnTo>
                  <a:lnTo>
                    <a:pt x="12594" y="4403"/>
                  </a:lnTo>
                  <a:lnTo>
                    <a:pt x="11912" y="4014"/>
                  </a:lnTo>
                  <a:lnTo>
                    <a:pt x="12594" y="3614"/>
                  </a:lnTo>
                  <a:close/>
                  <a:moveTo>
                    <a:pt x="14000" y="3614"/>
                  </a:moveTo>
                  <a:lnTo>
                    <a:pt x="14682" y="4014"/>
                  </a:lnTo>
                  <a:lnTo>
                    <a:pt x="14000" y="4403"/>
                  </a:lnTo>
                  <a:lnTo>
                    <a:pt x="13319" y="4014"/>
                  </a:lnTo>
                  <a:lnTo>
                    <a:pt x="14000" y="3614"/>
                  </a:lnTo>
                  <a:close/>
                  <a:moveTo>
                    <a:pt x="6979" y="3624"/>
                  </a:moveTo>
                  <a:lnTo>
                    <a:pt x="7661" y="4014"/>
                  </a:lnTo>
                  <a:lnTo>
                    <a:pt x="6979" y="4414"/>
                  </a:lnTo>
                  <a:lnTo>
                    <a:pt x="6287" y="4014"/>
                  </a:lnTo>
                  <a:lnTo>
                    <a:pt x="6979" y="3624"/>
                  </a:lnTo>
                  <a:close/>
                  <a:moveTo>
                    <a:pt x="8385" y="3624"/>
                  </a:moveTo>
                  <a:lnTo>
                    <a:pt x="9067" y="4014"/>
                  </a:lnTo>
                  <a:lnTo>
                    <a:pt x="8385" y="4414"/>
                  </a:lnTo>
                  <a:lnTo>
                    <a:pt x="7693" y="4014"/>
                  </a:lnTo>
                  <a:lnTo>
                    <a:pt x="8385" y="3624"/>
                  </a:lnTo>
                  <a:close/>
                  <a:moveTo>
                    <a:pt x="9781" y="3614"/>
                  </a:moveTo>
                  <a:lnTo>
                    <a:pt x="10473" y="4014"/>
                  </a:lnTo>
                  <a:lnTo>
                    <a:pt x="9781" y="4414"/>
                  </a:lnTo>
                  <a:lnTo>
                    <a:pt x="9099" y="4014"/>
                  </a:lnTo>
                  <a:lnTo>
                    <a:pt x="9781" y="3614"/>
                  </a:lnTo>
                  <a:close/>
                  <a:moveTo>
                    <a:pt x="15407" y="3614"/>
                  </a:moveTo>
                  <a:lnTo>
                    <a:pt x="16088" y="4014"/>
                  </a:lnTo>
                  <a:lnTo>
                    <a:pt x="15407" y="4414"/>
                  </a:lnTo>
                  <a:lnTo>
                    <a:pt x="14725" y="4014"/>
                  </a:lnTo>
                  <a:lnTo>
                    <a:pt x="15407" y="3614"/>
                  </a:lnTo>
                  <a:close/>
                  <a:moveTo>
                    <a:pt x="16813" y="3624"/>
                  </a:moveTo>
                  <a:lnTo>
                    <a:pt x="17495" y="4014"/>
                  </a:lnTo>
                  <a:lnTo>
                    <a:pt x="16813" y="4414"/>
                  </a:lnTo>
                  <a:lnTo>
                    <a:pt x="16132" y="4014"/>
                  </a:lnTo>
                  <a:lnTo>
                    <a:pt x="16813" y="3624"/>
                  </a:lnTo>
                  <a:close/>
                  <a:moveTo>
                    <a:pt x="18220" y="3624"/>
                  </a:moveTo>
                  <a:lnTo>
                    <a:pt x="18901" y="4014"/>
                  </a:lnTo>
                  <a:lnTo>
                    <a:pt x="18220" y="4414"/>
                  </a:lnTo>
                  <a:lnTo>
                    <a:pt x="17538" y="4014"/>
                  </a:lnTo>
                  <a:lnTo>
                    <a:pt x="18220" y="3624"/>
                  </a:lnTo>
                  <a:close/>
                  <a:moveTo>
                    <a:pt x="19550" y="3668"/>
                  </a:moveTo>
                  <a:lnTo>
                    <a:pt x="20232" y="4057"/>
                  </a:lnTo>
                  <a:lnTo>
                    <a:pt x="19626" y="4414"/>
                  </a:lnTo>
                  <a:lnTo>
                    <a:pt x="18934" y="4014"/>
                  </a:lnTo>
                  <a:lnTo>
                    <a:pt x="19550" y="3668"/>
                  </a:lnTo>
                  <a:close/>
                  <a:moveTo>
                    <a:pt x="6276" y="4025"/>
                  </a:moveTo>
                  <a:lnTo>
                    <a:pt x="6957" y="4425"/>
                  </a:lnTo>
                  <a:lnTo>
                    <a:pt x="6276" y="4815"/>
                  </a:lnTo>
                  <a:lnTo>
                    <a:pt x="5583" y="4425"/>
                  </a:lnTo>
                  <a:lnTo>
                    <a:pt x="6276" y="4025"/>
                  </a:lnTo>
                  <a:close/>
                  <a:moveTo>
                    <a:pt x="7682" y="4025"/>
                  </a:moveTo>
                  <a:lnTo>
                    <a:pt x="8364" y="4425"/>
                  </a:lnTo>
                  <a:lnTo>
                    <a:pt x="7682" y="4815"/>
                  </a:lnTo>
                  <a:lnTo>
                    <a:pt x="6990" y="4425"/>
                  </a:lnTo>
                  <a:lnTo>
                    <a:pt x="7682" y="4025"/>
                  </a:lnTo>
                  <a:close/>
                  <a:moveTo>
                    <a:pt x="9078" y="4025"/>
                  </a:moveTo>
                  <a:lnTo>
                    <a:pt x="9770" y="4425"/>
                  </a:lnTo>
                  <a:lnTo>
                    <a:pt x="9078" y="4815"/>
                  </a:lnTo>
                  <a:lnTo>
                    <a:pt x="8396" y="4425"/>
                  </a:lnTo>
                  <a:lnTo>
                    <a:pt x="9078" y="4025"/>
                  </a:lnTo>
                  <a:close/>
                  <a:moveTo>
                    <a:pt x="10484" y="4025"/>
                  </a:moveTo>
                  <a:lnTo>
                    <a:pt x="11177" y="4414"/>
                  </a:lnTo>
                  <a:lnTo>
                    <a:pt x="10484" y="4815"/>
                  </a:lnTo>
                  <a:lnTo>
                    <a:pt x="9803" y="4414"/>
                  </a:lnTo>
                  <a:lnTo>
                    <a:pt x="10484" y="4025"/>
                  </a:lnTo>
                  <a:close/>
                  <a:moveTo>
                    <a:pt x="11891" y="4025"/>
                  </a:moveTo>
                  <a:lnTo>
                    <a:pt x="12583" y="4414"/>
                  </a:lnTo>
                  <a:lnTo>
                    <a:pt x="11891" y="4815"/>
                  </a:lnTo>
                  <a:lnTo>
                    <a:pt x="11209" y="4414"/>
                  </a:lnTo>
                  <a:lnTo>
                    <a:pt x="11891" y="4025"/>
                  </a:lnTo>
                  <a:close/>
                  <a:moveTo>
                    <a:pt x="13297" y="4025"/>
                  </a:moveTo>
                  <a:lnTo>
                    <a:pt x="13990" y="4414"/>
                  </a:lnTo>
                  <a:lnTo>
                    <a:pt x="13297" y="4815"/>
                  </a:lnTo>
                  <a:lnTo>
                    <a:pt x="12616" y="4414"/>
                  </a:lnTo>
                  <a:lnTo>
                    <a:pt x="13297" y="4025"/>
                  </a:lnTo>
                  <a:close/>
                  <a:moveTo>
                    <a:pt x="14704" y="4025"/>
                  </a:moveTo>
                  <a:lnTo>
                    <a:pt x="15385" y="4414"/>
                  </a:lnTo>
                  <a:lnTo>
                    <a:pt x="14704" y="4815"/>
                  </a:lnTo>
                  <a:lnTo>
                    <a:pt x="14022" y="4414"/>
                  </a:lnTo>
                  <a:lnTo>
                    <a:pt x="14704" y="4025"/>
                  </a:lnTo>
                  <a:close/>
                  <a:moveTo>
                    <a:pt x="16110" y="4025"/>
                  </a:moveTo>
                  <a:lnTo>
                    <a:pt x="16792" y="4425"/>
                  </a:lnTo>
                  <a:lnTo>
                    <a:pt x="16110" y="4815"/>
                  </a:lnTo>
                  <a:lnTo>
                    <a:pt x="15428" y="4425"/>
                  </a:lnTo>
                  <a:lnTo>
                    <a:pt x="16110" y="4025"/>
                  </a:lnTo>
                  <a:close/>
                  <a:moveTo>
                    <a:pt x="17516" y="4025"/>
                  </a:moveTo>
                  <a:lnTo>
                    <a:pt x="18198" y="4425"/>
                  </a:lnTo>
                  <a:lnTo>
                    <a:pt x="17516" y="4815"/>
                  </a:lnTo>
                  <a:lnTo>
                    <a:pt x="16835" y="4425"/>
                  </a:lnTo>
                  <a:lnTo>
                    <a:pt x="17516" y="4025"/>
                  </a:lnTo>
                  <a:close/>
                  <a:moveTo>
                    <a:pt x="18923" y="4025"/>
                  </a:moveTo>
                  <a:lnTo>
                    <a:pt x="19604" y="4425"/>
                  </a:lnTo>
                  <a:lnTo>
                    <a:pt x="18923" y="4815"/>
                  </a:lnTo>
                  <a:lnTo>
                    <a:pt x="18230" y="4425"/>
                  </a:lnTo>
                  <a:lnTo>
                    <a:pt x="18923" y="4025"/>
                  </a:lnTo>
                  <a:close/>
                  <a:moveTo>
                    <a:pt x="20254" y="4068"/>
                  </a:moveTo>
                  <a:lnTo>
                    <a:pt x="20935" y="4468"/>
                  </a:lnTo>
                  <a:lnTo>
                    <a:pt x="20329" y="4815"/>
                  </a:lnTo>
                  <a:lnTo>
                    <a:pt x="19637" y="4425"/>
                  </a:lnTo>
                  <a:lnTo>
                    <a:pt x="20254" y="4068"/>
                  </a:lnTo>
                  <a:close/>
                  <a:moveTo>
                    <a:pt x="9781" y="4425"/>
                  </a:moveTo>
                  <a:lnTo>
                    <a:pt x="10473" y="4825"/>
                  </a:lnTo>
                  <a:lnTo>
                    <a:pt x="9781" y="5215"/>
                  </a:lnTo>
                  <a:lnTo>
                    <a:pt x="9099" y="4825"/>
                  </a:lnTo>
                  <a:lnTo>
                    <a:pt x="9781" y="4425"/>
                  </a:lnTo>
                  <a:close/>
                  <a:moveTo>
                    <a:pt x="11187" y="4425"/>
                  </a:moveTo>
                  <a:lnTo>
                    <a:pt x="11880" y="4825"/>
                  </a:lnTo>
                  <a:lnTo>
                    <a:pt x="11187" y="5215"/>
                  </a:lnTo>
                  <a:lnTo>
                    <a:pt x="10506" y="4825"/>
                  </a:lnTo>
                  <a:lnTo>
                    <a:pt x="11187" y="4425"/>
                  </a:lnTo>
                  <a:close/>
                  <a:moveTo>
                    <a:pt x="12594" y="4425"/>
                  </a:moveTo>
                  <a:lnTo>
                    <a:pt x="13286" y="4825"/>
                  </a:lnTo>
                  <a:lnTo>
                    <a:pt x="12594" y="5215"/>
                  </a:lnTo>
                  <a:lnTo>
                    <a:pt x="11912" y="4825"/>
                  </a:lnTo>
                  <a:lnTo>
                    <a:pt x="12594" y="4425"/>
                  </a:lnTo>
                  <a:close/>
                  <a:moveTo>
                    <a:pt x="14000" y="4425"/>
                  </a:moveTo>
                  <a:lnTo>
                    <a:pt x="14682" y="4825"/>
                  </a:lnTo>
                  <a:lnTo>
                    <a:pt x="14000" y="5215"/>
                  </a:lnTo>
                  <a:lnTo>
                    <a:pt x="13319" y="4825"/>
                  </a:lnTo>
                  <a:lnTo>
                    <a:pt x="14000" y="4425"/>
                  </a:lnTo>
                  <a:close/>
                  <a:moveTo>
                    <a:pt x="15407" y="4425"/>
                  </a:moveTo>
                  <a:lnTo>
                    <a:pt x="16088" y="4825"/>
                  </a:lnTo>
                  <a:lnTo>
                    <a:pt x="15407" y="5215"/>
                  </a:lnTo>
                  <a:lnTo>
                    <a:pt x="14725" y="4825"/>
                  </a:lnTo>
                  <a:lnTo>
                    <a:pt x="15407" y="4425"/>
                  </a:lnTo>
                  <a:close/>
                  <a:moveTo>
                    <a:pt x="5572" y="4436"/>
                  </a:moveTo>
                  <a:lnTo>
                    <a:pt x="6254" y="4825"/>
                  </a:lnTo>
                  <a:lnTo>
                    <a:pt x="5572" y="5226"/>
                  </a:lnTo>
                  <a:lnTo>
                    <a:pt x="4891" y="4825"/>
                  </a:lnTo>
                  <a:lnTo>
                    <a:pt x="5572" y="4436"/>
                  </a:lnTo>
                  <a:close/>
                  <a:moveTo>
                    <a:pt x="6979" y="4436"/>
                  </a:moveTo>
                  <a:lnTo>
                    <a:pt x="7661" y="4825"/>
                  </a:lnTo>
                  <a:lnTo>
                    <a:pt x="6979" y="5226"/>
                  </a:lnTo>
                  <a:lnTo>
                    <a:pt x="6287" y="4825"/>
                  </a:lnTo>
                  <a:lnTo>
                    <a:pt x="6979" y="4436"/>
                  </a:lnTo>
                  <a:close/>
                  <a:moveTo>
                    <a:pt x="8385" y="4425"/>
                  </a:moveTo>
                  <a:lnTo>
                    <a:pt x="9067" y="4825"/>
                  </a:lnTo>
                  <a:lnTo>
                    <a:pt x="8385" y="5226"/>
                  </a:lnTo>
                  <a:lnTo>
                    <a:pt x="7693" y="4825"/>
                  </a:lnTo>
                  <a:lnTo>
                    <a:pt x="8385" y="4425"/>
                  </a:lnTo>
                  <a:close/>
                  <a:moveTo>
                    <a:pt x="16813" y="4425"/>
                  </a:moveTo>
                  <a:lnTo>
                    <a:pt x="17495" y="4825"/>
                  </a:lnTo>
                  <a:lnTo>
                    <a:pt x="16813" y="5226"/>
                  </a:lnTo>
                  <a:lnTo>
                    <a:pt x="16132" y="4825"/>
                  </a:lnTo>
                  <a:lnTo>
                    <a:pt x="16813" y="4425"/>
                  </a:lnTo>
                  <a:close/>
                  <a:moveTo>
                    <a:pt x="18220" y="4436"/>
                  </a:moveTo>
                  <a:lnTo>
                    <a:pt x="18901" y="4825"/>
                  </a:lnTo>
                  <a:lnTo>
                    <a:pt x="18220" y="5226"/>
                  </a:lnTo>
                  <a:lnTo>
                    <a:pt x="17538" y="4825"/>
                  </a:lnTo>
                  <a:lnTo>
                    <a:pt x="18220" y="4436"/>
                  </a:lnTo>
                  <a:close/>
                  <a:moveTo>
                    <a:pt x="19626" y="4436"/>
                  </a:moveTo>
                  <a:lnTo>
                    <a:pt x="20308" y="4825"/>
                  </a:lnTo>
                  <a:lnTo>
                    <a:pt x="19626" y="5226"/>
                  </a:lnTo>
                  <a:lnTo>
                    <a:pt x="18934" y="4825"/>
                  </a:lnTo>
                  <a:lnTo>
                    <a:pt x="19626" y="4436"/>
                  </a:lnTo>
                  <a:close/>
                  <a:moveTo>
                    <a:pt x="20957" y="4479"/>
                  </a:moveTo>
                  <a:lnTo>
                    <a:pt x="21638" y="4869"/>
                  </a:lnTo>
                  <a:lnTo>
                    <a:pt x="21033" y="5226"/>
                  </a:lnTo>
                  <a:lnTo>
                    <a:pt x="20340" y="4825"/>
                  </a:lnTo>
                  <a:lnTo>
                    <a:pt x="20957" y="4479"/>
                  </a:lnTo>
                  <a:close/>
                  <a:moveTo>
                    <a:pt x="4869" y="4836"/>
                  </a:moveTo>
                  <a:lnTo>
                    <a:pt x="5551" y="5236"/>
                  </a:lnTo>
                  <a:lnTo>
                    <a:pt x="4869" y="5626"/>
                  </a:lnTo>
                  <a:lnTo>
                    <a:pt x="4188" y="5236"/>
                  </a:lnTo>
                  <a:lnTo>
                    <a:pt x="4869" y="4836"/>
                  </a:lnTo>
                  <a:close/>
                  <a:moveTo>
                    <a:pt x="6276" y="4836"/>
                  </a:moveTo>
                  <a:lnTo>
                    <a:pt x="6957" y="5236"/>
                  </a:lnTo>
                  <a:lnTo>
                    <a:pt x="6276" y="5626"/>
                  </a:lnTo>
                  <a:lnTo>
                    <a:pt x="5583" y="5236"/>
                  </a:lnTo>
                  <a:lnTo>
                    <a:pt x="6276" y="4836"/>
                  </a:lnTo>
                  <a:close/>
                  <a:moveTo>
                    <a:pt x="7682" y="4836"/>
                  </a:moveTo>
                  <a:lnTo>
                    <a:pt x="8364" y="5236"/>
                  </a:lnTo>
                  <a:lnTo>
                    <a:pt x="7682" y="5626"/>
                  </a:lnTo>
                  <a:lnTo>
                    <a:pt x="6990" y="5236"/>
                  </a:lnTo>
                  <a:lnTo>
                    <a:pt x="7682" y="4836"/>
                  </a:lnTo>
                  <a:close/>
                  <a:moveTo>
                    <a:pt x="9078" y="4836"/>
                  </a:moveTo>
                  <a:lnTo>
                    <a:pt x="9770" y="5226"/>
                  </a:lnTo>
                  <a:lnTo>
                    <a:pt x="9078" y="5626"/>
                  </a:lnTo>
                  <a:lnTo>
                    <a:pt x="8396" y="5226"/>
                  </a:lnTo>
                  <a:lnTo>
                    <a:pt x="9078" y="4836"/>
                  </a:lnTo>
                  <a:close/>
                  <a:moveTo>
                    <a:pt x="10484" y="4836"/>
                  </a:moveTo>
                  <a:lnTo>
                    <a:pt x="11177" y="5226"/>
                  </a:lnTo>
                  <a:lnTo>
                    <a:pt x="10484" y="5626"/>
                  </a:lnTo>
                  <a:lnTo>
                    <a:pt x="9803" y="5226"/>
                  </a:lnTo>
                  <a:lnTo>
                    <a:pt x="10484" y="4836"/>
                  </a:lnTo>
                  <a:close/>
                  <a:moveTo>
                    <a:pt x="11891" y="4825"/>
                  </a:moveTo>
                  <a:lnTo>
                    <a:pt x="12583" y="5226"/>
                  </a:lnTo>
                  <a:lnTo>
                    <a:pt x="11891" y="5626"/>
                  </a:lnTo>
                  <a:lnTo>
                    <a:pt x="11209" y="5226"/>
                  </a:lnTo>
                  <a:lnTo>
                    <a:pt x="11891" y="4825"/>
                  </a:lnTo>
                  <a:close/>
                  <a:moveTo>
                    <a:pt x="13297" y="4825"/>
                  </a:moveTo>
                  <a:lnTo>
                    <a:pt x="13990" y="5226"/>
                  </a:lnTo>
                  <a:lnTo>
                    <a:pt x="13297" y="5626"/>
                  </a:lnTo>
                  <a:lnTo>
                    <a:pt x="12616" y="5226"/>
                  </a:lnTo>
                  <a:lnTo>
                    <a:pt x="13297" y="4825"/>
                  </a:lnTo>
                  <a:close/>
                  <a:moveTo>
                    <a:pt x="14704" y="4836"/>
                  </a:moveTo>
                  <a:lnTo>
                    <a:pt x="15385" y="5226"/>
                  </a:lnTo>
                  <a:lnTo>
                    <a:pt x="14704" y="5626"/>
                  </a:lnTo>
                  <a:lnTo>
                    <a:pt x="14022" y="5226"/>
                  </a:lnTo>
                  <a:lnTo>
                    <a:pt x="14704" y="4836"/>
                  </a:lnTo>
                  <a:close/>
                  <a:moveTo>
                    <a:pt x="16110" y="4836"/>
                  </a:moveTo>
                  <a:lnTo>
                    <a:pt x="16792" y="5226"/>
                  </a:lnTo>
                  <a:lnTo>
                    <a:pt x="16110" y="5626"/>
                  </a:lnTo>
                  <a:lnTo>
                    <a:pt x="15428" y="5226"/>
                  </a:lnTo>
                  <a:lnTo>
                    <a:pt x="16110" y="4836"/>
                  </a:lnTo>
                  <a:close/>
                  <a:moveTo>
                    <a:pt x="17516" y="4836"/>
                  </a:moveTo>
                  <a:lnTo>
                    <a:pt x="18198" y="5236"/>
                  </a:lnTo>
                  <a:lnTo>
                    <a:pt x="17516" y="5626"/>
                  </a:lnTo>
                  <a:lnTo>
                    <a:pt x="16835" y="5236"/>
                  </a:lnTo>
                  <a:lnTo>
                    <a:pt x="17516" y="4836"/>
                  </a:lnTo>
                  <a:close/>
                  <a:moveTo>
                    <a:pt x="18923" y="4836"/>
                  </a:moveTo>
                  <a:lnTo>
                    <a:pt x="19604" y="5236"/>
                  </a:lnTo>
                  <a:lnTo>
                    <a:pt x="18923" y="5626"/>
                  </a:lnTo>
                  <a:lnTo>
                    <a:pt x="18230" y="5236"/>
                  </a:lnTo>
                  <a:lnTo>
                    <a:pt x="18923" y="4836"/>
                  </a:lnTo>
                  <a:close/>
                  <a:moveTo>
                    <a:pt x="20329" y="4836"/>
                  </a:moveTo>
                  <a:lnTo>
                    <a:pt x="21011" y="5236"/>
                  </a:lnTo>
                  <a:lnTo>
                    <a:pt x="20329" y="5626"/>
                  </a:lnTo>
                  <a:lnTo>
                    <a:pt x="19637" y="5236"/>
                  </a:lnTo>
                  <a:lnTo>
                    <a:pt x="20329" y="4836"/>
                  </a:lnTo>
                  <a:close/>
                  <a:moveTo>
                    <a:pt x="21660" y="4879"/>
                  </a:moveTo>
                  <a:lnTo>
                    <a:pt x="22342" y="5280"/>
                  </a:lnTo>
                  <a:lnTo>
                    <a:pt x="21725" y="5626"/>
                  </a:lnTo>
                  <a:lnTo>
                    <a:pt x="21043" y="5236"/>
                  </a:lnTo>
                  <a:lnTo>
                    <a:pt x="21660" y="4879"/>
                  </a:lnTo>
                  <a:close/>
                  <a:moveTo>
                    <a:pt x="8385" y="5236"/>
                  </a:moveTo>
                  <a:lnTo>
                    <a:pt x="9067" y="5637"/>
                  </a:lnTo>
                  <a:lnTo>
                    <a:pt x="8385" y="6026"/>
                  </a:lnTo>
                  <a:lnTo>
                    <a:pt x="7693" y="5637"/>
                  </a:lnTo>
                  <a:lnTo>
                    <a:pt x="8385" y="5236"/>
                  </a:lnTo>
                  <a:close/>
                  <a:moveTo>
                    <a:pt x="9781" y="5236"/>
                  </a:moveTo>
                  <a:lnTo>
                    <a:pt x="10473" y="5637"/>
                  </a:lnTo>
                  <a:lnTo>
                    <a:pt x="9781" y="6026"/>
                  </a:lnTo>
                  <a:lnTo>
                    <a:pt x="9099" y="5637"/>
                  </a:lnTo>
                  <a:lnTo>
                    <a:pt x="9781" y="5236"/>
                  </a:lnTo>
                  <a:close/>
                  <a:moveTo>
                    <a:pt x="11187" y="5236"/>
                  </a:moveTo>
                  <a:lnTo>
                    <a:pt x="11880" y="5637"/>
                  </a:lnTo>
                  <a:lnTo>
                    <a:pt x="11187" y="6026"/>
                  </a:lnTo>
                  <a:lnTo>
                    <a:pt x="10506" y="5637"/>
                  </a:lnTo>
                  <a:lnTo>
                    <a:pt x="11187" y="5236"/>
                  </a:lnTo>
                  <a:close/>
                  <a:moveTo>
                    <a:pt x="12594" y="5236"/>
                  </a:moveTo>
                  <a:lnTo>
                    <a:pt x="13286" y="5626"/>
                  </a:lnTo>
                  <a:lnTo>
                    <a:pt x="12594" y="6026"/>
                  </a:lnTo>
                  <a:lnTo>
                    <a:pt x="11912" y="5626"/>
                  </a:lnTo>
                  <a:lnTo>
                    <a:pt x="12594" y="5236"/>
                  </a:lnTo>
                  <a:close/>
                  <a:moveTo>
                    <a:pt x="14000" y="5236"/>
                  </a:moveTo>
                  <a:lnTo>
                    <a:pt x="14682" y="5637"/>
                  </a:lnTo>
                  <a:lnTo>
                    <a:pt x="14000" y="6026"/>
                  </a:lnTo>
                  <a:lnTo>
                    <a:pt x="13319" y="5637"/>
                  </a:lnTo>
                  <a:lnTo>
                    <a:pt x="14000" y="5236"/>
                  </a:lnTo>
                  <a:close/>
                  <a:moveTo>
                    <a:pt x="15407" y="5236"/>
                  </a:moveTo>
                  <a:lnTo>
                    <a:pt x="16088" y="5637"/>
                  </a:lnTo>
                  <a:lnTo>
                    <a:pt x="15407" y="6026"/>
                  </a:lnTo>
                  <a:lnTo>
                    <a:pt x="14725" y="5637"/>
                  </a:lnTo>
                  <a:lnTo>
                    <a:pt x="15407" y="5236"/>
                  </a:lnTo>
                  <a:close/>
                  <a:moveTo>
                    <a:pt x="16813" y="5236"/>
                  </a:moveTo>
                  <a:lnTo>
                    <a:pt x="17495" y="5637"/>
                  </a:lnTo>
                  <a:lnTo>
                    <a:pt x="16813" y="6026"/>
                  </a:lnTo>
                  <a:lnTo>
                    <a:pt x="16132" y="5637"/>
                  </a:lnTo>
                  <a:lnTo>
                    <a:pt x="16813" y="5236"/>
                  </a:lnTo>
                  <a:close/>
                  <a:moveTo>
                    <a:pt x="4166" y="5247"/>
                  </a:moveTo>
                  <a:lnTo>
                    <a:pt x="4848" y="5637"/>
                  </a:lnTo>
                  <a:lnTo>
                    <a:pt x="4166" y="6037"/>
                  </a:lnTo>
                  <a:lnTo>
                    <a:pt x="3484" y="5637"/>
                  </a:lnTo>
                  <a:lnTo>
                    <a:pt x="4166" y="5247"/>
                  </a:lnTo>
                  <a:close/>
                  <a:moveTo>
                    <a:pt x="5572" y="5247"/>
                  </a:moveTo>
                  <a:lnTo>
                    <a:pt x="6254" y="5637"/>
                  </a:lnTo>
                  <a:lnTo>
                    <a:pt x="5572" y="6037"/>
                  </a:lnTo>
                  <a:lnTo>
                    <a:pt x="4891" y="5637"/>
                  </a:lnTo>
                  <a:lnTo>
                    <a:pt x="5572" y="5247"/>
                  </a:lnTo>
                  <a:close/>
                  <a:moveTo>
                    <a:pt x="6979" y="5236"/>
                  </a:moveTo>
                  <a:lnTo>
                    <a:pt x="7661" y="5637"/>
                  </a:lnTo>
                  <a:lnTo>
                    <a:pt x="6979" y="6037"/>
                  </a:lnTo>
                  <a:lnTo>
                    <a:pt x="6287" y="5637"/>
                  </a:lnTo>
                  <a:lnTo>
                    <a:pt x="6979" y="5236"/>
                  </a:lnTo>
                  <a:close/>
                  <a:moveTo>
                    <a:pt x="18220" y="5236"/>
                  </a:moveTo>
                  <a:lnTo>
                    <a:pt x="18901" y="5637"/>
                  </a:lnTo>
                  <a:lnTo>
                    <a:pt x="18220" y="6037"/>
                  </a:lnTo>
                  <a:lnTo>
                    <a:pt x="17538" y="5637"/>
                  </a:lnTo>
                  <a:lnTo>
                    <a:pt x="18220" y="5236"/>
                  </a:lnTo>
                  <a:close/>
                  <a:moveTo>
                    <a:pt x="19626" y="5247"/>
                  </a:moveTo>
                  <a:lnTo>
                    <a:pt x="20308" y="5637"/>
                  </a:lnTo>
                  <a:lnTo>
                    <a:pt x="19626" y="6037"/>
                  </a:lnTo>
                  <a:lnTo>
                    <a:pt x="18934" y="5637"/>
                  </a:lnTo>
                  <a:lnTo>
                    <a:pt x="19626" y="5247"/>
                  </a:lnTo>
                  <a:close/>
                  <a:moveTo>
                    <a:pt x="21033" y="5247"/>
                  </a:moveTo>
                  <a:lnTo>
                    <a:pt x="21714" y="5637"/>
                  </a:lnTo>
                  <a:lnTo>
                    <a:pt x="21033" y="6037"/>
                  </a:lnTo>
                  <a:lnTo>
                    <a:pt x="20340" y="5637"/>
                  </a:lnTo>
                  <a:lnTo>
                    <a:pt x="21033" y="5247"/>
                  </a:lnTo>
                  <a:close/>
                  <a:moveTo>
                    <a:pt x="22363" y="5291"/>
                  </a:moveTo>
                  <a:lnTo>
                    <a:pt x="23045" y="5680"/>
                  </a:lnTo>
                  <a:lnTo>
                    <a:pt x="22428" y="6037"/>
                  </a:lnTo>
                  <a:lnTo>
                    <a:pt x="21747" y="5637"/>
                  </a:lnTo>
                  <a:lnTo>
                    <a:pt x="22363" y="5291"/>
                  </a:lnTo>
                  <a:close/>
                  <a:moveTo>
                    <a:pt x="11891" y="5637"/>
                  </a:moveTo>
                  <a:lnTo>
                    <a:pt x="12583" y="6037"/>
                  </a:lnTo>
                  <a:lnTo>
                    <a:pt x="11891" y="6427"/>
                  </a:lnTo>
                  <a:lnTo>
                    <a:pt x="11209" y="6037"/>
                  </a:lnTo>
                  <a:lnTo>
                    <a:pt x="11891" y="5637"/>
                  </a:lnTo>
                  <a:close/>
                  <a:moveTo>
                    <a:pt x="3463" y="5648"/>
                  </a:moveTo>
                  <a:lnTo>
                    <a:pt x="4144" y="6048"/>
                  </a:lnTo>
                  <a:lnTo>
                    <a:pt x="3463" y="6437"/>
                  </a:lnTo>
                  <a:lnTo>
                    <a:pt x="2781" y="6048"/>
                  </a:lnTo>
                  <a:lnTo>
                    <a:pt x="3463" y="5648"/>
                  </a:lnTo>
                  <a:close/>
                  <a:moveTo>
                    <a:pt x="4869" y="5648"/>
                  </a:moveTo>
                  <a:lnTo>
                    <a:pt x="5551" y="6048"/>
                  </a:lnTo>
                  <a:lnTo>
                    <a:pt x="4869" y="6437"/>
                  </a:lnTo>
                  <a:lnTo>
                    <a:pt x="4188" y="6048"/>
                  </a:lnTo>
                  <a:lnTo>
                    <a:pt x="4869" y="5648"/>
                  </a:lnTo>
                  <a:close/>
                  <a:moveTo>
                    <a:pt x="6276" y="5648"/>
                  </a:moveTo>
                  <a:lnTo>
                    <a:pt x="6957" y="6048"/>
                  </a:lnTo>
                  <a:lnTo>
                    <a:pt x="6276" y="6437"/>
                  </a:lnTo>
                  <a:lnTo>
                    <a:pt x="5583" y="6048"/>
                  </a:lnTo>
                  <a:lnTo>
                    <a:pt x="6276" y="5648"/>
                  </a:lnTo>
                  <a:close/>
                  <a:moveTo>
                    <a:pt x="7682" y="5648"/>
                  </a:moveTo>
                  <a:lnTo>
                    <a:pt x="8364" y="6037"/>
                  </a:lnTo>
                  <a:lnTo>
                    <a:pt x="7682" y="6437"/>
                  </a:lnTo>
                  <a:lnTo>
                    <a:pt x="6990" y="6037"/>
                  </a:lnTo>
                  <a:lnTo>
                    <a:pt x="7682" y="5648"/>
                  </a:lnTo>
                  <a:close/>
                  <a:moveTo>
                    <a:pt x="9078" y="5648"/>
                  </a:moveTo>
                  <a:lnTo>
                    <a:pt x="9770" y="6037"/>
                  </a:lnTo>
                  <a:lnTo>
                    <a:pt x="9078" y="6437"/>
                  </a:lnTo>
                  <a:lnTo>
                    <a:pt x="8396" y="6037"/>
                  </a:lnTo>
                  <a:lnTo>
                    <a:pt x="9078" y="5648"/>
                  </a:lnTo>
                  <a:close/>
                  <a:moveTo>
                    <a:pt x="10484" y="5637"/>
                  </a:moveTo>
                  <a:lnTo>
                    <a:pt x="11177" y="6037"/>
                  </a:lnTo>
                  <a:lnTo>
                    <a:pt x="10484" y="6437"/>
                  </a:lnTo>
                  <a:lnTo>
                    <a:pt x="9803" y="6037"/>
                  </a:lnTo>
                  <a:lnTo>
                    <a:pt x="10484" y="5637"/>
                  </a:lnTo>
                  <a:close/>
                  <a:moveTo>
                    <a:pt x="13297" y="5637"/>
                  </a:moveTo>
                  <a:lnTo>
                    <a:pt x="13990" y="6037"/>
                  </a:lnTo>
                  <a:lnTo>
                    <a:pt x="13297" y="6437"/>
                  </a:lnTo>
                  <a:lnTo>
                    <a:pt x="12616" y="6037"/>
                  </a:lnTo>
                  <a:lnTo>
                    <a:pt x="13297" y="5637"/>
                  </a:lnTo>
                  <a:close/>
                  <a:moveTo>
                    <a:pt x="14704" y="5648"/>
                  </a:moveTo>
                  <a:lnTo>
                    <a:pt x="15385" y="6037"/>
                  </a:lnTo>
                  <a:lnTo>
                    <a:pt x="14704" y="6437"/>
                  </a:lnTo>
                  <a:lnTo>
                    <a:pt x="14022" y="6037"/>
                  </a:lnTo>
                  <a:lnTo>
                    <a:pt x="14704" y="5648"/>
                  </a:lnTo>
                  <a:close/>
                  <a:moveTo>
                    <a:pt x="16110" y="5648"/>
                  </a:moveTo>
                  <a:lnTo>
                    <a:pt x="16792" y="6037"/>
                  </a:lnTo>
                  <a:lnTo>
                    <a:pt x="16110" y="6437"/>
                  </a:lnTo>
                  <a:lnTo>
                    <a:pt x="15428" y="6037"/>
                  </a:lnTo>
                  <a:lnTo>
                    <a:pt x="16110" y="5648"/>
                  </a:lnTo>
                  <a:close/>
                  <a:moveTo>
                    <a:pt x="17516" y="5648"/>
                  </a:moveTo>
                  <a:lnTo>
                    <a:pt x="18198" y="6048"/>
                  </a:lnTo>
                  <a:lnTo>
                    <a:pt x="17516" y="6437"/>
                  </a:lnTo>
                  <a:lnTo>
                    <a:pt x="16835" y="6048"/>
                  </a:lnTo>
                  <a:lnTo>
                    <a:pt x="17516" y="5648"/>
                  </a:lnTo>
                  <a:close/>
                  <a:moveTo>
                    <a:pt x="18923" y="5648"/>
                  </a:moveTo>
                  <a:lnTo>
                    <a:pt x="19604" y="6048"/>
                  </a:lnTo>
                  <a:lnTo>
                    <a:pt x="18923" y="6437"/>
                  </a:lnTo>
                  <a:lnTo>
                    <a:pt x="18230" y="6048"/>
                  </a:lnTo>
                  <a:lnTo>
                    <a:pt x="18923" y="5648"/>
                  </a:lnTo>
                  <a:close/>
                  <a:moveTo>
                    <a:pt x="20329" y="5648"/>
                  </a:moveTo>
                  <a:lnTo>
                    <a:pt x="21011" y="6048"/>
                  </a:lnTo>
                  <a:lnTo>
                    <a:pt x="20329" y="6437"/>
                  </a:lnTo>
                  <a:lnTo>
                    <a:pt x="19637" y="6048"/>
                  </a:lnTo>
                  <a:lnTo>
                    <a:pt x="20329" y="5648"/>
                  </a:lnTo>
                  <a:close/>
                  <a:moveTo>
                    <a:pt x="21725" y="5648"/>
                  </a:moveTo>
                  <a:lnTo>
                    <a:pt x="22417" y="6048"/>
                  </a:lnTo>
                  <a:lnTo>
                    <a:pt x="21725" y="6437"/>
                  </a:lnTo>
                  <a:lnTo>
                    <a:pt x="21043" y="6048"/>
                  </a:lnTo>
                  <a:lnTo>
                    <a:pt x="21725" y="5648"/>
                  </a:lnTo>
                  <a:close/>
                  <a:moveTo>
                    <a:pt x="23056" y="5691"/>
                  </a:moveTo>
                  <a:lnTo>
                    <a:pt x="23737" y="6080"/>
                  </a:lnTo>
                  <a:lnTo>
                    <a:pt x="23131" y="6437"/>
                  </a:lnTo>
                  <a:lnTo>
                    <a:pt x="22450" y="6037"/>
                  </a:lnTo>
                  <a:lnTo>
                    <a:pt x="23056" y="5691"/>
                  </a:lnTo>
                  <a:close/>
                  <a:moveTo>
                    <a:pt x="6979" y="6048"/>
                  </a:moveTo>
                  <a:lnTo>
                    <a:pt x="7661" y="6448"/>
                  </a:lnTo>
                  <a:lnTo>
                    <a:pt x="6979" y="6838"/>
                  </a:lnTo>
                  <a:lnTo>
                    <a:pt x="6287" y="6448"/>
                  </a:lnTo>
                  <a:lnTo>
                    <a:pt x="6979" y="6048"/>
                  </a:lnTo>
                  <a:close/>
                  <a:moveTo>
                    <a:pt x="8385" y="6048"/>
                  </a:moveTo>
                  <a:lnTo>
                    <a:pt x="9067" y="6448"/>
                  </a:lnTo>
                  <a:lnTo>
                    <a:pt x="8385" y="6838"/>
                  </a:lnTo>
                  <a:lnTo>
                    <a:pt x="7693" y="6448"/>
                  </a:lnTo>
                  <a:lnTo>
                    <a:pt x="8385" y="6048"/>
                  </a:lnTo>
                  <a:close/>
                  <a:moveTo>
                    <a:pt x="9781" y="6048"/>
                  </a:moveTo>
                  <a:lnTo>
                    <a:pt x="10473" y="6448"/>
                  </a:lnTo>
                  <a:lnTo>
                    <a:pt x="9781" y="6838"/>
                  </a:lnTo>
                  <a:lnTo>
                    <a:pt x="9099" y="6448"/>
                  </a:lnTo>
                  <a:lnTo>
                    <a:pt x="9781" y="6048"/>
                  </a:lnTo>
                  <a:close/>
                  <a:moveTo>
                    <a:pt x="11187" y="6048"/>
                  </a:moveTo>
                  <a:lnTo>
                    <a:pt x="11880" y="6437"/>
                  </a:lnTo>
                  <a:lnTo>
                    <a:pt x="11187" y="6838"/>
                  </a:lnTo>
                  <a:lnTo>
                    <a:pt x="10506" y="6437"/>
                  </a:lnTo>
                  <a:lnTo>
                    <a:pt x="11187" y="6048"/>
                  </a:lnTo>
                  <a:close/>
                  <a:moveTo>
                    <a:pt x="12594" y="6048"/>
                  </a:moveTo>
                  <a:lnTo>
                    <a:pt x="13286" y="6437"/>
                  </a:lnTo>
                  <a:lnTo>
                    <a:pt x="12594" y="6838"/>
                  </a:lnTo>
                  <a:lnTo>
                    <a:pt x="11912" y="6437"/>
                  </a:lnTo>
                  <a:lnTo>
                    <a:pt x="12594" y="6048"/>
                  </a:lnTo>
                  <a:close/>
                  <a:moveTo>
                    <a:pt x="14000" y="6048"/>
                  </a:moveTo>
                  <a:lnTo>
                    <a:pt x="14682" y="6437"/>
                  </a:lnTo>
                  <a:lnTo>
                    <a:pt x="14000" y="6838"/>
                  </a:lnTo>
                  <a:lnTo>
                    <a:pt x="13319" y="6437"/>
                  </a:lnTo>
                  <a:lnTo>
                    <a:pt x="14000" y="6048"/>
                  </a:lnTo>
                  <a:close/>
                  <a:moveTo>
                    <a:pt x="15407" y="6048"/>
                  </a:moveTo>
                  <a:lnTo>
                    <a:pt x="16088" y="6448"/>
                  </a:lnTo>
                  <a:lnTo>
                    <a:pt x="15407" y="6838"/>
                  </a:lnTo>
                  <a:lnTo>
                    <a:pt x="14725" y="6448"/>
                  </a:lnTo>
                  <a:lnTo>
                    <a:pt x="15407" y="6048"/>
                  </a:lnTo>
                  <a:close/>
                  <a:moveTo>
                    <a:pt x="16813" y="6048"/>
                  </a:moveTo>
                  <a:lnTo>
                    <a:pt x="17495" y="6448"/>
                  </a:lnTo>
                  <a:lnTo>
                    <a:pt x="16813" y="6838"/>
                  </a:lnTo>
                  <a:lnTo>
                    <a:pt x="16132" y="6448"/>
                  </a:lnTo>
                  <a:lnTo>
                    <a:pt x="16813" y="6048"/>
                  </a:lnTo>
                  <a:close/>
                  <a:moveTo>
                    <a:pt x="2760" y="6059"/>
                  </a:moveTo>
                  <a:lnTo>
                    <a:pt x="3441" y="6448"/>
                  </a:lnTo>
                  <a:lnTo>
                    <a:pt x="2760" y="6848"/>
                  </a:lnTo>
                  <a:lnTo>
                    <a:pt x="2078" y="6448"/>
                  </a:lnTo>
                  <a:lnTo>
                    <a:pt x="2760" y="6059"/>
                  </a:lnTo>
                  <a:close/>
                  <a:moveTo>
                    <a:pt x="4166" y="6059"/>
                  </a:moveTo>
                  <a:lnTo>
                    <a:pt x="4848" y="6448"/>
                  </a:lnTo>
                  <a:lnTo>
                    <a:pt x="4166" y="6848"/>
                  </a:lnTo>
                  <a:lnTo>
                    <a:pt x="3484" y="6448"/>
                  </a:lnTo>
                  <a:lnTo>
                    <a:pt x="4166" y="6059"/>
                  </a:lnTo>
                  <a:close/>
                  <a:moveTo>
                    <a:pt x="5572" y="6059"/>
                  </a:moveTo>
                  <a:lnTo>
                    <a:pt x="6254" y="6448"/>
                  </a:lnTo>
                  <a:lnTo>
                    <a:pt x="5572" y="6848"/>
                  </a:lnTo>
                  <a:lnTo>
                    <a:pt x="4891" y="6448"/>
                  </a:lnTo>
                  <a:lnTo>
                    <a:pt x="5572" y="6059"/>
                  </a:lnTo>
                  <a:close/>
                  <a:moveTo>
                    <a:pt x="18220" y="6048"/>
                  </a:moveTo>
                  <a:lnTo>
                    <a:pt x="18901" y="6448"/>
                  </a:lnTo>
                  <a:lnTo>
                    <a:pt x="18220" y="6848"/>
                  </a:lnTo>
                  <a:lnTo>
                    <a:pt x="17538" y="6448"/>
                  </a:lnTo>
                  <a:lnTo>
                    <a:pt x="18220" y="6048"/>
                  </a:lnTo>
                  <a:close/>
                  <a:moveTo>
                    <a:pt x="19626" y="6059"/>
                  </a:moveTo>
                  <a:lnTo>
                    <a:pt x="20308" y="6448"/>
                  </a:lnTo>
                  <a:lnTo>
                    <a:pt x="19626" y="6848"/>
                  </a:lnTo>
                  <a:lnTo>
                    <a:pt x="18934" y="6448"/>
                  </a:lnTo>
                  <a:lnTo>
                    <a:pt x="19626" y="6059"/>
                  </a:lnTo>
                  <a:close/>
                  <a:moveTo>
                    <a:pt x="21033" y="6059"/>
                  </a:moveTo>
                  <a:lnTo>
                    <a:pt x="21714" y="6448"/>
                  </a:lnTo>
                  <a:lnTo>
                    <a:pt x="21033" y="6848"/>
                  </a:lnTo>
                  <a:lnTo>
                    <a:pt x="20340" y="6448"/>
                  </a:lnTo>
                  <a:lnTo>
                    <a:pt x="21033" y="6059"/>
                  </a:lnTo>
                  <a:close/>
                  <a:moveTo>
                    <a:pt x="22428" y="6059"/>
                  </a:moveTo>
                  <a:lnTo>
                    <a:pt x="23121" y="6448"/>
                  </a:lnTo>
                  <a:lnTo>
                    <a:pt x="22428" y="6848"/>
                  </a:lnTo>
                  <a:lnTo>
                    <a:pt x="21747" y="6448"/>
                  </a:lnTo>
                  <a:lnTo>
                    <a:pt x="22428" y="6059"/>
                  </a:lnTo>
                  <a:close/>
                  <a:moveTo>
                    <a:pt x="2056" y="6459"/>
                  </a:moveTo>
                  <a:lnTo>
                    <a:pt x="2738" y="6859"/>
                  </a:lnTo>
                  <a:lnTo>
                    <a:pt x="2056" y="7249"/>
                  </a:lnTo>
                  <a:lnTo>
                    <a:pt x="1375" y="6859"/>
                  </a:lnTo>
                  <a:lnTo>
                    <a:pt x="2056" y="6459"/>
                  </a:lnTo>
                  <a:close/>
                  <a:moveTo>
                    <a:pt x="3463" y="6459"/>
                  </a:moveTo>
                  <a:lnTo>
                    <a:pt x="4144" y="6859"/>
                  </a:lnTo>
                  <a:lnTo>
                    <a:pt x="3463" y="7249"/>
                  </a:lnTo>
                  <a:lnTo>
                    <a:pt x="2781" y="6859"/>
                  </a:lnTo>
                  <a:lnTo>
                    <a:pt x="3463" y="6459"/>
                  </a:lnTo>
                  <a:close/>
                  <a:moveTo>
                    <a:pt x="4869" y="6459"/>
                  </a:moveTo>
                  <a:lnTo>
                    <a:pt x="5551" y="6859"/>
                  </a:lnTo>
                  <a:lnTo>
                    <a:pt x="4869" y="7249"/>
                  </a:lnTo>
                  <a:lnTo>
                    <a:pt x="4188" y="6859"/>
                  </a:lnTo>
                  <a:lnTo>
                    <a:pt x="4869" y="6459"/>
                  </a:lnTo>
                  <a:close/>
                  <a:moveTo>
                    <a:pt x="6276" y="6459"/>
                  </a:moveTo>
                  <a:lnTo>
                    <a:pt x="6957" y="6848"/>
                  </a:lnTo>
                  <a:lnTo>
                    <a:pt x="6276" y="7249"/>
                  </a:lnTo>
                  <a:lnTo>
                    <a:pt x="5583" y="6848"/>
                  </a:lnTo>
                  <a:lnTo>
                    <a:pt x="6276" y="6459"/>
                  </a:lnTo>
                  <a:close/>
                  <a:moveTo>
                    <a:pt x="7682" y="6459"/>
                  </a:moveTo>
                  <a:lnTo>
                    <a:pt x="8364" y="6848"/>
                  </a:lnTo>
                  <a:lnTo>
                    <a:pt x="7682" y="7249"/>
                  </a:lnTo>
                  <a:lnTo>
                    <a:pt x="6990" y="6848"/>
                  </a:lnTo>
                  <a:lnTo>
                    <a:pt x="7682" y="6459"/>
                  </a:lnTo>
                  <a:close/>
                  <a:moveTo>
                    <a:pt x="9078" y="6459"/>
                  </a:moveTo>
                  <a:lnTo>
                    <a:pt x="9770" y="6848"/>
                  </a:lnTo>
                  <a:lnTo>
                    <a:pt x="9078" y="7249"/>
                  </a:lnTo>
                  <a:lnTo>
                    <a:pt x="8396" y="6848"/>
                  </a:lnTo>
                  <a:lnTo>
                    <a:pt x="9078" y="6459"/>
                  </a:lnTo>
                  <a:close/>
                  <a:moveTo>
                    <a:pt x="10484" y="6448"/>
                  </a:moveTo>
                  <a:lnTo>
                    <a:pt x="11177" y="6848"/>
                  </a:lnTo>
                  <a:lnTo>
                    <a:pt x="10484" y="7249"/>
                  </a:lnTo>
                  <a:lnTo>
                    <a:pt x="9803" y="6848"/>
                  </a:lnTo>
                  <a:lnTo>
                    <a:pt x="10484" y="6448"/>
                  </a:lnTo>
                  <a:close/>
                  <a:moveTo>
                    <a:pt x="11891" y="6448"/>
                  </a:moveTo>
                  <a:lnTo>
                    <a:pt x="12583" y="6848"/>
                  </a:lnTo>
                  <a:lnTo>
                    <a:pt x="11891" y="7249"/>
                  </a:lnTo>
                  <a:lnTo>
                    <a:pt x="11209" y="6848"/>
                  </a:lnTo>
                  <a:lnTo>
                    <a:pt x="11891" y="6448"/>
                  </a:lnTo>
                  <a:close/>
                  <a:moveTo>
                    <a:pt x="13297" y="6448"/>
                  </a:moveTo>
                  <a:lnTo>
                    <a:pt x="13990" y="6848"/>
                  </a:lnTo>
                  <a:lnTo>
                    <a:pt x="13297" y="7249"/>
                  </a:lnTo>
                  <a:lnTo>
                    <a:pt x="12616" y="6848"/>
                  </a:lnTo>
                  <a:lnTo>
                    <a:pt x="13297" y="6448"/>
                  </a:lnTo>
                  <a:close/>
                  <a:moveTo>
                    <a:pt x="14704" y="6459"/>
                  </a:moveTo>
                  <a:lnTo>
                    <a:pt x="15385" y="6848"/>
                  </a:lnTo>
                  <a:lnTo>
                    <a:pt x="14704" y="7249"/>
                  </a:lnTo>
                  <a:lnTo>
                    <a:pt x="14022" y="6848"/>
                  </a:lnTo>
                  <a:lnTo>
                    <a:pt x="14704" y="6459"/>
                  </a:lnTo>
                  <a:close/>
                  <a:moveTo>
                    <a:pt x="16110" y="6459"/>
                  </a:moveTo>
                  <a:lnTo>
                    <a:pt x="16792" y="6848"/>
                  </a:lnTo>
                  <a:lnTo>
                    <a:pt x="16110" y="7249"/>
                  </a:lnTo>
                  <a:lnTo>
                    <a:pt x="15428" y="6848"/>
                  </a:lnTo>
                  <a:lnTo>
                    <a:pt x="16110" y="6459"/>
                  </a:lnTo>
                  <a:close/>
                  <a:moveTo>
                    <a:pt x="17516" y="6459"/>
                  </a:moveTo>
                  <a:lnTo>
                    <a:pt x="18198" y="6848"/>
                  </a:lnTo>
                  <a:lnTo>
                    <a:pt x="17516" y="7249"/>
                  </a:lnTo>
                  <a:lnTo>
                    <a:pt x="16835" y="6848"/>
                  </a:lnTo>
                  <a:lnTo>
                    <a:pt x="17516" y="6459"/>
                  </a:lnTo>
                  <a:close/>
                  <a:moveTo>
                    <a:pt x="18923" y="6459"/>
                  </a:moveTo>
                  <a:lnTo>
                    <a:pt x="19604" y="6859"/>
                  </a:lnTo>
                  <a:lnTo>
                    <a:pt x="18923" y="7249"/>
                  </a:lnTo>
                  <a:lnTo>
                    <a:pt x="18230" y="6859"/>
                  </a:lnTo>
                  <a:lnTo>
                    <a:pt x="18923" y="6459"/>
                  </a:lnTo>
                  <a:close/>
                  <a:moveTo>
                    <a:pt x="20329" y="6459"/>
                  </a:moveTo>
                  <a:lnTo>
                    <a:pt x="21011" y="6859"/>
                  </a:lnTo>
                  <a:lnTo>
                    <a:pt x="20329" y="7249"/>
                  </a:lnTo>
                  <a:lnTo>
                    <a:pt x="19637" y="6859"/>
                  </a:lnTo>
                  <a:lnTo>
                    <a:pt x="20329" y="6459"/>
                  </a:lnTo>
                  <a:close/>
                  <a:moveTo>
                    <a:pt x="21725" y="6459"/>
                  </a:moveTo>
                  <a:lnTo>
                    <a:pt x="22417" y="6859"/>
                  </a:lnTo>
                  <a:lnTo>
                    <a:pt x="21725" y="7249"/>
                  </a:lnTo>
                  <a:lnTo>
                    <a:pt x="21043" y="6859"/>
                  </a:lnTo>
                  <a:lnTo>
                    <a:pt x="21725" y="6459"/>
                  </a:lnTo>
                  <a:close/>
                  <a:moveTo>
                    <a:pt x="5572" y="6859"/>
                  </a:moveTo>
                  <a:lnTo>
                    <a:pt x="6254" y="7260"/>
                  </a:lnTo>
                  <a:lnTo>
                    <a:pt x="5572" y="7649"/>
                  </a:lnTo>
                  <a:lnTo>
                    <a:pt x="4891" y="7260"/>
                  </a:lnTo>
                  <a:lnTo>
                    <a:pt x="5572" y="6859"/>
                  </a:lnTo>
                  <a:close/>
                  <a:moveTo>
                    <a:pt x="6979" y="6859"/>
                  </a:moveTo>
                  <a:lnTo>
                    <a:pt x="7661" y="7260"/>
                  </a:lnTo>
                  <a:lnTo>
                    <a:pt x="6979" y="7649"/>
                  </a:lnTo>
                  <a:lnTo>
                    <a:pt x="6287" y="7260"/>
                  </a:lnTo>
                  <a:lnTo>
                    <a:pt x="6979" y="6859"/>
                  </a:lnTo>
                  <a:close/>
                  <a:moveTo>
                    <a:pt x="8385" y="6859"/>
                  </a:moveTo>
                  <a:lnTo>
                    <a:pt x="9067" y="7260"/>
                  </a:lnTo>
                  <a:lnTo>
                    <a:pt x="8385" y="7649"/>
                  </a:lnTo>
                  <a:lnTo>
                    <a:pt x="7693" y="7260"/>
                  </a:lnTo>
                  <a:lnTo>
                    <a:pt x="8385" y="6859"/>
                  </a:lnTo>
                  <a:close/>
                  <a:moveTo>
                    <a:pt x="9792" y="6859"/>
                  </a:moveTo>
                  <a:lnTo>
                    <a:pt x="10473" y="7249"/>
                  </a:lnTo>
                  <a:lnTo>
                    <a:pt x="9792" y="7649"/>
                  </a:lnTo>
                  <a:lnTo>
                    <a:pt x="9099" y="7249"/>
                  </a:lnTo>
                  <a:lnTo>
                    <a:pt x="9792" y="6859"/>
                  </a:lnTo>
                  <a:close/>
                  <a:moveTo>
                    <a:pt x="11187" y="6859"/>
                  </a:moveTo>
                  <a:lnTo>
                    <a:pt x="11880" y="7249"/>
                  </a:lnTo>
                  <a:lnTo>
                    <a:pt x="11187" y="7649"/>
                  </a:lnTo>
                  <a:lnTo>
                    <a:pt x="10506" y="7249"/>
                  </a:lnTo>
                  <a:lnTo>
                    <a:pt x="11187" y="6859"/>
                  </a:lnTo>
                  <a:close/>
                  <a:moveTo>
                    <a:pt x="12594" y="6859"/>
                  </a:moveTo>
                  <a:lnTo>
                    <a:pt x="13286" y="7249"/>
                  </a:lnTo>
                  <a:lnTo>
                    <a:pt x="12594" y="7649"/>
                  </a:lnTo>
                  <a:lnTo>
                    <a:pt x="11912" y="7249"/>
                  </a:lnTo>
                  <a:lnTo>
                    <a:pt x="12594" y="6859"/>
                  </a:lnTo>
                  <a:close/>
                  <a:moveTo>
                    <a:pt x="14000" y="6859"/>
                  </a:moveTo>
                  <a:lnTo>
                    <a:pt x="14682" y="7260"/>
                  </a:lnTo>
                  <a:lnTo>
                    <a:pt x="14000" y="7649"/>
                  </a:lnTo>
                  <a:lnTo>
                    <a:pt x="13319" y="7260"/>
                  </a:lnTo>
                  <a:lnTo>
                    <a:pt x="14000" y="6859"/>
                  </a:lnTo>
                  <a:close/>
                  <a:moveTo>
                    <a:pt x="15407" y="6859"/>
                  </a:moveTo>
                  <a:lnTo>
                    <a:pt x="16088" y="7260"/>
                  </a:lnTo>
                  <a:lnTo>
                    <a:pt x="15407" y="7649"/>
                  </a:lnTo>
                  <a:lnTo>
                    <a:pt x="14725" y="7260"/>
                  </a:lnTo>
                  <a:lnTo>
                    <a:pt x="15407" y="6859"/>
                  </a:lnTo>
                  <a:close/>
                  <a:moveTo>
                    <a:pt x="1353" y="6870"/>
                  </a:moveTo>
                  <a:lnTo>
                    <a:pt x="2035" y="7260"/>
                  </a:lnTo>
                  <a:lnTo>
                    <a:pt x="1353" y="7660"/>
                  </a:lnTo>
                  <a:lnTo>
                    <a:pt x="672" y="7260"/>
                  </a:lnTo>
                  <a:lnTo>
                    <a:pt x="1353" y="6870"/>
                  </a:lnTo>
                  <a:close/>
                  <a:moveTo>
                    <a:pt x="2760" y="6870"/>
                  </a:moveTo>
                  <a:lnTo>
                    <a:pt x="3441" y="7260"/>
                  </a:lnTo>
                  <a:lnTo>
                    <a:pt x="2760" y="7660"/>
                  </a:lnTo>
                  <a:lnTo>
                    <a:pt x="2078" y="7260"/>
                  </a:lnTo>
                  <a:lnTo>
                    <a:pt x="2760" y="6870"/>
                  </a:lnTo>
                  <a:close/>
                  <a:moveTo>
                    <a:pt x="4166" y="6870"/>
                  </a:moveTo>
                  <a:lnTo>
                    <a:pt x="4848" y="7260"/>
                  </a:lnTo>
                  <a:lnTo>
                    <a:pt x="4166" y="7660"/>
                  </a:lnTo>
                  <a:lnTo>
                    <a:pt x="3484" y="7260"/>
                  </a:lnTo>
                  <a:lnTo>
                    <a:pt x="4166" y="6870"/>
                  </a:lnTo>
                  <a:close/>
                  <a:moveTo>
                    <a:pt x="16813" y="6859"/>
                  </a:moveTo>
                  <a:lnTo>
                    <a:pt x="17495" y="7260"/>
                  </a:lnTo>
                  <a:lnTo>
                    <a:pt x="16813" y="7660"/>
                  </a:lnTo>
                  <a:lnTo>
                    <a:pt x="16132" y="7260"/>
                  </a:lnTo>
                  <a:lnTo>
                    <a:pt x="16813" y="6859"/>
                  </a:lnTo>
                  <a:close/>
                  <a:moveTo>
                    <a:pt x="18220" y="6870"/>
                  </a:moveTo>
                  <a:lnTo>
                    <a:pt x="18901" y="7260"/>
                  </a:lnTo>
                  <a:lnTo>
                    <a:pt x="18220" y="7660"/>
                  </a:lnTo>
                  <a:lnTo>
                    <a:pt x="17538" y="7260"/>
                  </a:lnTo>
                  <a:lnTo>
                    <a:pt x="18220" y="6870"/>
                  </a:lnTo>
                  <a:close/>
                  <a:moveTo>
                    <a:pt x="19626" y="6870"/>
                  </a:moveTo>
                  <a:lnTo>
                    <a:pt x="20308" y="7260"/>
                  </a:lnTo>
                  <a:lnTo>
                    <a:pt x="19626" y="7660"/>
                  </a:lnTo>
                  <a:lnTo>
                    <a:pt x="18934" y="7260"/>
                  </a:lnTo>
                  <a:lnTo>
                    <a:pt x="19626" y="6870"/>
                  </a:lnTo>
                  <a:close/>
                  <a:moveTo>
                    <a:pt x="21033" y="6870"/>
                  </a:moveTo>
                  <a:lnTo>
                    <a:pt x="21714" y="7260"/>
                  </a:lnTo>
                  <a:lnTo>
                    <a:pt x="21033" y="7660"/>
                  </a:lnTo>
                  <a:lnTo>
                    <a:pt x="20340" y="7260"/>
                  </a:lnTo>
                  <a:lnTo>
                    <a:pt x="21033" y="6870"/>
                  </a:lnTo>
                  <a:close/>
                  <a:moveTo>
                    <a:pt x="650" y="7270"/>
                  </a:moveTo>
                  <a:lnTo>
                    <a:pt x="1342" y="7671"/>
                  </a:lnTo>
                  <a:lnTo>
                    <a:pt x="726" y="8028"/>
                  </a:lnTo>
                  <a:lnTo>
                    <a:pt x="33" y="7627"/>
                  </a:lnTo>
                  <a:lnTo>
                    <a:pt x="650" y="7270"/>
                  </a:lnTo>
                  <a:close/>
                  <a:moveTo>
                    <a:pt x="2056" y="7270"/>
                  </a:moveTo>
                  <a:lnTo>
                    <a:pt x="2738" y="7671"/>
                  </a:lnTo>
                  <a:lnTo>
                    <a:pt x="2056" y="8060"/>
                  </a:lnTo>
                  <a:lnTo>
                    <a:pt x="1375" y="7671"/>
                  </a:lnTo>
                  <a:lnTo>
                    <a:pt x="2056" y="7270"/>
                  </a:lnTo>
                  <a:close/>
                  <a:moveTo>
                    <a:pt x="3463" y="7270"/>
                  </a:moveTo>
                  <a:lnTo>
                    <a:pt x="4144" y="7671"/>
                  </a:lnTo>
                  <a:lnTo>
                    <a:pt x="3463" y="8060"/>
                  </a:lnTo>
                  <a:lnTo>
                    <a:pt x="2781" y="7671"/>
                  </a:lnTo>
                  <a:lnTo>
                    <a:pt x="3463" y="7270"/>
                  </a:lnTo>
                  <a:close/>
                  <a:moveTo>
                    <a:pt x="4869" y="7270"/>
                  </a:moveTo>
                  <a:lnTo>
                    <a:pt x="5551" y="7671"/>
                  </a:lnTo>
                  <a:lnTo>
                    <a:pt x="4869" y="8060"/>
                  </a:lnTo>
                  <a:lnTo>
                    <a:pt x="4188" y="7671"/>
                  </a:lnTo>
                  <a:lnTo>
                    <a:pt x="4869" y="7270"/>
                  </a:lnTo>
                  <a:close/>
                  <a:moveTo>
                    <a:pt x="6276" y="7270"/>
                  </a:moveTo>
                  <a:lnTo>
                    <a:pt x="6957" y="7660"/>
                  </a:lnTo>
                  <a:lnTo>
                    <a:pt x="6276" y="8060"/>
                  </a:lnTo>
                  <a:lnTo>
                    <a:pt x="5583" y="7660"/>
                  </a:lnTo>
                  <a:lnTo>
                    <a:pt x="6276" y="7270"/>
                  </a:lnTo>
                  <a:close/>
                  <a:moveTo>
                    <a:pt x="7682" y="7270"/>
                  </a:moveTo>
                  <a:lnTo>
                    <a:pt x="8364" y="7660"/>
                  </a:lnTo>
                  <a:lnTo>
                    <a:pt x="7682" y="8060"/>
                  </a:lnTo>
                  <a:lnTo>
                    <a:pt x="6990" y="7660"/>
                  </a:lnTo>
                  <a:lnTo>
                    <a:pt x="7682" y="7270"/>
                  </a:lnTo>
                  <a:close/>
                  <a:moveTo>
                    <a:pt x="9078" y="7270"/>
                  </a:moveTo>
                  <a:lnTo>
                    <a:pt x="9770" y="7660"/>
                  </a:lnTo>
                  <a:lnTo>
                    <a:pt x="9078" y="8060"/>
                  </a:lnTo>
                  <a:lnTo>
                    <a:pt x="8396" y="7660"/>
                  </a:lnTo>
                  <a:lnTo>
                    <a:pt x="9078" y="7270"/>
                  </a:lnTo>
                  <a:close/>
                  <a:moveTo>
                    <a:pt x="10484" y="7260"/>
                  </a:moveTo>
                  <a:lnTo>
                    <a:pt x="11177" y="7660"/>
                  </a:lnTo>
                  <a:lnTo>
                    <a:pt x="10495" y="8060"/>
                  </a:lnTo>
                  <a:lnTo>
                    <a:pt x="9803" y="7660"/>
                  </a:lnTo>
                  <a:lnTo>
                    <a:pt x="10484" y="7260"/>
                  </a:lnTo>
                  <a:close/>
                  <a:moveTo>
                    <a:pt x="11891" y="7260"/>
                  </a:moveTo>
                  <a:lnTo>
                    <a:pt x="12583" y="7660"/>
                  </a:lnTo>
                  <a:lnTo>
                    <a:pt x="11891" y="8060"/>
                  </a:lnTo>
                  <a:lnTo>
                    <a:pt x="11209" y="7660"/>
                  </a:lnTo>
                  <a:lnTo>
                    <a:pt x="11891" y="7260"/>
                  </a:lnTo>
                  <a:close/>
                  <a:moveTo>
                    <a:pt x="13297" y="7270"/>
                  </a:moveTo>
                  <a:lnTo>
                    <a:pt x="13990" y="7660"/>
                  </a:lnTo>
                  <a:lnTo>
                    <a:pt x="13297" y="8060"/>
                  </a:lnTo>
                  <a:lnTo>
                    <a:pt x="12616" y="7660"/>
                  </a:lnTo>
                  <a:lnTo>
                    <a:pt x="13297" y="7270"/>
                  </a:lnTo>
                  <a:close/>
                  <a:moveTo>
                    <a:pt x="14704" y="7270"/>
                  </a:moveTo>
                  <a:lnTo>
                    <a:pt x="15385" y="7660"/>
                  </a:lnTo>
                  <a:lnTo>
                    <a:pt x="14704" y="8060"/>
                  </a:lnTo>
                  <a:lnTo>
                    <a:pt x="14022" y="7660"/>
                  </a:lnTo>
                  <a:lnTo>
                    <a:pt x="14704" y="7270"/>
                  </a:lnTo>
                  <a:close/>
                  <a:moveTo>
                    <a:pt x="16110" y="7270"/>
                  </a:moveTo>
                  <a:lnTo>
                    <a:pt x="16792" y="7660"/>
                  </a:lnTo>
                  <a:lnTo>
                    <a:pt x="16110" y="8060"/>
                  </a:lnTo>
                  <a:lnTo>
                    <a:pt x="15428" y="7660"/>
                  </a:lnTo>
                  <a:lnTo>
                    <a:pt x="16110" y="7270"/>
                  </a:lnTo>
                  <a:close/>
                  <a:moveTo>
                    <a:pt x="17516" y="7270"/>
                  </a:moveTo>
                  <a:lnTo>
                    <a:pt x="18198" y="7671"/>
                  </a:lnTo>
                  <a:lnTo>
                    <a:pt x="17516" y="8060"/>
                  </a:lnTo>
                  <a:lnTo>
                    <a:pt x="16835" y="7671"/>
                  </a:lnTo>
                  <a:lnTo>
                    <a:pt x="17516" y="7270"/>
                  </a:lnTo>
                  <a:close/>
                  <a:moveTo>
                    <a:pt x="18923" y="7270"/>
                  </a:moveTo>
                  <a:lnTo>
                    <a:pt x="19604" y="7671"/>
                  </a:lnTo>
                  <a:lnTo>
                    <a:pt x="18923" y="8060"/>
                  </a:lnTo>
                  <a:lnTo>
                    <a:pt x="18230" y="7671"/>
                  </a:lnTo>
                  <a:lnTo>
                    <a:pt x="18923" y="7270"/>
                  </a:lnTo>
                  <a:close/>
                  <a:moveTo>
                    <a:pt x="20329" y="7270"/>
                  </a:moveTo>
                  <a:lnTo>
                    <a:pt x="21011" y="7671"/>
                  </a:lnTo>
                  <a:lnTo>
                    <a:pt x="20329" y="8060"/>
                  </a:lnTo>
                  <a:lnTo>
                    <a:pt x="19637" y="7671"/>
                  </a:lnTo>
                  <a:lnTo>
                    <a:pt x="20329" y="7270"/>
                  </a:lnTo>
                  <a:close/>
                  <a:moveTo>
                    <a:pt x="1353" y="7682"/>
                  </a:moveTo>
                  <a:lnTo>
                    <a:pt x="2035" y="8071"/>
                  </a:lnTo>
                  <a:lnTo>
                    <a:pt x="1429" y="8428"/>
                  </a:lnTo>
                  <a:lnTo>
                    <a:pt x="736" y="8039"/>
                  </a:lnTo>
                  <a:lnTo>
                    <a:pt x="1353" y="7682"/>
                  </a:lnTo>
                  <a:close/>
                  <a:moveTo>
                    <a:pt x="5572" y="7671"/>
                  </a:moveTo>
                  <a:lnTo>
                    <a:pt x="6254" y="8071"/>
                  </a:lnTo>
                  <a:lnTo>
                    <a:pt x="5572" y="8460"/>
                  </a:lnTo>
                  <a:lnTo>
                    <a:pt x="4891" y="8071"/>
                  </a:lnTo>
                  <a:lnTo>
                    <a:pt x="5572" y="7671"/>
                  </a:lnTo>
                  <a:close/>
                  <a:moveTo>
                    <a:pt x="6979" y="7671"/>
                  </a:moveTo>
                  <a:lnTo>
                    <a:pt x="7661" y="8071"/>
                  </a:lnTo>
                  <a:lnTo>
                    <a:pt x="6979" y="8460"/>
                  </a:lnTo>
                  <a:lnTo>
                    <a:pt x="6287" y="8071"/>
                  </a:lnTo>
                  <a:lnTo>
                    <a:pt x="6979" y="7671"/>
                  </a:lnTo>
                  <a:close/>
                  <a:moveTo>
                    <a:pt x="8385" y="7671"/>
                  </a:moveTo>
                  <a:lnTo>
                    <a:pt x="9067" y="8071"/>
                  </a:lnTo>
                  <a:lnTo>
                    <a:pt x="8385" y="8460"/>
                  </a:lnTo>
                  <a:lnTo>
                    <a:pt x="7693" y="8071"/>
                  </a:lnTo>
                  <a:lnTo>
                    <a:pt x="8385" y="7671"/>
                  </a:lnTo>
                  <a:close/>
                  <a:moveTo>
                    <a:pt x="9792" y="7671"/>
                  </a:moveTo>
                  <a:lnTo>
                    <a:pt x="10473" y="8060"/>
                  </a:lnTo>
                  <a:lnTo>
                    <a:pt x="9792" y="8460"/>
                  </a:lnTo>
                  <a:lnTo>
                    <a:pt x="9099" y="8060"/>
                  </a:lnTo>
                  <a:lnTo>
                    <a:pt x="9792" y="7671"/>
                  </a:lnTo>
                  <a:close/>
                  <a:moveTo>
                    <a:pt x="11187" y="7671"/>
                  </a:moveTo>
                  <a:lnTo>
                    <a:pt x="11880" y="8060"/>
                  </a:lnTo>
                  <a:lnTo>
                    <a:pt x="11187" y="8460"/>
                  </a:lnTo>
                  <a:lnTo>
                    <a:pt x="10506" y="8060"/>
                  </a:lnTo>
                  <a:lnTo>
                    <a:pt x="11187" y="7671"/>
                  </a:lnTo>
                  <a:close/>
                  <a:moveTo>
                    <a:pt x="12594" y="7671"/>
                  </a:moveTo>
                  <a:lnTo>
                    <a:pt x="13286" y="8071"/>
                  </a:lnTo>
                  <a:lnTo>
                    <a:pt x="12594" y="8460"/>
                  </a:lnTo>
                  <a:lnTo>
                    <a:pt x="11912" y="8071"/>
                  </a:lnTo>
                  <a:lnTo>
                    <a:pt x="12594" y="7671"/>
                  </a:lnTo>
                  <a:close/>
                  <a:moveTo>
                    <a:pt x="14000" y="7671"/>
                  </a:moveTo>
                  <a:lnTo>
                    <a:pt x="14682" y="8071"/>
                  </a:lnTo>
                  <a:lnTo>
                    <a:pt x="14000" y="8460"/>
                  </a:lnTo>
                  <a:lnTo>
                    <a:pt x="13319" y="8071"/>
                  </a:lnTo>
                  <a:lnTo>
                    <a:pt x="14000" y="7671"/>
                  </a:lnTo>
                  <a:close/>
                  <a:moveTo>
                    <a:pt x="2760" y="7682"/>
                  </a:moveTo>
                  <a:lnTo>
                    <a:pt x="3441" y="8071"/>
                  </a:lnTo>
                  <a:lnTo>
                    <a:pt x="2760" y="8471"/>
                  </a:lnTo>
                  <a:lnTo>
                    <a:pt x="2078" y="8071"/>
                  </a:lnTo>
                  <a:lnTo>
                    <a:pt x="2760" y="7682"/>
                  </a:lnTo>
                  <a:close/>
                  <a:moveTo>
                    <a:pt x="4166" y="7682"/>
                  </a:moveTo>
                  <a:lnTo>
                    <a:pt x="4848" y="8071"/>
                  </a:lnTo>
                  <a:lnTo>
                    <a:pt x="4166" y="8471"/>
                  </a:lnTo>
                  <a:lnTo>
                    <a:pt x="3484" y="8071"/>
                  </a:lnTo>
                  <a:lnTo>
                    <a:pt x="4166" y="7682"/>
                  </a:lnTo>
                  <a:close/>
                  <a:moveTo>
                    <a:pt x="15407" y="7671"/>
                  </a:moveTo>
                  <a:lnTo>
                    <a:pt x="16088" y="8071"/>
                  </a:lnTo>
                  <a:lnTo>
                    <a:pt x="15407" y="8471"/>
                  </a:lnTo>
                  <a:lnTo>
                    <a:pt x="14725" y="8071"/>
                  </a:lnTo>
                  <a:lnTo>
                    <a:pt x="15407" y="7671"/>
                  </a:lnTo>
                  <a:close/>
                  <a:moveTo>
                    <a:pt x="16813" y="7682"/>
                  </a:moveTo>
                  <a:lnTo>
                    <a:pt x="17495" y="8071"/>
                  </a:lnTo>
                  <a:lnTo>
                    <a:pt x="16813" y="8471"/>
                  </a:lnTo>
                  <a:lnTo>
                    <a:pt x="16132" y="8071"/>
                  </a:lnTo>
                  <a:lnTo>
                    <a:pt x="16813" y="7682"/>
                  </a:lnTo>
                  <a:close/>
                  <a:moveTo>
                    <a:pt x="18220" y="7682"/>
                  </a:moveTo>
                  <a:lnTo>
                    <a:pt x="18901" y="8071"/>
                  </a:lnTo>
                  <a:lnTo>
                    <a:pt x="18220" y="8471"/>
                  </a:lnTo>
                  <a:lnTo>
                    <a:pt x="17538" y="8071"/>
                  </a:lnTo>
                  <a:lnTo>
                    <a:pt x="18220" y="7682"/>
                  </a:lnTo>
                  <a:close/>
                  <a:moveTo>
                    <a:pt x="19626" y="7682"/>
                  </a:moveTo>
                  <a:lnTo>
                    <a:pt x="20308" y="8071"/>
                  </a:lnTo>
                  <a:lnTo>
                    <a:pt x="19626" y="8471"/>
                  </a:lnTo>
                  <a:lnTo>
                    <a:pt x="18934" y="8071"/>
                  </a:lnTo>
                  <a:lnTo>
                    <a:pt x="19626" y="7682"/>
                  </a:lnTo>
                  <a:close/>
                  <a:moveTo>
                    <a:pt x="2056" y="8082"/>
                  </a:moveTo>
                  <a:lnTo>
                    <a:pt x="2738" y="8482"/>
                  </a:lnTo>
                  <a:lnTo>
                    <a:pt x="2132" y="8839"/>
                  </a:lnTo>
                  <a:lnTo>
                    <a:pt x="1440" y="8439"/>
                  </a:lnTo>
                  <a:lnTo>
                    <a:pt x="2056" y="8082"/>
                  </a:lnTo>
                  <a:close/>
                  <a:moveTo>
                    <a:pt x="3463" y="8082"/>
                  </a:moveTo>
                  <a:lnTo>
                    <a:pt x="4144" y="8482"/>
                  </a:lnTo>
                  <a:lnTo>
                    <a:pt x="3463" y="8872"/>
                  </a:lnTo>
                  <a:lnTo>
                    <a:pt x="2781" y="8482"/>
                  </a:lnTo>
                  <a:lnTo>
                    <a:pt x="3463" y="8082"/>
                  </a:lnTo>
                  <a:close/>
                  <a:moveTo>
                    <a:pt x="4869" y="8082"/>
                  </a:moveTo>
                  <a:lnTo>
                    <a:pt x="5551" y="8482"/>
                  </a:lnTo>
                  <a:lnTo>
                    <a:pt x="4869" y="8872"/>
                  </a:lnTo>
                  <a:lnTo>
                    <a:pt x="4188" y="8482"/>
                  </a:lnTo>
                  <a:lnTo>
                    <a:pt x="4869" y="8082"/>
                  </a:lnTo>
                  <a:close/>
                  <a:moveTo>
                    <a:pt x="6276" y="8082"/>
                  </a:moveTo>
                  <a:lnTo>
                    <a:pt x="6957" y="8471"/>
                  </a:lnTo>
                  <a:lnTo>
                    <a:pt x="6276" y="8872"/>
                  </a:lnTo>
                  <a:lnTo>
                    <a:pt x="5583" y="8471"/>
                  </a:lnTo>
                  <a:lnTo>
                    <a:pt x="6276" y="8082"/>
                  </a:lnTo>
                  <a:close/>
                  <a:moveTo>
                    <a:pt x="7682" y="8082"/>
                  </a:moveTo>
                  <a:lnTo>
                    <a:pt x="8364" y="8471"/>
                  </a:lnTo>
                  <a:lnTo>
                    <a:pt x="7682" y="8872"/>
                  </a:lnTo>
                  <a:lnTo>
                    <a:pt x="6990" y="8471"/>
                  </a:lnTo>
                  <a:lnTo>
                    <a:pt x="7682" y="8082"/>
                  </a:lnTo>
                  <a:close/>
                  <a:moveTo>
                    <a:pt x="9078" y="8082"/>
                  </a:moveTo>
                  <a:lnTo>
                    <a:pt x="9770" y="8471"/>
                  </a:lnTo>
                  <a:lnTo>
                    <a:pt x="9089" y="8872"/>
                  </a:lnTo>
                  <a:lnTo>
                    <a:pt x="8396" y="8471"/>
                  </a:lnTo>
                  <a:lnTo>
                    <a:pt x="9078" y="8082"/>
                  </a:lnTo>
                  <a:close/>
                  <a:moveTo>
                    <a:pt x="10484" y="8082"/>
                  </a:moveTo>
                  <a:lnTo>
                    <a:pt x="11177" y="8471"/>
                  </a:lnTo>
                  <a:lnTo>
                    <a:pt x="10484" y="8872"/>
                  </a:lnTo>
                  <a:lnTo>
                    <a:pt x="9803" y="8471"/>
                  </a:lnTo>
                  <a:lnTo>
                    <a:pt x="10484" y="8082"/>
                  </a:lnTo>
                  <a:close/>
                  <a:moveTo>
                    <a:pt x="11891" y="8082"/>
                  </a:moveTo>
                  <a:lnTo>
                    <a:pt x="12583" y="8471"/>
                  </a:lnTo>
                  <a:lnTo>
                    <a:pt x="11891" y="8872"/>
                  </a:lnTo>
                  <a:lnTo>
                    <a:pt x="11209" y="8471"/>
                  </a:lnTo>
                  <a:lnTo>
                    <a:pt x="11891" y="8082"/>
                  </a:lnTo>
                  <a:close/>
                  <a:moveTo>
                    <a:pt x="13297" y="8082"/>
                  </a:moveTo>
                  <a:lnTo>
                    <a:pt x="13990" y="8471"/>
                  </a:lnTo>
                  <a:lnTo>
                    <a:pt x="13297" y="8872"/>
                  </a:lnTo>
                  <a:lnTo>
                    <a:pt x="12616" y="8471"/>
                  </a:lnTo>
                  <a:lnTo>
                    <a:pt x="13297" y="8082"/>
                  </a:lnTo>
                  <a:close/>
                  <a:moveTo>
                    <a:pt x="14704" y="8082"/>
                  </a:moveTo>
                  <a:lnTo>
                    <a:pt x="15385" y="8471"/>
                  </a:lnTo>
                  <a:lnTo>
                    <a:pt x="14704" y="8872"/>
                  </a:lnTo>
                  <a:lnTo>
                    <a:pt x="14022" y="8471"/>
                  </a:lnTo>
                  <a:lnTo>
                    <a:pt x="14704" y="8082"/>
                  </a:lnTo>
                  <a:close/>
                  <a:moveTo>
                    <a:pt x="16110" y="8082"/>
                  </a:moveTo>
                  <a:lnTo>
                    <a:pt x="16792" y="8482"/>
                  </a:lnTo>
                  <a:lnTo>
                    <a:pt x="16110" y="8872"/>
                  </a:lnTo>
                  <a:lnTo>
                    <a:pt x="15428" y="8482"/>
                  </a:lnTo>
                  <a:lnTo>
                    <a:pt x="16110" y="8082"/>
                  </a:lnTo>
                  <a:close/>
                  <a:moveTo>
                    <a:pt x="17516" y="8082"/>
                  </a:moveTo>
                  <a:lnTo>
                    <a:pt x="18198" y="8482"/>
                  </a:lnTo>
                  <a:lnTo>
                    <a:pt x="17516" y="8872"/>
                  </a:lnTo>
                  <a:lnTo>
                    <a:pt x="16835" y="8482"/>
                  </a:lnTo>
                  <a:lnTo>
                    <a:pt x="17516" y="8082"/>
                  </a:lnTo>
                  <a:close/>
                  <a:moveTo>
                    <a:pt x="18923" y="8082"/>
                  </a:moveTo>
                  <a:lnTo>
                    <a:pt x="19604" y="8482"/>
                  </a:lnTo>
                  <a:lnTo>
                    <a:pt x="18923" y="8872"/>
                  </a:lnTo>
                  <a:lnTo>
                    <a:pt x="18230" y="8482"/>
                  </a:lnTo>
                  <a:lnTo>
                    <a:pt x="18923" y="8082"/>
                  </a:lnTo>
                  <a:close/>
                  <a:moveTo>
                    <a:pt x="2760" y="8493"/>
                  </a:moveTo>
                  <a:lnTo>
                    <a:pt x="3441" y="8882"/>
                  </a:lnTo>
                  <a:lnTo>
                    <a:pt x="2825" y="9239"/>
                  </a:lnTo>
                  <a:lnTo>
                    <a:pt x="2143" y="8850"/>
                  </a:lnTo>
                  <a:lnTo>
                    <a:pt x="2760" y="8493"/>
                  </a:lnTo>
                  <a:close/>
                  <a:moveTo>
                    <a:pt x="6979" y="8482"/>
                  </a:moveTo>
                  <a:lnTo>
                    <a:pt x="7661" y="8882"/>
                  </a:lnTo>
                  <a:lnTo>
                    <a:pt x="6979" y="9272"/>
                  </a:lnTo>
                  <a:lnTo>
                    <a:pt x="6287" y="8882"/>
                  </a:lnTo>
                  <a:lnTo>
                    <a:pt x="6979" y="8482"/>
                  </a:lnTo>
                  <a:close/>
                  <a:moveTo>
                    <a:pt x="8385" y="8482"/>
                  </a:moveTo>
                  <a:lnTo>
                    <a:pt x="9067" y="8882"/>
                  </a:lnTo>
                  <a:lnTo>
                    <a:pt x="8385" y="9272"/>
                  </a:lnTo>
                  <a:lnTo>
                    <a:pt x="7693" y="8882"/>
                  </a:lnTo>
                  <a:lnTo>
                    <a:pt x="8385" y="8482"/>
                  </a:lnTo>
                  <a:close/>
                  <a:moveTo>
                    <a:pt x="9781" y="8482"/>
                  </a:moveTo>
                  <a:lnTo>
                    <a:pt x="10473" y="8882"/>
                  </a:lnTo>
                  <a:lnTo>
                    <a:pt x="9781" y="9272"/>
                  </a:lnTo>
                  <a:lnTo>
                    <a:pt x="9099" y="8882"/>
                  </a:lnTo>
                  <a:lnTo>
                    <a:pt x="9781" y="8482"/>
                  </a:lnTo>
                  <a:close/>
                  <a:moveTo>
                    <a:pt x="11187" y="8482"/>
                  </a:moveTo>
                  <a:lnTo>
                    <a:pt x="11880" y="8882"/>
                  </a:lnTo>
                  <a:lnTo>
                    <a:pt x="11187" y="9272"/>
                  </a:lnTo>
                  <a:lnTo>
                    <a:pt x="10506" y="8882"/>
                  </a:lnTo>
                  <a:lnTo>
                    <a:pt x="11187" y="8482"/>
                  </a:lnTo>
                  <a:close/>
                  <a:moveTo>
                    <a:pt x="12594" y="8482"/>
                  </a:moveTo>
                  <a:lnTo>
                    <a:pt x="13286" y="8882"/>
                  </a:lnTo>
                  <a:lnTo>
                    <a:pt x="12594" y="9272"/>
                  </a:lnTo>
                  <a:lnTo>
                    <a:pt x="11912" y="8882"/>
                  </a:lnTo>
                  <a:lnTo>
                    <a:pt x="12594" y="8482"/>
                  </a:lnTo>
                  <a:close/>
                  <a:moveTo>
                    <a:pt x="14000" y="8482"/>
                  </a:moveTo>
                  <a:lnTo>
                    <a:pt x="14682" y="8882"/>
                  </a:lnTo>
                  <a:lnTo>
                    <a:pt x="14000" y="9272"/>
                  </a:lnTo>
                  <a:lnTo>
                    <a:pt x="13319" y="8882"/>
                  </a:lnTo>
                  <a:lnTo>
                    <a:pt x="14000" y="8482"/>
                  </a:lnTo>
                  <a:close/>
                  <a:moveTo>
                    <a:pt x="4166" y="8493"/>
                  </a:moveTo>
                  <a:lnTo>
                    <a:pt x="4848" y="8882"/>
                  </a:lnTo>
                  <a:lnTo>
                    <a:pt x="4166" y="9283"/>
                  </a:lnTo>
                  <a:lnTo>
                    <a:pt x="3484" y="8882"/>
                  </a:lnTo>
                  <a:lnTo>
                    <a:pt x="4166" y="8493"/>
                  </a:lnTo>
                  <a:close/>
                  <a:moveTo>
                    <a:pt x="5572" y="8493"/>
                  </a:moveTo>
                  <a:lnTo>
                    <a:pt x="6254" y="8882"/>
                  </a:lnTo>
                  <a:lnTo>
                    <a:pt x="5572" y="9283"/>
                  </a:lnTo>
                  <a:lnTo>
                    <a:pt x="4891" y="8882"/>
                  </a:lnTo>
                  <a:lnTo>
                    <a:pt x="5572" y="8493"/>
                  </a:lnTo>
                  <a:close/>
                  <a:moveTo>
                    <a:pt x="15407" y="8493"/>
                  </a:moveTo>
                  <a:lnTo>
                    <a:pt x="16088" y="8882"/>
                  </a:lnTo>
                  <a:lnTo>
                    <a:pt x="15407" y="9283"/>
                  </a:lnTo>
                  <a:lnTo>
                    <a:pt x="14725" y="8882"/>
                  </a:lnTo>
                  <a:lnTo>
                    <a:pt x="15407" y="8493"/>
                  </a:lnTo>
                  <a:close/>
                  <a:moveTo>
                    <a:pt x="16813" y="8493"/>
                  </a:moveTo>
                  <a:lnTo>
                    <a:pt x="17495" y="8882"/>
                  </a:lnTo>
                  <a:lnTo>
                    <a:pt x="16813" y="9283"/>
                  </a:lnTo>
                  <a:lnTo>
                    <a:pt x="16132" y="8882"/>
                  </a:lnTo>
                  <a:lnTo>
                    <a:pt x="16813" y="8493"/>
                  </a:lnTo>
                  <a:close/>
                  <a:moveTo>
                    <a:pt x="18220" y="8493"/>
                  </a:moveTo>
                  <a:lnTo>
                    <a:pt x="18901" y="8882"/>
                  </a:lnTo>
                  <a:lnTo>
                    <a:pt x="18220" y="9283"/>
                  </a:lnTo>
                  <a:lnTo>
                    <a:pt x="17538" y="8882"/>
                  </a:lnTo>
                  <a:lnTo>
                    <a:pt x="18220" y="8493"/>
                  </a:lnTo>
                  <a:close/>
                  <a:moveTo>
                    <a:pt x="3463" y="8893"/>
                  </a:moveTo>
                  <a:lnTo>
                    <a:pt x="4144" y="9294"/>
                  </a:lnTo>
                  <a:lnTo>
                    <a:pt x="3528" y="9651"/>
                  </a:lnTo>
                  <a:lnTo>
                    <a:pt x="2846" y="9250"/>
                  </a:lnTo>
                  <a:lnTo>
                    <a:pt x="3463" y="8893"/>
                  </a:lnTo>
                  <a:close/>
                  <a:moveTo>
                    <a:pt x="4869" y="8893"/>
                  </a:moveTo>
                  <a:lnTo>
                    <a:pt x="5551" y="9294"/>
                  </a:lnTo>
                  <a:lnTo>
                    <a:pt x="4869" y="9683"/>
                  </a:lnTo>
                  <a:lnTo>
                    <a:pt x="4188" y="9294"/>
                  </a:lnTo>
                  <a:lnTo>
                    <a:pt x="4869" y="8893"/>
                  </a:lnTo>
                  <a:close/>
                  <a:moveTo>
                    <a:pt x="6276" y="8893"/>
                  </a:moveTo>
                  <a:lnTo>
                    <a:pt x="6957" y="9294"/>
                  </a:lnTo>
                  <a:lnTo>
                    <a:pt x="6276" y="9683"/>
                  </a:lnTo>
                  <a:lnTo>
                    <a:pt x="5583" y="9294"/>
                  </a:lnTo>
                  <a:lnTo>
                    <a:pt x="6276" y="8893"/>
                  </a:lnTo>
                  <a:close/>
                  <a:moveTo>
                    <a:pt x="7682" y="8893"/>
                  </a:moveTo>
                  <a:lnTo>
                    <a:pt x="8364" y="9283"/>
                  </a:lnTo>
                  <a:lnTo>
                    <a:pt x="7682" y="9683"/>
                  </a:lnTo>
                  <a:lnTo>
                    <a:pt x="6990" y="9283"/>
                  </a:lnTo>
                  <a:lnTo>
                    <a:pt x="7682" y="8893"/>
                  </a:lnTo>
                  <a:close/>
                  <a:moveTo>
                    <a:pt x="9089" y="8893"/>
                  </a:moveTo>
                  <a:lnTo>
                    <a:pt x="9770" y="9283"/>
                  </a:lnTo>
                  <a:lnTo>
                    <a:pt x="9078" y="9683"/>
                  </a:lnTo>
                  <a:lnTo>
                    <a:pt x="8396" y="9283"/>
                  </a:lnTo>
                  <a:lnTo>
                    <a:pt x="9089" y="8893"/>
                  </a:lnTo>
                  <a:close/>
                  <a:moveTo>
                    <a:pt x="10484" y="8893"/>
                  </a:moveTo>
                  <a:lnTo>
                    <a:pt x="11177" y="9283"/>
                  </a:lnTo>
                  <a:lnTo>
                    <a:pt x="10484" y="9683"/>
                  </a:lnTo>
                  <a:lnTo>
                    <a:pt x="9803" y="9283"/>
                  </a:lnTo>
                  <a:lnTo>
                    <a:pt x="10484" y="8893"/>
                  </a:lnTo>
                  <a:close/>
                  <a:moveTo>
                    <a:pt x="11891" y="8893"/>
                  </a:moveTo>
                  <a:lnTo>
                    <a:pt x="12583" y="9283"/>
                  </a:lnTo>
                  <a:lnTo>
                    <a:pt x="11891" y="9683"/>
                  </a:lnTo>
                  <a:lnTo>
                    <a:pt x="11209" y="9283"/>
                  </a:lnTo>
                  <a:lnTo>
                    <a:pt x="11891" y="8893"/>
                  </a:lnTo>
                  <a:close/>
                  <a:moveTo>
                    <a:pt x="13297" y="8893"/>
                  </a:moveTo>
                  <a:lnTo>
                    <a:pt x="13990" y="9283"/>
                  </a:lnTo>
                  <a:lnTo>
                    <a:pt x="13297" y="9683"/>
                  </a:lnTo>
                  <a:lnTo>
                    <a:pt x="12616" y="9283"/>
                  </a:lnTo>
                  <a:lnTo>
                    <a:pt x="13297" y="8893"/>
                  </a:lnTo>
                  <a:close/>
                  <a:moveTo>
                    <a:pt x="14704" y="8893"/>
                  </a:moveTo>
                  <a:lnTo>
                    <a:pt x="15385" y="9294"/>
                  </a:lnTo>
                  <a:lnTo>
                    <a:pt x="14704" y="9683"/>
                  </a:lnTo>
                  <a:lnTo>
                    <a:pt x="14022" y="9294"/>
                  </a:lnTo>
                  <a:lnTo>
                    <a:pt x="14704" y="8893"/>
                  </a:lnTo>
                  <a:close/>
                  <a:moveTo>
                    <a:pt x="16110" y="8893"/>
                  </a:moveTo>
                  <a:lnTo>
                    <a:pt x="16792" y="9294"/>
                  </a:lnTo>
                  <a:lnTo>
                    <a:pt x="16110" y="9683"/>
                  </a:lnTo>
                  <a:lnTo>
                    <a:pt x="15428" y="9294"/>
                  </a:lnTo>
                  <a:lnTo>
                    <a:pt x="16110" y="8893"/>
                  </a:lnTo>
                  <a:close/>
                  <a:moveTo>
                    <a:pt x="17516" y="8893"/>
                  </a:moveTo>
                  <a:lnTo>
                    <a:pt x="18198" y="9294"/>
                  </a:lnTo>
                  <a:lnTo>
                    <a:pt x="17516" y="9683"/>
                  </a:lnTo>
                  <a:lnTo>
                    <a:pt x="16835" y="9294"/>
                  </a:lnTo>
                  <a:lnTo>
                    <a:pt x="17516" y="8893"/>
                  </a:lnTo>
                  <a:close/>
                  <a:moveTo>
                    <a:pt x="4166" y="9304"/>
                  </a:moveTo>
                  <a:lnTo>
                    <a:pt x="4848" y="9694"/>
                  </a:lnTo>
                  <a:lnTo>
                    <a:pt x="4231" y="10051"/>
                  </a:lnTo>
                  <a:lnTo>
                    <a:pt x="3549" y="9661"/>
                  </a:lnTo>
                  <a:lnTo>
                    <a:pt x="4166" y="9304"/>
                  </a:lnTo>
                  <a:close/>
                  <a:moveTo>
                    <a:pt x="8385" y="9294"/>
                  </a:moveTo>
                  <a:lnTo>
                    <a:pt x="9067" y="9694"/>
                  </a:lnTo>
                  <a:lnTo>
                    <a:pt x="8385" y="10083"/>
                  </a:lnTo>
                  <a:lnTo>
                    <a:pt x="7693" y="9694"/>
                  </a:lnTo>
                  <a:lnTo>
                    <a:pt x="8385" y="9294"/>
                  </a:lnTo>
                  <a:close/>
                  <a:moveTo>
                    <a:pt x="9781" y="9294"/>
                  </a:moveTo>
                  <a:lnTo>
                    <a:pt x="10473" y="9694"/>
                  </a:lnTo>
                  <a:lnTo>
                    <a:pt x="9781" y="10083"/>
                  </a:lnTo>
                  <a:lnTo>
                    <a:pt x="9099" y="9694"/>
                  </a:lnTo>
                  <a:lnTo>
                    <a:pt x="9781" y="9294"/>
                  </a:lnTo>
                  <a:close/>
                  <a:moveTo>
                    <a:pt x="11187" y="9294"/>
                  </a:moveTo>
                  <a:lnTo>
                    <a:pt x="11880" y="9694"/>
                  </a:lnTo>
                  <a:lnTo>
                    <a:pt x="11187" y="10083"/>
                  </a:lnTo>
                  <a:lnTo>
                    <a:pt x="10506" y="9694"/>
                  </a:lnTo>
                  <a:lnTo>
                    <a:pt x="11187" y="9294"/>
                  </a:lnTo>
                  <a:close/>
                  <a:moveTo>
                    <a:pt x="12594" y="9294"/>
                  </a:moveTo>
                  <a:lnTo>
                    <a:pt x="13286" y="9694"/>
                  </a:lnTo>
                  <a:lnTo>
                    <a:pt x="12594" y="10083"/>
                  </a:lnTo>
                  <a:lnTo>
                    <a:pt x="11912" y="9694"/>
                  </a:lnTo>
                  <a:lnTo>
                    <a:pt x="12594" y="9294"/>
                  </a:lnTo>
                  <a:close/>
                  <a:moveTo>
                    <a:pt x="5572" y="9304"/>
                  </a:moveTo>
                  <a:lnTo>
                    <a:pt x="6254" y="9694"/>
                  </a:lnTo>
                  <a:lnTo>
                    <a:pt x="5572" y="10094"/>
                  </a:lnTo>
                  <a:lnTo>
                    <a:pt x="4891" y="9694"/>
                  </a:lnTo>
                  <a:lnTo>
                    <a:pt x="5572" y="9304"/>
                  </a:lnTo>
                  <a:close/>
                  <a:moveTo>
                    <a:pt x="6979" y="9304"/>
                  </a:moveTo>
                  <a:lnTo>
                    <a:pt x="7661" y="9694"/>
                  </a:lnTo>
                  <a:lnTo>
                    <a:pt x="6979" y="10094"/>
                  </a:lnTo>
                  <a:lnTo>
                    <a:pt x="6287" y="9694"/>
                  </a:lnTo>
                  <a:lnTo>
                    <a:pt x="6979" y="9304"/>
                  </a:lnTo>
                  <a:close/>
                  <a:moveTo>
                    <a:pt x="14000" y="9304"/>
                  </a:moveTo>
                  <a:lnTo>
                    <a:pt x="14682" y="9694"/>
                  </a:lnTo>
                  <a:lnTo>
                    <a:pt x="14000" y="10094"/>
                  </a:lnTo>
                  <a:lnTo>
                    <a:pt x="13319" y="9694"/>
                  </a:lnTo>
                  <a:lnTo>
                    <a:pt x="14000" y="9304"/>
                  </a:lnTo>
                  <a:close/>
                  <a:moveTo>
                    <a:pt x="15407" y="9304"/>
                  </a:moveTo>
                  <a:lnTo>
                    <a:pt x="16088" y="9694"/>
                  </a:lnTo>
                  <a:lnTo>
                    <a:pt x="15407" y="10094"/>
                  </a:lnTo>
                  <a:lnTo>
                    <a:pt x="14725" y="9694"/>
                  </a:lnTo>
                  <a:lnTo>
                    <a:pt x="15407" y="9304"/>
                  </a:lnTo>
                  <a:close/>
                  <a:moveTo>
                    <a:pt x="16813" y="9304"/>
                  </a:moveTo>
                  <a:lnTo>
                    <a:pt x="17495" y="9694"/>
                  </a:lnTo>
                  <a:lnTo>
                    <a:pt x="16813" y="10094"/>
                  </a:lnTo>
                  <a:lnTo>
                    <a:pt x="16132" y="9694"/>
                  </a:lnTo>
                  <a:lnTo>
                    <a:pt x="16813" y="9304"/>
                  </a:lnTo>
                  <a:close/>
                  <a:moveTo>
                    <a:pt x="4869" y="9705"/>
                  </a:moveTo>
                  <a:lnTo>
                    <a:pt x="5551" y="10105"/>
                  </a:lnTo>
                  <a:lnTo>
                    <a:pt x="4934" y="10462"/>
                  </a:lnTo>
                  <a:lnTo>
                    <a:pt x="4253" y="10062"/>
                  </a:lnTo>
                  <a:lnTo>
                    <a:pt x="4869" y="9705"/>
                  </a:lnTo>
                  <a:close/>
                  <a:moveTo>
                    <a:pt x="6276" y="9705"/>
                  </a:moveTo>
                  <a:lnTo>
                    <a:pt x="6957" y="10105"/>
                  </a:lnTo>
                  <a:lnTo>
                    <a:pt x="6276" y="10494"/>
                  </a:lnTo>
                  <a:lnTo>
                    <a:pt x="5583" y="10105"/>
                  </a:lnTo>
                  <a:lnTo>
                    <a:pt x="6276" y="9705"/>
                  </a:lnTo>
                  <a:close/>
                  <a:moveTo>
                    <a:pt x="7682" y="9705"/>
                  </a:moveTo>
                  <a:lnTo>
                    <a:pt x="8364" y="10105"/>
                  </a:lnTo>
                  <a:lnTo>
                    <a:pt x="7682" y="10494"/>
                  </a:lnTo>
                  <a:lnTo>
                    <a:pt x="6990" y="10105"/>
                  </a:lnTo>
                  <a:lnTo>
                    <a:pt x="7682" y="9705"/>
                  </a:lnTo>
                  <a:close/>
                  <a:moveTo>
                    <a:pt x="9078" y="9705"/>
                  </a:moveTo>
                  <a:lnTo>
                    <a:pt x="9770" y="10094"/>
                  </a:lnTo>
                  <a:lnTo>
                    <a:pt x="9078" y="10494"/>
                  </a:lnTo>
                  <a:lnTo>
                    <a:pt x="8396" y="10094"/>
                  </a:lnTo>
                  <a:lnTo>
                    <a:pt x="9078" y="9705"/>
                  </a:lnTo>
                  <a:close/>
                  <a:moveTo>
                    <a:pt x="10484" y="9705"/>
                  </a:moveTo>
                  <a:lnTo>
                    <a:pt x="11177" y="10094"/>
                  </a:lnTo>
                  <a:lnTo>
                    <a:pt x="10484" y="10494"/>
                  </a:lnTo>
                  <a:lnTo>
                    <a:pt x="9803" y="10094"/>
                  </a:lnTo>
                  <a:lnTo>
                    <a:pt x="10484" y="9705"/>
                  </a:lnTo>
                  <a:close/>
                  <a:moveTo>
                    <a:pt x="11891" y="9705"/>
                  </a:moveTo>
                  <a:lnTo>
                    <a:pt x="12583" y="10094"/>
                  </a:lnTo>
                  <a:lnTo>
                    <a:pt x="11891" y="10494"/>
                  </a:lnTo>
                  <a:lnTo>
                    <a:pt x="11209" y="10094"/>
                  </a:lnTo>
                  <a:lnTo>
                    <a:pt x="11891" y="9705"/>
                  </a:lnTo>
                  <a:close/>
                  <a:moveTo>
                    <a:pt x="13297" y="9705"/>
                  </a:moveTo>
                  <a:lnTo>
                    <a:pt x="13990" y="10105"/>
                  </a:lnTo>
                  <a:lnTo>
                    <a:pt x="13297" y="10494"/>
                  </a:lnTo>
                  <a:lnTo>
                    <a:pt x="12616" y="10105"/>
                  </a:lnTo>
                  <a:lnTo>
                    <a:pt x="13297" y="9705"/>
                  </a:lnTo>
                  <a:close/>
                  <a:moveTo>
                    <a:pt x="14704" y="9705"/>
                  </a:moveTo>
                  <a:lnTo>
                    <a:pt x="15385" y="10105"/>
                  </a:lnTo>
                  <a:lnTo>
                    <a:pt x="14704" y="10494"/>
                  </a:lnTo>
                  <a:lnTo>
                    <a:pt x="14022" y="10105"/>
                  </a:lnTo>
                  <a:lnTo>
                    <a:pt x="14704" y="9705"/>
                  </a:lnTo>
                  <a:close/>
                  <a:moveTo>
                    <a:pt x="16110" y="9705"/>
                  </a:moveTo>
                  <a:lnTo>
                    <a:pt x="16792" y="10105"/>
                  </a:lnTo>
                  <a:lnTo>
                    <a:pt x="16110" y="10494"/>
                  </a:lnTo>
                  <a:lnTo>
                    <a:pt x="15428" y="10105"/>
                  </a:lnTo>
                  <a:lnTo>
                    <a:pt x="16110" y="9705"/>
                  </a:lnTo>
                  <a:close/>
                  <a:moveTo>
                    <a:pt x="5572" y="10116"/>
                  </a:moveTo>
                  <a:lnTo>
                    <a:pt x="6254" y="10505"/>
                  </a:lnTo>
                  <a:lnTo>
                    <a:pt x="5637" y="10862"/>
                  </a:lnTo>
                  <a:lnTo>
                    <a:pt x="4956" y="10473"/>
                  </a:lnTo>
                  <a:lnTo>
                    <a:pt x="5572" y="10116"/>
                  </a:lnTo>
                  <a:close/>
                  <a:moveTo>
                    <a:pt x="9781" y="10105"/>
                  </a:moveTo>
                  <a:lnTo>
                    <a:pt x="10473" y="10505"/>
                  </a:lnTo>
                  <a:lnTo>
                    <a:pt x="9781" y="10895"/>
                  </a:lnTo>
                  <a:lnTo>
                    <a:pt x="9099" y="10505"/>
                  </a:lnTo>
                  <a:lnTo>
                    <a:pt x="9781" y="10105"/>
                  </a:lnTo>
                  <a:close/>
                  <a:moveTo>
                    <a:pt x="11187" y="10105"/>
                  </a:moveTo>
                  <a:lnTo>
                    <a:pt x="11880" y="10505"/>
                  </a:lnTo>
                  <a:lnTo>
                    <a:pt x="11187" y="10895"/>
                  </a:lnTo>
                  <a:lnTo>
                    <a:pt x="10506" y="10505"/>
                  </a:lnTo>
                  <a:lnTo>
                    <a:pt x="11187" y="10105"/>
                  </a:lnTo>
                  <a:close/>
                  <a:moveTo>
                    <a:pt x="6979" y="10116"/>
                  </a:moveTo>
                  <a:lnTo>
                    <a:pt x="7661" y="10505"/>
                  </a:lnTo>
                  <a:lnTo>
                    <a:pt x="6979" y="10906"/>
                  </a:lnTo>
                  <a:lnTo>
                    <a:pt x="6287" y="10505"/>
                  </a:lnTo>
                  <a:lnTo>
                    <a:pt x="6979" y="10116"/>
                  </a:lnTo>
                  <a:close/>
                  <a:moveTo>
                    <a:pt x="8385" y="10116"/>
                  </a:moveTo>
                  <a:lnTo>
                    <a:pt x="9067" y="10505"/>
                  </a:lnTo>
                  <a:lnTo>
                    <a:pt x="8385" y="10906"/>
                  </a:lnTo>
                  <a:lnTo>
                    <a:pt x="7693" y="10505"/>
                  </a:lnTo>
                  <a:lnTo>
                    <a:pt x="8385" y="10116"/>
                  </a:lnTo>
                  <a:close/>
                  <a:moveTo>
                    <a:pt x="12594" y="10116"/>
                  </a:moveTo>
                  <a:lnTo>
                    <a:pt x="13286" y="10505"/>
                  </a:lnTo>
                  <a:lnTo>
                    <a:pt x="12594" y="10906"/>
                  </a:lnTo>
                  <a:lnTo>
                    <a:pt x="11912" y="10505"/>
                  </a:lnTo>
                  <a:lnTo>
                    <a:pt x="12594" y="10116"/>
                  </a:lnTo>
                  <a:close/>
                  <a:moveTo>
                    <a:pt x="14000" y="10116"/>
                  </a:moveTo>
                  <a:lnTo>
                    <a:pt x="14682" y="10505"/>
                  </a:lnTo>
                  <a:lnTo>
                    <a:pt x="14000" y="10906"/>
                  </a:lnTo>
                  <a:lnTo>
                    <a:pt x="13319" y="10505"/>
                  </a:lnTo>
                  <a:lnTo>
                    <a:pt x="14000" y="10116"/>
                  </a:lnTo>
                  <a:close/>
                  <a:moveTo>
                    <a:pt x="15407" y="10116"/>
                  </a:moveTo>
                  <a:lnTo>
                    <a:pt x="16088" y="10505"/>
                  </a:lnTo>
                  <a:lnTo>
                    <a:pt x="15407" y="10906"/>
                  </a:lnTo>
                  <a:lnTo>
                    <a:pt x="14725" y="10505"/>
                  </a:lnTo>
                  <a:lnTo>
                    <a:pt x="15407" y="10116"/>
                  </a:lnTo>
                  <a:close/>
                  <a:moveTo>
                    <a:pt x="6276" y="10516"/>
                  </a:moveTo>
                  <a:lnTo>
                    <a:pt x="6957" y="10916"/>
                  </a:lnTo>
                  <a:lnTo>
                    <a:pt x="6341" y="11273"/>
                  </a:lnTo>
                  <a:lnTo>
                    <a:pt x="5659" y="10873"/>
                  </a:lnTo>
                  <a:lnTo>
                    <a:pt x="6276" y="10516"/>
                  </a:lnTo>
                  <a:close/>
                  <a:moveTo>
                    <a:pt x="7682" y="10516"/>
                  </a:moveTo>
                  <a:lnTo>
                    <a:pt x="8364" y="10916"/>
                  </a:lnTo>
                  <a:lnTo>
                    <a:pt x="7682" y="11306"/>
                  </a:lnTo>
                  <a:lnTo>
                    <a:pt x="6990" y="10916"/>
                  </a:lnTo>
                  <a:lnTo>
                    <a:pt x="7682" y="10516"/>
                  </a:lnTo>
                  <a:close/>
                  <a:moveTo>
                    <a:pt x="9078" y="10516"/>
                  </a:moveTo>
                  <a:lnTo>
                    <a:pt x="9770" y="10916"/>
                  </a:lnTo>
                  <a:lnTo>
                    <a:pt x="9078" y="11306"/>
                  </a:lnTo>
                  <a:lnTo>
                    <a:pt x="8396" y="10916"/>
                  </a:lnTo>
                  <a:lnTo>
                    <a:pt x="9078" y="10516"/>
                  </a:lnTo>
                  <a:close/>
                  <a:moveTo>
                    <a:pt x="10484" y="10516"/>
                  </a:moveTo>
                  <a:lnTo>
                    <a:pt x="11177" y="10916"/>
                  </a:lnTo>
                  <a:lnTo>
                    <a:pt x="10484" y="11306"/>
                  </a:lnTo>
                  <a:lnTo>
                    <a:pt x="9803" y="10916"/>
                  </a:lnTo>
                  <a:lnTo>
                    <a:pt x="10484" y="10516"/>
                  </a:lnTo>
                  <a:close/>
                  <a:moveTo>
                    <a:pt x="11891" y="10516"/>
                  </a:moveTo>
                  <a:lnTo>
                    <a:pt x="12583" y="10916"/>
                  </a:lnTo>
                  <a:lnTo>
                    <a:pt x="11891" y="11306"/>
                  </a:lnTo>
                  <a:lnTo>
                    <a:pt x="11209" y="10916"/>
                  </a:lnTo>
                  <a:lnTo>
                    <a:pt x="11891" y="10516"/>
                  </a:lnTo>
                  <a:close/>
                  <a:moveTo>
                    <a:pt x="13297" y="10516"/>
                  </a:moveTo>
                  <a:lnTo>
                    <a:pt x="13990" y="10916"/>
                  </a:lnTo>
                  <a:lnTo>
                    <a:pt x="13297" y="11306"/>
                  </a:lnTo>
                  <a:lnTo>
                    <a:pt x="12616" y="10916"/>
                  </a:lnTo>
                  <a:lnTo>
                    <a:pt x="13297" y="10516"/>
                  </a:lnTo>
                  <a:close/>
                  <a:moveTo>
                    <a:pt x="14704" y="10516"/>
                  </a:moveTo>
                  <a:lnTo>
                    <a:pt x="15385" y="10916"/>
                  </a:lnTo>
                  <a:lnTo>
                    <a:pt x="14704" y="11306"/>
                  </a:lnTo>
                  <a:lnTo>
                    <a:pt x="14022" y="10916"/>
                  </a:lnTo>
                  <a:lnTo>
                    <a:pt x="14704" y="10516"/>
                  </a:lnTo>
                  <a:close/>
                  <a:moveTo>
                    <a:pt x="6979" y="10927"/>
                  </a:moveTo>
                  <a:lnTo>
                    <a:pt x="7661" y="11317"/>
                  </a:lnTo>
                  <a:lnTo>
                    <a:pt x="7044" y="11674"/>
                  </a:lnTo>
                  <a:lnTo>
                    <a:pt x="6362" y="11284"/>
                  </a:lnTo>
                  <a:lnTo>
                    <a:pt x="6979" y="10927"/>
                  </a:lnTo>
                  <a:close/>
                  <a:moveTo>
                    <a:pt x="8385" y="10927"/>
                  </a:moveTo>
                  <a:lnTo>
                    <a:pt x="9067" y="11317"/>
                  </a:lnTo>
                  <a:lnTo>
                    <a:pt x="8385" y="11717"/>
                  </a:lnTo>
                  <a:lnTo>
                    <a:pt x="7693" y="11317"/>
                  </a:lnTo>
                  <a:lnTo>
                    <a:pt x="8385" y="10927"/>
                  </a:lnTo>
                  <a:close/>
                  <a:moveTo>
                    <a:pt x="9781" y="10927"/>
                  </a:moveTo>
                  <a:lnTo>
                    <a:pt x="10473" y="11317"/>
                  </a:lnTo>
                  <a:lnTo>
                    <a:pt x="9781" y="11717"/>
                  </a:lnTo>
                  <a:lnTo>
                    <a:pt x="9099" y="11317"/>
                  </a:lnTo>
                  <a:lnTo>
                    <a:pt x="9781" y="10927"/>
                  </a:lnTo>
                  <a:close/>
                  <a:moveTo>
                    <a:pt x="11187" y="10927"/>
                  </a:moveTo>
                  <a:lnTo>
                    <a:pt x="11880" y="11317"/>
                  </a:lnTo>
                  <a:lnTo>
                    <a:pt x="11187" y="11717"/>
                  </a:lnTo>
                  <a:lnTo>
                    <a:pt x="10506" y="11317"/>
                  </a:lnTo>
                  <a:lnTo>
                    <a:pt x="11187" y="10927"/>
                  </a:lnTo>
                  <a:close/>
                  <a:moveTo>
                    <a:pt x="12594" y="10927"/>
                  </a:moveTo>
                  <a:lnTo>
                    <a:pt x="13286" y="11317"/>
                  </a:lnTo>
                  <a:lnTo>
                    <a:pt x="12594" y="11717"/>
                  </a:lnTo>
                  <a:lnTo>
                    <a:pt x="11912" y="11317"/>
                  </a:lnTo>
                  <a:lnTo>
                    <a:pt x="12594" y="10927"/>
                  </a:lnTo>
                  <a:close/>
                  <a:moveTo>
                    <a:pt x="14000" y="10927"/>
                  </a:moveTo>
                  <a:lnTo>
                    <a:pt x="14682" y="11317"/>
                  </a:lnTo>
                  <a:lnTo>
                    <a:pt x="14000" y="11717"/>
                  </a:lnTo>
                  <a:lnTo>
                    <a:pt x="13319" y="11317"/>
                  </a:lnTo>
                  <a:lnTo>
                    <a:pt x="14000" y="10927"/>
                  </a:lnTo>
                  <a:close/>
                  <a:moveTo>
                    <a:pt x="7682" y="11327"/>
                  </a:moveTo>
                  <a:lnTo>
                    <a:pt x="8364" y="11728"/>
                  </a:lnTo>
                  <a:lnTo>
                    <a:pt x="7747" y="12085"/>
                  </a:lnTo>
                  <a:lnTo>
                    <a:pt x="7065" y="11684"/>
                  </a:lnTo>
                  <a:lnTo>
                    <a:pt x="7682" y="11327"/>
                  </a:lnTo>
                  <a:close/>
                  <a:moveTo>
                    <a:pt x="9078" y="11327"/>
                  </a:moveTo>
                  <a:lnTo>
                    <a:pt x="9770" y="11728"/>
                  </a:lnTo>
                  <a:lnTo>
                    <a:pt x="9078" y="12117"/>
                  </a:lnTo>
                  <a:lnTo>
                    <a:pt x="8396" y="11728"/>
                  </a:lnTo>
                  <a:lnTo>
                    <a:pt x="9078" y="11327"/>
                  </a:lnTo>
                  <a:close/>
                  <a:moveTo>
                    <a:pt x="10484" y="11327"/>
                  </a:moveTo>
                  <a:lnTo>
                    <a:pt x="11177" y="11728"/>
                  </a:lnTo>
                  <a:lnTo>
                    <a:pt x="10484" y="12117"/>
                  </a:lnTo>
                  <a:lnTo>
                    <a:pt x="9803" y="11728"/>
                  </a:lnTo>
                  <a:lnTo>
                    <a:pt x="10484" y="11327"/>
                  </a:lnTo>
                  <a:close/>
                  <a:moveTo>
                    <a:pt x="11891" y="11327"/>
                  </a:moveTo>
                  <a:lnTo>
                    <a:pt x="12583" y="11728"/>
                  </a:lnTo>
                  <a:lnTo>
                    <a:pt x="11891" y="12117"/>
                  </a:lnTo>
                  <a:lnTo>
                    <a:pt x="11209" y="11728"/>
                  </a:lnTo>
                  <a:lnTo>
                    <a:pt x="11891" y="11327"/>
                  </a:lnTo>
                  <a:close/>
                  <a:moveTo>
                    <a:pt x="13297" y="11327"/>
                  </a:moveTo>
                  <a:lnTo>
                    <a:pt x="13990" y="11728"/>
                  </a:lnTo>
                  <a:lnTo>
                    <a:pt x="13297" y="12117"/>
                  </a:lnTo>
                  <a:lnTo>
                    <a:pt x="12616" y="11728"/>
                  </a:lnTo>
                  <a:lnTo>
                    <a:pt x="13297" y="11327"/>
                  </a:lnTo>
                  <a:close/>
                  <a:moveTo>
                    <a:pt x="8385" y="11739"/>
                  </a:moveTo>
                  <a:lnTo>
                    <a:pt x="9067" y="12128"/>
                  </a:lnTo>
                  <a:lnTo>
                    <a:pt x="8450" y="12485"/>
                  </a:lnTo>
                  <a:lnTo>
                    <a:pt x="7769" y="12096"/>
                  </a:lnTo>
                  <a:lnTo>
                    <a:pt x="8385" y="11739"/>
                  </a:lnTo>
                  <a:close/>
                  <a:moveTo>
                    <a:pt x="9781" y="11739"/>
                  </a:moveTo>
                  <a:lnTo>
                    <a:pt x="10473" y="12128"/>
                  </a:lnTo>
                  <a:lnTo>
                    <a:pt x="9781" y="12528"/>
                  </a:lnTo>
                  <a:lnTo>
                    <a:pt x="9099" y="12128"/>
                  </a:lnTo>
                  <a:lnTo>
                    <a:pt x="9781" y="11739"/>
                  </a:lnTo>
                  <a:close/>
                  <a:moveTo>
                    <a:pt x="11187" y="11739"/>
                  </a:moveTo>
                  <a:lnTo>
                    <a:pt x="11880" y="12128"/>
                  </a:lnTo>
                  <a:lnTo>
                    <a:pt x="11187" y="12528"/>
                  </a:lnTo>
                  <a:lnTo>
                    <a:pt x="10506" y="12128"/>
                  </a:lnTo>
                  <a:lnTo>
                    <a:pt x="11187" y="11739"/>
                  </a:lnTo>
                  <a:close/>
                  <a:moveTo>
                    <a:pt x="12594" y="11739"/>
                  </a:moveTo>
                  <a:lnTo>
                    <a:pt x="13286" y="12128"/>
                  </a:lnTo>
                  <a:lnTo>
                    <a:pt x="12594" y="12528"/>
                  </a:lnTo>
                  <a:lnTo>
                    <a:pt x="11912" y="12128"/>
                  </a:lnTo>
                  <a:lnTo>
                    <a:pt x="12594" y="11739"/>
                  </a:lnTo>
                  <a:close/>
                  <a:moveTo>
                    <a:pt x="9078" y="12139"/>
                  </a:moveTo>
                  <a:lnTo>
                    <a:pt x="9770" y="12539"/>
                  </a:lnTo>
                  <a:lnTo>
                    <a:pt x="9154" y="12896"/>
                  </a:lnTo>
                  <a:lnTo>
                    <a:pt x="8472" y="12496"/>
                  </a:lnTo>
                  <a:lnTo>
                    <a:pt x="9078" y="12139"/>
                  </a:lnTo>
                  <a:close/>
                  <a:moveTo>
                    <a:pt x="10484" y="12139"/>
                  </a:moveTo>
                  <a:lnTo>
                    <a:pt x="11177" y="12539"/>
                  </a:lnTo>
                  <a:lnTo>
                    <a:pt x="10484" y="12929"/>
                  </a:lnTo>
                  <a:lnTo>
                    <a:pt x="9803" y="12539"/>
                  </a:lnTo>
                  <a:lnTo>
                    <a:pt x="10484" y="12139"/>
                  </a:lnTo>
                  <a:close/>
                  <a:moveTo>
                    <a:pt x="11891" y="12139"/>
                  </a:moveTo>
                  <a:lnTo>
                    <a:pt x="12583" y="12539"/>
                  </a:lnTo>
                  <a:lnTo>
                    <a:pt x="11891" y="12929"/>
                  </a:lnTo>
                  <a:lnTo>
                    <a:pt x="11209" y="12539"/>
                  </a:lnTo>
                  <a:lnTo>
                    <a:pt x="11891" y="12139"/>
                  </a:lnTo>
                  <a:close/>
                  <a:moveTo>
                    <a:pt x="9781" y="12550"/>
                  </a:moveTo>
                  <a:lnTo>
                    <a:pt x="10473" y="12939"/>
                  </a:lnTo>
                  <a:lnTo>
                    <a:pt x="9857" y="13296"/>
                  </a:lnTo>
                  <a:lnTo>
                    <a:pt x="9175" y="12907"/>
                  </a:lnTo>
                  <a:lnTo>
                    <a:pt x="9781" y="12550"/>
                  </a:lnTo>
                  <a:close/>
                  <a:moveTo>
                    <a:pt x="11187" y="12550"/>
                  </a:moveTo>
                  <a:lnTo>
                    <a:pt x="11880" y="12939"/>
                  </a:lnTo>
                  <a:lnTo>
                    <a:pt x="11187" y="13340"/>
                  </a:lnTo>
                  <a:lnTo>
                    <a:pt x="10506" y="12939"/>
                  </a:lnTo>
                  <a:lnTo>
                    <a:pt x="11187" y="12550"/>
                  </a:lnTo>
                  <a:close/>
                  <a:moveTo>
                    <a:pt x="10484" y="12950"/>
                  </a:moveTo>
                  <a:lnTo>
                    <a:pt x="11166" y="13340"/>
                  </a:lnTo>
                  <a:lnTo>
                    <a:pt x="10549" y="13697"/>
                  </a:lnTo>
                  <a:lnTo>
                    <a:pt x="9868" y="13307"/>
                  </a:lnTo>
                  <a:lnTo>
                    <a:pt x="10484" y="12950"/>
                  </a:lnTo>
                  <a:close/>
                  <a:moveTo>
                    <a:pt x="13221" y="0"/>
                  </a:moveTo>
                  <a:lnTo>
                    <a:pt x="1" y="7627"/>
                  </a:lnTo>
                  <a:lnTo>
                    <a:pt x="10560" y="13718"/>
                  </a:lnTo>
                  <a:lnTo>
                    <a:pt x="23781" y="6080"/>
                  </a:lnTo>
                  <a:lnTo>
                    <a:pt x="13221" y="0"/>
                  </a:lnTo>
                  <a:lnTo>
                    <a:pt x="13221" y="0"/>
                  </a:lnTo>
                  <a:lnTo>
                    <a:pt x="13914" y="400"/>
                  </a:lnTo>
                  <a:lnTo>
                    <a:pt x="13297" y="757"/>
                  </a:lnTo>
                  <a:lnTo>
                    <a:pt x="12616" y="357"/>
                  </a:lnTo>
                  <a:lnTo>
                    <a:pt x="132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7" name="Google Shape;6679;p89"/>
            <p:cNvSpPr/>
            <p:nvPr/>
          </p:nvSpPr>
          <p:spPr>
            <a:xfrm>
              <a:off x="5550725" y="4156425"/>
              <a:ext cx="33300" cy="19225"/>
            </a:xfrm>
            <a:custGeom>
              <a:rect l="l" t="t" r="r" b="b"/>
              <a:pathLst>
                <a:path w="1332" h="769" extrusionOk="0">
                  <a:moveTo>
                    <a:pt x="477" y="0"/>
                  </a:moveTo>
                  <a:lnTo>
                    <a:pt x="1" y="282"/>
                  </a:lnTo>
                  <a:lnTo>
                    <a:pt x="855" y="769"/>
                  </a:lnTo>
                  <a:lnTo>
                    <a:pt x="1331" y="49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8" name="Google Shape;6680;p89"/>
            <p:cNvSpPr/>
            <p:nvPr/>
          </p:nvSpPr>
          <p:spPr>
            <a:xfrm>
              <a:off x="5526125" y="4122075"/>
              <a:ext cx="75475" cy="43575"/>
            </a:xfrm>
            <a:custGeom>
              <a:rect l="l" t="t" r="r" b="b"/>
              <a:pathLst>
                <a:path w="3019" h="1743" extrusionOk="0">
                  <a:moveTo>
                    <a:pt x="476" y="0"/>
                  </a:moveTo>
                  <a:lnTo>
                    <a:pt x="0" y="282"/>
                  </a:lnTo>
                  <a:lnTo>
                    <a:pt x="2543" y="1742"/>
                  </a:lnTo>
                  <a:lnTo>
                    <a:pt x="3019" y="147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9" name="Google Shape;6681;p89"/>
            <p:cNvSpPr/>
            <p:nvPr/>
          </p:nvSpPr>
          <p:spPr>
            <a:xfrm>
              <a:off x="5490675" y="4081225"/>
              <a:ext cx="128500" cy="74150"/>
            </a:xfrm>
            <a:custGeom>
              <a:rect l="l" t="t" r="r" b="b"/>
              <a:pathLst>
                <a:path w="5140" h="2966" extrusionOk="0">
                  <a:moveTo>
                    <a:pt x="477" y="1"/>
                  </a:moveTo>
                  <a:lnTo>
                    <a:pt x="1" y="282"/>
                  </a:lnTo>
                  <a:lnTo>
                    <a:pt x="4653" y="2965"/>
                  </a:lnTo>
                  <a:lnTo>
                    <a:pt x="5140" y="269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0" name="Google Shape;6682;p89"/>
            <p:cNvSpPr/>
            <p:nvPr/>
          </p:nvSpPr>
          <p:spPr>
            <a:xfrm>
              <a:off x="5463900" y="4045525"/>
              <a:ext cx="172600" cy="99825"/>
            </a:xfrm>
            <a:custGeom>
              <a:rect l="l" t="t" r="r" b="b"/>
              <a:pathLst>
                <a:path w="6904" h="3993" extrusionOk="0">
                  <a:moveTo>
                    <a:pt x="477" y="1"/>
                  </a:moveTo>
                  <a:lnTo>
                    <a:pt x="1" y="282"/>
                  </a:lnTo>
                  <a:lnTo>
                    <a:pt x="6427" y="3993"/>
                  </a:lnTo>
                  <a:lnTo>
                    <a:pt x="6903" y="372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1" name="Google Shape;6683;p89"/>
            <p:cNvSpPr/>
            <p:nvPr/>
          </p:nvSpPr>
          <p:spPr>
            <a:xfrm>
              <a:off x="5446875" y="4015500"/>
              <a:ext cx="207200" cy="119575"/>
            </a:xfrm>
            <a:custGeom>
              <a:rect l="l" t="t" r="r" b="b"/>
              <a:pathLst>
                <a:path w="8288" h="4783" extrusionOk="0">
                  <a:moveTo>
                    <a:pt x="476" y="1"/>
                  </a:moveTo>
                  <a:lnTo>
                    <a:pt x="0" y="282"/>
                  </a:lnTo>
                  <a:lnTo>
                    <a:pt x="7812" y="4783"/>
                  </a:lnTo>
                  <a:lnTo>
                    <a:pt x="8288" y="4512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2" name="Google Shape;6684;p89"/>
            <p:cNvSpPr/>
            <p:nvPr/>
          </p:nvSpPr>
          <p:spPr>
            <a:xfrm>
              <a:off x="5514225" y="4034175"/>
              <a:ext cx="157425" cy="90900"/>
            </a:xfrm>
            <a:custGeom>
              <a:rect l="l" t="t" r="r" b="b"/>
              <a:pathLst>
                <a:path w="6297" h="3636" extrusionOk="0">
                  <a:moveTo>
                    <a:pt x="476" y="0"/>
                  </a:moveTo>
                  <a:lnTo>
                    <a:pt x="0" y="271"/>
                  </a:lnTo>
                  <a:lnTo>
                    <a:pt x="5821" y="3635"/>
                  </a:lnTo>
                  <a:lnTo>
                    <a:pt x="6297" y="336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3" name="Google Shape;6685;p89"/>
            <p:cNvSpPr/>
            <p:nvPr/>
          </p:nvSpPr>
          <p:spPr>
            <a:xfrm>
              <a:off x="5604550" y="4065825"/>
              <a:ext cx="84675" cy="49250"/>
            </a:xfrm>
            <a:custGeom>
              <a:rect l="l" t="t" r="r" b="b"/>
              <a:pathLst>
                <a:path w="3387" h="1969" extrusionOk="0">
                  <a:moveTo>
                    <a:pt x="477" y="0"/>
                  </a:moveTo>
                  <a:lnTo>
                    <a:pt x="1" y="281"/>
                  </a:lnTo>
                  <a:lnTo>
                    <a:pt x="2911" y="1969"/>
                  </a:lnTo>
                  <a:lnTo>
                    <a:pt x="3387" y="168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4" name="Google Shape;6686;p89"/>
            <p:cNvSpPr/>
            <p:nvPr/>
          </p:nvSpPr>
          <p:spPr>
            <a:xfrm>
              <a:off x="5658925" y="4076900"/>
              <a:ext cx="47900" cy="27900"/>
            </a:xfrm>
            <a:custGeom>
              <a:rect l="l" t="t" r="r" b="b"/>
              <a:pathLst>
                <a:path w="1916" h="1116" extrusionOk="0">
                  <a:moveTo>
                    <a:pt x="476" y="1"/>
                  </a:moveTo>
                  <a:lnTo>
                    <a:pt x="0" y="282"/>
                  </a:lnTo>
                  <a:lnTo>
                    <a:pt x="1439" y="1115"/>
                  </a:lnTo>
                  <a:lnTo>
                    <a:pt x="1915" y="845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5" name="Google Shape;6687;p89"/>
            <p:cNvSpPr/>
            <p:nvPr/>
          </p:nvSpPr>
          <p:spPr>
            <a:xfrm>
              <a:off x="5614550" y="4031200"/>
              <a:ext cx="109850" cy="63575"/>
            </a:xfrm>
            <a:custGeom>
              <a:rect l="l" t="t" r="r" b="b"/>
              <a:pathLst>
                <a:path w="4394" h="2543" extrusionOk="0">
                  <a:moveTo>
                    <a:pt x="477" y="0"/>
                  </a:moveTo>
                  <a:lnTo>
                    <a:pt x="1" y="271"/>
                  </a:lnTo>
                  <a:lnTo>
                    <a:pt x="3917" y="2543"/>
                  </a:lnTo>
                  <a:lnTo>
                    <a:pt x="4393" y="226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6" name="Google Shape;6688;p89"/>
            <p:cNvSpPr/>
            <p:nvPr/>
          </p:nvSpPr>
          <p:spPr>
            <a:xfrm>
              <a:off x="5613475" y="4010375"/>
              <a:ext cx="128500" cy="74125"/>
            </a:xfrm>
            <a:custGeom>
              <a:rect l="l" t="t" r="r" b="b"/>
              <a:pathLst>
                <a:path w="5140" h="2965" extrusionOk="0">
                  <a:moveTo>
                    <a:pt x="477" y="0"/>
                  </a:moveTo>
                  <a:lnTo>
                    <a:pt x="1" y="271"/>
                  </a:lnTo>
                  <a:lnTo>
                    <a:pt x="4664" y="2965"/>
                  </a:lnTo>
                  <a:lnTo>
                    <a:pt x="5140" y="269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7" name="Google Shape;6689;p89"/>
            <p:cNvSpPr/>
            <p:nvPr/>
          </p:nvSpPr>
          <p:spPr>
            <a:xfrm>
              <a:off x="5620775" y="3994150"/>
              <a:ext cx="138775" cy="80350"/>
            </a:xfrm>
            <a:custGeom>
              <a:rect l="l" t="t" r="r" b="b"/>
              <a:pathLst>
                <a:path w="5551" h="3214" extrusionOk="0">
                  <a:moveTo>
                    <a:pt x="477" y="0"/>
                  </a:moveTo>
                  <a:lnTo>
                    <a:pt x="1" y="281"/>
                  </a:lnTo>
                  <a:lnTo>
                    <a:pt x="5075" y="3213"/>
                  </a:lnTo>
                  <a:lnTo>
                    <a:pt x="5551" y="293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8" name="Google Shape;6690;p89"/>
            <p:cNvSpPr/>
            <p:nvPr/>
          </p:nvSpPr>
          <p:spPr>
            <a:xfrm>
              <a:off x="5672725" y="4003875"/>
              <a:ext cx="104425" cy="60350"/>
            </a:xfrm>
            <a:custGeom>
              <a:rect l="l" t="t" r="r" b="b"/>
              <a:pathLst>
                <a:path w="4177" h="2414" extrusionOk="0">
                  <a:moveTo>
                    <a:pt x="476" y="1"/>
                  </a:moveTo>
                  <a:lnTo>
                    <a:pt x="0" y="282"/>
                  </a:lnTo>
                  <a:lnTo>
                    <a:pt x="3700" y="2413"/>
                  </a:lnTo>
                  <a:lnTo>
                    <a:pt x="4176" y="214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9" name="Google Shape;6691;p89"/>
            <p:cNvSpPr/>
            <p:nvPr/>
          </p:nvSpPr>
          <p:spPr>
            <a:xfrm>
              <a:off x="5636750" y="3963025"/>
              <a:ext cx="157975" cy="91175"/>
            </a:xfrm>
            <a:custGeom>
              <a:rect l="l" t="t" r="r" b="b"/>
              <a:pathLst>
                <a:path w="6319" h="3647" extrusionOk="0">
                  <a:moveTo>
                    <a:pt x="476" y="1"/>
                  </a:moveTo>
                  <a:lnTo>
                    <a:pt x="0" y="271"/>
                  </a:lnTo>
                  <a:lnTo>
                    <a:pt x="5842" y="3647"/>
                  </a:lnTo>
                  <a:lnTo>
                    <a:pt x="6318" y="336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0" name="Google Shape;6692;p89"/>
            <p:cNvSpPr/>
            <p:nvPr/>
          </p:nvSpPr>
          <p:spPr>
            <a:xfrm>
              <a:off x="5542625" y="3888125"/>
              <a:ext cx="269675" cy="155800"/>
            </a:xfrm>
            <a:custGeom>
              <a:rect l="l" t="t" r="r" b="b"/>
              <a:pathLst>
                <a:path w="10787" h="6232" extrusionOk="0">
                  <a:moveTo>
                    <a:pt x="476" y="0"/>
                  </a:moveTo>
                  <a:lnTo>
                    <a:pt x="0" y="281"/>
                  </a:lnTo>
                  <a:lnTo>
                    <a:pt x="10310" y="6232"/>
                  </a:lnTo>
                  <a:lnTo>
                    <a:pt x="10787" y="5961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1" name="Google Shape;6693;p89"/>
            <p:cNvSpPr/>
            <p:nvPr/>
          </p:nvSpPr>
          <p:spPr>
            <a:xfrm>
              <a:off x="5603750" y="3903275"/>
              <a:ext cx="226125" cy="130650"/>
            </a:xfrm>
            <a:custGeom>
              <a:rect l="l" t="t" r="r" b="b"/>
              <a:pathLst>
                <a:path w="9045" h="5226" extrusionOk="0">
                  <a:moveTo>
                    <a:pt x="476" y="0"/>
                  </a:moveTo>
                  <a:lnTo>
                    <a:pt x="0" y="271"/>
                  </a:lnTo>
                  <a:lnTo>
                    <a:pt x="8569" y="5226"/>
                  </a:lnTo>
                  <a:lnTo>
                    <a:pt x="9045" y="494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2" name="Google Shape;6694;p89"/>
            <p:cNvSpPr/>
            <p:nvPr/>
          </p:nvSpPr>
          <p:spPr>
            <a:xfrm>
              <a:off x="5718150" y="3948975"/>
              <a:ext cx="129300" cy="74675"/>
            </a:xfrm>
            <a:custGeom>
              <a:rect l="l" t="t" r="r" b="b"/>
              <a:pathLst>
                <a:path w="5172" h="2987" extrusionOk="0">
                  <a:moveTo>
                    <a:pt x="477" y="0"/>
                  </a:moveTo>
                  <a:lnTo>
                    <a:pt x="1" y="282"/>
                  </a:lnTo>
                  <a:lnTo>
                    <a:pt x="4696" y="2986"/>
                  </a:lnTo>
                  <a:lnTo>
                    <a:pt x="5172" y="271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3" name="Google Shape;6695;p89"/>
            <p:cNvSpPr/>
            <p:nvPr/>
          </p:nvSpPr>
          <p:spPr>
            <a:xfrm>
              <a:off x="5707325" y="3922475"/>
              <a:ext cx="157725" cy="91175"/>
            </a:xfrm>
            <a:custGeom>
              <a:rect l="l" t="t" r="r" b="b"/>
              <a:pathLst>
                <a:path w="6309" h="3647" extrusionOk="0">
                  <a:moveTo>
                    <a:pt x="477" y="0"/>
                  </a:moveTo>
                  <a:lnTo>
                    <a:pt x="1" y="281"/>
                  </a:lnTo>
                  <a:lnTo>
                    <a:pt x="5832" y="3646"/>
                  </a:lnTo>
                  <a:lnTo>
                    <a:pt x="6308" y="3365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4" name="Google Shape;6696;p89"/>
            <p:cNvSpPr/>
            <p:nvPr/>
          </p:nvSpPr>
          <p:spPr>
            <a:xfrm>
              <a:off x="5695975" y="3895700"/>
              <a:ext cx="186650" cy="107650"/>
            </a:xfrm>
            <a:custGeom>
              <a:rect l="l" t="t" r="r" b="b"/>
              <a:pathLst>
                <a:path w="7465" h="4306" extrusionOk="0">
                  <a:moveTo>
                    <a:pt x="476" y="0"/>
                  </a:moveTo>
                  <a:lnTo>
                    <a:pt x="0" y="271"/>
                  </a:lnTo>
                  <a:lnTo>
                    <a:pt x="6989" y="4306"/>
                  </a:lnTo>
                  <a:lnTo>
                    <a:pt x="7465" y="403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5" name="Google Shape;6697;p89"/>
            <p:cNvSpPr/>
            <p:nvPr/>
          </p:nvSpPr>
          <p:spPr>
            <a:xfrm>
              <a:off x="5648100" y="3783175"/>
              <a:ext cx="154475" cy="89275"/>
            </a:xfrm>
            <a:custGeom>
              <a:rect l="l" t="t" r="r" b="b"/>
              <a:pathLst>
                <a:path w="6179" h="3571" extrusionOk="0">
                  <a:moveTo>
                    <a:pt x="3084" y="11"/>
                  </a:moveTo>
                  <a:lnTo>
                    <a:pt x="3082" y="12"/>
                  </a:lnTo>
                  <a:lnTo>
                    <a:pt x="3082" y="12"/>
                  </a:lnTo>
                  <a:lnTo>
                    <a:pt x="3240" y="103"/>
                  </a:lnTo>
                  <a:lnTo>
                    <a:pt x="3240" y="103"/>
                  </a:lnTo>
                  <a:lnTo>
                    <a:pt x="3084" y="11"/>
                  </a:lnTo>
                  <a:close/>
                  <a:moveTo>
                    <a:pt x="3592" y="303"/>
                  </a:moveTo>
                  <a:lnTo>
                    <a:pt x="3590" y="305"/>
                  </a:lnTo>
                  <a:lnTo>
                    <a:pt x="3590" y="305"/>
                  </a:lnTo>
                  <a:lnTo>
                    <a:pt x="4098" y="597"/>
                  </a:lnTo>
                  <a:lnTo>
                    <a:pt x="4098" y="597"/>
                  </a:lnTo>
                  <a:lnTo>
                    <a:pt x="4101" y="596"/>
                  </a:lnTo>
                  <a:lnTo>
                    <a:pt x="3592" y="303"/>
                  </a:lnTo>
                  <a:close/>
                  <a:moveTo>
                    <a:pt x="2619" y="282"/>
                  </a:moveTo>
                  <a:lnTo>
                    <a:pt x="3116" y="563"/>
                  </a:lnTo>
                  <a:lnTo>
                    <a:pt x="2619" y="855"/>
                  </a:lnTo>
                  <a:lnTo>
                    <a:pt x="2110" y="563"/>
                  </a:lnTo>
                  <a:lnTo>
                    <a:pt x="2619" y="282"/>
                  </a:lnTo>
                  <a:close/>
                  <a:moveTo>
                    <a:pt x="2089" y="574"/>
                  </a:moveTo>
                  <a:lnTo>
                    <a:pt x="2597" y="866"/>
                  </a:lnTo>
                  <a:lnTo>
                    <a:pt x="2089" y="1158"/>
                  </a:lnTo>
                  <a:lnTo>
                    <a:pt x="1591" y="866"/>
                  </a:lnTo>
                  <a:lnTo>
                    <a:pt x="2089" y="574"/>
                  </a:lnTo>
                  <a:close/>
                  <a:moveTo>
                    <a:pt x="3138" y="574"/>
                  </a:moveTo>
                  <a:lnTo>
                    <a:pt x="3636" y="866"/>
                  </a:lnTo>
                  <a:lnTo>
                    <a:pt x="3138" y="1158"/>
                  </a:lnTo>
                  <a:lnTo>
                    <a:pt x="2629" y="866"/>
                  </a:lnTo>
                  <a:lnTo>
                    <a:pt x="3138" y="574"/>
                  </a:lnTo>
                  <a:close/>
                  <a:moveTo>
                    <a:pt x="5150" y="1201"/>
                  </a:moveTo>
                  <a:lnTo>
                    <a:pt x="5148" y="1203"/>
                  </a:lnTo>
                  <a:lnTo>
                    <a:pt x="5148" y="1203"/>
                  </a:lnTo>
                  <a:lnTo>
                    <a:pt x="5399" y="1347"/>
                  </a:lnTo>
                  <a:lnTo>
                    <a:pt x="5399" y="1347"/>
                  </a:lnTo>
                  <a:lnTo>
                    <a:pt x="5150" y="1201"/>
                  </a:lnTo>
                  <a:close/>
                  <a:moveTo>
                    <a:pt x="1569" y="877"/>
                  </a:moveTo>
                  <a:lnTo>
                    <a:pt x="2067" y="1169"/>
                  </a:lnTo>
                  <a:lnTo>
                    <a:pt x="1569" y="1461"/>
                  </a:lnTo>
                  <a:lnTo>
                    <a:pt x="1061" y="1169"/>
                  </a:lnTo>
                  <a:lnTo>
                    <a:pt x="1569" y="877"/>
                  </a:lnTo>
                  <a:close/>
                  <a:moveTo>
                    <a:pt x="2608" y="877"/>
                  </a:moveTo>
                  <a:lnTo>
                    <a:pt x="3116" y="1169"/>
                  </a:lnTo>
                  <a:lnTo>
                    <a:pt x="2608" y="1461"/>
                  </a:lnTo>
                  <a:lnTo>
                    <a:pt x="2110" y="1169"/>
                  </a:lnTo>
                  <a:lnTo>
                    <a:pt x="2608" y="877"/>
                  </a:lnTo>
                  <a:close/>
                  <a:moveTo>
                    <a:pt x="3646" y="877"/>
                  </a:moveTo>
                  <a:lnTo>
                    <a:pt x="4155" y="1169"/>
                  </a:lnTo>
                  <a:lnTo>
                    <a:pt x="3646" y="1461"/>
                  </a:lnTo>
                  <a:lnTo>
                    <a:pt x="3149" y="1169"/>
                  </a:lnTo>
                  <a:lnTo>
                    <a:pt x="3646" y="877"/>
                  </a:lnTo>
                  <a:close/>
                  <a:moveTo>
                    <a:pt x="4631" y="909"/>
                  </a:moveTo>
                  <a:lnTo>
                    <a:pt x="5139" y="1201"/>
                  </a:lnTo>
                  <a:lnTo>
                    <a:pt x="4685" y="1461"/>
                  </a:lnTo>
                  <a:lnTo>
                    <a:pt x="4177" y="1169"/>
                  </a:lnTo>
                  <a:lnTo>
                    <a:pt x="4631" y="909"/>
                  </a:lnTo>
                  <a:close/>
                  <a:moveTo>
                    <a:pt x="595" y="1430"/>
                  </a:moveTo>
                  <a:lnTo>
                    <a:pt x="541" y="1461"/>
                  </a:lnTo>
                  <a:lnTo>
                    <a:pt x="542" y="1461"/>
                  </a:lnTo>
                  <a:lnTo>
                    <a:pt x="595" y="1430"/>
                  </a:lnTo>
                  <a:close/>
                  <a:moveTo>
                    <a:pt x="2089" y="1169"/>
                  </a:moveTo>
                  <a:lnTo>
                    <a:pt x="2586" y="1461"/>
                  </a:lnTo>
                  <a:lnTo>
                    <a:pt x="2089" y="1753"/>
                  </a:lnTo>
                  <a:lnTo>
                    <a:pt x="1580" y="1461"/>
                  </a:lnTo>
                  <a:lnTo>
                    <a:pt x="2089" y="1169"/>
                  </a:lnTo>
                  <a:close/>
                  <a:moveTo>
                    <a:pt x="3127" y="1169"/>
                  </a:moveTo>
                  <a:lnTo>
                    <a:pt x="3636" y="1461"/>
                  </a:lnTo>
                  <a:lnTo>
                    <a:pt x="3127" y="1753"/>
                  </a:lnTo>
                  <a:lnTo>
                    <a:pt x="2619" y="1461"/>
                  </a:lnTo>
                  <a:lnTo>
                    <a:pt x="3127" y="1169"/>
                  </a:lnTo>
                  <a:close/>
                  <a:moveTo>
                    <a:pt x="4166" y="1169"/>
                  </a:moveTo>
                  <a:lnTo>
                    <a:pt x="4674" y="1461"/>
                  </a:lnTo>
                  <a:lnTo>
                    <a:pt x="4166" y="1753"/>
                  </a:lnTo>
                  <a:lnTo>
                    <a:pt x="3668" y="1461"/>
                  </a:lnTo>
                  <a:lnTo>
                    <a:pt x="4166" y="1169"/>
                  </a:lnTo>
                  <a:close/>
                  <a:moveTo>
                    <a:pt x="531" y="1472"/>
                  </a:moveTo>
                  <a:lnTo>
                    <a:pt x="1028" y="1764"/>
                  </a:lnTo>
                  <a:lnTo>
                    <a:pt x="531" y="2056"/>
                  </a:lnTo>
                  <a:lnTo>
                    <a:pt x="22" y="1764"/>
                  </a:lnTo>
                  <a:lnTo>
                    <a:pt x="531" y="1472"/>
                  </a:lnTo>
                  <a:close/>
                  <a:moveTo>
                    <a:pt x="1569" y="1472"/>
                  </a:moveTo>
                  <a:lnTo>
                    <a:pt x="2067" y="1764"/>
                  </a:lnTo>
                  <a:lnTo>
                    <a:pt x="1569" y="2056"/>
                  </a:lnTo>
                  <a:lnTo>
                    <a:pt x="1061" y="1764"/>
                  </a:lnTo>
                  <a:lnTo>
                    <a:pt x="1569" y="1472"/>
                  </a:lnTo>
                  <a:close/>
                  <a:moveTo>
                    <a:pt x="2608" y="1472"/>
                  </a:moveTo>
                  <a:lnTo>
                    <a:pt x="3106" y="1764"/>
                  </a:lnTo>
                  <a:lnTo>
                    <a:pt x="2608" y="2056"/>
                  </a:lnTo>
                  <a:lnTo>
                    <a:pt x="2099" y="1764"/>
                  </a:lnTo>
                  <a:lnTo>
                    <a:pt x="2608" y="1472"/>
                  </a:lnTo>
                  <a:close/>
                  <a:moveTo>
                    <a:pt x="3646" y="1472"/>
                  </a:moveTo>
                  <a:lnTo>
                    <a:pt x="4144" y="1764"/>
                  </a:lnTo>
                  <a:lnTo>
                    <a:pt x="3646" y="2056"/>
                  </a:lnTo>
                  <a:lnTo>
                    <a:pt x="3138" y="1764"/>
                  </a:lnTo>
                  <a:lnTo>
                    <a:pt x="3646" y="1472"/>
                  </a:lnTo>
                  <a:close/>
                  <a:moveTo>
                    <a:pt x="4685" y="1472"/>
                  </a:moveTo>
                  <a:lnTo>
                    <a:pt x="5194" y="1764"/>
                  </a:lnTo>
                  <a:lnTo>
                    <a:pt x="4685" y="2056"/>
                  </a:lnTo>
                  <a:lnTo>
                    <a:pt x="4177" y="1764"/>
                  </a:lnTo>
                  <a:lnTo>
                    <a:pt x="4685" y="1472"/>
                  </a:lnTo>
                  <a:close/>
                  <a:moveTo>
                    <a:pt x="5670" y="1504"/>
                  </a:moveTo>
                  <a:lnTo>
                    <a:pt x="6167" y="1796"/>
                  </a:lnTo>
                  <a:lnTo>
                    <a:pt x="5724" y="2056"/>
                  </a:lnTo>
                  <a:lnTo>
                    <a:pt x="5215" y="1764"/>
                  </a:lnTo>
                  <a:lnTo>
                    <a:pt x="5670" y="1504"/>
                  </a:lnTo>
                  <a:close/>
                  <a:moveTo>
                    <a:pt x="1039" y="1775"/>
                  </a:moveTo>
                  <a:lnTo>
                    <a:pt x="1548" y="2067"/>
                  </a:lnTo>
                  <a:lnTo>
                    <a:pt x="1039" y="2348"/>
                  </a:lnTo>
                  <a:lnTo>
                    <a:pt x="541" y="2067"/>
                  </a:lnTo>
                  <a:lnTo>
                    <a:pt x="1039" y="1775"/>
                  </a:lnTo>
                  <a:close/>
                  <a:moveTo>
                    <a:pt x="2089" y="1775"/>
                  </a:moveTo>
                  <a:lnTo>
                    <a:pt x="2586" y="2056"/>
                  </a:lnTo>
                  <a:lnTo>
                    <a:pt x="2089" y="2348"/>
                  </a:lnTo>
                  <a:lnTo>
                    <a:pt x="1580" y="2056"/>
                  </a:lnTo>
                  <a:lnTo>
                    <a:pt x="2089" y="1775"/>
                  </a:lnTo>
                  <a:close/>
                  <a:moveTo>
                    <a:pt x="3116" y="1775"/>
                  </a:moveTo>
                  <a:lnTo>
                    <a:pt x="3625" y="2056"/>
                  </a:lnTo>
                  <a:lnTo>
                    <a:pt x="3116" y="2348"/>
                  </a:lnTo>
                  <a:lnTo>
                    <a:pt x="2619" y="2056"/>
                  </a:lnTo>
                  <a:lnTo>
                    <a:pt x="3116" y="1775"/>
                  </a:lnTo>
                  <a:close/>
                  <a:moveTo>
                    <a:pt x="4166" y="1775"/>
                  </a:moveTo>
                  <a:lnTo>
                    <a:pt x="4663" y="2056"/>
                  </a:lnTo>
                  <a:lnTo>
                    <a:pt x="4166" y="2348"/>
                  </a:lnTo>
                  <a:lnTo>
                    <a:pt x="3657" y="2056"/>
                  </a:lnTo>
                  <a:lnTo>
                    <a:pt x="4166" y="1775"/>
                  </a:lnTo>
                  <a:close/>
                  <a:moveTo>
                    <a:pt x="5204" y="1775"/>
                  </a:moveTo>
                  <a:lnTo>
                    <a:pt x="5702" y="2056"/>
                  </a:lnTo>
                  <a:lnTo>
                    <a:pt x="5204" y="2348"/>
                  </a:lnTo>
                  <a:lnTo>
                    <a:pt x="4696" y="2056"/>
                  </a:lnTo>
                  <a:lnTo>
                    <a:pt x="5204" y="1775"/>
                  </a:lnTo>
                  <a:close/>
                  <a:moveTo>
                    <a:pt x="1558" y="2067"/>
                  </a:moveTo>
                  <a:lnTo>
                    <a:pt x="2067" y="2359"/>
                  </a:lnTo>
                  <a:lnTo>
                    <a:pt x="1558" y="2651"/>
                  </a:lnTo>
                  <a:lnTo>
                    <a:pt x="1061" y="2359"/>
                  </a:lnTo>
                  <a:lnTo>
                    <a:pt x="1558" y="2067"/>
                  </a:lnTo>
                  <a:close/>
                  <a:moveTo>
                    <a:pt x="2608" y="2067"/>
                  </a:moveTo>
                  <a:lnTo>
                    <a:pt x="3106" y="2359"/>
                  </a:lnTo>
                  <a:lnTo>
                    <a:pt x="2608" y="2651"/>
                  </a:lnTo>
                  <a:lnTo>
                    <a:pt x="2099" y="2359"/>
                  </a:lnTo>
                  <a:lnTo>
                    <a:pt x="2608" y="2067"/>
                  </a:lnTo>
                  <a:close/>
                  <a:moveTo>
                    <a:pt x="3636" y="2067"/>
                  </a:moveTo>
                  <a:lnTo>
                    <a:pt x="4144" y="2359"/>
                  </a:lnTo>
                  <a:lnTo>
                    <a:pt x="3636" y="2651"/>
                  </a:lnTo>
                  <a:lnTo>
                    <a:pt x="3138" y="2359"/>
                  </a:lnTo>
                  <a:lnTo>
                    <a:pt x="3636" y="2067"/>
                  </a:lnTo>
                  <a:close/>
                  <a:moveTo>
                    <a:pt x="4674" y="2067"/>
                  </a:moveTo>
                  <a:lnTo>
                    <a:pt x="5183" y="2359"/>
                  </a:lnTo>
                  <a:lnTo>
                    <a:pt x="4674" y="2651"/>
                  </a:lnTo>
                  <a:lnTo>
                    <a:pt x="4177" y="2359"/>
                  </a:lnTo>
                  <a:lnTo>
                    <a:pt x="4674" y="2067"/>
                  </a:lnTo>
                  <a:close/>
                  <a:moveTo>
                    <a:pt x="2078" y="2370"/>
                  </a:moveTo>
                  <a:lnTo>
                    <a:pt x="2586" y="2662"/>
                  </a:lnTo>
                  <a:lnTo>
                    <a:pt x="2078" y="2954"/>
                  </a:lnTo>
                  <a:lnTo>
                    <a:pt x="1569" y="2662"/>
                  </a:lnTo>
                  <a:lnTo>
                    <a:pt x="2078" y="2370"/>
                  </a:lnTo>
                  <a:close/>
                  <a:moveTo>
                    <a:pt x="3116" y="2370"/>
                  </a:moveTo>
                  <a:lnTo>
                    <a:pt x="3625" y="2662"/>
                  </a:lnTo>
                  <a:lnTo>
                    <a:pt x="3116" y="2954"/>
                  </a:lnTo>
                  <a:lnTo>
                    <a:pt x="2619" y="2662"/>
                  </a:lnTo>
                  <a:lnTo>
                    <a:pt x="3116" y="2370"/>
                  </a:lnTo>
                  <a:close/>
                  <a:moveTo>
                    <a:pt x="4155" y="2370"/>
                  </a:moveTo>
                  <a:lnTo>
                    <a:pt x="4663" y="2662"/>
                  </a:lnTo>
                  <a:lnTo>
                    <a:pt x="4155" y="2954"/>
                  </a:lnTo>
                  <a:lnTo>
                    <a:pt x="3646" y="2662"/>
                  </a:lnTo>
                  <a:lnTo>
                    <a:pt x="4155" y="2370"/>
                  </a:lnTo>
                  <a:close/>
                  <a:moveTo>
                    <a:pt x="2597" y="2662"/>
                  </a:moveTo>
                  <a:lnTo>
                    <a:pt x="3095" y="2954"/>
                  </a:lnTo>
                  <a:lnTo>
                    <a:pt x="2597" y="3246"/>
                  </a:lnTo>
                  <a:lnTo>
                    <a:pt x="2089" y="2954"/>
                  </a:lnTo>
                  <a:lnTo>
                    <a:pt x="2597" y="2662"/>
                  </a:lnTo>
                  <a:close/>
                  <a:moveTo>
                    <a:pt x="3636" y="2662"/>
                  </a:moveTo>
                  <a:lnTo>
                    <a:pt x="4144" y="2954"/>
                  </a:lnTo>
                  <a:lnTo>
                    <a:pt x="3636" y="3246"/>
                  </a:lnTo>
                  <a:lnTo>
                    <a:pt x="3138" y="2954"/>
                  </a:lnTo>
                  <a:lnTo>
                    <a:pt x="3636" y="2662"/>
                  </a:lnTo>
                  <a:close/>
                  <a:moveTo>
                    <a:pt x="3116" y="2965"/>
                  </a:moveTo>
                  <a:lnTo>
                    <a:pt x="3614" y="3257"/>
                  </a:lnTo>
                  <a:lnTo>
                    <a:pt x="3116" y="3549"/>
                  </a:lnTo>
                  <a:lnTo>
                    <a:pt x="2608" y="3257"/>
                  </a:lnTo>
                  <a:lnTo>
                    <a:pt x="3116" y="2965"/>
                  </a:lnTo>
                  <a:close/>
                  <a:moveTo>
                    <a:pt x="3062" y="0"/>
                  </a:moveTo>
                  <a:lnTo>
                    <a:pt x="595" y="1430"/>
                  </a:lnTo>
                  <a:lnTo>
                    <a:pt x="595" y="1430"/>
                  </a:lnTo>
                  <a:lnTo>
                    <a:pt x="1050" y="1169"/>
                  </a:lnTo>
                  <a:lnTo>
                    <a:pt x="1558" y="1461"/>
                  </a:lnTo>
                  <a:lnTo>
                    <a:pt x="1050" y="1753"/>
                  </a:lnTo>
                  <a:lnTo>
                    <a:pt x="542" y="1461"/>
                  </a:lnTo>
                  <a:lnTo>
                    <a:pt x="1" y="1775"/>
                  </a:lnTo>
                  <a:lnTo>
                    <a:pt x="509" y="2067"/>
                  </a:lnTo>
                  <a:lnTo>
                    <a:pt x="1028" y="2370"/>
                  </a:lnTo>
                  <a:lnTo>
                    <a:pt x="1548" y="2662"/>
                  </a:lnTo>
                  <a:lnTo>
                    <a:pt x="2586" y="3268"/>
                  </a:lnTo>
                  <a:lnTo>
                    <a:pt x="3116" y="3571"/>
                  </a:lnTo>
                  <a:lnTo>
                    <a:pt x="6178" y="1796"/>
                  </a:lnTo>
                  <a:lnTo>
                    <a:pt x="5399" y="1347"/>
                  </a:lnTo>
                  <a:lnTo>
                    <a:pt x="5399" y="1347"/>
                  </a:lnTo>
                  <a:lnTo>
                    <a:pt x="5648" y="1493"/>
                  </a:lnTo>
                  <a:lnTo>
                    <a:pt x="5204" y="1753"/>
                  </a:lnTo>
                  <a:lnTo>
                    <a:pt x="4696" y="1461"/>
                  </a:lnTo>
                  <a:lnTo>
                    <a:pt x="5148" y="1203"/>
                  </a:lnTo>
                  <a:lnTo>
                    <a:pt x="5148" y="1203"/>
                  </a:lnTo>
                  <a:lnTo>
                    <a:pt x="4620" y="898"/>
                  </a:lnTo>
                  <a:lnTo>
                    <a:pt x="4166" y="1158"/>
                  </a:lnTo>
                  <a:lnTo>
                    <a:pt x="3668" y="866"/>
                  </a:lnTo>
                  <a:lnTo>
                    <a:pt x="4112" y="606"/>
                  </a:lnTo>
                  <a:lnTo>
                    <a:pt x="4620" y="898"/>
                  </a:lnTo>
                  <a:lnTo>
                    <a:pt x="4620" y="898"/>
                  </a:lnTo>
                  <a:lnTo>
                    <a:pt x="4098" y="597"/>
                  </a:lnTo>
                  <a:lnTo>
                    <a:pt x="4098" y="597"/>
                  </a:lnTo>
                  <a:lnTo>
                    <a:pt x="3646" y="855"/>
                  </a:lnTo>
                  <a:lnTo>
                    <a:pt x="3149" y="563"/>
                  </a:lnTo>
                  <a:lnTo>
                    <a:pt x="3590" y="305"/>
                  </a:lnTo>
                  <a:lnTo>
                    <a:pt x="3590" y="305"/>
                  </a:lnTo>
                  <a:lnTo>
                    <a:pt x="3240" y="103"/>
                  </a:lnTo>
                  <a:lnTo>
                    <a:pt x="3240" y="103"/>
                  </a:lnTo>
                  <a:lnTo>
                    <a:pt x="3582" y="303"/>
                  </a:lnTo>
                  <a:lnTo>
                    <a:pt x="3138" y="563"/>
                  </a:lnTo>
                  <a:lnTo>
                    <a:pt x="2629" y="271"/>
                  </a:lnTo>
                  <a:lnTo>
                    <a:pt x="3082" y="12"/>
                  </a:lnTo>
                  <a:lnTo>
                    <a:pt x="3082" y="12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6" name="Google Shape;6698;p89"/>
            <p:cNvSpPr/>
            <p:nvPr/>
          </p:nvSpPr>
          <p:spPr>
            <a:xfrm>
              <a:off x="5715175" y="3851050"/>
              <a:ext cx="27875" cy="16275"/>
            </a:xfrm>
            <a:custGeom>
              <a:rect l="l" t="t" r="r" b="b"/>
              <a:pathLst>
                <a:path w="1115" h="651" extrusionOk="0">
                  <a:moveTo>
                    <a:pt x="347" y="1"/>
                  </a:moveTo>
                  <a:lnTo>
                    <a:pt x="1" y="196"/>
                  </a:lnTo>
                  <a:lnTo>
                    <a:pt x="769" y="650"/>
                  </a:lnTo>
                  <a:lnTo>
                    <a:pt x="1115" y="44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7" name="Google Shape;6699;p89"/>
            <p:cNvSpPr/>
            <p:nvPr/>
          </p:nvSpPr>
          <p:spPr>
            <a:xfrm>
              <a:off x="5715175" y="3836175"/>
              <a:ext cx="40875" cy="23575"/>
            </a:xfrm>
            <a:custGeom>
              <a:rect l="l" t="t" r="r" b="b"/>
              <a:pathLst>
                <a:path w="1634" h="943" extrusionOk="0">
                  <a:moveTo>
                    <a:pt x="347" y="1"/>
                  </a:moveTo>
                  <a:lnTo>
                    <a:pt x="1" y="196"/>
                  </a:lnTo>
                  <a:lnTo>
                    <a:pt x="1288" y="942"/>
                  </a:lnTo>
                  <a:lnTo>
                    <a:pt x="1634" y="737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8" name="Google Shape;6700;p89"/>
            <p:cNvSpPr/>
            <p:nvPr/>
          </p:nvSpPr>
          <p:spPr>
            <a:xfrm>
              <a:off x="5702200" y="3813725"/>
              <a:ext cx="66825" cy="38450"/>
            </a:xfrm>
            <a:custGeom>
              <a:rect l="l" t="t" r="r" b="b"/>
              <a:pathLst>
                <a:path w="2673" h="1538" extrusionOk="0">
                  <a:moveTo>
                    <a:pt x="346" y="1"/>
                  </a:moveTo>
                  <a:lnTo>
                    <a:pt x="0" y="196"/>
                  </a:lnTo>
                  <a:lnTo>
                    <a:pt x="2315" y="1537"/>
                  </a:lnTo>
                  <a:lnTo>
                    <a:pt x="2673" y="134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9" name="Google Shape;6701;p89"/>
            <p:cNvSpPr/>
            <p:nvPr/>
          </p:nvSpPr>
          <p:spPr>
            <a:xfrm>
              <a:off x="5740875" y="3821050"/>
              <a:ext cx="41125" cy="23825"/>
            </a:xfrm>
            <a:custGeom>
              <a:rect l="l" t="t" r="r" b="b"/>
              <a:pathLst>
                <a:path w="1645" h="953" extrusionOk="0">
                  <a:moveTo>
                    <a:pt x="357" y="0"/>
                  </a:moveTo>
                  <a:lnTo>
                    <a:pt x="0" y="206"/>
                  </a:lnTo>
                  <a:lnTo>
                    <a:pt x="1288" y="952"/>
                  </a:lnTo>
                  <a:lnTo>
                    <a:pt x="1645" y="74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0" name="Google Shape;6702;p89"/>
            <p:cNvSpPr/>
            <p:nvPr/>
          </p:nvSpPr>
          <p:spPr>
            <a:xfrm>
              <a:off x="5766825" y="3821050"/>
              <a:ext cx="27900" cy="16250"/>
            </a:xfrm>
            <a:custGeom>
              <a:rect l="l" t="t" r="r" b="b"/>
              <a:pathLst>
                <a:path w="1116" h="650" extrusionOk="0">
                  <a:moveTo>
                    <a:pt x="347" y="0"/>
                  </a:moveTo>
                  <a:lnTo>
                    <a:pt x="1" y="206"/>
                  </a:lnTo>
                  <a:lnTo>
                    <a:pt x="769" y="649"/>
                  </a:lnTo>
                  <a:lnTo>
                    <a:pt x="1115" y="44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1" name="Google Shape;6703;p89"/>
            <p:cNvSpPr/>
            <p:nvPr/>
          </p:nvSpPr>
          <p:spPr>
            <a:xfrm>
              <a:off x="5741150" y="3837000"/>
              <a:ext cx="154450" cy="89275"/>
            </a:xfrm>
            <a:custGeom>
              <a:rect l="l" t="t" r="r" b="b"/>
              <a:pathLst>
                <a:path w="6178" h="3571" extrusionOk="0">
                  <a:moveTo>
                    <a:pt x="3094" y="22"/>
                  </a:moveTo>
                  <a:lnTo>
                    <a:pt x="3592" y="314"/>
                  </a:lnTo>
                  <a:lnTo>
                    <a:pt x="3148" y="574"/>
                  </a:lnTo>
                  <a:lnTo>
                    <a:pt x="2640" y="282"/>
                  </a:lnTo>
                  <a:lnTo>
                    <a:pt x="3094" y="22"/>
                  </a:lnTo>
                  <a:close/>
                  <a:moveTo>
                    <a:pt x="2629" y="282"/>
                  </a:moveTo>
                  <a:lnTo>
                    <a:pt x="3127" y="574"/>
                  </a:lnTo>
                  <a:lnTo>
                    <a:pt x="2629" y="866"/>
                  </a:lnTo>
                  <a:lnTo>
                    <a:pt x="2121" y="574"/>
                  </a:lnTo>
                  <a:lnTo>
                    <a:pt x="2629" y="282"/>
                  </a:lnTo>
                  <a:close/>
                  <a:moveTo>
                    <a:pt x="3603" y="314"/>
                  </a:moveTo>
                  <a:lnTo>
                    <a:pt x="4111" y="606"/>
                  </a:lnTo>
                  <a:lnTo>
                    <a:pt x="3657" y="866"/>
                  </a:lnTo>
                  <a:lnTo>
                    <a:pt x="3159" y="574"/>
                  </a:lnTo>
                  <a:lnTo>
                    <a:pt x="3603" y="314"/>
                  </a:lnTo>
                  <a:close/>
                  <a:moveTo>
                    <a:pt x="2099" y="585"/>
                  </a:moveTo>
                  <a:lnTo>
                    <a:pt x="2608" y="877"/>
                  </a:lnTo>
                  <a:lnTo>
                    <a:pt x="2099" y="1169"/>
                  </a:lnTo>
                  <a:lnTo>
                    <a:pt x="1601" y="877"/>
                  </a:lnTo>
                  <a:lnTo>
                    <a:pt x="2099" y="585"/>
                  </a:lnTo>
                  <a:close/>
                  <a:moveTo>
                    <a:pt x="3148" y="585"/>
                  </a:moveTo>
                  <a:lnTo>
                    <a:pt x="3646" y="877"/>
                  </a:lnTo>
                  <a:lnTo>
                    <a:pt x="3148" y="1169"/>
                  </a:lnTo>
                  <a:lnTo>
                    <a:pt x="2640" y="877"/>
                  </a:lnTo>
                  <a:lnTo>
                    <a:pt x="3148" y="585"/>
                  </a:lnTo>
                  <a:close/>
                  <a:moveTo>
                    <a:pt x="4122" y="617"/>
                  </a:moveTo>
                  <a:lnTo>
                    <a:pt x="4631" y="909"/>
                  </a:lnTo>
                  <a:lnTo>
                    <a:pt x="4176" y="1169"/>
                  </a:lnTo>
                  <a:lnTo>
                    <a:pt x="3679" y="877"/>
                  </a:lnTo>
                  <a:lnTo>
                    <a:pt x="4122" y="617"/>
                  </a:lnTo>
                  <a:close/>
                  <a:moveTo>
                    <a:pt x="5006" y="1119"/>
                  </a:moveTo>
                  <a:lnTo>
                    <a:pt x="5149" y="1202"/>
                  </a:lnTo>
                  <a:lnTo>
                    <a:pt x="5150" y="1201"/>
                  </a:lnTo>
                  <a:lnTo>
                    <a:pt x="5006" y="1119"/>
                  </a:lnTo>
                  <a:close/>
                  <a:moveTo>
                    <a:pt x="1580" y="888"/>
                  </a:moveTo>
                  <a:lnTo>
                    <a:pt x="2088" y="1169"/>
                  </a:lnTo>
                  <a:lnTo>
                    <a:pt x="1580" y="1461"/>
                  </a:lnTo>
                  <a:lnTo>
                    <a:pt x="1071" y="1169"/>
                  </a:lnTo>
                  <a:lnTo>
                    <a:pt x="1580" y="888"/>
                  </a:lnTo>
                  <a:close/>
                  <a:moveTo>
                    <a:pt x="2618" y="888"/>
                  </a:moveTo>
                  <a:lnTo>
                    <a:pt x="3127" y="1169"/>
                  </a:lnTo>
                  <a:lnTo>
                    <a:pt x="2618" y="1461"/>
                  </a:lnTo>
                  <a:lnTo>
                    <a:pt x="2121" y="1169"/>
                  </a:lnTo>
                  <a:lnTo>
                    <a:pt x="2618" y="888"/>
                  </a:lnTo>
                  <a:close/>
                  <a:moveTo>
                    <a:pt x="3657" y="888"/>
                  </a:moveTo>
                  <a:lnTo>
                    <a:pt x="4165" y="1169"/>
                  </a:lnTo>
                  <a:lnTo>
                    <a:pt x="3657" y="1461"/>
                  </a:lnTo>
                  <a:lnTo>
                    <a:pt x="3159" y="1169"/>
                  </a:lnTo>
                  <a:lnTo>
                    <a:pt x="3657" y="888"/>
                  </a:lnTo>
                  <a:close/>
                  <a:moveTo>
                    <a:pt x="2099" y="1180"/>
                  </a:moveTo>
                  <a:lnTo>
                    <a:pt x="2597" y="1472"/>
                  </a:lnTo>
                  <a:lnTo>
                    <a:pt x="2099" y="1764"/>
                  </a:lnTo>
                  <a:lnTo>
                    <a:pt x="1591" y="1472"/>
                  </a:lnTo>
                  <a:lnTo>
                    <a:pt x="2099" y="1180"/>
                  </a:lnTo>
                  <a:close/>
                  <a:moveTo>
                    <a:pt x="3138" y="1180"/>
                  </a:moveTo>
                  <a:lnTo>
                    <a:pt x="3646" y="1472"/>
                  </a:lnTo>
                  <a:lnTo>
                    <a:pt x="3138" y="1764"/>
                  </a:lnTo>
                  <a:lnTo>
                    <a:pt x="2629" y="1472"/>
                  </a:lnTo>
                  <a:lnTo>
                    <a:pt x="3138" y="1180"/>
                  </a:lnTo>
                  <a:close/>
                  <a:moveTo>
                    <a:pt x="4176" y="1180"/>
                  </a:moveTo>
                  <a:lnTo>
                    <a:pt x="4685" y="1472"/>
                  </a:lnTo>
                  <a:lnTo>
                    <a:pt x="4176" y="1764"/>
                  </a:lnTo>
                  <a:lnTo>
                    <a:pt x="3679" y="1472"/>
                  </a:lnTo>
                  <a:lnTo>
                    <a:pt x="4176" y="1180"/>
                  </a:lnTo>
                  <a:close/>
                  <a:moveTo>
                    <a:pt x="5161" y="1212"/>
                  </a:moveTo>
                  <a:lnTo>
                    <a:pt x="5658" y="1504"/>
                  </a:lnTo>
                  <a:lnTo>
                    <a:pt x="5215" y="1764"/>
                  </a:lnTo>
                  <a:lnTo>
                    <a:pt x="4706" y="1472"/>
                  </a:lnTo>
                  <a:lnTo>
                    <a:pt x="5161" y="1212"/>
                  </a:lnTo>
                  <a:close/>
                  <a:moveTo>
                    <a:pt x="530" y="1472"/>
                  </a:moveTo>
                  <a:lnTo>
                    <a:pt x="1039" y="1764"/>
                  </a:lnTo>
                  <a:lnTo>
                    <a:pt x="530" y="2056"/>
                  </a:lnTo>
                  <a:lnTo>
                    <a:pt x="33" y="1764"/>
                  </a:lnTo>
                  <a:lnTo>
                    <a:pt x="530" y="1472"/>
                  </a:lnTo>
                  <a:close/>
                  <a:moveTo>
                    <a:pt x="1200" y="1850"/>
                  </a:moveTo>
                  <a:lnTo>
                    <a:pt x="1554" y="2058"/>
                  </a:lnTo>
                  <a:lnTo>
                    <a:pt x="1554" y="2058"/>
                  </a:lnTo>
                  <a:lnTo>
                    <a:pt x="1558" y="2056"/>
                  </a:lnTo>
                  <a:lnTo>
                    <a:pt x="1200" y="1850"/>
                  </a:lnTo>
                  <a:close/>
                  <a:moveTo>
                    <a:pt x="2618" y="1483"/>
                  </a:moveTo>
                  <a:lnTo>
                    <a:pt x="3116" y="1775"/>
                  </a:lnTo>
                  <a:lnTo>
                    <a:pt x="2618" y="2067"/>
                  </a:lnTo>
                  <a:lnTo>
                    <a:pt x="2110" y="1775"/>
                  </a:lnTo>
                  <a:lnTo>
                    <a:pt x="2618" y="1483"/>
                  </a:lnTo>
                  <a:close/>
                  <a:moveTo>
                    <a:pt x="3657" y="1483"/>
                  </a:moveTo>
                  <a:lnTo>
                    <a:pt x="4155" y="1775"/>
                  </a:lnTo>
                  <a:lnTo>
                    <a:pt x="3657" y="2067"/>
                  </a:lnTo>
                  <a:lnTo>
                    <a:pt x="3148" y="1775"/>
                  </a:lnTo>
                  <a:lnTo>
                    <a:pt x="3657" y="1483"/>
                  </a:lnTo>
                  <a:close/>
                  <a:moveTo>
                    <a:pt x="4696" y="1483"/>
                  </a:moveTo>
                  <a:lnTo>
                    <a:pt x="5204" y="1775"/>
                  </a:lnTo>
                  <a:lnTo>
                    <a:pt x="4696" y="2067"/>
                  </a:lnTo>
                  <a:lnTo>
                    <a:pt x="4187" y="1775"/>
                  </a:lnTo>
                  <a:lnTo>
                    <a:pt x="4696" y="1483"/>
                  </a:lnTo>
                  <a:close/>
                  <a:moveTo>
                    <a:pt x="6168" y="1802"/>
                  </a:moveTo>
                  <a:lnTo>
                    <a:pt x="5723" y="2060"/>
                  </a:lnTo>
                  <a:lnTo>
                    <a:pt x="5723" y="2060"/>
                  </a:lnTo>
                  <a:lnTo>
                    <a:pt x="5734" y="2067"/>
                  </a:lnTo>
                  <a:lnTo>
                    <a:pt x="6178" y="1807"/>
                  </a:lnTo>
                  <a:lnTo>
                    <a:pt x="6168" y="1802"/>
                  </a:lnTo>
                  <a:close/>
                  <a:moveTo>
                    <a:pt x="2088" y="1775"/>
                  </a:moveTo>
                  <a:lnTo>
                    <a:pt x="2597" y="2067"/>
                  </a:lnTo>
                  <a:lnTo>
                    <a:pt x="2088" y="2359"/>
                  </a:lnTo>
                  <a:lnTo>
                    <a:pt x="1580" y="2067"/>
                  </a:lnTo>
                  <a:lnTo>
                    <a:pt x="2088" y="1775"/>
                  </a:lnTo>
                  <a:close/>
                  <a:moveTo>
                    <a:pt x="3127" y="1775"/>
                  </a:moveTo>
                  <a:lnTo>
                    <a:pt x="3635" y="2067"/>
                  </a:lnTo>
                  <a:lnTo>
                    <a:pt x="3127" y="2359"/>
                  </a:lnTo>
                  <a:lnTo>
                    <a:pt x="2629" y="2067"/>
                  </a:lnTo>
                  <a:lnTo>
                    <a:pt x="3127" y="1775"/>
                  </a:lnTo>
                  <a:close/>
                  <a:moveTo>
                    <a:pt x="4176" y="1775"/>
                  </a:moveTo>
                  <a:lnTo>
                    <a:pt x="4674" y="2067"/>
                  </a:lnTo>
                  <a:lnTo>
                    <a:pt x="4176" y="2359"/>
                  </a:lnTo>
                  <a:lnTo>
                    <a:pt x="3668" y="2067"/>
                  </a:lnTo>
                  <a:lnTo>
                    <a:pt x="4176" y="1775"/>
                  </a:lnTo>
                  <a:close/>
                  <a:moveTo>
                    <a:pt x="5712" y="2066"/>
                  </a:moveTo>
                  <a:lnTo>
                    <a:pt x="5211" y="2357"/>
                  </a:lnTo>
                  <a:lnTo>
                    <a:pt x="5211" y="2357"/>
                  </a:lnTo>
                  <a:lnTo>
                    <a:pt x="5215" y="2359"/>
                  </a:lnTo>
                  <a:lnTo>
                    <a:pt x="5713" y="2067"/>
                  </a:lnTo>
                  <a:lnTo>
                    <a:pt x="5712" y="2066"/>
                  </a:lnTo>
                  <a:close/>
                  <a:moveTo>
                    <a:pt x="1050" y="1180"/>
                  </a:moveTo>
                  <a:lnTo>
                    <a:pt x="1558" y="1472"/>
                  </a:lnTo>
                  <a:lnTo>
                    <a:pt x="1050" y="1764"/>
                  </a:lnTo>
                  <a:lnTo>
                    <a:pt x="1200" y="1850"/>
                  </a:lnTo>
                  <a:lnTo>
                    <a:pt x="1200" y="1850"/>
                  </a:lnTo>
                  <a:lnTo>
                    <a:pt x="1071" y="1775"/>
                  </a:lnTo>
                  <a:lnTo>
                    <a:pt x="1569" y="1483"/>
                  </a:lnTo>
                  <a:lnTo>
                    <a:pt x="2077" y="1775"/>
                  </a:lnTo>
                  <a:lnTo>
                    <a:pt x="1569" y="2067"/>
                  </a:lnTo>
                  <a:lnTo>
                    <a:pt x="2067" y="2359"/>
                  </a:lnTo>
                  <a:lnTo>
                    <a:pt x="1569" y="2651"/>
                  </a:lnTo>
                  <a:lnTo>
                    <a:pt x="1060" y="2359"/>
                  </a:lnTo>
                  <a:lnTo>
                    <a:pt x="1569" y="2067"/>
                  </a:lnTo>
                  <a:lnTo>
                    <a:pt x="1554" y="2058"/>
                  </a:lnTo>
                  <a:lnTo>
                    <a:pt x="1554" y="2058"/>
                  </a:lnTo>
                  <a:lnTo>
                    <a:pt x="1050" y="2348"/>
                  </a:lnTo>
                  <a:lnTo>
                    <a:pt x="541" y="2056"/>
                  </a:lnTo>
                  <a:lnTo>
                    <a:pt x="1050" y="1764"/>
                  </a:lnTo>
                  <a:lnTo>
                    <a:pt x="552" y="1472"/>
                  </a:lnTo>
                  <a:lnTo>
                    <a:pt x="1050" y="1180"/>
                  </a:lnTo>
                  <a:close/>
                  <a:moveTo>
                    <a:pt x="3646" y="2078"/>
                  </a:moveTo>
                  <a:lnTo>
                    <a:pt x="4155" y="2370"/>
                  </a:lnTo>
                  <a:lnTo>
                    <a:pt x="3646" y="2662"/>
                  </a:lnTo>
                  <a:lnTo>
                    <a:pt x="3148" y="2370"/>
                  </a:lnTo>
                  <a:lnTo>
                    <a:pt x="3646" y="2078"/>
                  </a:lnTo>
                  <a:close/>
                  <a:moveTo>
                    <a:pt x="5191" y="2368"/>
                  </a:moveTo>
                  <a:lnTo>
                    <a:pt x="4684" y="2662"/>
                  </a:lnTo>
                  <a:lnTo>
                    <a:pt x="4685" y="2662"/>
                  </a:lnTo>
                  <a:lnTo>
                    <a:pt x="5193" y="2370"/>
                  </a:lnTo>
                  <a:lnTo>
                    <a:pt x="5191" y="2368"/>
                  </a:lnTo>
                  <a:close/>
                  <a:moveTo>
                    <a:pt x="4670" y="2670"/>
                  </a:moveTo>
                  <a:lnTo>
                    <a:pt x="4489" y="2775"/>
                  </a:lnTo>
                  <a:lnTo>
                    <a:pt x="4674" y="2673"/>
                  </a:lnTo>
                  <a:lnTo>
                    <a:pt x="4670" y="2670"/>
                  </a:lnTo>
                  <a:close/>
                  <a:moveTo>
                    <a:pt x="2608" y="2078"/>
                  </a:moveTo>
                  <a:lnTo>
                    <a:pt x="3116" y="2370"/>
                  </a:lnTo>
                  <a:lnTo>
                    <a:pt x="3624" y="2662"/>
                  </a:lnTo>
                  <a:lnTo>
                    <a:pt x="3116" y="2943"/>
                  </a:lnTo>
                  <a:lnTo>
                    <a:pt x="2618" y="2662"/>
                  </a:lnTo>
                  <a:lnTo>
                    <a:pt x="3116" y="2370"/>
                  </a:lnTo>
                  <a:lnTo>
                    <a:pt x="2608" y="2662"/>
                  </a:lnTo>
                  <a:lnTo>
                    <a:pt x="2099" y="2370"/>
                  </a:lnTo>
                  <a:lnTo>
                    <a:pt x="2608" y="2078"/>
                  </a:lnTo>
                  <a:close/>
                  <a:moveTo>
                    <a:pt x="2088" y="2370"/>
                  </a:moveTo>
                  <a:lnTo>
                    <a:pt x="2586" y="2662"/>
                  </a:lnTo>
                  <a:lnTo>
                    <a:pt x="2088" y="2954"/>
                  </a:lnTo>
                  <a:lnTo>
                    <a:pt x="1580" y="2662"/>
                  </a:lnTo>
                  <a:lnTo>
                    <a:pt x="2088" y="2370"/>
                  </a:lnTo>
                  <a:close/>
                  <a:moveTo>
                    <a:pt x="2597" y="2662"/>
                  </a:moveTo>
                  <a:lnTo>
                    <a:pt x="3105" y="2954"/>
                  </a:lnTo>
                  <a:lnTo>
                    <a:pt x="2597" y="3246"/>
                  </a:lnTo>
                  <a:lnTo>
                    <a:pt x="2099" y="2954"/>
                  </a:lnTo>
                  <a:lnTo>
                    <a:pt x="2597" y="2662"/>
                  </a:lnTo>
                  <a:close/>
                  <a:moveTo>
                    <a:pt x="3635" y="2662"/>
                  </a:moveTo>
                  <a:lnTo>
                    <a:pt x="4144" y="2954"/>
                  </a:lnTo>
                  <a:lnTo>
                    <a:pt x="3635" y="3246"/>
                  </a:lnTo>
                  <a:lnTo>
                    <a:pt x="3127" y="2954"/>
                  </a:lnTo>
                  <a:lnTo>
                    <a:pt x="3635" y="2662"/>
                  </a:lnTo>
                  <a:close/>
                  <a:moveTo>
                    <a:pt x="3116" y="2965"/>
                  </a:moveTo>
                  <a:lnTo>
                    <a:pt x="3624" y="3257"/>
                  </a:lnTo>
                  <a:lnTo>
                    <a:pt x="3116" y="3549"/>
                  </a:lnTo>
                  <a:lnTo>
                    <a:pt x="2618" y="3257"/>
                  </a:lnTo>
                  <a:lnTo>
                    <a:pt x="3116" y="2965"/>
                  </a:lnTo>
                  <a:close/>
                  <a:moveTo>
                    <a:pt x="3073" y="0"/>
                  </a:moveTo>
                  <a:lnTo>
                    <a:pt x="0" y="1764"/>
                  </a:lnTo>
                  <a:lnTo>
                    <a:pt x="519" y="2067"/>
                  </a:lnTo>
                  <a:lnTo>
                    <a:pt x="1039" y="2370"/>
                  </a:lnTo>
                  <a:lnTo>
                    <a:pt x="1547" y="2662"/>
                  </a:lnTo>
                  <a:lnTo>
                    <a:pt x="2586" y="3257"/>
                  </a:lnTo>
                  <a:lnTo>
                    <a:pt x="3116" y="3571"/>
                  </a:lnTo>
                  <a:lnTo>
                    <a:pt x="4489" y="2775"/>
                  </a:lnTo>
                  <a:lnTo>
                    <a:pt x="4165" y="2954"/>
                  </a:lnTo>
                  <a:lnTo>
                    <a:pt x="3657" y="2673"/>
                  </a:lnTo>
                  <a:lnTo>
                    <a:pt x="4165" y="2381"/>
                  </a:lnTo>
                  <a:lnTo>
                    <a:pt x="4670" y="2670"/>
                  </a:lnTo>
                  <a:lnTo>
                    <a:pt x="4684" y="2662"/>
                  </a:lnTo>
                  <a:lnTo>
                    <a:pt x="4187" y="2370"/>
                  </a:lnTo>
                  <a:lnTo>
                    <a:pt x="4685" y="2078"/>
                  </a:lnTo>
                  <a:lnTo>
                    <a:pt x="5191" y="2368"/>
                  </a:lnTo>
                  <a:lnTo>
                    <a:pt x="5191" y="2368"/>
                  </a:lnTo>
                  <a:lnTo>
                    <a:pt x="5211" y="2357"/>
                  </a:lnTo>
                  <a:lnTo>
                    <a:pt x="5211" y="2357"/>
                  </a:lnTo>
                  <a:lnTo>
                    <a:pt x="4706" y="2067"/>
                  </a:lnTo>
                  <a:lnTo>
                    <a:pt x="5215" y="1775"/>
                  </a:lnTo>
                  <a:lnTo>
                    <a:pt x="5712" y="2066"/>
                  </a:lnTo>
                  <a:lnTo>
                    <a:pt x="5712" y="2066"/>
                  </a:lnTo>
                  <a:lnTo>
                    <a:pt x="5723" y="2060"/>
                  </a:lnTo>
                  <a:lnTo>
                    <a:pt x="5723" y="2060"/>
                  </a:lnTo>
                  <a:lnTo>
                    <a:pt x="5226" y="1775"/>
                  </a:lnTo>
                  <a:lnTo>
                    <a:pt x="5680" y="1515"/>
                  </a:lnTo>
                  <a:lnTo>
                    <a:pt x="6168" y="1802"/>
                  </a:lnTo>
                  <a:lnTo>
                    <a:pt x="6168" y="1802"/>
                  </a:lnTo>
                  <a:lnTo>
                    <a:pt x="6178" y="1796"/>
                  </a:lnTo>
                  <a:lnTo>
                    <a:pt x="5149" y="1202"/>
                  </a:lnTo>
                  <a:lnTo>
                    <a:pt x="4696" y="1461"/>
                  </a:lnTo>
                  <a:lnTo>
                    <a:pt x="4187" y="1169"/>
                  </a:lnTo>
                  <a:lnTo>
                    <a:pt x="4641" y="909"/>
                  </a:lnTo>
                  <a:lnTo>
                    <a:pt x="5006" y="1119"/>
                  </a:lnTo>
                  <a:lnTo>
                    <a:pt x="5006" y="111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2" name="Google Shape;6704;p89"/>
            <p:cNvSpPr/>
            <p:nvPr/>
          </p:nvSpPr>
          <p:spPr>
            <a:xfrm>
              <a:off x="5753325" y="3873250"/>
              <a:ext cx="83050" cy="47625"/>
            </a:xfrm>
            <a:custGeom>
              <a:rect l="l" t="t" r="r" b="b"/>
              <a:pathLst>
                <a:path w="3322" h="1905" extrusionOk="0">
                  <a:moveTo>
                    <a:pt x="357" y="0"/>
                  </a:moveTo>
                  <a:lnTo>
                    <a:pt x="0" y="195"/>
                  </a:lnTo>
                  <a:lnTo>
                    <a:pt x="2964" y="1904"/>
                  </a:lnTo>
                  <a:lnTo>
                    <a:pt x="3321" y="17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3" name="Google Shape;6705;p89"/>
            <p:cNvSpPr/>
            <p:nvPr/>
          </p:nvSpPr>
          <p:spPr>
            <a:xfrm>
              <a:off x="5798475" y="3884050"/>
              <a:ext cx="50600" cy="29525"/>
            </a:xfrm>
            <a:custGeom>
              <a:rect l="l" t="t" r="r" b="b"/>
              <a:pathLst>
                <a:path w="2024" h="1181" extrusionOk="0">
                  <a:moveTo>
                    <a:pt x="347" y="1"/>
                  </a:moveTo>
                  <a:lnTo>
                    <a:pt x="1" y="206"/>
                  </a:lnTo>
                  <a:lnTo>
                    <a:pt x="1678" y="1180"/>
                  </a:lnTo>
                  <a:lnTo>
                    <a:pt x="2024" y="97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4" name="Google Shape;6706;p89"/>
            <p:cNvSpPr/>
            <p:nvPr/>
          </p:nvSpPr>
          <p:spPr>
            <a:xfrm>
              <a:off x="5827425" y="3885950"/>
              <a:ext cx="34650" cy="20050"/>
            </a:xfrm>
            <a:custGeom>
              <a:rect l="l" t="t" r="r" b="b"/>
              <a:pathLst>
                <a:path w="1386" h="802" extrusionOk="0">
                  <a:moveTo>
                    <a:pt x="357" y="1"/>
                  </a:moveTo>
                  <a:lnTo>
                    <a:pt x="0" y="206"/>
                  </a:lnTo>
                  <a:lnTo>
                    <a:pt x="1039" y="801"/>
                  </a:lnTo>
                  <a:lnTo>
                    <a:pt x="1385" y="596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5" name="Google Shape;6707;p89"/>
            <p:cNvSpPr/>
            <p:nvPr/>
          </p:nvSpPr>
          <p:spPr>
            <a:xfrm>
              <a:off x="5819575" y="3866475"/>
              <a:ext cx="55475" cy="32225"/>
            </a:xfrm>
            <a:custGeom>
              <a:rect l="l" t="t" r="r" b="b"/>
              <a:pathLst>
                <a:path w="2219" h="1289" extrusionOk="0">
                  <a:moveTo>
                    <a:pt x="347" y="1"/>
                  </a:moveTo>
                  <a:lnTo>
                    <a:pt x="1" y="206"/>
                  </a:lnTo>
                  <a:lnTo>
                    <a:pt x="1872" y="1288"/>
                  </a:lnTo>
                  <a:lnTo>
                    <a:pt x="2218" y="1083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6" name="Google Shape;6708;p89"/>
            <p:cNvSpPr/>
            <p:nvPr/>
          </p:nvSpPr>
          <p:spPr>
            <a:xfrm>
              <a:off x="5811200" y="3846725"/>
              <a:ext cx="76825" cy="44400"/>
            </a:xfrm>
            <a:custGeom>
              <a:rect l="l" t="t" r="r" b="b"/>
              <a:pathLst>
                <a:path w="3073" h="1775" extrusionOk="0">
                  <a:moveTo>
                    <a:pt x="346" y="1"/>
                  </a:moveTo>
                  <a:lnTo>
                    <a:pt x="0" y="196"/>
                  </a:lnTo>
                  <a:lnTo>
                    <a:pt x="2716" y="1775"/>
                  </a:lnTo>
                  <a:lnTo>
                    <a:pt x="3073" y="1570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7" name="Google Shape;6709;p89"/>
            <p:cNvSpPr/>
            <p:nvPr/>
          </p:nvSpPr>
          <p:spPr>
            <a:xfrm>
              <a:off x="5834175" y="3890825"/>
              <a:ext cx="154750" cy="89275"/>
            </a:xfrm>
            <a:custGeom>
              <a:rect l="l" t="t" r="r" b="b"/>
              <a:pathLst>
                <a:path w="6190" h="3571" extrusionOk="0">
                  <a:moveTo>
                    <a:pt x="3084" y="0"/>
                  </a:moveTo>
                  <a:lnTo>
                    <a:pt x="3079" y="4"/>
                  </a:lnTo>
                  <a:lnTo>
                    <a:pt x="3079" y="4"/>
                  </a:lnTo>
                  <a:lnTo>
                    <a:pt x="3586" y="296"/>
                  </a:lnTo>
                  <a:lnTo>
                    <a:pt x="3586" y="296"/>
                  </a:lnTo>
                  <a:lnTo>
                    <a:pt x="3593" y="292"/>
                  </a:lnTo>
                  <a:lnTo>
                    <a:pt x="3084" y="0"/>
                  </a:lnTo>
                  <a:close/>
                  <a:moveTo>
                    <a:pt x="3604" y="303"/>
                  </a:moveTo>
                  <a:lnTo>
                    <a:pt x="3601" y="305"/>
                  </a:lnTo>
                  <a:lnTo>
                    <a:pt x="3601" y="305"/>
                  </a:lnTo>
                  <a:lnTo>
                    <a:pt x="4109" y="597"/>
                  </a:lnTo>
                  <a:lnTo>
                    <a:pt x="4109" y="597"/>
                  </a:lnTo>
                  <a:lnTo>
                    <a:pt x="4112" y="595"/>
                  </a:lnTo>
                  <a:lnTo>
                    <a:pt x="3604" y="303"/>
                  </a:lnTo>
                  <a:close/>
                  <a:moveTo>
                    <a:pt x="2630" y="271"/>
                  </a:moveTo>
                  <a:lnTo>
                    <a:pt x="3127" y="563"/>
                  </a:lnTo>
                  <a:lnTo>
                    <a:pt x="2630" y="855"/>
                  </a:lnTo>
                  <a:lnTo>
                    <a:pt x="2121" y="563"/>
                  </a:lnTo>
                  <a:lnTo>
                    <a:pt x="2630" y="271"/>
                  </a:lnTo>
                  <a:close/>
                  <a:moveTo>
                    <a:pt x="2111" y="574"/>
                  </a:moveTo>
                  <a:lnTo>
                    <a:pt x="2608" y="866"/>
                  </a:lnTo>
                  <a:lnTo>
                    <a:pt x="2111" y="1158"/>
                  </a:lnTo>
                  <a:lnTo>
                    <a:pt x="1602" y="866"/>
                  </a:lnTo>
                  <a:lnTo>
                    <a:pt x="2111" y="574"/>
                  </a:lnTo>
                  <a:close/>
                  <a:moveTo>
                    <a:pt x="3138" y="574"/>
                  </a:moveTo>
                  <a:lnTo>
                    <a:pt x="3647" y="866"/>
                  </a:lnTo>
                  <a:lnTo>
                    <a:pt x="3138" y="1158"/>
                  </a:lnTo>
                  <a:lnTo>
                    <a:pt x="2641" y="866"/>
                  </a:lnTo>
                  <a:lnTo>
                    <a:pt x="3138" y="574"/>
                  </a:lnTo>
                  <a:close/>
                  <a:moveTo>
                    <a:pt x="4642" y="898"/>
                  </a:moveTo>
                  <a:lnTo>
                    <a:pt x="4637" y="901"/>
                  </a:lnTo>
                  <a:lnTo>
                    <a:pt x="5139" y="1191"/>
                  </a:lnTo>
                  <a:lnTo>
                    <a:pt x="5139" y="1191"/>
                  </a:lnTo>
                  <a:lnTo>
                    <a:pt x="5140" y="1190"/>
                  </a:lnTo>
                  <a:lnTo>
                    <a:pt x="4642" y="898"/>
                  </a:lnTo>
                  <a:close/>
                  <a:moveTo>
                    <a:pt x="5161" y="1201"/>
                  </a:moveTo>
                  <a:lnTo>
                    <a:pt x="5159" y="1203"/>
                  </a:lnTo>
                  <a:lnTo>
                    <a:pt x="5410" y="1347"/>
                  </a:lnTo>
                  <a:lnTo>
                    <a:pt x="5161" y="1201"/>
                  </a:lnTo>
                  <a:close/>
                  <a:moveTo>
                    <a:pt x="1580" y="866"/>
                  </a:moveTo>
                  <a:lnTo>
                    <a:pt x="2089" y="1158"/>
                  </a:lnTo>
                  <a:lnTo>
                    <a:pt x="1580" y="1450"/>
                  </a:lnTo>
                  <a:lnTo>
                    <a:pt x="1083" y="1158"/>
                  </a:lnTo>
                  <a:lnTo>
                    <a:pt x="1580" y="866"/>
                  </a:lnTo>
                  <a:close/>
                  <a:moveTo>
                    <a:pt x="3658" y="866"/>
                  </a:moveTo>
                  <a:lnTo>
                    <a:pt x="4166" y="1158"/>
                  </a:lnTo>
                  <a:lnTo>
                    <a:pt x="3658" y="1450"/>
                  </a:lnTo>
                  <a:lnTo>
                    <a:pt x="3160" y="1158"/>
                  </a:lnTo>
                  <a:lnTo>
                    <a:pt x="3658" y="866"/>
                  </a:lnTo>
                  <a:close/>
                  <a:moveTo>
                    <a:pt x="1061" y="1169"/>
                  </a:moveTo>
                  <a:lnTo>
                    <a:pt x="1559" y="1461"/>
                  </a:lnTo>
                  <a:lnTo>
                    <a:pt x="1061" y="1753"/>
                  </a:lnTo>
                  <a:lnTo>
                    <a:pt x="553" y="1461"/>
                  </a:lnTo>
                  <a:lnTo>
                    <a:pt x="1061" y="1169"/>
                  </a:lnTo>
                  <a:close/>
                  <a:moveTo>
                    <a:pt x="2597" y="877"/>
                  </a:moveTo>
                  <a:lnTo>
                    <a:pt x="3127" y="1158"/>
                  </a:lnTo>
                  <a:lnTo>
                    <a:pt x="2630" y="1450"/>
                  </a:lnTo>
                  <a:lnTo>
                    <a:pt x="2100" y="1169"/>
                  </a:lnTo>
                  <a:lnTo>
                    <a:pt x="2608" y="1461"/>
                  </a:lnTo>
                  <a:lnTo>
                    <a:pt x="2100" y="1753"/>
                  </a:lnTo>
                  <a:lnTo>
                    <a:pt x="1602" y="1461"/>
                  </a:lnTo>
                  <a:lnTo>
                    <a:pt x="2100" y="1169"/>
                  </a:lnTo>
                  <a:lnTo>
                    <a:pt x="2597" y="877"/>
                  </a:lnTo>
                  <a:close/>
                  <a:moveTo>
                    <a:pt x="3138" y="1169"/>
                  </a:moveTo>
                  <a:lnTo>
                    <a:pt x="3647" y="1461"/>
                  </a:lnTo>
                  <a:lnTo>
                    <a:pt x="3138" y="1753"/>
                  </a:lnTo>
                  <a:lnTo>
                    <a:pt x="2641" y="1461"/>
                  </a:lnTo>
                  <a:lnTo>
                    <a:pt x="3138" y="1169"/>
                  </a:lnTo>
                  <a:close/>
                  <a:moveTo>
                    <a:pt x="4177" y="1169"/>
                  </a:moveTo>
                  <a:lnTo>
                    <a:pt x="4685" y="1461"/>
                  </a:lnTo>
                  <a:lnTo>
                    <a:pt x="4177" y="1753"/>
                  </a:lnTo>
                  <a:lnTo>
                    <a:pt x="3668" y="1461"/>
                  </a:lnTo>
                  <a:lnTo>
                    <a:pt x="4177" y="1169"/>
                  </a:lnTo>
                  <a:close/>
                  <a:moveTo>
                    <a:pt x="5981" y="1676"/>
                  </a:moveTo>
                  <a:lnTo>
                    <a:pt x="6174" y="1788"/>
                  </a:lnTo>
                  <a:lnTo>
                    <a:pt x="6174" y="1788"/>
                  </a:lnTo>
                  <a:lnTo>
                    <a:pt x="6178" y="1785"/>
                  </a:lnTo>
                  <a:lnTo>
                    <a:pt x="5981" y="1676"/>
                  </a:lnTo>
                  <a:close/>
                  <a:moveTo>
                    <a:pt x="1580" y="1472"/>
                  </a:moveTo>
                  <a:lnTo>
                    <a:pt x="2078" y="1764"/>
                  </a:lnTo>
                  <a:lnTo>
                    <a:pt x="1580" y="2045"/>
                  </a:lnTo>
                  <a:lnTo>
                    <a:pt x="1072" y="1764"/>
                  </a:lnTo>
                  <a:lnTo>
                    <a:pt x="1580" y="1472"/>
                  </a:lnTo>
                  <a:close/>
                  <a:moveTo>
                    <a:pt x="2619" y="1472"/>
                  </a:moveTo>
                  <a:lnTo>
                    <a:pt x="3127" y="1764"/>
                  </a:lnTo>
                  <a:lnTo>
                    <a:pt x="2619" y="2045"/>
                  </a:lnTo>
                  <a:lnTo>
                    <a:pt x="2111" y="1764"/>
                  </a:lnTo>
                  <a:lnTo>
                    <a:pt x="2619" y="1472"/>
                  </a:lnTo>
                  <a:close/>
                  <a:moveTo>
                    <a:pt x="3658" y="1472"/>
                  </a:moveTo>
                  <a:lnTo>
                    <a:pt x="4166" y="1764"/>
                  </a:lnTo>
                  <a:lnTo>
                    <a:pt x="3658" y="2045"/>
                  </a:lnTo>
                  <a:lnTo>
                    <a:pt x="3160" y="1764"/>
                  </a:lnTo>
                  <a:lnTo>
                    <a:pt x="3658" y="1472"/>
                  </a:lnTo>
                  <a:close/>
                  <a:moveTo>
                    <a:pt x="4696" y="1472"/>
                  </a:moveTo>
                  <a:lnTo>
                    <a:pt x="5194" y="1764"/>
                  </a:lnTo>
                  <a:lnTo>
                    <a:pt x="4696" y="2045"/>
                  </a:lnTo>
                  <a:lnTo>
                    <a:pt x="4188" y="1764"/>
                  </a:lnTo>
                  <a:lnTo>
                    <a:pt x="4696" y="1472"/>
                  </a:lnTo>
                  <a:close/>
                  <a:moveTo>
                    <a:pt x="531" y="1472"/>
                  </a:moveTo>
                  <a:lnTo>
                    <a:pt x="1039" y="1764"/>
                  </a:lnTo>
                  <a:lnTo>
                    <a:pt x="531" y="2056"/>
                  </a:lnTo>
                  <a:lnTo>
                    <a:pt x="33" y="1764"/>
                  </a:lnTo>
                  <a:lnTo>
                    <a:pt x="531" y="1472"/>
                  </a:lnTo>
                  <a:close/>
                  <a:moveTo>
                    <a:pt x="1050" y="1764"/>
                  </a:moveTo>
                  <a:lnTo>
                    <a:pt x="1559" y="2056"/>
                  </a:lnTo>
                  <a:lnTo>
                    <a:pt x="1050" y="2348"/>
                  </a:lnTo>
                  <a:lnTo>
                    <a:pt x="553" y="2056"/>
                  </a:lnTo>
                  <a:lnTo>
                    <a:pt x="1050" y="1764"/>
                  </a:lnTo>
                  <a:close/>
                  <a:moveTo>
                    <a:pt x="2089" y="1764"/>
                  </a:moveTo>
                  <a:lnTo>
                    <a:pt x="2597" y="2056"/>
                  </a:lnTo>
                  <a:lnTo>
                    <a:pt x="2089" y="2348"/>
                  </a:lnTo>
                  <a:lnTo>
                    <a:pt x="1591" y="2056"/>
                  </a:lnTo>
                  <a:lnTo>
                    <a:pt x="2089" y="1764"/>
                  </a:lnTo>
                  <a:close/>
                  <a:moveTo>
                    <a:pt x="3138" y="1764"/>
                  </a:moveTo>
                  <a:lnTo>
                    <a:pt x="3636" y="2056"/>
                  </a:lnTo>
                  <a:lnTo>
                    <a:pt x="3138" y="2348"/>
                  </a:lnTo>
                  <a:lnTo>
                    <a:pt x="2630" y="2056"/>
                  </a:lnTo>
                  <a:lnTo>
                    <a:pt x="3138" y="1764"/>
                  </a:lnTo>
                  <a:close/>
                  <a:moveTo>
                    <a:pt x="4177" y="1764"/>
                  </a:moveTo>
                  <a:lnTo>
                    <a:pt x="4685" y="2056"/>
                  </a:lnTo>
                  <a:lnTo>
                    <a:pt x="4177" y="2348"/>
                  </a:lnTo>
                  <a:lnTo>
                    <a:pt x="3668" y="2056"/>
                  </a:lnTo>
                  <a:lnTo>
                    <a:pt x="4177" y="1764"/>
                  </a:lnTo>
                  <a:close/>
                  <a:moveTo>
                    <a:pt x="5216" y="1764"/>
                  </a:moveTo>
                  <a:lnTo>
                    <a:pt x="5713" y="2056"/>
                  </a:lnTo>
                  <a:lnTo>
                    <a:pt x="5216" y="2348"/>
                  </a:lnTo>
                  <a:lnTo>
                    <a:pt x="4707" y="2056"/>
                  </a:lnTo>
                  <a:lnTo>
                    <a:pt x="5216" y="1764"/>
                  </a:lnTo>
                  <a:close/>
                  <a:moveTo>
                    <a:pt x="1570" y="2067"/>
                  </a:moveTo>
                  <a:lnTo>
                    <a:pt x="2078" y="2359"/>
                  </a:lnTo>
                  <a:lnTo>
                    <a:pt x="1570" y="2651"/>
                  </a:lnTo>
                  <a:lnTo>
                    <a:pt x="1061" y="2359"/>
                  </a:lnTo>
                  <a:lnTo>
                    <a:pt x="1570" y="2067"/>
                  </a:lnTo>
                  <a:close/>
                  <a:moveTo>
                    <a:pt x="2608" y="2067"/>
                  </a:moveTo>
                  <a:lnTo>
                    <a:pt x="3117" y="2359"/>
                  </a:lnTo>
                  <a:lnTo>
                    <a:pt x="2608" y="2651"/>
                  </a:lnTo>
                  <a:lnTo>
                    <a:pt x="2111" y="2359"/>
                  </a:lnTo>
                  <a:lnTo>
                    <a:pt x="2608" y="2067"/>
                  </a:lnTo>
                  <a:close/>
                  <a:moveTo>
                    <a:pt x="3658" y="2067"/>
                  </a:moveTo>
                  <a:lnTo>
                    <a:pt x="4155" y="2359"/>
                  </a:lnTo>
                  <a:lnTo>
                    <a:pt x="3658" y="2651"/>
                  </a:lnTo>
                  <a:lnTo>
                    <a:pt x="3149" y="2359"/>
                  </a:lnTo>
                  <a:lnTo>
                    <a:pt x="3658" y="2067"/>
                  </a:lnTo>
                  <a:close/>
                  <a:moveTo>
                    <a:pt x="4696" y="2067"/>
                  </a:moveTo>
                  <a:lnTo>
                    <a:pt x="5194" y="2359"/>
                  </a:lnTo>
                  <a:lnTo>
                    <a:pt x="4696" y="2651"/>
                  </a:lnTo>
                  <a:lnTo>
                    <a:pt x="4188" y="2359"/>
                  </a:lnTo>
                  <a:lnTo>
                    <a:pt x="4696" y="2067"/>
                  </a:lnTo>
                  <a:close/>
                  <a:moveTo>
                    <a:pt x="2089" y="2359"/>
                  </a:moveTo>
                  <a:lnTo>
                    <a:pt x="2587" y="2651"/>
                  </a:lnTo>
                  <a:lnTo>
                    <a:pt x="2089" y="2943"/>
                  </a:lnTo>
                  <a:lnTo>
                    <a:pt x="1580" y="2651"/>
                  </a:lnTo>
                  <a:lnTo>
                    <a:pt x="2089" y="2359"/>
                  </a:lnTo>
                  <a:close/>
                  <a:moveTo>
                    <a:pt x="3127" y="2359"/>
                  </a:moveTo>
                  <a:lnTo>
                    <a:pt x="3636" y="2651"/>
                  </a:lnTo>
                  <a:lnTo>
                    <a:pt x="3127" y="2943"/>
                  </a:lnTo>
                  <a:lnTo>
                    <a:pt x="2630" y="2651"/>
                  </a:lnTo>
                  <a:lnTo>
                    <a:pt x="3127" y="2359"/>
                  </a:lnTo>
                  <a:close/>
                  <a:moveTo>
                    <a:pt x="4166" y="2359"/>
                  </a:moveTo>
                  <a:lnTo>
                    <a:pt x="4675" y="2651"/>
                  </a:lnTo>
                  <a:lnTo>
                    <a:pt x="4166" y="2943"/>
                  </a:lnTo>
                  <a:lnTo>
                    <a:pt x="3668" y="2651"/>
                  </a:lnTo>
                  <a:lnTo>
                    <a:pt x="4166" y="2359"/>
                  </a:lnTo>
                  <a:close/>
                  <a:moveTo>
                    <a:pt x="2608" y="2662"/>
                  </a:moveTo>
                  <a:lnTo>
                    <a:pt x="3106" y="2954"/>
                  </a:lnTo>
                  <a:lnTo>
                    <a:pt x="2608" y="3246"/>
                  </a:lnTo>
                  <a:lnTo>
                    <a:pt x="2100" y="2954"/>
                  </a:lnTo>
                  <a:lnTo>
                    <a:pt x="2608" y="2662"/>
                  </a:lnTo>
                  <a:close/>
                  <a:moveTo>
                    <a:pt x="3647" y="2662"/>
                  </a:moveTo>
                  <a:lnTo>
                    <a:pt x="4155" y="2954"/>
                  </a:lnTo>
                  <a:lnTo>
                    <a:pt x="3647" y="3246"/>
                  </a:lnTo>
                  <a:lnTo>
                    <a:pt x="3138" y="2954"/>
                  </a:lnTo>
                  <a:lnTo>
                    <a:pt x="3647" y="2662"/>
                  </a:lnTo>
                  <a:close/>
                  <a:moveTo>
                    <a:pt x="3127" y="2965"/>
                  </a:moveTo>
                  <a:lnTo>
                    <a:pt x="3625" y="3257"/>
                  </a:lnTo>
                  <a:lnTo>
                    <a:pt x="3127" y="3549"/>
                  </a:lnTo>
                  <a:lnTo>
                    <a:pt x="2619" y="3257"/>
                  </a:lnTo>
                  <a:lnTo>
                    <a:pt x="3127" y="2965"/>
                  </a:lnTo>
                  <a:close/>
                  <a:moveTo>
                    <a:pt x="3073" y="0"/>
                  </a:moveTo>
                  <a:lnTo>
                    <a:pt x="1" y="1764"/>
                  </a:lnTo>
                  <a:lnTo>
                    <a:pt x="520" y="2067"/>
                  </a:lnTo>
                  <a:lnTo>
                    <a:pt x="1039" y="2359"/>
                  </a:lnTo>
                  <a:lnTo>
                    <a:pt x="1559" y="2662"/>
                  </a:lnTo>
                  <a:lnTo>
                    <a:pt x="2587" y="3257"/>
                  </a:lnTo>
                  <a:lnTo>
                    <a:pt x="3117" y="3571"/>
                  </a:lnTo>
                  <a:lnTo>
                    <a:pt x="6189" y="1796"/>
                  </a:lnTo>
                  <a:lnTo>
                    <a:pt x="6174" y="1788"/>
                  </a:lnTo>
                  <a:lnTo>
                    <a:pt x="6174" y="1788"/>
                  </a:lnTo>
                  <a:lnTo>
                    <a:pt x="5724" y="2045"/>
                  </a:lnTo>
                  <a:lnTo>
                    <a:pt x="5226" y="1764"/>
                  </a:lnTo>
                  <a:lnTo>
                    <a:pt x="5670" y="1504"/>
                  </a:lnTo>
                  <a:lnTo>
                    <a:pt x="5981" y="1676"/>
                  </a:lnTo>
                  <a:lnTo>
                    <a:pt x="5981" y="1676"/>
                  </a:lnTo>
                  <a:lnTo>
                    <a:pt x="5410" y="1347"/>
                  </a:lnTo>
                  <a:lnTo>
                    <a:pt x="5659" y="1493"/>
                  </a:lnTo>
                  <a:lnTo>
                    <a:pt x="5216" y="1753"/>
                  </a:lnTo>
                  <a:lnTo>
                    <a:pt x="4707" y="1461"/>
                  </a:lnTo>
                  <a:lnTo>
                    <a:pt x="5159" y="1203"/>
                  </a:lnTo>
                  <a:lnTo>
                    <a:pt x="5139" y="1191"/>
                  </a:lnTo>
                  <a:lnTo>
                    <a:pt x="5139" y="1191"/>
                  </a:lnTo>
                  <a:lnTo>
                    <a:pt x="4696" y="1450"/>
                  </a:lnTo>
                  <a:lnTo>
                    <a:pt x="4188" y="1158"/>
                  </a:lnTo>
                  <a:lnTo>
                    <a:pt x="4637" y="901"/>
                  </a:lnTo>
                  <a:lnTo>
                    <a:pt x="4631" y="898"/>
                  </a:lnTo>
                  <a:lnTo>
                    <a:pt x="4177" y="1158"/>
                  </a:lnTo>
                  <a:lnTo>
                    <a:pt x="3668" y="866"/>
                  </a:lnTo>
                  <a:lnTo>
                    <a:pt x="4123" y="606"/>
                  </a:lnTo>
                  <a:lnTo>
                    <a:pt x="4631" y="898"/>
                  </a:lnTo>
                  <a:lnTo>
                    <a:pt x="4631" y="898"/>
                  </a:lnTo>
                  <a:lnTo>
                    <a:pt x="4109" y="597"/>
                  </a:lnTo>
                  <a:lnTo>
                    <a:pt x="4109" y="597"/>
                  </a:lnTo>
                  <a:lnTo>
                    <a:pt x="3658" y="855"/>
                  </a:lnTo>
                  <a:lnTo>
                    <a:pt x="3160" y="563"/>
                  </a:lnTo>
                  <a:lnTo>
                    <a:pt x="3601" y="305"/>
                  </a:lnTo>
                  <a:lnTo>
                    <a:pt x="3601" y="305"/>
                  </a:lnTo>
                  <a:lnTo>
                    <a:pt x="3586" y="296"/>
                  </a:lnTo>
                  <a:lnTo>
                    <a:pt x="3586" y="296"/>
                  </a:lnTo>
                  <a:lnTo>
                    <a:pt x="3138" y="552"/>
                  </a:lnTo>
                  <a:lnTo>
                    <a:pt x="2641" y="271"/>
                  </a:lnTo>
                  <a:lnTo>
                    <a:pt x="3079" y="4"/>
                  </a:lnTo>
                  <a:lnTo>
                    <a:pt x="3079" y="4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8" name="Google Shape;6710;p89"/>
            <p:cNvSpPr/>
            <p:nvPr/>
          </p:nvSpPr>
          <p:spPr>
            <a:xfrm>
              <a:off x="5902875" y="3959525"/>
              <a:ext cx="26550" cy="15175"/>
            </a:xfrm>
            <a:custGeom>
              <a:rect l="l" t="t" r="r" b="b"/>
              <a:pathLst>
                <a:path w="1062" h="607" extrusionOk="0">
                  <a:moveTo>
                    <a:pt x="347" y="0"/>
                  </a:moveTo>
                  <a:lnTo>
                    <a:pt x="1" y="195"/>
                  </a:lnTo>
                  <a:lnTo>
                    <a:pt x="715" y="606"/>
                  </a:lnTo>
                  <a:lnTo>
                    <a:pt x="1061" y="40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9" name="Google Shape;6711;p89"/>
            <p:cNvSpPr/>
            <p:nvPr/>
          </p:nvSpPr>
          <p:spPr>
            <a:xfrm>
              <a:off x="5924800" y="3957075"/>
              <a:ext cx="17600" cy="10325"/>
            </a:xfrm>
            <a:custGeom>
              <a:rect l="l" t="t" r="r" b="b"/>
              <a:pathLst>
                <a:path w="704" h="412" extrusionOk="0">
                  <a:moveTo>
                    <a:pt x="346" y="1"/>
                  </a:moveTo>
                  <a:lnTo>
                    <a:pt x="0" y="207"/>
                  </a:lnTo>
                  <a:lnTo>
                    <a:pt x="346" y="412"/>
                  </a:lnTo>
                  <a:lnTo>
                    <a:pt x="703" y="207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0" name="Google Shape;6712;p89"/>
            <p:cNvSpPr/>
            <p:nvPr/>
          </p:nvSpPr>
          <p:spPr>
            <a:xfrm>
              <a:off x="5920475" y="3939775"/>
              <a:ext cx="34900" cy="20050"/>
            </a:xfrm>
            <a:custGeom>
              <a:rect l="l" t="t" r="r" b="b"/>
              <a:pathLst>
                <a:path w="1396" h="802" extrusionOk="0">
                  <a:moveTo>
                    <a:pt x="357" y="1"/>
                  </a:moveTo>
                  <a:lnTo>
                    <a:pt x="0" y="206"/>
                  </a:lnTo>
                  <a:lnTo>
                    <a:pt x="1039" y="801"/>
                  </a:lnTo>
                  <a:lnTo>
                    <a:pt x="1396" y="596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1" name="Google Shape;6713;p89"/>
            <p:cNvSpPr/>
            <p:nvPr/>
          </p:nvSpPr>
          <p:spPr>
            <a:xfrm>
              <a:off x="5925325" y="3927600"/>
              <a:ext cx="42775" cy="24650"/>
            </a:xfrm>
            <a:custGeom>
              <a:rect l="l" t="t" r="r" b="b"/>
              <a:pathLst>
                <a:path w="1710" h="985" extrusionOk="0">
                  <a:moveTo>
                    <a:pt x="358" y="1"/>
                  </a:moveTo>
                  <a:lnTo>
                    <a:pt x="1" y="206"/>
                  </a:lnTo>
                  <a:lnTo>
                    <a:pt x="1364" y="985"/>
                  </a:lnTo>
                  <a:lnTo>
                    <a:pt x="1710" y="79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2" name="Google Shape;6714;p89"/>
            <p:cNvSpPr/>
            <p:nvPr/>
          </p:nvSpPr>
          <p:spPr>
            <a:xfrm>
              <a:off x="5927225" y="3913800"/>
              <a:ext cx="53850" cy="31150"/>
            </a:xfrm>
            <a:custGeom>
              <a:rect l="l" t="t" r="r" b="b"/>
              <a:pathLst>
                <a:path w="2154" h="1246" extrusionOk="0">
                  <a:moveTo>
                    <a:pt x="347" y="1"/>
                  </a:moveTo>
                  <a:lnTo>
                    <a:pt x="1" y="207"/>
                  </a:lnTo>
                  <a:lnTo>
                    <a:pt x="1807" y="1245"/>
                  </a:lnTo>
                  <a:lnTo>
                    <a:pt x="2153" y="104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3" name="Google Shape;6715;p89"/>
            <p:cNvSpPr/>
            <p:nvPr/>
          </p:nvSpPr>
          <p:spPr>
            <a:xfrm>
              <a:off x="5635925" y="3977925"/>
              <a:ext cx="477150" cy="275625"/>
            </a:xfrm>
            <a:custGeom>
              <a:rect l="l" t="t" r="r" b="b"/>
              <a:pathLst>
                <a:path w="19086" h="11025" extrusionOk="0">
                  <a:moveTo>
                    <a:pt x="17019" y="54"/>
                  </a:moveTo>
                  <a:lnTo>
                    <a:pt x="17614" y="400"/>
                  </a:lnTo>
                  <a:lnTo>
                    <a:pt x="15774" y="1471"/>
                  </a:lnTo>
                  <a:lnTo>
                    <a:pt x="15169" y="1125"/>
                  </a:lnTo>
                  <a:lnTo>
                    <a:pt x="17019" y="54"/>
                  </a:lnTo>
                  <a:close/>
                  <a:moveTo>
                    <a:pt x="17668" y="422"/>
                  </a:moveTo>
                  <a:lnTo>
                    <a:pt x="18295" y="790"/>
                  </a:lnTo>
                  <a:lnTo>
                    <a:pt x="16445" y="1850"/>
                  </a:lnTo>
                  <a:lnTo>
                    <a:pt x="15818" y="1493"/>
                  </a:lnTo>
                  <a:lnTo>
                    <a:pt x="17668" y="422"/>
                  </a:lnTo>
                  <a:close/>
                  <a:moveTo>
                    <a:pt x="18339" y="811"/>
                  </a:moveTo>
                  <a:lnTo>
                    <a:pt x="18966" y="1168"/>
                  </a:lnTo>
                  <a:lnTo>
                    <a:pt x="17116" y="2240"/>
                  </a:lnTo>
                  <a:lnTo>
                    <a:pt x="16489" y="1883"/>
                  </a:lnTo>
                  <a:lnTo>
                    <a:pt x="18339" y="811"/>
                  </a:lnTo>
                  <a:close/>
                  <a:moveTo>
                    <a:pt x="15136" y="1147"/>
                  </a:moveTo>
                  <a:lnTo>
                    <a:pt x="15731" y="1493"/>
                  </a:lnTo>
                  <a:lnTo>
                    <a:pt x="13892" y="2553"/>
                  </a:lnTo>
                  <a:lnTo>
                    <a:pt x="13286" y="2207"/>
                  </a:lnTo>
                  <a:lnTo>
                    <a:pt x="15136" y="1147"/>
                  </a:lnTo>
                  <a:close/>
                  <a:moveTo>
                    <a:pt x="15774" y="1515"/>
                  </a:moveTo>
                  <a:lnTo>
                    <a:pt x="16402" y="1883"/>
                  </a:lnTo>
                  <a:lnTo>
                    <a:pt x="14563" y="2943"/>
                  </a:lnTo>
                  <a:lnTo>
                    <a:pt x="13935" y="2575"/>
                  </a:lnTo>
                  <a:lnTo>
                    <a:pt x="15774" y="1515"/>
                  </a:lnTo>
                  <a:close/>
                  <a:moveTo>
                    <a:pt x="16456" y="1904"/>
                  </a:moveTo>
                  <a:lnTo>
                    <a:pt x="17084" y="2261"/>
                  </a:lnTo>
                  <a:lnTo>
                    <a:pt x="15234" y="3332"/>
                  </a:lnTo>
                  <a:lnTo>
                    <a:pt x="14606" y="2964"/>
                  </a:lnTo>
                  <a:lnTo>
                    <a:pt x="16456" y="1904"/>
                  </a:lnTo>
                  <a:close/>
                  <a:moveTo>
                    <a:pt x="13254" y="2229"/>
                  </a:moveTo>
                  <a:lnTo>
                    <a:pt x="13860" y="2575"/>
                  </a:lnTo>
                  <a:lnTo>
                    <a:pt x="12010" y="3646"/>
                  </a:lnTo>
                  <a:lnTo>
                    <a:pt x="11414" y="3300"/>
                  </a:lnTo>
                  <a:lnTo>
                    <a:pt x="13254" y="2229"/>
                  </a:lnTo>
                  <a:close/>
                  <a:moveTo>
                    <a:pt x="13935" y="2607"/>
                  </a:moveTo>
                  <a:lnTo>
                    <a:pt x="14519" y="2964"/>
                  </a:lnTo>
                  <a:lnTo>
                    <a:pt x="12713" y="4035"/>
                  </a:lnTo>
                  <a:lnTo>
                    <a:pt x="12085" y="3678"/>
                  </a:lnTo>
                  <a:lnTo>
                    <a:pt x="13935" y="2607"/>
                  </a:lnTo>
                  <a:close/>
                  <a:moveTo>
                    <a:pt x="14574" y="2986"/>
                  </a:moveTo>
                  <a:lnTo>
                    <a:pt x="15201" y="3354"/>
                  </a:lnTo>
                  <a:lnTo>
                    <a:pt x="13351" y="4414"/>
                  </a:lnTo>
                  <a:lnTo>
                    <a:pt x="12734" y="4057"/>
                  </a:lnTo>
                  <a:lnTo>
                    <a:pt x="14574" y="2986"/>
                  </a:lnTo>
                  <a:close/>
                  <a:moveTo>
                    <a:pt x="11382" y="3321"/>
                  </a:moveTo>
                  <a:lnTo>
                    <a:pt x="11977" y="3668"/>
                  </a:lnTo>
                  <a:lnTo>
                    <a:pt x="10138" y="4739"/>
                  </a:lnTo>
                  <a:lnTo>
                    <a:pt x="9532" y="4382"/>
                  </a:lnTo>
                  <a:lnTo>
                    <a:pt x="11382" y="3321"/>
                  </a:lnTo>
                  <a:close/>
                  <a:moveTo>
                    <a:pt x="12053" y="3689"/>
                  </a:moveTo>
                  <a:lnTo>
                    <a:pt x="12648" y="4057"/>
                  </a:lnTo>
                  <a:lnTo>
                    <a:pt x="10841" y="5117"/>
                  </a:lnTo>
                  <a:lnTo>
                    <a:pt x="10214" y="4760"/>
                  </a:lnTo>
                  <a:lnTo>
                    <a:pt x="12053" y="3689"/>
                  </a:lnTo>
                  <a:close/>
                  <a:moveTo>
                    <a:pt x="12691" y="4079"/>
                  </a:moveTo>
                  <a:lnTo>
                    <a:pt x="13319" y="4436"/>
                  </a:lnTo>
                  <a:lnTo>
                    <a:pt x="11469" y="5507"/>
                  </a:lnTo>
                  <a:lnTo>
                    <a:pt x="10841" y="5139"/>
                  </a:lnTo>
                  <a:lnTo>
                    <a:pt x="12691" y="4079"/>
                  </a:lnTo>
                  <a:close/>
                  <a:moveTo>
                    <a:pt x="9489" y="4414"/>
                  </a:moveTo>
                  <a:lnTo>
                    <a:pt x="10095" y="4760"/>
                  </a:lnTo>
                  <a:lnTo>
                    <a:pt x="8245" y="5821"/>
                  </a:lnTo>
                  <a:lnTo>
                    <a:pt x="7650" y="5474"/>
                  </a:lnTo>
                  <a:lnTo>
                    <a:pt x="9489" y="4414"/>
                  </a:lnTo>
                  <a:close/>
                  <a:moveTo>
                    <a:pt x="10138" y="4782"/>
                  </a:moveTo>
                  <a:lnTo>
                    <a:pt x="10755" y="5139"/>
                  </a:lnTo>
                  <a:lnTo>
                    <a:pt x="8915" y="6210"/>
                  </a:lnTo>
                  <a:lnTo>
                    <a:pt x="8288" y="5842"/>
                  </a:lnTo>
                  <a:lnTo>
                    <a:pt x="10138" y="4782"/>
                  </a:lnTo>
                  <a:close/>
                  <a:moveTo>
                    <a:pt x="10798" y="5171"/>
                  </a:moveTo>
                  <a:lnTo>
                    <a:pt x="11425" y="5528"/>
                  </a:lnTo>
                  <a:lnTo>
                    <a:pt x="9586" y="6600"/>
                  </a:lnTo>
                  <a:lnTo>
                    <a:pt x="8959" y="6232"/>
                  </a:lnTo>
                  <a:lnTo>
                    <a:pt x="10798" y="5171"/>
                  </a:lnTo>
                  <a:close/>
                  <a:moveTo>
                    <a:pt x="7606" y="5496"/>
                  </a:moveTo>
                  <a:lnTo>
                    <a:pt x="8201" y="5842"/>
                  </a:lnTo>
                  <a:lnTo>
                    <a:pt x="6362" y="6913"/>
                  </a:lnTo>
                  <a:lnTo>
                    <a:pt x="5756" y="6567"/>
                  </a:lnTo>
                  <a:lnTo>
                    <a:pt x="7606" y="5496"/>
                  </a:lnTo>
                  <a:close/>
                  <a:moveTo>
                    <a:pt x="8255" y="5875"/>
                  </a:moveTo>
                  <a:lnTo>
                    <a:pt x="8883" y="6232"/>
                  </a:lnTo>
                  <a:lnTo>
                    <a:pt x="7033" y="7292"/>
                  </a:lnTo>
                  <a:lnTo>
                    <a:pt x="6405" y="6935"/>
                  </a:lnTo>
                  <a:lnTo>
                    <a:pt x="8255" y="5875"/>
                  </a:lnTo>
                  <a:close/>
                  <a:moveTo>
                    <a:pt x="8948" y="6264"/>
                  </a:moveTo>
                  <a:lnTo>
                    <a:pt x="9554" y="6621"/>
                  </a:lnTo>
                  <a:lnTo>
                    <a:pt x="7725" y="7692"/>
                  </a:lnTo>
                  <a:lnTo>
                    <a:pt x="7098" y="7324"/>
                  </a:lnTo>
                  <a:lnTo>
                    <a:pt x="8948" y="6264"/>
                  </a:lnTo>
                  <a:close/>
                  <a:moveTo>
                    <a:pt x="5724" y="6589"/>
                  </a:moveTo>
                  <a:lnTo>
                    <a:pt x="6330" y="6935"/>
                  </a:lnTo>
                  <a:lnTo>
                    <a:pt x="4480" y="7995"/>
                  </a:lnTo>
                  <a:lnTo>
                    <a:pt x="3885" y="7649"/>
                  </a:lnTo>
                  <a:lnTo>
                    <a:pt x="5724" y="6589"/>
                  </a:lnTo>
                  <a:close/>
                  <a:moveTo>
                    <a:pt x="6373" y="6957"/>
                  </a:moveTo>
                  <a:lnTo>
                    <a:pt x="7000" y="7324"/>
                  </a:lnTo>
                  <a:lnTo>
                    <a:pt x="5150" y="8385"/>
                  </a:lnTo>
                  <a:lnTo>
                    <a:pt x="4523" y="8028"/>
                  </a:lnTo>
                  <a:lnTo>
                    <a:pt x="6373" y="6957"/>
                  </a:lnTo>
                  <a:close/>
                  <a:moveTo>
                    <a:pt x="7044" y="7346"/>
                  </a:moveTo>
                  <a:lnTo>
                    <a:pt x="7671" y="7703"/>
                  </a:lnTo>
                  <a:lnTo>
                    <a:pt x="5821" y="8774"/>
                  </a:lnTo>
                  <a:lnTo>
                    <a:pt x="5205" y="8406"/>
                  </a:lnTo>
                  <a:lnTo>
                    <a:pt x="7044" y="7346"/>
                  </a:lnTo>
                  <a:close/>
                  <a:moveTo>
                    <a:pt x="3852" y="7681"/>
                  </a:moveTo>
                  <a:lnTo>
                    <a:pt x="4447" y="8028"/>
                  </a:lnTo>
                  <a:lnTo>
                    <a:pt x="2608" y="9088"/>
                  </a:lnTo>
                  <a:lnTo>
                    <a:pt x="2002" y="8742"/>
                  </a:lnTo>
                  <a:lnTo>
                    <a:pt x="3852" y="7681"/>
                  </a:lnTo>
                  <a:close/>
                  <a:moveTo>
                    <a:pt x="4501" y="8049"/>
                  </a:moveTo>
                  <a:lnTo>
                    <a:pt x="5129" y="8406"/>
                  </a:lnTo>
                  <a:lnTo>
                    <a:pt x="3279" y="9477"/>
                  </a:lnTo>
                  <a:lnTo>
                    <a:pt x="2651" y="9109"/>
                  </a:lnTo>
                  <a:lnTo>
                    <a:pt x="4501" y="8049"/>
                  </a:lnTo>
                  <a:close/>
                  <a:moveTo>
                    <a:pt x="5161" y="8439"/>
                  </a:moveTo>
                  <a:lnTo>
                    <a:pt x="5789" y="8796"/>
                  </a:lnTo>
                  <a:lnTo>
                    <a:pt x="3950" y="9856"/>
                  </a:lnTo>
                  <a:lnTo>
                    <a:pt x="3322" y="9499"/>
                  </a:lnTo>
                  <a:lnTo>
                    <a:pt x="5161" y="8439"/>
                  </a:lnTo>
                  <a:close/>
                  <a:moveTo>
                    <a:pt x="1970" y="8763"/>
                  </a:moveTo>
                  <a:lnTo>
                    <a:pt x="2565" y="9109"/>
                  </a:lnTo>
                  <a:lnTo>
                    <a:pt x="671" y="10202"/>
                  </a:lnTo>
                  <a:lnTo>
                    <a:pt x="76" y="9856"/>
                  </a:lnTo>
                  <a:lnTo>
                    <a:pt x="1970" y="8763"/>
                  </a:lnTo>
                  <a:close/>
                  <a:moveTo>
                    <a:pt x="2608" y="9142"/>
                  </a:moveTo>
                  <a:lnTo>
                    <a:pt x="3235" y="9499"/>
                  </a:lnTo>
                  <a:lnTo>
                    <a:pt x="1342" y="10592"/>
                  </a:lnTo>
                  <a:lnTo>
                    <a:pt x="715" y="10224"/>
                  </a:lnTo>
                  <a:lnTo>
                    <a:pt x="2608" y="9142"/>
                  </a:lnTo>
                  <a:close/>
                  <a:moveTo>
                    <a:pt x="3290" y="9521"/>
                  </a:moveTo>
                  <a:lnTo>
                    <a:pt x="3917" y="9888"/>
                  </a:lnTo>
                  <a:lnTo>
                    <a:pt x="2024" y="10981"/>
                  </a:lnTo>
                  <a:lnTo>
                    <a:pt x="1396" y="10613"/>
                  </a:lnTo>
                  <a:lnTo>
                    <a:pt x="3290" y="9521"/>
                  </a:lnTo>
                  <a:close/>
                  <a:moveTo>
                    <a:pt x="17062" y="0"/>
                  </a:moveTo>
                  <a:lnTo>
                    <a:pt x="1" y="9856"/>
                  </a:lnTo>
                  <a:lnTo>
                    <a:pt x="2024" y="11024"/>
                  </a:lnTo>
                  <a:lnTo>
                    <a:pt x="19085" y="1168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4" name="Google Shape;6716;p89"/>
            <p:cNvSpPr/>
            <p:nvPr/>
          </p:nvSpPr>
          <p:spPr>
            <a:xfrm>
              <a:off x="5208050" y="3334826"/>
              <a:ext cx="526350" cy="410600"/>
            </a:xfrm>
            <a:custGeom>
              <a:rect l="l" t="t" r="r" b="b"/>
              <a:pathLst>
                <a:path w="21054" h="16424" extrusionOk="0">
                  <a:moveTo>
                    <a:pt x="21054" y="0"/>
                  </a:moveTo>
                  <a:lnTo>
                    <a:pt x="0" y="10776"/>
                  </a:lnTo>
                  <a:lnTo>
                    <a:pt x="476" y="11046"/>
                  </a:lnTo>
                  <a:lnTo>
                    <a:pt x="19009" y="16423"/>
                  </a:lnTo>
                  <a:lnTo>
                    <a:pt x="210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5" name="Google Shape;6717;p89"/>
            <p:cNvSpPr/>
            <p:nvPr/>
          </p:nvSpPr>
          <p:spPr>
            <a:xfrm>
              <a:off x="5360050" y="3161900"/>
              <a:ext cx="669175" cy="512575"/>
            </a:xfrm>
            <a:custGeom>
              <a:rect l="l" t="t" r="r" b="b"/>
              <a:pathLst>
                <a:path w="26767" h="20503" extrusionOk="0">
                  <a:moveTo>
                    <a:pt x="26766" y="1"/>
                  </a:moveTo>
                  <a:lnTo>
                    <a:pt x="6070" y="11977"/>
                  </a:lnTo>
                  <a:lnTo>
                    <a:pt x="1" y="20502"/>
                  </a:lnTo>
                  <a:lnTo>
                    <a:pt x="20697" y="8526"/>
                  </a:lnTo>
                  <a:lnTo>
                    <a:pt x="26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6" name="Google Shape;6718;p89"/>
            <p:cNvSpPr/>
            <p:nvPr/>
          </p:nvSpPr>
          <p:spPr>
            <a:xfrm>
              <a:off x="5547750" y="3175425"/>
              <a:ext cx="492025" cy="295375"/>
            </a:xfrm>
            <a:custGeom>
              <a:rect l="l" t="t" r="r" b="b"/>
              <a:pathLst>
                <a:path w="19681" h="11815" extrusionOk="0">
                  <a:moveTo>
                    <a:pt x="19496" y="1"/>
                  </a:moveTo>
                  <a:lnTo>
                    <a:pt x="19410" y="55"/>
                  </a:lnTo>
                  <a:lnTo>
                    <a:pt x="19550" y="422"/>
                  </a:lnTo>
                  <a:lnTo>
                    <a:pt x="19053" y="715"/>
                  </a:lnTo>
                  <a:lnTo>
                    <a:pt x="19096" y="812"/>
                  </a:lnTo>
                  <a:lnTo>
                    <a:pt x="19680" y="477"/>
                  </a:lnTo>
                  <a:lnTo>
                    <a:pt x="19496" y="1"/>
                  </a:lnTo>
                  <a:close/>
                  <a:moveTo>
                    <a:pt x="18144" y="790"/>
                  </a:moveTo>
                  <a:lnTo>
                    <a:pt x="18046" y="844"/>
                  </a:lnTo>
                  <a:lnTo>
                    <a:pt x="18187" y="1212"/>
                  </a:lnTo>
                  <a:lnTo>
                    <a:pt x="17689" y="1504"/>
                  </a:lnTo>
                  <a:lnTo>
                    <a:pt x="17733" y="1602"/>
                  </a:lnTo>
                  <a:lnTo>
                    <a:pt x="18328" y="1266"/>
                  </a:lnTo>
                  <a:lnTo>
                    <a:pt x="18144" y="790"/>
                  </a:lnTo>
                  <a:close/>
                  <a:moveTo>
                    <a:pt x="16781" y="1569"/>
                  </a:moveTo>
                  <a:lnTo>
                    <a:pt x="16683" y="1623"/>
                  </a:lnTo>
                  <a:lnTo>
                    <a:pt x="16835" y="2002"/>
                  </a:lnTo>
                  <a:lnTo>
                    <a:pt x="16326" y="2283"/>
                  </a:lnTo>
                  <a:lnTo>
                    <a:pt x="16370" y="2392"/>
                  </a:lnTo>
                  <a:lnTo>
                    <a:pt x="16965" y="2045"/>
                  </a:lnTo>
                  <a:lnTo>
                    <a:pt x="16781" y="1569"/>
                  </a:lnTo>
                  <a:close/>
                  <a:moveTo>
                    <a:pt x="15418" y="2359"/>
                  </a:moveTo>
                  <a:lnTo>
                    <a:pt x="15320" y="2413"/>
                  </a:lnTo>
                  <a:lnTo>
                    <a:pt x="15472" y="2792"/>
                  </a:lnTo>
                  <a:lnTo>
                    <a:pt x="14974" y="3073"/>
                  </a:lnTo>
                  <a:lnTo>
                    <a:pt x="15006" y="3170"/>
                  </a:lnTo>
                  <a:lnTo>
                    <a:pt x="15601" y="2835"/>
                  </a:lnTo>
                  <a:lnTo>
                    <a:pt x="15418" y="2359"/>
                  </a:lnTo>
                  <a:close/>
                  <a:moveTo>
                    <a:pt x="14054" y="3149"/>
                  </a:moveTo>
                  <a:lnTo>
                    <a:pt x="13968" y="3203"/>
                  </a:lnTo>
                  <a:lnTo>
                    <a:pt x="14108" y="3571"/>
                  </a:lnTo>
                  <a:lnTo>
                    <a:pt x="13611" y="3863"/>
                  </a:lnTo>
                  <a:lnTo>
                    <a:pt x="13654" y="3960"/>
                  </a:lnTo>
                  <a:lnTo>
                    <a:pt x="14238" y="3625"/>
                  </a:lnTo>
                  <a:lnTo>
                    <a:pt x="14054" y="3149"/>
                  </a:lnTo>
                  <a:close/>
                  <a:moveTo>
                    <a:pt x="12702" y="3928"/>
                  </a:moveTo>
                  <a:lnTo>
                    <a:pt x="12605" y="3982"/>
                  </a:lnTo>
                  <a:lnTo>
                    <a:pt x="12745" y="4361"/>
                  </a:lnTo>
                  <a:lnTo>
                    <a:pt x="12248" y="4653"/>
                  </a:lnTo>
                  <a:lnTo>
                    <a:pt x="12291" y="4750"/>
                  </a:lnTo>
                  <a:lnTo>
                    <a:pt x="12886" y="4404"/>
                  </a:lnTo>
                  <a:lnTo>
                    <a:pt x="12702" y="3928"/>
                  </a:lnTo>
                  <a:close/>
                  <a:moveTo>
                    <a:pt x="11339" y="4707"/>
                  </a:moveTo>
                  <a:lnTo>
                    <a:pt x="11241" y="4761"/>
                  </a:lnTo>
                  <a:lnTo>
                    <a:pt x="11382" y="5139"/>
                  </a:lnTo>
                  <a:lnTo>
                    <a:pt x="10884" y="5432"/>
                  </a:lnTo>
                  <a:lnTo>
                    <a:pt x="10928" y="5529"/>
                  </a:lnTo>
                  <a:lnTo>
                    <a:pt x="11523" y="5183"/>
                  </a:lnTo>
                  <a:lnTo>
                    <a:pt x="11339" y="4707"/>
                  </a:lnTo>
                  <a:close/>
                  <a:moveTo>
                    <a:pt x="9976" y="5507"/>
                  </a:moveTo>
                  <a:lnTo>
                    <a:pt x="9878" y="5561"/>
                  </a:lnTo>
                  <a:lnTo>
                    <a:pt x="10030" y="5929"/>
                  </a:lnTo>
                  <a:lnTo>
                    <a:pt x="9532" y="6221"/>
                  </a:lnTo>
                  <a:lnTo>
                    <a:pt x="9565" y="6319"/>
                  </a:lnTo>
                  <a:lnTo>
                    <a:pt x="10160" y="5973"/>
                  </a:lnTo>
                  <a:lnTo>
                    <a:pt x="9976" y="5507"/>
                  </a:lnTo>
                  <a:close/>
                  <a:moveTo>
                    <a:pt x="8613" y="6286"/>
                  </a:moveTo>
                  <a:lnTo>
                    <a:pt x="8526" y="6340"/>
                  </a:lnTo>
                  <a:lnTo>
                    <a:pt x="8667" y="6719"/>
                  </a:lnTo>
                  <a:lnTo>
                    <a:pt x="8169" y="7011"/>
                  </a:lnTo>
                  <a:lnTo>
                    <a:pt x="8201" y="7109"/>
                  </a:lnTo>
                  <a:lnTo>
                    <a:pt x="8796" y="6762"/>
                  </a:lnTo>
                  <a:lnTo>
                    <a:pt x="8613" y="6286"/>
                  </a:lnTo>
                  <a:close/>
                  <a:moveTo>
                    <a:pt x="7249" y="7076"/>
                  </a:moveTo>
                  <a:lnTo>
                    <a:pt x="7163" y="7130"/>
                  </a:lnTo>
                  <a:lnTo>
                    <a:pt x="7303" y="7509"/>
                  </a:lnTo>
                  <a:lnTo>
                    <a:pt x="6806" y="7790"/>
                  </a:lnTo>
                  <a:lnTo>
                    <a:pt x="6838" y="7887"/>
                  </a:lnTo>
                  <a:lnTo>
                    <a:pt x="7433" y="7552"/>
                  </a:lnTo>
                  <a:lnTo>
                    <a:pt x="7249" y="7076"/>
                  </a:lnTo>
                  <a:close/>
                  <a:moveTo>
                    <a:pt x="5897" y="7855"/>
                  </a:moveTo>
                  <a:lnTo>
                    <a:pt x="5800" y="7909"/>
                  </a:lnTo>
                  <a:lnTo>
                    <a:pt x="5940" y="8288"/>
                  </a:lnTo>
                  <a:lnTo>
                    <a:pt x="5443" y="8580"/>
                  </a:lnTo>
                  <a:lnTo>
                    <a:pt x="5486" y="8677"/>
                  </a:lnTo>
                  <a:lnTo>
                    <a:pt x="6081" y="8331"/>
                  </a:lnTo>
                  <a:lnTo>
                    <a:pt x="5897" y="7855"/>
                  </a:lnTo>
                  <a:close/>
                  <a:moveTo>
                    <a:pt x="4534" y="8645"/>
                  </a:moveTo>
                  <a:lnTo>
                    <a:pt x="4436" y="8688"/>
                  </a:lnTo>
                  <a:lnTo>
                    <a:pt x="4588" y="9067"/>
                  </a:lnTo>
                  <a:lnTo>
                    <a:pt x="4090" y="9359"/>
                  </a:lnTo>
                  <a:lnTo>
                    <a:pt x="4123" y="9456"/>
                  </a:lnTo>
                  <a:lnTo>
                    <a:pt x="4718" y="9110"/>
                  </a:lnTo>
                  <a:lnTo>
                    <a:pt x="4534" y="8645"/>
                  </a:lnTo>
                  <a:close/>
                  <a:moveTo>
                    <a:pt x="3171" y="9424"/>
                  </a:moveTo>
                  <a:lnTo>
                    <a:pt x="3073" y="9478"/>
                  </a:lnTo>
                  <a:lnTo>
                    <a:pt x="3225" y="9857"/>
                  </a:lnTo>
                  <a:lnTo>
                    <a:pt x="2727" y="10149"/>
                  </a:lnTo>
                  <a:lnTo>
                    <a:pt x="2760" y="10246"/>
                  </a:lnTo>
                  <a:lnTo>
                    <a:pt x="3355" y="9900"/>
                  </a:lnTo>
                  <a:lnTo>
                    <a:pt x="3171" y="9424"/>
                  </a:lnTo>
                  <a:close/>
                  <a:moveTo>
                    <a:pt x="1807" y="10214"/>
                  </a:moveTo>
                  <a:lnTo>
                    <a:pt x="1721" y="10268"/>
                  </a:lnTo>
                  <a:lnTo>
                    <a:pt x="1862" y="10635"/>
                  </a:lnTo>
                  <a:lnTo>
                    <a:pt x="1364" y="10928"/>
                  </a:lnTo>
                  <a:lnTo>
                    <a:pt x="1396" y="11025"/>
                  </a:lnTo>
                  <a:lnTo>
                    <a:pt x="1991" y="10690"/>
                  </a:lnTo>
                  <a:lnTo>
                    <a:pt x="1807" y="10214"/>
                  </a:lnTo>
                  <a:close/>
                  <a:moveTo>
                    <a:pt x="444" y="10992"/>
                  </a:moveTo>
                  <a:lnTo>
                    <a:pt x="358" y="11047"/>
                  </a:lnTo>
                  <a:lnTo>
                    <a:pt x="498" y="11425"/>
                  </a:lnTo>
                  <a:lnTo>
                    <a:pt x="1" y="11717"/>
                  </a:lnTo>
                  <a:lnTo>
                    <a:pt x="44" y="11815"/>
                  </a:lnTo>
                  <a:lnTo>
                    <a:pt x="628" y="11469"/>
                  </a:lnTo>
                  <a:lnTo>
                    <a:pt x="444" y="10992"/>
                  </a:lnTo>
                  <a:close/>
                </a:path>
              </a:pathLst>
            </a:custGeom>
            <a:solidFill>
              <a:srgbClr val="2D2B29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7" name="Google Shape;6719;p89"/>
            <p:cNvSpPr/>
            <p:nvPr/>
          </p:nvSpPr>
          <p:spPr>
            <a:xfrm>
              <a:off x="5527750" y="3159750"/>
              <a:ext cx="672950" cy="701350"/>
            </a:xfrm>
            <a:custGeom>
              <a:rect l="l" t="t" r="r" b="b"/>
              <a:pathLst>
                <a:path w="26917" h="28054" extrusionOk="0">
                  <a:moveTo>
                    <a:pt x="20296" y="628"/>
                  </a:moveTo>
                  <a:lnTo>
                    <a:pt x="20480" y="1104"/>
                  </a:lnTo>
                  <a:lnTo>
                    <a:pt x="19896" y="1450"/>
                  </a:lnTo>
                  <a:lnTo>
                    <a:pt x="19712" y="974"/>
                  </a:lnTo>
                  <a:lnTo>
                    <a:pt x="20296" y="628"/>
                  </a:lnTo>
                  <a:close/>
                  <a:moveTo>
                    <a:pt x="18944" y="1417"/>
                  </a:moveTo>
                  <a:lnTo>
                    <a:pt x="19128" y="1893"/>
                  </a:lnTo>
                  <a:lnTo>
                    <a:pt x="18533" y="2229"/>
                  </a:lnTo>
                  <a:lnTo>
                    <a:pt x="18349" y="1753"/>
                  </a:lnTo>
                  <a:lnTo>
                    <a:pt x="18944" y="1417"/>
                  </a:lnTo>
                  <a:close/>
                  <a:moveTo>
                    <a:pt x="17581" y="2196"/>
                  </a:moveTo>
                  <a:lnTo>
                    <a:pt x="17765" y="2672"/>
                  </a:lnTo>
                  <a:lnTo>
                    <a:pt x="17170" y="3019"/>
                  </a:lnTo>
                  <a:lnTo>
                    <a:pt x="16986" y="2542"/>
                  </a:lnTo>
                  <a:lnTo>
                    <a:pt x="17581" y="2196"/>
                  </a:lnTo>
                  <a:close/>
                  <a:moveTo>
                    <a:pt x="16218" y="2986"/>
                  </a:moveTo>
                  <a:lnTo>
                    <a:pt x="16401" y="3462"/>
                  </a:lnTo>
                  <a:lnTo>
                    <a:pt x="15806" y="3808"/>
                  </a:lnTo>
                  <a:lnTo>
                    <a:pt x="15622" y="3332"/>
                  </a:lnTo>
                  <a:lnTo>
                    <a:pt x="16218" y="2986"/>
                  </a:lnTo>
                  <a:close/>
                  <a:moveTo>
                    <a:pt x="14854" y="3776"/>
                  </a:moveTo>
                  <a:lnTo>
                    <a:pt x="15038" y="4252"/>
                  </a:lnTo>
                  <a:lnTo>
                    <a:pt x="14443" y="4587"/>
                  </a:lnTo>
                  <a:lnTo>
                    <a:pt x="14259" y="4111"/>
                  </a:lnTo>
                  <a:lnTo>
                    <a:pt x="14854" y="3776"/>
                  </a:lnTo>
                  <a:close/>
                  <a:moveTo>
                    <a:pt x="13491" y="4555"/>
                  </a:moveTo>
                  <a:lnTo>
                    <a:pt x="13675" y="5031"/>
                  </a:lnTo>
                  <a:lnTo>
                    <a:pt x="13091" y="5377"/>
                  </a:lnTo>
                  <a:lnTo>
                    <a:pt x="12907" y="4901"/>
                  </a:lnTo>
                  <a:lnTo>
                    <a:pt x="13491" y="4555"/>
                  </a:lnTo>
                  <a:close/>
                  <a:moveTo>
                    <a:pt x="12139" y="5345"/>
                  </a:moveTo>
                  <a:lnTo>
                    <a:pt x="12323" y="5821"/>
                  </a:lnTo>
                  <a:lnTo>
                    <a:pt x="11728" y="6156"/>
                  </a:lnTo>
                  <a:lnTo>
                    <a:pt x="11544" y="5691"/>
                  </a:lnTo>
                  <a:lnTo>
                    <a:pt x="12139" y="5345"/>
                  </a:lnTo>
                  <a:close/>
                  <a:moveTo>
                    <a:pt x="10776" y="6124"/>
                  </a:moveTo>
                  <a:lnTo>
                    <a:pt x="10960" y="6600"/>
                  </a:lnTo>
                  <a:lnTo>
                    <a:pt x="10365" y="6946"/>
                  </a:lnTo>
                  <a:lnTo>
                    <a:pt x="10181" y="6470"/>
                  </a:lnTo>
                  <a:lnTo>
                    <a:pt x="10776" y="6124"/>
                  </a:lnTo>
                  <a:close/>
                  <a:moveTo>
                    <a:pt x="9413" y="6913"/>
                  </a:moveTo>
                  <a:lnTo>
                    <a:pt x="9596" y="7389"/>
                  </a:lnTo>
                  <a:lnTo>
                    <a:pt x="9001" y="7736"/>
                  </a:lnTo>
                  <a:lnTo>
                    <a:pt x="8817" y="7259"/>
                  </a:lnTo>
                  <a:lnTo>
                    <a:pt x="9413" y="6913"/>
                  </a:lnTo>
                  <a:close/>
                  <a:moveTo>
                    <a:pt x="8049" y="7703"/>
                  </a:moveTo>
                  <a:lnTo>
                    <a:pt x="8233" y="8179"/>
                  </a:lnTo>
                  <a:lnTo>
                    <a:pt x="7649" y="8514"/>
                  </a:lnTo>
                  <a:lnTo>
                    <a:pt x="7465" y="8038"/>
                  </a:lnTo>
                  <a:lnTo>
                    <a:pt x="8049" y="7703"/>
                  </a:lnTo>
                  <a:close/>
                  <a:moveTo>
                    <a:pt x="6697" y="8482"/>
                  </a:moveTo>
                  <a:lnTo>
                    <a:pt x="6881" y="8958"/>
                  </a:lnTo>
                  <a:lnTo>
                    <a:pt x="6286" y="9304"/>
                  </a:lnTo>
                  <a:lnTo>
                    <a:pt x="6102" y="8828"/>
                  </a:lnTo>
                  <a:lnTo>
                    <a:pt x="6697" y="8482"/>
                  </a:lnTo>
                  <a:close/>
                  <a:moveTo>
                    <a:pt x="5334" y="9272"/>
                  </a:moveTo>
                  <a:lnTo>
                    <a:pt x="5518" y="9748"/>
                  </a:lnTo>
                  <a:lnTo>
                    <a:pt x="4923" y="10094"/>
                  </a:lnTo>
                  <a:lnTo>
                    <a:pt x="4739" y="9618"/>
                  </a:lnTo>
                  <a:lnTo>
                    <a:pt x="5334" y="9272"/>
                  </a:lnTo>
                  <a:close/>
                  <a:moveTo>
                    <a:pt x="3971" y="10062"/>
                  </a:moveTo>
                  <a:lnTo>
                    <a:pt x="4155" y="10527"/>
                  </a:lnTo>
                  <a:lnTo>
                    <a:pt x="3560" y="10873"/>
                  </a:lnTo>
                  <a:lnTo>
                    <a:pt x="3376" y="10397"/>
                  </a:lnTo>
                  <a:lnTo>
                    <a:pt x="3971" y="10062"/>
                  </a:lnTo>
                  <a:close/>
                  <a:moveTo>
                    <a:pt x="2607" y="10841"/>
                  </a:moveTo>
                  <a:lnTo>
                    <a:pt x="2791" y="11317"/>
                  </a:lnTo>
                  <a:lnTo>
                    <a:pt x="2196" y="11663"/>
                  </a:lnTo>
                  <a:lnTo>
                    <a:pt x="2012" y="11187"/>
                  </a:lnTo>
                  <a:lnTo>
                    <a:pt x="2607" y="10841"/>
                  </a:lnTo>
                  <a:close/>
                  <a:moveTo>
                    <a:pt x="1244" y="11630"/>
                  </a:moveTo>
                  <a:lnTo>
                    <a:pt x="1428" y="12106"/>
                  </a:lnTo>
                  <a:lnTo>
                    <a:pt x="844" y="12442"/>
                  </a:lnTo>
                  <a:lnTo>
                    <a:pt x="660" y="11977"/>
                  </a:lnTo>
                  <a:lnTo>
                    <a:pt x="1244" y="11630"/>
                  </a:lnTo>
                  <a:close/>
                  <a:moveTo>
                    <a:pt x="20697" y="0"/>
                  </a:moveTo>
                  <a:lnTo>
                    <a:pt x="0" y="11987"/>
                  </a:lnTo>
                  <a:lnTo>
                    <a:pt x="6221" y="28053"/>
                  </a:lnTo>
                  <a:lnTo>
                    <a:pt x="26917" y="16077"/>
                  </a:lnTo>
                  <a:lnTo>
                    <a:pt x="20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8" name="Google Shape;6720;p89"/>
            <p:cNvSpPr/>
            <p:nvPr/>
          </p:nvSpPr>
          <p:spPr>
            <a:xfrm>
              <a:off x="5536400" y="3167575"/>
              <a:ext cx="639950" cy="643200"/>
            </a:xfrm>
            <a:custGeom>
              <a:rect l="l" t="t" r="r" b="b"/>
              <a:pathLst>
                <a:path w="25598" h="25728" extrusionOk="0">
                  <a:moveTo>
                    <a:pt x="19950" y="315"/>
                  </a:moveTo>
                  <a:lnTo>
                    <a:pt x="20134" y="791"/>
                  </a:lnTo>
                  <a:lnTo>
                    <a:pt x="19539" y="1137"/>
                  </a:lnTo>
                  <a:lnTo>
                    <a:pt x="19355" y="661"/>
                  </a:lnTo>
                  <a:lnTo>
                    <a:pt x="19950" y="315"/>
                  </a:lnTo>
                  <a:close/>
                  <a:moveTo>
                    <a:pt x="18587" y="1104"/>
                  </a:moveTo>
                  <a:lnTo>
                    <a:pt x="18771" y="1580"/>
                  </a:lnTo>
                  <a:lnTo>
                    <a:pt x="18176" y="1927"/>
                  </a:lnTo>
                  <a:lnTo>
                    <a:pt x="17992" y="1451"/>
                  </a:lnTo>
                  <a:lnTo>
                    <a:pt x="18587" y="1104"/>
                  </a:lnTo>
                  <a:close/>
                  <a:moveTo>
                    <a:pt x="17224" y="1883"/>
                  </a:moveTo>
                  <a:lnTo>
                    <a:pt x="17408" y="2359"/>
                  </a:lnTo>
                  <a:lnTo>
                    <a:pt x="16824" y="2706"/>
                  </a:lnTo>
                  <a:lnTo>
                    <a:pt x="16640" y="2229"/>
                  </a:lnTo>
                  <a:lnTo>
                    <a:pt x="17224" y="1883"/>
                  </a:lnTo>
                  <a:close/>
                  <a:moveTo>
                    <a:pt x="15872" y="2673"/>
                  </a:moveTo>
                  <a:lnTo>
                    <a:pt x="16055" y="3149"/>
                  </a:lnTo>
                  <a:lnTo>
                    <a:pt x="15460" y="3495"/>
                  </a:lnTo>
                  <a:lnTo>
                    <a:pt x="15276" y="3019"/>
                  </a:lnTo>
                  <a:lnTo>
                    <a:pt x="15872" y="2673"/>
                  </a:lnTo>
                  <a:close/>
                  <a:moveTo>
                    <a:pt x="14508" y="3463"/>
                  </a:moveTo>
                  <a:lnTo>
                    <a:pt x="14692" y="3939"/>
                  </a:lnTo>
                  <a:lnTo>
                    <a:pt x="14097" y="4274"/>
                  </a:lnTo>
                  <a:lnTo>
                    <a:pt x="13913" y="3798"/>
                  </a:lnTo>
                  <a:lnTo>
                    <a:pt x="14508" y="3463"/>
                  </a:lnTo>
                  <a:close/>
                  <a:moveTo>
                    <a:pt x="13145" y="4242"/>
                  </a:moveTo>
                  <a:lnTo>
                    <a:pt x="13329" y="4718"/>
                  </a:lnTo>
                  <a:lnTo>
                    <a:pt x="12734" y="5064"/>
                  </a:lnTo>
                  <a:lnTo>
                    <a:pt x="12550" y="4588"/>
                  </a:lnTo>
                  <a:lnTo>
                    <a:pt x="13145" y="4242"/>
                  </a:lnTo>
                  <a:close/>
                  <a:moveTo>
                    <a:pt x="11782" y="5032"/>
                  </a:moveTo>
                  <a:lnTo>
                    <a:pt x="11966" y="5508"/>
                  </a:lnTo>
                  <a:lnTo>
                    <a:pt x="11371" y="5854"/>
                  </a:lnTo>
                  <a:lnTo>
                    <a:pt x="11187" y="5378"/>
                  </a:lnTo>
                  <a:lnTo>
                    <a:pt x="11782" y="5032"/>
                  </a:lnTo>
                  <a:close/>
                  <a:moveTo>
                    <a:pt x="10419" y="5821"/>
                  </a:moveTo>
                  <a:lnTo>
                    <a:pt x="10603" y="6287"/>
                  </a:lnTo>
                  <a:lnTo>
                    <a:pt x="10019" y="6633"/>
                  </a:lnTo>
                  <a:lnTo>
                    <a:pt x="9835" y="6157"/>
                  </a:lnTo>
                  <a:lnTo>
                    <a:pt x="10419" y="5821"/>
                  </a:lnTo>
                  <a:close/>
                  <a:moveTo>
                    <a:pt x="9067" y="6600"/>
                  </a:moveTo>
                  <a:lnTo>
                    <a:pt x="9250" y="7076"/>
                  </a:lnTo>
                  <a:lnTo>
                    <a:pt x="8655" y="7423"/>
                  </a:lnTo>
                  <a:lnTo>
                    <a:pt x="8471" y="6946"/>
                  </a:lnTo>
                  <a:lnTo>
                    <a:pt x="9067" y="6600"/>
                  </a:lnTo>
                  <a:close/>
                  <a:moveTo>
                    <a:pt x="7703" y="7390"/>
                  </a:moveTo>
                  <a:lnTo>
                    <a:pt x="7887" y="7866"/>
                  </a:lnTo>
                  <a:lnTo>
                    <a:pt x="7292" y="8201"/>
                  </a:lnTo>
                  <a:lnTo>
                    <a:pt x="7108" y="7736"/>
                  </a:lnTo>
                  <a:lnTo>
                    <a:pt x="7703" y="7390"/>
                  </a:lnTo>
                  <a:close/>
                  <a:moveTo>
                    <a:pt x="6340" y="8169"/>
                  </a:moveTo>
                  <a:lnTo>
                    <a:pt x="6524" y="8645"/>
                  </a:lnTo>
                  <a:lnTo>
                    <a:pt x="5929" y="8991"/>
                  </a:lnTo>
                  <a:lnTo>
                    <a:pt x="5745" y="8515"/>
                  </a:lnTo>
                  <a:lnTo>
                    <a:pt x="6340" y="8169"/>
                  </a:lnTo>
                  <a:close/>
                  <a:moveTo>
                    <a:pt x="4977" y="8959"/>
                  </a:moveTo>
                  <a:lnTo>
                    <a:pt x="5161" y="9435"/>
                  </a:lnTo>
                  <a:lnTo>
                    <a:pt x="4577" y="9781"/>
                  </a:lnTo>
                  <a:lnTo>
                    <a:pt x="4393" y="9305"/>
                  </a:lnTo>
                  <a:lnTo>
                    <a:pt x="4977" y="8959"/>
                  </a:lnTo>
                  <a:close/>
                  <a:moveTo>
                    <a:pt x="3625" y="9749"/>
                  </a:moveTo>
                  <a:lnTo>
                    <a:pt x="3809" y="10225"/>
                  </a:lnTo>
                  <a:lnTo>
                    <a:pt x="3214" y="10560"/>
                  </a:lnTo>
                  <a:lnTo>
                    <a:pt x="3030" y="10084"/>
                  </a:lnTo>
                  <a:lnTo>
                    <a:pt x="3625" y="9749"/>
                  </a:lnTo>
                  <a:close/>
                  <a:moveTo>
                    <a:pt x="2261" y="10528"/>
                  </a:moveTo>
                  <a:lnTo>
                    <a:pt x="2445" y="11004"/>
                  </a:lnTo>
                  <a:lnTo>
                    <a:pt x="1850" y="11350"/>
                  </a:lnTo>
                  <a:lnTo>
                    <a:pt x="1666" y="10874"/>
                  </a:lnTo>
                  <a:lnTo>
                    <a:pt x="2261" y="10528"/>
                  </a:lnTo>
                  <a:close/>
                  <a:moveTo>
                    <a:pt x="898" y="11317"/>
                  </a:moveTo>
                  <a:lnTo>
                    <a:pt x="1082" y="11793"/>
                  </a:lnTo>
                  <a:lnTo>
                    <a:pt x="487" y="12140"/>
                  </a:lnTo>
                  <a:lnTo>
                    <a:pt x="303" y="11664"/>
                  </a:lnTo>
                  <a:lnTo>
                    <a:pt x="898" y="11317"/>
                  </a:lnTo>
                  <a:close/>
                  <a:moveTo>
                    <a:pt x="20102" y="1"/>
                  </a:moveTo>
                  <a:lnTo>
                    <a:pt x="0" y="11642"/>
                  </a:lnTo>
                  <a:lnTo>
                    <a:pt x="5507" y="25728"/>
                  </a:lnTo>
                  <a:lnTo>
                    <a:pt x="25598" y="14087"/>
                  </a:lnTo>
                  <a:lnTo>
                    <a:pt x="20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9" name="Google Shape;6721;p89"/>
            <p:cNvSpPr/>
            <p:nvPr/>
          </p:nvSpPr>
          <p:spPr>
            <a:xfrm>
              <a:off x="5587525" y="3450500"/>
              <a:ext cx="54100" cy="60600"/>
            </a:xfrm>
            <a:custGeom>
              <a:rect l="l" t="t" r="r" b="b"/>
              <a:pathLst>
                <a:path w="2164" h="2424" extrusionOk="0">
                  <a:moveTo>
                    <a:pt x="1569" y="0"/>
                  </a:moveTo>
                  <a:lnTo>
                    <a:pt x="0" y="898"/>
                  </a:lnTo>
                  <a:lnTo>
                    <a:pt x="606" y="2424"/>
                  </a:lnTo>
                  <a:lnTo>
                    <a:pt x="2164" y="1526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0" name="Google Shape;6722;p89"/>
            <p:cNvSpPr/>
            <p:nvPr/>
          </p:nvSpPr>
          <p:spPr>
            <a:xfrm>
              <a:off x="5651875" y="3413700"/>
              <a:ext cx="54125" cy="60625"/>
            </a:xfrm>
            <a:custGeom>
              <a:rect l="l" t="t" r="r" b="b"/>
              <a:pathLst>
                <a:path w="2165" h="2425" extrusionOk="0">
                  <a:moveTo>
                    <a:pt x="1570" y="1"/>
                  </a:moveTo>
                  <a:lnTo>
                    <a:pt x="1" y="899"/>
                  </a:lnTo>
                  <a:lnTo>
                    <a:pt x="607" y="2424"/>
                  </a:lnTo>
                  <a:lnTo>
                    <a:pt x="2165" y="152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1" name="Google Shape;6723;p89"/>
            <p:cNvSpPr/>
            <p:nvPr/>
          </p:nvSpPr>
          <p:spPr>
            <a:xfrm>
              <a:off x="5716525" y="3376925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13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2" name="Google Shape;6724;p89"/>
            <p:cNvSpPr/>
            <p:nvPr/>
          </p:nvSpPr>
          <p:spPr>
            <a:xfrm>
              <a:off x="5780900" y="334015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3" name="Google Shape;6725;p89"/>
            <p:cNvSpPr/>
            <p:nvPr/>
          </p:nvSpPr>
          <p:spPr>
            <a:xfrm>
              <a:off x="5845275" y="33033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8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4" name="Google Shape;6726;p89"/>
            <p:cNvSpPr/>
            <p:nvPr/>
          </p:nvSpPr>
          <p:spPr>
            <a:xfrm>
              <a:off x="5909650" y="3266575"/>
              <a:ext cx="53850" cy="60075"/>
            </a:xfrm>
            <a:custGeom>
              <a:rect l="l" t="t" r="r" b="b"/>
              <a:pathLst>
                <a:path w="2154" h="2403" extrusionOk="0">
                  <a:moveTo>
                    <a:pt x="1558" y="0"/>
                  </a:moveTo>
                  <a:lnTo>
                    <a:pt x="0" y="888"/>
                  </a:lnTo>
                  <a:lnTo>
                    <a:pt x="595" y="2402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5" name="Google Shape;6727;p89"/>
            <p:cNvSpPr/>
            <p:nvPr/>
          </p:nvSpPr>
          <p:spPr>
            <a:xfrm>
              <a:off x="5974025" y="3229800"/>
              <a:ext cx="53850" cy="60050"/>
            </a:xfrm>
            <a:custGeom>
              <a:rect l="l" t="t" r="r" b="b"/>
              <a:pathLst>
                <a:path w="2154" h="2402" extrusionOk="0">
                  <a:moveTo>
                    <a:pt x="1569" y="0"/>
                  </a:moveTo>
                  <a:lnTo>
                    <a:pt x="0" y="887"/>
                  </a:lnTo>
                  <a:lnTo>
                    <a:pt x="595" y="2402"/>
                  </a:lnTo>
                  <a:lnTo>
                    <a:pt x="2153" y="1504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6" name="Google Shape;6728;p89"/>
            <p:cNvSpPr/>
            <p:nvPr/>
          </p:nvSpPr>
          <p:spPr>
            <a:xfrm>
              <a:off x="5610775" y="3509725"/>
              <a:ext cx="54125" cy="60350"/>
            </a:xfrm>
            <a:custGeom>
              <a:rect l="l" t="t" r="r" b="b"/>
              <a:pathLst>
                <a:path w="2165" h="2414" extrusionOk="0">
                  <a:moveTo>
                    <a:pt x="1558" y="1"/>
                  </a:moveTo>
                  <a:lnTo>
                    <a:pt x="1" y="888"/>
                  </a:lnTo>
                  <a:lnTo>
                    <a:pt x="596" y="2413"/>
                  </a:lnTo>
                  <a:lnTo>
                    <a:pt x="2164" y="1526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7" name="Google Shape;6729;p89"/>
            <p:cNvSpPr/>
            <p:nvPr/>
          </p:nvSpPr>
          <p:spPr>
            <a:xfrm>
              <a:off x="5675150" y="3472675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24"/>
                  </a:lnTo>
                  <a:lnTo>
                    <a:pt x="2153" y="152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8" name="Google Shape;6730;p89"/>
            <p:cNvSpPr/>
            <p:nvPr/>
          </p:nvSpPr>
          <p:spPr>
            <a:xfrm>
              <a:off x="5739525" y="34359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2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9" name="Google Shape;6731;p89"/>
            <p:cNvSpPr/>
            <p:nvPr/>
          </p:nvSpPr>
          <p:spPr>
            <a:xfrm>
              <a:off x="5803900" y="339910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8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0" name="Google Shape;6732;p89"/>
            <p:cNvSpPr/>
            <p:nvPr/>
          </p:nvSpPr>
          <p:spPr>
            <a:xfrm>
              <a:off x="5868275" y="3362050"/>
              <a:ext cx="53825" cy="60350"/>
            </a:xfrm>
            <a:custGeom>
              <a:rect l="l" t="t" r="r" b="b"/>
              <a:pathLst>
                <a:path w="215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1" name="Google Shape;6733;p89"/>
            <p:cNvSpPr/>
            <p:nvPr/>
          </p:nvSpPr>
          <p:spPr>
            <a:xfrm>
              <a:off x="5932625" y="332527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2" name="Google Shape;6734;p89"/>
            <p:cNvSpPr/>
            <p:nvPr/>
          </p:nvSpPr>
          <p:spPr>
            <a:xfrm>
              <a:off x="5997000" y="328822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85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3" name="Google Shape;6735;p89"/>
            <p:cNvSpPr/>
            <p:nvPr/>
          </p:nvSpPr>
          <p:spPr>
            <a:xfrm>
              <a:off x="5634025" y="3568700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4" name="Google Shape;6736;p89"/>
            <p:cNvSpPr/>
            <p:nvPr/>
          </p:nvSpPr>
          <p:spPr>
            <a:xfrm>
              <a:off x="5698400" y="353162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5" name="Google Shape;6737;p89"/>
            <p:cNvSpPr/>
            <p:nvPr/>
          </p:nvSpPr>
          <p:spPr>
            <a:xfrm>
              <a:off x="5762500" y="3494850"/>
              <a:ext cx="54125" cy="60350"/>
            </a:xfrm>
            <a:custGeom>
              <a:rect l="l" t="t" r="r" b="b"/>
              <a:pathLst>
                <a:path w="2165" h="2414" extrusionOk="0">
                  <a:moveTo>
                    <a:pt x="1570" y="1"/>
                  </a:moveTo>
                  <a:lnTo>
                    <a:pt x="1" y="899"/>
                  </a:lnTo>
                  <a:lnTo>
                    <a:pt x="607" y="2413"/>
                  </a:lnTo>
                  <a:lnTo>
                    <a:pt x="2165" y="1515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6" name="Google Shape;6738;p89"/>
            <p:cNvSpPr/>
            <p:nvPr/>
          </p:nvSpPr>
          <p:spPr>
            <a:xfrm>
              <a:off x="5826875" y="34578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7" name="Google Shape;6739;p89"/>
            <p:cNvSpPr/>
            <p:nvPr/>
          </p:nvSpPr>
          <p:spPr>
            <a:xfrm>
              <a:off x="5891250" y="3420750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8" name="Google Shape;6740;p89"/>
            <p:cNvSpPr/>
            <p:nvPr/>
          </p:nvSpPr>
          <p:spPr>
            <a:xfrm>
              <a:off x="5955625" y="33839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6" y="2413"/>
                  </a:lnTo>
                  <a:lnTo>
                    <a:pt x="2153" y="1516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9" name="Google Shape;6741;p89"/>
            <p:cNvSpPr/>
            <p:nvPr/>
          </p:nvSpPr>
          <p:spPr>
            <a:xfrm>
              <a:off x="6020000" y="3346900"/>
              <a:ext cx="53575" cy="60350"/>
            </a:xfrm>
            <a:custGeom>
              <a:rect l="l" t="t" r="r" b="b"/>
              <a:pathLst>
                <a:path w="214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85" y="2413"/>
                  </a:lnTo>
                  <a:lnTo>
                    <a:pt x="2142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0" name="Google Shape;6742;p89"/>
            <p:cNvSpPr/>
            <p:nvPr/>
          </p:nvSpPr>
          <p:spPr>
            <a:xfrm>
              <a:off x="5657300" y="3627925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24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1" name="Google Shape;6743;p89"/>
            <p:cNvSpPr/>
            <p:nvPr/>
          </p:nvSpPr>
          <p:spPr>
            <a:xfrm>
              <a:off x="5721400" y="3590875"/>
              <a:ext cx="54125" cy="60325"/>
            </a:xfrm>
            <a:custGeom>
              <a:rect l="l" t="t" r="r" b="b"/>
              <a:pathLst>
                <a:path w="2165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606" y="2413"/>
                  </a:lnTo>
                  <a:lnTo>
                    <a:pt x="2164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2" name="Google Shape;6744;p89"/>
            <p:cNvSpPr/>
            <p:nvPr/>
          </p:nvSpPr>
          <p:spPr>
            <a:xfrm>
              <a:off x="5785775" y="355382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3" name="Google Shape;6745;p89"/>
            <p:cNvSpPr/>
            <p:nvPr/>
          </p:nvSpPr>
          <p:spPr>
            <a:xfrm>
              <a:off x="5849875" y="35167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69" y="1"/>
                  </a:moveTo>
                  <a:lnTo>
                    <a:pt x="0" y="899"/>
                  </a:lnTo>
                  <a:lnTo>
                    <a:pt x="595" y="2414"/>
                  </a:lnTo>
                  <a:lnTo>
                    <a:pt x="2153" y="1516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4" name="Google Shape;6746;p89"/>
            <p:cNvSpPr/>
            <p:nvPr/>
          </p:nvSpPr>
          <p:spPr>
            <a:xfrm>
              <a:off x="5914250" y="347970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5" name="Google Shape;6747;p89"/>
            <p:cNvSpPr/>
            <p:nvPr/>
          </p:nvSpPr>
          <p:spPr>
            <a:xfrm>
              <a:off x="5978625" y="3442650"/>
              <a:ext cx="53575" cy="60350"/>
            </a:xfrm>
            <a:custGeom>
              <a:rect l="l" t="t" r="r" b="b"/>
              <a:pathLst>
                <a:path w="214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84" y="2413"/>
                  </a:lnTo>
                  <a:lnTo>
                    <a:pt x="2142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6" name="Google Shape;6748;p89"/>
            <p:cNvSpPr/>
            <p:nvPr/>
          </p:nvSpPr>
          <p:spPr>
            <a:xfrm>
              <a:off x="6042725" y="34056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04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7" name="Google Shape;6749;p89"/>
            <p:cNvSpPr/>
            <p:nvPr/>
          </p:nvSpPr>
          <p:spPr>
            <a:xfrm>
              <a:off x="5680550" y="368687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8" name="Google Shape;6750;p89"/>
            <p:cNvSpPr/>
            <p:nvPr/>
          </p:nvSpPr>
          <p:spPr>
            <a:xfrm>
              <a:off x="5744650" y="364982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9" name="Google Shape;6751;p89"/>
            <p:cNvSpPr/>
            <p:nvPr/>
          </p:nvSpPr>
          <p:spPr>
            <a:xfrm>
              <a:off x="5808750" y="3612500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910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0" name="Google Shape;6752;p89"/>
            <p:cNvSpPr/>
            <p:nvPr/>
          </p:nvSpPr>
          <p:spPr>
            <a:xfrm>
              <a:off x="5873125" y="3464025"/>
              <a:ext cx="246425" cy="172050"/>
            </a:xfrm>
            <a:custGeom>
              <a:rect l="l" t="t" r="r" b="b"/>
              <a:pathLst>
                <a:path w="9857" h="6882" extrusionOk="0">
                  <a:moveTo>
                    <a:pt x="9262" y="0"/>
                  </a:moveTo>
                  <a:lnTo>
                    <a:pt x="7704" y="909"/>
                  </a:lnTo>
                  <a:lnTo>
                    <a:pt x="8299" y="2413"/>
                  </a:lnTo>
                  <a:lnTo>
                    <a:pt x="9857" y="1515"/>
                  </a:lnTo>
                  <a:lnTo>
                    <a:pt x="9262" y="0"/>
                  </a:lnTo>
                  <a:close/>
                  <a:moveTo>
                    <a:pt x="6698" y="1482"/>
                  </a:moveTo>
                  <a:lnTo>
                    <a:pt x="5140" y="2391"/>
                  </a:lnTo>
                  <a:lnTo>
                    <a:pt x="5724" y="3906"/>
                  </a:lnTo>
                  <a:lnTo>
                    <a:pt x="7282" y="3008"/>
                  </a:lnTo>
                  <a:lnTo>
                    <a:pt x="6698" y="1482"/>
                  </a:lnTo>
                  <a:close/>
                  <a:moveTo>
                    <a:pt x="4123" y="2975"/>
                  </a:moveTo>
                  <a:lnTo>
                    <a:pt x="2565" y="3873"/>
                  </a:lnTo>
                  <a:lnTo>
                    <a:pt x="3160" y="5388"/>
                  </a:lnTo>
                  <a:lnTo>
                    <a:pt x="4718" y="4490"/>
                  </a:lnTo>
                  <a:lnTo>
                    <a:pt x="4123" y="2975"/>
                  </a:lnTo>
                  <a:close/>
                  <a:moveTo>
                    <a:pt x="1548" y="4458"/>
                  </a:moveTo>
                  <a:lnTo>
                    <a:pt x="1" y="5356"/>
                  </a:lnTo>
                  <a:lnTo>
                    <a:pt x="596" y="6881"/>
                  </a:lnTo>
                  <a:lnTo>
                    <a:pt x="2154" y="5972"/>
                  </a:lnTo>
                  <a:lnTo>
                    <a:pt x="1548" y="4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1" name="Google Shape;6753;p89"/>
            <p:cNvSpPr/>
            <p:nvPr/>
          </p:nvSpPr>
          <p:spPr>
            <a:xfrm>
              <a:off x="5506375" y="3147300"/>
              <a:ext cx="538800" cy="312150"/>
            </a:xfrm>
            <a:custGeom>
              <a:rect l="l" t="t" r="r" b="b"/>
              <a:pathLst>
                <a:path w="21552" h="12486" extrusionOk="0">
                  <a:moveTo>
                    <a:pt x="20686" y="0"/>
                  </a:moveTo>
                  <a:lnTo>
                    <a:pt x="0" y="11988"/>
                  </a:lnTo>
                  <a:lnTo>
                    <a:pt x="855" y="12485"/>
                  </a:lnTo>
                  <a:lnTo>
                    <a:pt x="21552" y="498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2" name="Google Shape;6754;p89"/>
            <p:cNvSpPr/>
            <p:nvPr/>
          </p:nvSpPr>
          <p:spPr>
            <a:xfrm>
              <a:off x="5348950" y="3446975"/>
              <a:ext cx="334325" cy="414125"/>
            </a:xfrm>
            <a:custGeom>
              <a:rect l="l" t="t" r="r" b="b"/>
              <a:pathLst>
                <a:path w="13373" h="16565" extrusionOk="0">
                  <a:moveTo>
                    <a:pt x="6297" y="1"/>
                  </a:moveTo>
                  <a:lnTo>
                    <a:pt x="1" y="8840"/>
                  </a:lnTo>
                  <a:lnTo>
                    <a:pt x="445" y="9099"/>
                  </a:lnTo>
                  <a:lnTo>
                    <a:pt x="6514" y="574"/>
                  </a:lnTo>
                  <a:lnTo>
                    <a:pt x="6936" y="812"/>
                  </a:lnTo>
                  <a:lnTo>
                    <a:pt x="12929" y="16305"/>
                  </a:lnTo>
                  <a:lnTo>
                    <a:pt x="13373" y="16564"/>
                  </a:lnTo>
                  <a:lnTo>
                    <a:pt x="13373" y="16564"/>
                  </a:lnTo>
                  <a:lnTo>
                    <a:pt x="7152" y="498"/>
                  </a:lnTo>
                  <a:lnTo>
                    <a:pt x="6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3" name="Google Shape;6755;p89"/>
            <p:cNvSpPr/>
            <p:nvPr/>
          </p:nvSpPr>
          <p:spPr>
            <a:xfrm>
              <a:off x="5984025" y="3125375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0"/>
                  </a:moveTo>
                  <a:cubicBezTo>
                    <a:pt x="447" y="0"/>
                    <a:pt x="276" y="96"/>
                    <a:pt x="174" y="250"/>
                  </a:cubicBezTo>
                  <a:cubicBezTo>
                    <a:pt x="0" y="510"/>
                    <a:pt x="11" y="888"/>
                    <a:pt x="195" y="1299"/>
                  </a:cubicBezTo>
                  <a:cubicBezTo>
                    <a:pt x="238" y="1408"/>
                    <a:pt x="293" y="1505"/>
                    <a:pt x="347" y="1591"/>
                  </a:cubicBezTo>
                  <a:lnTo>
                    <a:pt x="563" y="1472"/>
                  </a:lnTo>
                  <a:cubicBezTo>
                    <a:pt x="509" y="1386"/>
                    <a:pt x="466" y="1299"/>
                    <a:pt x="422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39" y="291"/>
                    <a:pt x="534" y="238"/>
                    <a:pt x="641" y="238"/>
                  </a:cubicBezTo>
                  <a:cubicBezTo>
                    <a:pt x="651" y="238"/>
                    <a:pt x="661" y="238"/>
                    <a:pt x="671" y="239"/>
                  </a:cubicBezTo>
                  <a:cubicBezTo>
                    <a:pt x="1093" y="239"/>
                    <a:pt x="1656" y="726"/>
                    <a:pt x="1905" y="1299"/>
                  </a:cubicBezTo>
                  <a:cubicBezTo>
                    <a:pt x="2045" y="1624"/>
                    <a:pt x="2056" y="1938"/>
                    <a:pt x="1948" y="2122"/>
                  </a:cubicBezTo>
                  <a:cubicBezTo>
                    <a:pt x="1888" y="2211"/>
                    <a:pt x="1784" y="2264"/>
                    <a:pt x="1683" y="2264"/>
                  </a:cubicBezTo>
                  <a:cubicBezTo>
                    <a:pt x="1674" y="2264"/>
                    <a:pt x="1665" y="2263"/>
                    <a:pt x="1656" y="2262"/>
                  </a:cubicBezTo>
                  <a:lnTo>
                    <a:pt x="1612" y="2262"/>
                  </a:lnTo>
                  <a:lnTo>
                    <a:pt x="1461" y="2349"/>
                  </a:lnTo>
                  <a:lnTo>
                    <a:pt x="1515" y="2489"/>
                  </a:lnTo>
                  <a:cubicBezTo>
                    <a:pt x="1569" y="2500"/>
                    <a:pt x="1612" y="2500"/>
                    <a:pt x="1656" y="2500"/>
                  </a:cubicBezTo>
                  <a:cubicBezTo>
                    <a:pt x="1666" y="2501"/>
                    <a:pt x="1675" y="2501"/>
                    <a:pt x="1685" y="2501"/>
                  </a:cubicBezTo>
                  <a:cubicBezTo>
                    <a:pt x="1869" y="2501"/>
                    <a:pt x="2040" y="2405"/>
                    <a:pt x="2153" y="2251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1"/>
                    <a:pt x="1191" y="1"/>
                    <a:pt x="660" y="1"/>
                  </a:cubicBezTo>
                  <a:cubicBezTo>
                    <a:pt x="651" y="1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4" name="Google Shape;6756;p89"/>
            <p:cNvSpPr/>
            <p:nvPr/>
          </p:nvSpPr>
          <p:spPr>
            <a:xfrm>
              <a:off x="6026025" y="3141775"/>
              <a:ext cx="11750" cy="18550"/>
            </a:xfrm>
            <a:custGeom>
              <a:rect l="l" t="t" r="r" b="b"/>
              <a:pathLst>
                <a:path w="470" h="742" extrusionOk="0">
                  <a:moveTo>
                    <a:pt x="20" y="1"/>
                  </a:moveTo>
                  <a:cubicBezTo>
                    <a:pt x="10" y="1"/>
                    <a:pt x="0" y="11"/>
                    <a:pt x="8" y="27"/>
                  </a:cubicBezTo>
                  <a:cubicBezTo>
                    <a:pt x="181" y="275"/>
                    <a:pt x="279" y="459"/>
                    <a:pt x="441" y="730"/>
                  </a:cubicBezTo>
                  <a:cubicBezTo>
                    <a:pt x="441" y="738"/>
                    <a:pt x="446" y="742"/>
                    <a:pt x="451" y="742"/>
                  </a:cubicBezTo>
                  <a:cubicBezTo>
                    <a:pt x="459" y="742"/>
                    <a:pt x="469" y="732"/>
                    <a:pt x="463" y="719"/>
                  </a:cubicBezTo>
                  <a:cubicBezTo>
                    <a:pt x="387" y="449"/>
                    <a:pt x="235" y="200"/>
                    <a:pt x="30" y="5"/>
                  </a:cubicBezTo>
                  <a:cubicBezTo>
                    <a:pt x="27" y="2"/>
                    <a:pt x="23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5" name="Google Shape;6757;p89"/>
            <p:cNvSpPr/>
            <p:nvPr/>
          </p:nvSpPr>
          <p:spPr>
            <a:xfrm>
              <a:off x="5950225" y="3145125"/>
              <a:ext cx="57350" cy="62525"/>
            </a:xfrm>
            <a:custGeom>
              <a:rect l="l" t="t" r="r" b="b"/>
              <a:pathLst>
                <a:path w="2294" h="2501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77"/>
                    <a:pt x="184" y="1299"/>
                  </a:cubicBezTo>
                  <a:cubicBezTo>
                    <a:pt x="227" y="1396"/>
                    <a:pt x="281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44" y="1288"/>
                    <a:pt x="411" y="1202"/>
                  </a:cubicBezTo>
                  <a:cubicBezTo>
                    <a:pt x="260" y="866"/>
                    <a:pt x="249" y="553"/>
                    <a:pt x="357" y="379"/>
                  </a:cubicBezTo>
                  <a:cubicBezTo>
                    <a:pt x="417" y="290"/>
                    <a:pt x="521" y="237"/>
                    <a:pt x="630" y="237"/>
                  </a:cubicBezTo>
                  <a:cubicBezTo>
                    <a:pt x="640" y="237"/>
                    <a:pt x="650" y="238"/>
                    <a:pt x="660" y="239"/>
                  </a:cubicBezTo>
                  <a:cubicBezTo>
                    <a:pt x="1071" y="239"/>
                    <a:pt x="1634" y="715"/>
                    <a:pt x="1883" y="1288"/>
                  </a:cubicBezTo>
                  <a:cubicBezTo>
                    <a:pt x="2023" y="1624"/>
                    <a:pt x="2045" y="1937"/>
                    <a:pt x="1926" y="2111"/>
                  </a:cubicBezTo>
                  <a:cubicBezTo>
                    <a:pt x="1861" y="2208"/>
                    <a:pt x="1753" y="2262"/>
                    <a:pt x="1634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04" y="2489"/>
                  </a:lnTo>
                  <a:cubicBezTo>
                    <a:pt x="1547" y="2500"/>
                    <a:pt x="1590" y="2500"/>
                    <a:pt x="1634" y="2500"/>
                  </a:cubicBezTo>
                  <a:cubicBezTo>
                    <a:pt x="1644" y="2501"/>
                    <a:pt x="1654" y="2501"/>
                    <a:pt x="1665" y="2501"/>
                  </a:cubicBezTo>
                  <a:cubicBezTo>
                    <a:pt x="1858" y="2501"/>
                    <a:pt x="2029" y="2405"/>
                    <a:pt x="2131" y="2251"/>
                  </a:cubicBezTo>
                  <a:cubicBezTo>
                    <a:pt x="2294" y="2002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0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6" name="Google Shape;6758;p89"/>
            <p:cNvSpPr/>
            <p:nvPr/>
          </p:nvSpPr>
          <p:spPr>
            <a:xfrm>
              <a:off x="5992150" y="3161525"/>
              <a:ext cx="11650" cy="18550"/>
            </a:xfrm>
            <a:custGeom>
              <a:rect l="l" t="t" r="r" b="b"/>
              <a:pathLst>
                <a:path w="466" h="742" extrusionOk="0">
                  <a:moveTo>
                    <a:pt x="16" y="0"/>
                  </a:moveTo>
                  <a:cubicBezTo>
                    <a:pt x="5" y="0"/>
                    <a:pt x="0" y="8"/>
                    <a:pt x="0" y="16"/>
                  </a:cubicBezTo>
                  <a:cubicBezTo>
                    <a:pt x="173" y="275"/>
                    <a:pt x="270" y="448"/>
                    <a:pt x="433" y="730"/>
                  </a:cubicBezTo>
                  <a:cubicBezTo>
                    <a:pt x="437" y="738"/>
                    <a:pt x="443" y="741"/>
                    <a:pt x="448" y="741"/>
                  </a:cubicBezTo>
                  <a:cubicBezTo>
                    <a:pt x="457" y="741"/>
                    <a:pt x="465" y="732"/>
                    <a:pt x="465" y="719"/>
                  </a:cubicBezTo>
                  <a:cubicBezTo>
                    <a:pt x="379" y="448"/>
                    <a:pt x="238" y="200"/>
                    <a:pt x="32" y="5"/>
                  </a:cubicBezTo>
                  <a:cubicBezTo>
                    <a:pt x="26" y="2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7" name="Google Shape;6759;p89"/>
            <p:cNvSpPr/>
            <p:nvPr/>
          </p:nvSpPr>
          <p:spPr>
            <a:xfrm>
              <a:off x="5916125" y="3164600"/>
              <a:ext cx="57375" cy="62775"/>
            </a:xfrm>
            <a:custGeom>
              <a:rect l="l" t="t" r="r" b="b"/>
              <a:pathLst>
                <a:path w="2295" h="2511" extrusionOk="0">
                  <a:moveTo>
                    <a:pt x="661" y="1"/>
                  </a:moveTo>
                  <a:cubicBezTo>
                    <a:pt x="455" y="1"/>
                    <a:pt x="271" y="87"/>
                    <a:pt x="163" y="260"/>
                  </a:cubicBezTo>
                  <a:cubicBezTo>
                    <a:pt x="1" y="509"/>
                    <a:pt x="12" y="888"/>
                    <a:pt x="185" y="1299"/>
                  </a:cubicBezTo>
                  <a:cubicBezTo>
                    <a:pt x="239" y="1407"/>
                    <a:pt x="282" y="1505"/>
                    <a:pt x="347" y="1591"/>
                  </a:cubicBezTo>
                  <a:lnTo>
                    <a:pt x="553" y="1472"/>
                  </a:lnTo>
                  <a:cubicBezTo>
                    <a:pt x="499" y="1386"/>
                    <a:pt x="455" y="1299"/>
                    <a:pt x="423" y="1202"/>
                  </a:cubicBezTo>
                  <a:cubicBezTo>
                    <a:pt x="271" y="877"/>
                    <a:pt x="261" y="563"/>
                    <a:pt x="369" y="390"/>
                  </a:cubicBezTo>
                  <a:cubicBezTo>
                    <a:pt x="428" y="291"/>
                    <a:pt x="533" y="237"/>
                    <a:pt x="633" y="237"/>
                  </a:cubicBezTo>
                  <a:cubicBezTo>
                    <a:pt x="643" y="237"/>
                    <a:pt x="652" y="238"/>
                    <a:pt x="661" y="239"/>
                  </a:cubicBezTo>
                  <a:cubicBezTo>
                    <a:pt x="1083" y="239"/>
                    <a:pt x="1645" y="726"/>
                    <a:pt x="1894" y="1299"/>
                  </a:cubicBezTo>
                  <a:cubicBezTo>
                    <a:pt x="2035" y="1634"/>
                    <a:pt x="2057" y="1948"/>
                    <a:pt x="1938" y="2121"/>
                  </a:cubicBezTo>
                  <a:cubicBezTo>
                    <a:pt x="1878" y="2210"/>
                    <a:pt x="1782" y="2263"/>
                    <a:pt x="1675" y="2263"/>
                  </a:cubicBezTo>
                  <a:cubicBezTo>
                    <a:pt x="1665" y="2263"/>
                    <a:pt x="1655" y="2263"/>
                    <a:pt x="1645" y="2262"/>
                  </a:cubicBezTo>
                  <a:lnTo>
                    <a:pt x="1613" y="2262"/>
                  </a:lnTo>
                  <a:lnTo>
                    <a:pt x="1461" y="2348"/>
                  </a:lnTo>
                  <a:lnTo>
                    <a:pt x="1516" y="2489"/>
                  </a:lnTo>
                  <a:cubicBezTo>
                    <a:pt x="1559" y="2500"/>
                    <a:pt x="1602" y="2511"/>
                    <a:pt x="1645" y="2511"/>
                  </a:cubicBezTo>
                  <a:cubicBezTo>
                    <a:pt x="1851" y="2511"/>
                    <a:pt x="2035" y="2424"/>
                    <a:pt x="2143" y="2251"/>
                  </a:cubicBezTo>
                  <a:cubicBezTo>
                    <a:pt x="2295" y="2002"/>
                    <a:pt x="2295" y="1624"/>
                    <a:pt x="2111" y="1212"/>
                  </a:cubicBezTo>
                  <a:cubicBezTo>
                    <a:pt x="1818" y="531"/>
                    <a:pt x="1180" y="1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8" name="Google Shape;6760;p89"/>
            <p:cNvSpPr/>
            <p:nvPr/>
          </p:nvSpPr>
          <p:spPr>
            <a:xfrm>
              <a:off x="5958050" y="3181025"/>
              <a:ext cx="11675" cy="18600"/>
            </a:xfrm>
            <a:custGeom>
              <a:rect l="l" t="t" r="r" b="b"/>
              <a:pathLst>
                <a:path w="467" h="744" extrusionOk="0">
                  <a:moveTo>
                    <a:pt x="22" y="1"/>
                  </a:moveTo>
                  <a:cubicBezTo>
                    <a:pt x="8" y="1"/>
                    <a:pt x="1" y="17"/>
                    <a:pt x="1" y="25"/>
                  </a:cubicBezTo>
                  <a:cubicBezTo>
                    <a:pt x="174" y="274"/>
                    <a:pt x="271" y="458"/>
                    <a:pt x="434" y="739"/>
                  </a:cubicBezTo>
                  <a:cubicBezTo>
                    <a:pt x="437" y="743"/>
                    <a:pt x="441" y="744"/>
                    <a:pt x="445" y="744"/>
                  </a:cubicBezTo>
                  <a:cubicBezTo>
                    <a:pt x="455" y="744"/>
                    <a:pt x="466" y="736"/>
                    <a:pt x="466" y="729"/>
                  </a:cubicBezTo>
                  <a:cubicBezTo>
                    <a:pt x="390" y="447"/>
                    <a:pt x="239" y="198"/>
                    <a:pt x="33" y="4"/>
                  </a:cubicBezTo>
                  <a:cubicBezTo>
                    <a:pt x="29" y="2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9" name="Google Shape;6761;p89"/>
            <p:cNvSpPr/>
            <p:nvPr/>
          </p:nvSpPr>
          <p:spPr>
            <a:xfrm>
              <a:off x="5882050" y="3184325"/>
              <a:ext cx="57650" cy="62800"/>
            </a:xfrm>
            <a:custGeom>
              <a:rect l="l" t="t" r="r" b="b"/>
              <a:pathLst>
                <a:path w="2306" h="2512" extrusionOk="0">
                  <a:moveTo>
                    <a:pt x="631" y="1"/>
                  </a:moveTo>
                  <a:cubicBezTo>
                    <a:pt x="447" y="1"/>
                    <a:pt x="266" y="96"/>
                    <a:pt x="163" y="250"/>
                  </a:cubicBezTo>
                  <a:cubicBezTo>
                    <a:pt x="1" y="499"/>
                    <a:pt x="12" y="889"/>
                    <a:pt x="196" y="1300"/>
                  </a:cubicBezTo>
                  <a:cubicBezTo>
                    <a:pt x="239" y="1397"/>
                    <a:pt x="293" y="1495"/>
                    <a:pt x="347" y="1592"/>
                  </a:cubicBezTo>
                  <a:lnTo>
                    <a:pt x="553" y="1473"/>
                  </a:lnTo>
                  <a:cubicBezTo>
                    <a:pt x="498" y="1386"/>
                    <a:pt x="455" y="1300"/>
                    <a:pt x="423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29" y="291"/>
                    <a:pt x="533" y="238"/>
                    <a:pt x="641" y="238"/>
                  </a:cubicBezTo>
                  <a:cubicBezTo>
                    <a:pt x="651" y="238"/>
                    <a:pt x="661" y="239"/>
                    <a:pt x="672" y="240"/>
                  </a:cubicBezTo>
                  <a:cubicBezTo>
                    <a:pt x="1083" y="240"/>
                    <a:pt x="1645" y="726"/>
                    <a:pt x="1894" y="1300"/>
                  </a:cubicBezTo>
                  <a:cubicBezTo>
                    <a:pt x="2035" y="1624"/>
                    <a:pt x="2056" y="1938"/>
                    <a:pt x="1937" y="2111"/>
                  </a:cubicBezTo>
                  <a:cubicBezTo>
                    <a:pt x="1872" y="2209"/>
                    <a:pt x="1764" y="2263"/>
                    <a:pt x="1645" y="2263"/>
                  </a:cubicBezTo>
                  <a:lnTo>
                    <a:pt x="1613" y="2263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9" y="2501"/>
                    <a:pt x="1602" y="2501"/>
                    <a:pt x="1656" y="2512"/>
                  </a:cubicBezTo>
                  <a:cubicBezTo>
                    <a:pt x="1851" y="2512"/>
                    <a:pt x="2035" y="2414"/>
                    <a:pt x="2143" y="225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2"/>
                    <a:pt x="1180" y="2"/>
                    <a:pt x="661" y="2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0" name="Google Shape;6762;p89"/>
            <p:cNvSpPr/>
            <p:nvPr/>
          </p:nvSpPr>
          <p:spPr>
            <a:xfrm>
              <a:off x="5924050" y="3200750"/>
              <a:ext cx="11575" cy="18475"/>
            </a:xfrm>
            <a:custGeom>
              <a:rect l="l" t="t" r="r" b="b"/>
              <a:pathLst>
                <a:path w="462" h="739" extrusionOk="0">
                  <a:moveTo>
                    <a:pt x="20" y="0"/>
                  </a:moveTo>
                  <a:cubicBezTo>
                    <a:pt x="10" y="0"/>
                    <a:pt x="1" y="10"/>
                    <a:pt x="9" y="26"/>
                  </a:cubicBezTo>
                  <a:cubicBezTo>
                    <a:pt x="182" y="275"/>
                    <a:pt x="279" y="448"/>
                    <a:pt x="430" y="729"/>
                  </a:cubicBezTo>
                  <a:cubicBezTo>
                    <a:pt x="434" y="736"/>
                    <a:pt x="438" y="739"/>
                    <a:pt x="443" y="739"/>
                  </a:cubicBezTo>
                  <a:cubicBezTo>
                    <a:pt x="453" y="739"/>
                    <a:pt x="463" y="726"/>
                    <a:pt x="463" y="719"/>
                  </a:cubicBezTo>
                  <a:cubicBezTo>
                    <a:pt x="387" y="448"/>
                    <a:pt x="236" y="199"/>
                    <a:pt x="30" y="5"/>
                  </a:cubicBezTo>
                  <a:cubicBezTo>
                    <a:pt x="27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1" name="Google Shape;6763;p89"/>
            <p:cNvSpPr/>
            <p:nvPr/>
          </p:nvSpPr>
          <p:spPr>
            <a:xfrm>
              <a:off x="5847975" y="3204075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1"/>
                  </a:moveTo>
                  <a:cubicBezTo>
                    <a:pt x="447" y="1"/>
                    <a:pt x="276" y="96"/>
                    <a:pt x="163" y="250"/>
                  </a:cubicBezTo>
                  <a:cubicBezTo>
                    <a:pt x="1" y="499"/>
                    <a:pt x="11" y="878"/>
                    <a:pt x="195" y="1300"/>
                  </a:cubicBezTo>
                  <a:cubicBezTo>
                    <a:pt x="239" y="1397"/>
                    <a:pt x="293" y="1494"/>
                    <a:pt x="347" y="1592"/>
                  </a:cubicBezTo>
                  <a:lnTo>
                    <a:pt x="552" y="1473"/>
                  </a:lnTo>
                  <a:cubicBezTo>
                    <a:pt x="509" y="1386"/>
                    <a:pt x="455" y="1289"/>
                    <a:pt x="423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44" y="283"/>
                    <a:pt x="552" y="229"/>
                    <a:pt x="671" y="229"/>
                  </a:cubicBezTo>
                  <a:cubicBezTo>
                    <a:pt x="1082" y="229"/>
                    <a:pt x="1645" y="715"/>
                    <a:pt x="1894" y="1289"/>
                  </a:cubicBezTo>
                  <a:cubicBezTo>
                    <a:pt x="2045" y="1624"/>
                    <a:pt x="2056" y="1938"/>
                    <a:pt x="1948" y="2111"/>
                  </a:cubicBezTo>
                  <a:cubicBezTo>
                    <a:pt x="1889" y="2200"/>
                    <a:pt x="1784" y="2253"/>
                    <a:pt x="1684" y="2253"/>
                  </a:cubicBezTo>
                  <a:cubicBezTo>
                    <a:pt x="1674" y="2253"/>
                    <a:pt x="1665" y="2253"/>
                    <a:pt x="1656" y="2252"/>
                  </a:cubicBezTo>
                  <a:lnTo>
                    <a:pt x="1613" y="2252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9" y="2500"/>
                    <a:pt x="1613" y="2500"/>
                    <a:pt x="1656" y="2500"/>
                  </a:cubicBezTo>
                  <a:cubicBezTo>
                    <a:pt x="1666" y="2501"/>
                    <a:pt x="1676" y="2501"/>
                    <a:pt x="1685" y="2501"/>
                  </a:cubicBezTo>
                  <a:cubicBezTo>
                    <a:pt x="1869" y="2501"/>
                    <a:pt x="2041" y="2406"/>
                    <a:pt x="2154" y="2252"/>
                  </a:cubicBezTo>
                  <a:cubicBezTo>
                    <a:pt x="2305" y="2003"/>
                    <a:pt x="2294" y="1613"/>
                    <a:pt x="2110" y="1202"/>
                  </a:cubicBezTo>
                  <a:cubicBezTo>
                    <a:pt x="1818" y="521"/>
                    <a:pt x="1180" y="1"/>
                    <a:pt x="661" y="1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2" name="Google Shape;6764;p89"/>
            <p:cNvSpPr/>
            <p:nvPr/>
          </p:nvSpPr>
          <p:spPr>
            <a:xfrm>
              <a:off x="5889900" y="3220325"/>
              <a:ext cx="11825" cy="18700"/>
            </a:xfrm>
            <a:custGeom>
              <a:rect l="l" t="t" r="r" b="b"/>
              <a:pathLst>
                <a:path w="472" h="748" extrusionOk="0">
                  <a:moveTo>
                    <a:pt x="33" y="0"/>
                  </a:moveTo>
                  <a:cubicBezTo>
                    <a:pt x="22" y="0"/>
                    <a:pt x="1" y="11"/>
                    <a:pt x="11" y="22"/>
                  </a:cubicBezTo>
                  <a:cubicBezTo>
                    <a:pt x="184" y="282"/>
                    <a:pt x="282" y="455"/>
                    <a:pt x="444" y="736"/>
                  </a:cubicBezTo>
                  <a:cubicBezTo>
                    <a:pt x="444" y="744"/>
                    <a:pt x="449" y="748"/>
                    <a:pt x="454" y="748"/>
                  </a:cubicBezTo>
                  <a:cubicBezTo>
                    <a:pt x="463" y="748"/>
                    <a:pt x="472" y="739"/>
                    <a:pt x="466" y="725"/>
                  </a:cubicBezTo>
                  <a:cubicBezTo>
                    <a:pt x="390" y="444"/>
                    <a:pt x="239" y="206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3" name="Google Shape;6765;p89"/>
            <p:cNvSpPr/>
            <p:nvPr/>
          </p:nvSpPr>
          <p:spPr>
            <a:xfrm>
              <a:off x="5814175" y="3223825"/>
              <a:ext cx="57350" cy="62550"/>
            </a:xfrm>
            <a:custGeom>
              <a:rect l="l" t="t" r="r" b="b"/>
              <a:pathLst>
                <a:path w="2294" h="2502" extrusionOk="0">
                  <a:moveTo>
                    <a:pt x="620" y="0"/>
                  </a:moveTo>
                  <a:cubicBezTo>
                    <a:pt x="436" y="0"/>
                    <a:pt x="265" y="96"/>
                    <a:pt x="163" y="250"/>
                  </a:cubicBezTo>
                  <a:cubicBezTo>
                    <a:pt x="0" y="499"/>
                    <a:pt x="0" y="877"/>
                    <a:pt x="184" y="1299"/>
                  </a:cubicBezTo>
                  <a:cubicBezTo>
                    <a:pt x="227" y="1397"/>
                    <a:pt x="282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44" y="1289"/>
                    <a:pt x="411" y="1202"/>
                  </a:cubicBezTo>
                  <a:cubicBezTo>
                    <a:pt x="260" y="867"/>
                    <a:pt x="249" y="553"/>
                    <a:pt x="357" y="380"/>
                  </a:cubicBezTo>
                  <a:cubicBezTo>
                    <a:pt x="417" y="291"/>
                    <a:pt x="521" y="238"/>
                    <a:pt x="622" y="238"/>
                  </a:cubicBezTo>
                  <a:cubicBezTo>
                    <a:pt x="631" y="238"/>
                    <a:pt x="640" y="238"/>
                    <a:pt x="649" y="239"/>
                  </a:cubicBezTo>
                  <a:cubicBezTo>
                    <a:pt x="1071" y="239"/>
                    <a:pt x="1634" y="715"/>
                    <a:pt x="1883" y="1289"/>
                  </a:cubicBezTo>
                  <a:cubicBezTo>
                    <a:pt x="2023" y="1624"/>
                    <a:pt x="2045" y="1938"/>
                    <a:pt x="1926" y="2111"/>
                  </a:cubicBezTo>
                  <a:cubicBezTo>
                    <a:pt x="1861" y="2208"/>
                    <a:pt x="1753" y="2262"/>
                    <a:pt x="1634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04" y="2489"/>
                  </a:lnTo>
                  <a:cubicBezTo>
                    <a:pt x="1547" y="2500"/>
                    <a:pt x="1591" y="2500"/>
                    <a:pt x="1634" y="2500"/>
                  </a:cubicBezTo>
                  <a:cubicBezTo>
                    <a:pt x="1644" y="2501"/>
                    <a:pt x="1655" y="2501"/>
                    <a:pt x="1665" y="2501"/>
                  </a:cubicBezTo>
                  <a:cubicBezTo>
                    <a:pt x="1858" y="2501"/>
                    <a:pt x="2029" y="2406"/>
                    <a:pt x="2132" y="2251"/>
                  </a:cubicBezTo>
                  <a:cubicBezTo>
                    <a:pt x="2294" y="1992"/>
                    <a:pt x="2283" y="1613"/>
                    <a:pt x="2099" y="1202"/>
                  </a:cubicBezTo>
                  <a:cubicBezTo>
                    <a:pt x="1807" y="531"/>
                    <a:pt x="1180" y="1"/>
                    <a:pt x="649" y="1"/>
                  </a:cubicBezTo>
                  <a:cubicBezTo>
                    <a:pt x="640" y="1"/>
                    <a:pt x="630" y="0"/>
                    <a:pt x="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4" name="Google Shape;6766;p89"/>
            <p:cNvSpPr/>
            <p:nvPr/>
          </p:nvSpPr>
          <p:spPr>
            <a:xfrm>
              <a:off x="5855875" y="3240000"/>
              <a:ext cx="11800" cy="18600"/>
            </a:xfrm>
            <a:custGeom>
              <a:rect l="l" t="t" r="r" b="b"/>
              <a:pathLst>
                <a:path w="472" h="744" extrusionOk="0">
                  <a:moveTo>
                    <a:pt x="24" y="0"/>
                  </a:moveTo>
                  <a:cubicBezTo>
                    <a:pt x="13" y="0"/>
                    <a:pt x="0" y="16"/>
                    <a:pt x="9" y="25"/>
                  </a:cubicBezTo>
                  <a:cubicBezTo>
                    <a:pt x="182" y="274"/>
                    <a:pt x="280" y="458"/>
                    <a:pt x="442" y="739"/>
                  </a:cubicBezTo>
                  <a:cubicBezTo>
                    <a:pt x="445" y="742"/>
                    <a:pt x="448" y="743"/>
                    <a:pt x="452" y="743"/>
                  </a:cubicBezTo>
                  <a:cubicBezTo>
                    <a:pt x="462" y="743"/>
                    <a:pt x="471" y="733"/>
                    <a:pt x="464" y="717"/>
                  </a:cubicBezTo>
                  <a:cubicBezTo>
                    <a:pt x="388" y="447"/>
                    <a:pt x="236" y="198"/>
                    <a:pt x="31" y="3"/>
                  </a:cubicBezTo>
                  <a:cubicBezTo>
                    <a:pt x="29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5" name="Google Shape;6767;p89"/>
            <p:cNvSpPr/>
            <p:nvPr/>
          </p:nvSpPr>
          <p:spPr>
            <a:xfrm>
              <a:off x="5780100" y="3243300"/>
              <a:ext cx="57350" cy="62525"/>
            </a:xfrm>
            <a:custGeom>
              <a:rect l="l" t="t" r="r" b="b"/>
              <a:pathLst>
                <a:path w="2294" h="2501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88"/>
                    <a:pt x="184" y="1299"/>
                  </a:cubicBezTo>
                  <a:cubicBezTo>
                    <a:pt x="227" y="1397"/>
                    <a:pt x="281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54" y="1289"/>
                    <a:pt x="411" y="1202"/>
                  </a:cubicBezTo>
                  <a:cubicBezTo>
                    <a:pt x="271" y="867"/>
                    <a:pt x="249" y="553"/>
                    <a:pt x="368" y="380"/>
                  </a:cubicBezTo>
                  <a:cubicBezTo>
                    <a:pt x="427" y="291"/>
                    <a:pt x="523" y="238"/>
                    <a:pt x="630" y="238"/>
                  </a:cubicBezTo>
                  <a:cubicBezTo>
                    <a:pt x="640" y="238"/>
                    <a:pt x="650" y="238"/>
                    <a:pt x="660" y="239"/>
                  </a:cubicBezTo>
                  <a:cubicBezTo>
                    <a:pt x="1082" y="239"/>
                    <a:pt x="1645" y="726"/>
                    <a:pt x="1893" y="1299"/>
                  </a:cubicBezTo>
                  <a:cubicBezTo>
                    <a:pt x="2023" y="1624"/>
                    <a:pt x="2056" y="1938"/>
                    <a:pt x="1937" y="2111"/>
                  </a:cubicBezTo>
                  <a:cubicBezTo>
                    <a:pt x="1872" y="2208"/>
                    <a:pt x="1764" y="2262"/>
                    <a:pt x="1645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15" y="2479"/>
                  </a:lnTo>
                  <a:cubicBezTo>
                    <a:pt x="1558" y="2489"/>
                    <a:pt x="1601" y="2500"/>
                    <a:pt x="1645" y="2500"/>
                  </a:cubicBezTo>
                  <a:cubicBezTo>
                    <a:pt x="1839" y="2500"/>
                    <a:pt x="2034" y="2414"/>
                    <a:pt x="2142" y="2241"/>
                  </a:cubicBezTo>
                  <a:cubicBezTo>
                    <a:pt x="2294" y="2003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1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6" name="Google Shape;6768;p89"/>
            <p:cNvSpPr/>
            <p:nvPr/>
          </p:nvSpPr>
          <p:spPr>
            <a:xfrm>
              <a:off x="5822025" y="3259700"/>
              <a:ext cx="11650" cy="18375"/>
            </a:xfrm>
            <a:custGeom>
              <a:rect l="l" t="t" r="r" b="b"/>
              <a:pathLst>
                <a:path w="466" h="735" extrusionOk="0">
                  <a:moveTo>
                    <a:pt x="17" y="1"/>
                  </a:moveTo>
                  <a:cubicBezTo>
                    <a:pt x="6" y="1"/>
                    <a:pt x="0" y="11"/>
                    <a:pt x="0" y="27"/>
                  </a:cubicBezTo>
                  <a:cubicBezTo>
                    <a:pt x="173" y="275"/>
                    <a:pt x="270" y="449"/>
                    <a:pt x="433" y="730"/>
                  </a:cubicBezTo>
                  <a:cubicBezTo>
                    <a:pt x="436" y="733"/>
                    <a:pt x="440" y="734"/>
                    <a:pt x="444" y="734"/>
                  </a:cubicBezTo>
                  <a:cubicBezTo>
                    <a:pt x="454" y="734"/>
                    <a:pt x="465" y="727"/>
                    <a:pt x="465" y="719"/>
                  </a:cubicBezTo>
                  <a:cubicBezTo>
                    <a:pt x="379" y="449"/>
                    <a:pt x="238" y="200"/>
                    <a:pt x="32" y="5"/>
                  </a:cubicBezTo>
                  <a:cubicBezTo>
                    <a:pt x="27" y="2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7" name="Google Shape;6769;p89"/>
            <p:cNvSpPr/>
            <p:nvPr/>
          </p:nvSpPr>
          <p:spPr>
            <a:xfrm>
              <a:off x="5746000" y="3262800"/>
              <a:ext cx="57375" cy="62775"/>
            </a:xfrm>
            <a:custGeom>
              <a:rect l="l" t="t" r="r" b="b"/>
              <a:pathLst>
                <a:path w="2295" h="2511" extrusionOk="0">
                  <a:moveTo>
                    <a:pt x="661" y="0"/>
                  </a:moveTo>
                  <a:cubicBezTo>
                    <a:pt x="455" y="0"/>
                    <a:pt x="271" y="97"/>
                    <a:pt x="163" y="260"/>
                  </a:cubicBezTo>
                  <a:cubicBezTo>
                    <a:pt x="1" y="509"/>
                    <a:pt x="1" y="887"/>
                    <a:pt x="185" y="1309"/>
                  </a:cubicBezTo>
                  <a:cubicBezTo>
                    <a:pt x="228" y="1406"/>
                    <a:pt x="282" y="1504"/>
                    <a:pt x="347" y="1590"/>
                  </a:cubicBezTo>
                  <a:lnTo>
                    <a:pt x="553" y="1471"/>
                  </a:lnTo>
                  <a:cubicBezTo>
                    <a:pt x="499" y="1385"/>
                    <a:pt x="455" y="1298"/>
                    <a:pt x="412" y="1201"/>
                  </a:cubicBezTo>
                  <a:cubicBezTo>
                    <a:pt x="282" y="876"/>
                    <a:pt x="250" y="563"/>
                    <a:pt x="369" y="390"/>
                  </a:cubicBezTo>
                  <a:cubicBezTo>
                    <a:pt x="434" y="292"/>
                    <a:pt x="542" y="238"/>
                    <a:pt x="661" y="238"/>
                  </a:cubicBezTo>
                  <a:cubicBezTo>
                    <a:pt x="1083" y="238"/>
                    <a:pt x="1645" y="725"/>
                    <a:pt x="1894" y="1298"/>
                  </a:cubicBezTo>
                  <a:cubicBezTo>
                    <a:pt x="2035" y="1634"/>
                    <a:pt x="2056" y="1947"/>
                    <a:pt x="1937" y="2121"/>
                  </a:cubicBezTo>
                  <a:cubicBezTo>
                    <a:pt x="1878" y="2210"/>
                    <a:pt x="1782" y="2263"/>
                    <a:pt x="1675" y="2263"/>
                  </a:cubicBezTo>
                  <a:cubicBezTo>
                    <a:pt x="1665" y="2263"/>
                    <a:pt x="1655" y="2262"/>
                    <a:pt x="1645" y="2261"/>
                  </a:cubicBezTo>
                  <a:lnTo>
                    <a:pt x="1602" y="2261"/>
                  </a:lnTo>
                  <a:lnTo>
                    <a:pt x="1451" y="2348"/>
                  </a:lnTo>
                  <a:lnTo>
                    <a:pt x="1516" y="2499"/>
                  </a:lnTo>
                  <a:cubicBezTo>
                    <a:pt x="1559" y="2499"/>
                    <a:pt x="1602" y="2510"/>
                    <a:pt x="1645" y="2510"/>
                  </a:cubicBezTo>
                  <a:cubicBezTo>
                    <a:pt x="1655" y="2511"/>
                    <a:pt x="1665" y="2511"/>
                    <a:pt x="1675" y="2511"/>
                  </a:cubicBezTo>
                  <a:cubicBezTo>
                    <a:pt x="1860" y="2511"/>
                    <a:pt x="2040" y="2415"/>
                    <a:pt x="2143" y="2261"/>
                  </a:cubicBezTo>
                  <a:cubicBezTo>
                    <a:pt x="2295" y="2012"/>
                    <a:pt x="2295" y="1623"/>
                    <a:pt x="2111" y="1212"/>
                  </a:cubicBezTo>
                  <a:cubicBezTo>
                    <a:pt x="1818" y="530"/>
                    <a:pt x="1180" y="0"/>
                    <a:pt x="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8" name="Google Shape;6770;p89"/>
            <p:cNvSpPr/>
            <p:nvPr/>
          </p:nvSpPr>
          <p:spPr>
            <a:xfrm>
              <a:off x="5787975" y="3279225"/>
              <a:ext cx="11625" cy="18600"/>
            </a:xfrm>
            <a:custGeom>
              <a:rect l="l" t="t" r="r" b="b"/>
              <a:pathLst>
                <a:path w="465" h="744" extrusionOk="0">
                  <a:moveTo>
                    <a:pt x="20" y="0"/>
                  </a:moveTo>
                  <a:cubicBezTo>
                    <a:pt x="6" y="0"/>
                    <a:pt x="1" y="16"/>
                    <a:pt x="10" y="25"/>
                  </a:cubicBezTo>
                  <a:cubicBezTo>
                    <a:pt x="183" y="284"/>
                    <a:pt x="280" y="457"/>
                    <a:pt x="432" y="739"/>
                  </a:cubicBezTo>
                  <a:cubicBezTo>
                    <a:pt x="435" y="742"/>
                    <a:pt x="439" y="743"/>
                    <a:pt x="443" y="743"/>
                  </a:cubicBezTo>
                  <a:cubicBezTo>
                    <a:pt x="453" y="743"/>
                    <a:pt x="464" y="735"/>
                    <a:pt x="464" y="728"/>
                  </a:cubicBezTo>
                  <a:cubicBezTo>
                    <a:pt x="388" y="447"/>
                    <a:pt x="237" y="198"/>
                    <a:pt x="31" y="3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9" name="Google Shape;6771;p89"/>
            <p:cNvSpPr/>
            <p:nvPr/>
          </p:nvSpPr>
          <p:spPr>
            <a:xfrm>
              <a:off x="5712200" y="3282500"/>
              <a:ext cx="57375" cy="62800"/>
            </a:xfrm>
            <a:custGeom>
              <a:rect l="l" t="t" r="r" b="b"/>
              <a:pathLst>
                <a:path w="2295" h="2512" extrusionOk="0">
                  <a:moveTo>
                    <a:pt x="630" y="1"/>
                  </a:moveTo>
                  <a:cubicBezTo>
                    <a:pt x="437" y="1"/>
                    <a:pt x="266" y="97"/>
                    <a:pt x="163" y="251"/>
                  </a:cubicBezTo>
                  <a:cubicBezTo>
                    <a:pt x="1" y="499"/>
                    <a:pt x="1" y="889"/>
                    <a:pt x="184" y="1300"/>
                  </a:cubicBezTo>
                  <a:cubicBezTo>
                    <a:pt x="228" y="1397"/>
                    <a:pt x="282" y="1495"/>
                    <a:pt x="347" y="1592"/>
                  </a:cubicBezTo>
                  <a:lnTo>
                    <a:pt x="552" y="1473"/>
                  </a:lnTo>
                  <a:cubicBezTo>
                    <a:pt x="498" y="1387"/>
                    <a:pt x="455" y="1300"/>
                    <a:pt x="412" y="1203"/>
                  </a:cubicBezTo>
                  <a:cubicBezTo>
                    <a:pt x="271" y="878"/>
                    <a:pt x="249" y="564"/>
                    <a:pt x="368" y="391"/>
                  </a:cubicBezTo>
                  <a:cubicBezTo>
                    <a:pt x="428" y="302"/>
                    <a:pt x="524" y="249"/>
                    <a:pt x="631" y="249"/>
                  </a:cubicBezTo>
                  <a:cubicBezTo>
                    <a:pt x="640" y="249"/>
                    <a:pt x="650" y="250"/>
                    <a:pt x="661" y="251"/>
                  </a:cubicBezTo>
                  <a:cubicBezTo>
                    <a:pt x="1082" y="251"/>
                    <a:pt x="1645" y="737"/>
                    <a:pt x="1894" y="1311"/>
                  </a:cubicBezTo>
                  <a:cubicBezTo>
                    <a:pt x="2035" y="1635"/>
                    <a:pt x="2056" y="1949"/>
                    <a:pt x="1937" y="2122"/>
                  </a:cubicBezTo>
                  <a:cubicBezTo>
                    <a:pt x="1872" y="2220"/>
                    <a:pt x="1764" y="2274"/>
                    <a:pt x="1645" y="2274"/>
                  </a:cubicBezTo>
                  <a:lnTo>
                    <a:pt x="1602" y="2274"/>
                  </a:lnTo>
                  <a:lnTo>
                    <a:pt x="1450" y="2360"/>
                  </a:lnTo>
                  <a:lnTo>
                    <a:pt x="1504" y="2490"/>
                  </a:lnTo>
                  <a:cubicBezTo>
                    <a:pt x="1548" y="2501"/>
                    <a:pt x="1602" y="2512"/>
                    <a:pt x="1645" y="2512"/>
                  </a:cubicBezTo>
                  <a:cubicBezTo>
                    <a:pt x="1840" y="2512"/>
                    <a:pt x="2024" y="2425"/>
                    <a:pt x="2143" y="2252"/>
                  </a:cubicBezTo>
                  <a:cubicBezTo>
                    <a:pt x="2294" y="2003"/>
                    <a:pt x="2283" y="1625"/>
                    <a:pt x="2110" y="1203"/>
                  </a:cubicBezTo>
                  <a:cubicBezTo>
                    <a:pt x="1807" y="532"/>
                    <a:pt x="1180" y="2"/>
                    <a:pt x="661" y="2"/>
                  </a:cubicBezTo>
                  <a:cubicBezTo>
                    <a:pt x="650" y="1"/>
                    <a:pt x="640" y="1"/>
                    <a:pt x="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0" name="Google Shape;6772;p89"/>
            <p:cNvSpPr/>
            <p:nvPr/>
          </p:nvSpPr>
          <p:spPr>
            <a:xfrm>
              <a:off x="5753900" y="3298950"/>
              <a:ext cx="11600" cy="18400"/>
            </a:xfrm>
            <a:custGeom>
              <a:rect l="l" t="t" r="r" b="b"/>
              <a:pathLst>
                <a:path w="463" h="736" extrusionOk="0">
                  <a:moveTo>
                    <a:pt x="24" y="1"/>
                  </a:moveTo>
                  <a:cubicBezTo>
                    <a:pt x="13" y="1"/>
                    <a:pt x="1" y="17"/>
                    <a:pt x="9" y="25"/>
                  </a:cubicBezTo>
                  <a:cubicBezTo>
                    <a:pt x="183" y="274"/>
                    <a:pt x="280" y="458"/>
                    <a:pt x="431" y="729"/>
                  </a:cubicBezTo>
                  <a:cubicBezTo>
                    <a:pt x="436" y="733"/>
                    <a:pt x="442" y="736"/>
                    <a:pt x="448" y="736"/>
                  </a:cubicBezTo>
                  <a:cubicBezTo>
                    <a:pt x="456" y="736"/>
                    <a:pt x="464" y="730"/>
                    <a:pt x="464" y="718"/>
                  </a:cubicBezTo>
                  <a:cubicBezTo>
                    <a:pt x="388" y="447"/>
                    <a:pt x="237" y="198"/>
                    <a:pt x="31" y="4"/>
                  </a:cubicBezTo>
                  <a:cubicBezTo>
                    <a:pt x="29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1" name="Google Shape;6773;p89"/>
            <p:cNvSpPr/>
            <p:nvPr/>
          </p:nvSpPr>
          <p:spPr>
            <a:xfrm>
              <a:off x="5677850" y="3302250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1"/>
                  </a:moveTo>
                  <a:cubicBezTo>
                    <a:pt x="447" y="1"/>
                    <a:pt x="276" y="96"/>
                    <a:pt x="174" y="250"/>
                  </a:cubicBezTo>
                  <a:cubicBezTo>
                    <a:pt x="1" y="499"/>
                    <a:pt x="11" y="878"/>
                    <a:pt x="195" y="1300"/>
                  </a:cubicBezTo>
                  <a:cubicBezTo>
                    <a:pt x="239" y="1397"/>
                    <a:pt x="293" y="1495"/>
                    <a:pt x="347" y="1592"/>
                  </a:cubicBezTo>
                  <a:lnTo>
                    <a:pt x="563" y="1473"/>
                  </a:lnTo>
                  <a:cubicBezTo>
                    <a:pt x="498" y="1386"/>
                    <a:pt x="455" y="1289"/>
                    <a:pt x="412" y="1202"/>
                  </a:cubicBezTo>
                  <a:cubicBezTo>
                    <a:pt x="271" y="867"/>
                    <a:pt x="260" y="553"/>
                    <a:pt x="368" y="380"/>
                  </a:cubicBezTo>
                  <a:cubicBezTo>
                    <a:pt x="428" y="291"/>
                    <a:pt x="524" y="238"/>
                    <a:pt x="631" y="238"/>
                  </a:cubicBezTo>
                  <a:cubicBezTo>
                    <a:pt x="640" y="238"/>
                    <a:pt x="650" y="239"/>
                    <a:pt x="661" y="240"/>
                  </a:cubicBezTo>
                  <a:cubicBezTo>
                    <a:pt x="1082" y="240"/>
                    <a:pt x="1645" y="726"/>
                    <a:pt x="1894" y="1300"/>
                  </a:cubicBezTo>
                  <a:cubicBezTo>
                    <a:pt x="2035" y="1624"/>
                    <a:pt x="2056" y="1938"/>
                    <a:pt x="1937" y="2111"/>
                  </a:cubicBezTo>
                  <a:cubicBezTo>
                    <a:pt x="1872" y="2209"/>
                    <a:pt x="1764" y="2263"/>
                    <a:pt x="1645" y="2263"/>
                  </a:cubicBezTo>
                  <a:lnTo>
                    <a:pt x="1613" y="2263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8" y="2501"/>
                    <a:pt x="1602" y="2501"/>
                    <a:pt x="1645" y="2501"/>
                  </a:cubicBezTo>
                  <a:cubicBezTo>
                    <a:pt x="1655" y="2501"/>
                    <a:pt x="1665" y="2502"/>
                    <a:pt x="1675" y="2502"/>
                  </a:cubicBezTo>
                  <a:cubicBezTo>
                    <a:pt x="1859" y="2502"/>
                    <a:pt x="2040" y="2406"/>
                    <a:pt x="2143" y="225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21"/>
                    <a:pt x="1180" y="2"/>
                    <a:pt x="661" y="2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2" name="Google Shape;6774;p89"/>
            <p:cNvSpPr/>
            <p:nvPr/>
          </p:nvSpPr>
          <p:spPr>
            <a:xfrm>
              <a:off x="5719850" y="3318675"/>
              <a:ext cx="11750" cy="18550"/>
            </a:xfrm>
            <a:custGeom>
              <a:rect l="l" t="t" r="r" b="b"/>
              <a:pathLst>
                <a:path w="470" h="742" extrusionOk="0">
                  <a:moveTo>
                    <a:pt x="19" y="0"/>
                  </a:moveTo>
                  <a:cubicBezTo>
                    <a:pt x="9" y="0"/>
                    <a:pt x="1" y="8"/>
                    <a:pt x="8" y="15"/>
                  </a:cubicBezTo>
                  <a:cubicBezTo>
                    <a:pt x="181" y="275"/>
                    <a:pt x="279" y="448"/>
                    <a:pt x="441" y="729"/>
                  </a:cubicBezTo>
                  <a:cubicBezTo>
                    <a:pt x="441" y="738"/>
                    <a:pt x="446" y="741"/>
                    <a:pt x="451" y="741"/>
                  </a:cubicBezTo>
                  <a:cubicBezTo>
                    <a:pt x="460" y="741"/>
                    <a:pt x="469" y="732"/>
                    <a:pt x="463" y="719"/>
                  </a:cubicBezTo>
                  <a:cubicBezTo>
                    <a:pt x="387" y="448"/>
                    <a:pt x="236" y="199"/>
                    <a:pt x="30" y="5"/>
                  </a:cubicBezTo>
                  <a:cubicBezTo>
                    <a:pt x="27" y="1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3" name="Google Shape;6775;p89"/>
            <p:cNvSpPr/>
            <p:nvPr/>
          </p:nvSpPr>
          <p:spPr>
            <a:xfrm>
              <a:off x="5644050" y="3321750"/>
              <a:ext cx="57350" cy="62800"/>
            </a:xfrm>
            <a:custGeom>
              <a:rect l="l" t="t" r="r" b="b"/>
              <a:pathLst>
                <a:path w="2294" h="2512" extrusionOk="0">
                  <a:moveTo>
                    <a:pt x="660" y="1"/>
                  </a:moveTo>
                  <a:cubicBezTo>
                    <a:pt x="455" y="1"/>
                    <a:pt x="271" y="87"/>
                    <a:pt x="163" y="260"/>
                  </a:cubicBezTo>
                  <a:cubicBezTo>
                    <a:pt x="0" y="509"/>
                    <a:pt x="0" y="888"/>
                    <a:pt x="184" y="1299"/>
                  </a:cubicBezTo>
                  <a:cubicBezTo>
                    <a:pt x="227" y="1407"/>
                    <a:pt x="282" y="1504"/>
                    <a:pt x="346" y="1591"/>
                  </a:cubicBezTo>
                  <a:lnTo>
                    <a:pt x="552" y="1472"/>
                  </a:lnTo>
                  <a:cubicBezTo>
                    <a:pt x="498" y="1385"/>
                    <a:pt x="455" y="1299"/>
                    <a:pt x="411" y="1201"/>
                  </a:cubicBezTo>
                  <a:cubicBezTo>
                    <a:pt x="282" y="877"/>
                    <a:pt x="249" y="563"/>
                    <a:pt x="368" y="390"/>
                  </a:cubicBezTo>
                  <a:cubicBezTo>
                    <a:pt x="428" y="301"/>
                    <a:pt x="523" y="248"/>
                    <a:pt x="630" y="248"/>
                  </a:cubicBezTo>
                  <a:cubicBezTo>
                    <a:pt x="640" y="248"/>
                    <a:pt x="650" y="248"/>
                    <a:pt x="660" y="249"/>
                  </a:cubicBezTo>
                  <a:cubicBezTo>
                    <a:pt x="1082" y="249"/>
                    <a:pt x="1645" y="736"/>
                    <a:pt x="1894" y="1310"/>
                  </a:cubicBezTo>
                  <a:cubicBezTo>
                    <a:pt x="2023" y="1634"/>
                    <a:pt x="2056" y="1948"/>
                    <a:pt x="1937" y="2132"/>
                  </a:cubicBezTo>
                  <a:cubicBezTo>
                    <a:pt x="1877" y="2221"/>
                    <a:pt x="1782" y="2274"/>
                    <a:pt x="1675" y="2274"/>
                  </a:cubicBezTo>
                  <a:cubicBezTo>
                    <a:pt x="1665" y="2274"/>
                    <a:pt x="1655" y="2273"/>
                    <a:pt x="1645" y="2272"/>
                  </a:cubicBezTo>
                  <a:lnTo>
                    <a:pt x="1601" y="2272"/>
                  </a:lnTo>
                  <a:lnTo>
                    <a:pt x="1450" y="2359"/>
                  </a:lnTo>
                  <a:lnTo>
                    <a:pt x="1515" y="2500"/>
                  </a:lnTo>
                  <a:cubicBezTo>
                    <a:pt x="1558" y="2500"/>
                    <a:pt x="1601" y="2511"/>
                    <a:pt x="1645" y="2511"/>
                  </a:cubicBezTo>
                  <a:cubicBezTo>
                    <a:pt x="1655" y="2511"/>
                    <a:pt x="1664" y="2511"/>
                    <a:pt x="1674" y="2511"/>
                  </a:cubicBezTo>
                  <a:cubicBezTo>
                    <a:pt x="1859" y="2511"/>
                    <a:pt x="2040" y="2416"/>
                    <a:pt x="2142" y="2262"/>
                  </a:cubicBezTo>
                  <a:cubicBezTo>
                    <a:pt x="2294" y="2002"/>
                    <a:pt x="2283" y="1623"/>
                    <a:pt x="2110" y="1212"/>
                  </a:cubicBezTo>
                  <a:cubicBezTo>
                    <a:pt x="1807" y="531"/>
                    <a:pt x="1179" y="1"/>
                    <a:pt x="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4" name="Google Shape;6776;p89"/>
            <p:cNvSpPr/>
            <p:nvPr/>
          </p:nvSpPr>
          <p:spPr>
            <a:xfrm>
              <a:off x="5685775" y="3338300"/>
              <a:ext cx="11775" cy="18475"/>
            </a:xfrm>
            <a:custGeom>
              <a:rect l="l" t="t" r="r" b="b"/>
              <a:pathLst>
                <a:path w="471" h="739" extrusionOk="0">
                  <a:moveTo>
                    <a:pt x="18" y="0"/>
                  </a:moveTo>
                  <a:cubicBezTo>
                    <a:pt x="9" y="0"/>
                    <a:pt x="1" y="13"/>
                    <a:pt x="8" y="20"/>
                  </a:cubicBezTo>
                  <a:cubicBezTo>
                    <a:pt x="181" y="280"/>
                    <a:pt x="279" y="453"/>
                    <a:pt x="441" y="734"/>
                  </a:cubicBezTo>
                  <a:cubicBezTo>
                    <a:pt x="444" y="737"/>
                    <a:pt x="448" y="739"/>
                    <a:pt x="452" y="739"/>
                  </a:cubicBezTo>
                  <a:cubicBezTo>
                    <a:pt x="462" y="739"/>
                    <a:pt x="470" y="731"/>
                    <a:pt x="463" y="723"/>
                  </a:cubicBezTo>
                  <a:cubicBezTo>
                    <a:pt x="387" y="453"/>
                    <a:pt x="235" y="204"/>
                    <a:pt x="30" y="9"/>
                  </a:cubicBezTo>
                  <a:cubicBezTo>
                    <a:pt x="26" y="3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5" name="Google Shape;6777;p89"/>
            <p:cNvSpPr/>
            <p:nvPr/>
          </p:nvSpPr>
          <p:spPr>
            <a:xfrm>
              <a:off x="5609975" y="3341475"/>
              <a:ext cx="57350" cy="62800"/>
            </a:xfrm>
            <a:custGeom>
              <a:rect l="l" t="t" r="r" b="b"/>
              <a:pathLst>
                <a:path w="2294" h="2512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88"/>
                    <a:pt x="184" y="1300"/>
                  </a:cubicBezTo>
                  <a:cubicBezTo>
                    <a:pt x="227" y="1397"/>
                    <a:pt x="281" y="1494"/>
                    <a:pt x="346" y="1592"/>
                  </a:cubicBezTo>
                  <a:lnTo>
                    <a:pt x="552" y="1473"/>
                  </a:lnTo>
                  <a:cubicBezTo>
                    <a:pt x="498" y="1386"/>
                    <a:pt x="454" y="1300"/>
                    <a:pt x="411" y="1202"/>
                  </a:cubicBezTo>
                  <a:cubicBezTo>
                    <a:pt x="271" y="867"/>
                    <a:pt x="260" y="553"/>
                    <a:pt x="368" y="391"/>
                  </a:cubicBezTo>
                  <a:cubicBezTo>
                    <a:pt x="433" y="293"/>
                    <a:pt x="552" y="239"/>
                    <a:pt x="660" y="239"/>
                  </a:cubicBezTo>
                  <a:cubicBezTo>
                    <a:pt x="1082" y="239"/>
                    <a:pt x="1645" y="726"/>
                    <a:pt x="1893" y="1300"/>
                  </a:cubicBezTo>
                  <a:cubicBezTo>
                    <a:pt x="2034" y="1635"/>
                    <a:pt x="2056" y="1949"/>
                    <a:pt x="1937" y="2122"/>
                  </a:cubicBezTo>
                  <a:cubicBezTo>
                    <a:pt x="1872" y="2219"/>
                    <a:pt x="1764" y="2273"/>
                    <a:pt x="1645" y="2273"/>
                  </a:cubicBezTo>
                  <a:lnTo>
                    <a:pt x="1612" y="2273"/>
                  </a:lnTo>
                  <a:lnTo>
                    <a:pt x="1461" y="2360"/>
                  </a:lnTo>
                  <a:lnTo>
                    <a:pt x="1515" y="2490"/>
                  </a:lnTo>
                  <a:cubicBezTo>
                    <a:pt x="1558" y="2500"/>
                    <a:pt x="1601" y="2511"/>
                    <a:pt x="1645" y="2511"/>
                  </a:cubicBezTo>
                  <a:cubicBezTo>
                    <a:pt x="1850" y="2511"/>
                    <a:pt x="2034" y="2414"/>
                    <a:pt x="2142" y="2252"/>
                  </a:cubicBezTo>
                  <a:cubicBezTo>
                    <a:pt x="2294" y="2003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1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6" name="Google Shape;6778;p89"/>
            <p:cNvSpPr/>
            <p:nvPr/>
          </p:nvSpPr>
          <p:spPr>
            <a:xfrm>
              <a:off x="5651775" y="3357775"/>
              <a:ext cx="11775" cy="18550"/>
            </a:xfrm>
            <a:custGeom>
              <a:rect l="l" t="t" r="r" b="b"/>
              <a:pathLst>
                <a:path w="471" h="742" extrusionOk="0">
                  <a:moveTo>
                    <a:pt x="20" y="0"/>
                  </a:moveTo>
                  <a:cubicBezTo>
                    <a:pt x="7" y="0"/>
                    <a:pt x="0" y="16"/>
                    <a:pt x="16" y="31"/>
                  </a:cubicBezTo>
                  <a:cubicBezTo>
                    <a:pt x="178" y="280"/>
                    <a:pt x="286" y="453"/>
                    <a:pt x="438" y="734"/>
                  </a:cubicBezTo>
                  <a:cubicBezTo>
                    <a:pt x="442" y="739"/>
                    <a:pt x="449" y="741"/>
                    <a:pt x="454" y="741"/>
                  </a:cubicBezTo>
                  <a:cubicBezTo>
                    <a:pt x="463" y="741"/>
                    <a:pt x="470" y="736"/>
                    <a:pt x="470" y="723"/>
                  </a:cubicBezTo>
                  <a:cubicBezTo>
                    <a:pt x="394" y="453"/>
                    <a:pt x="243" y="204"/>
                    <a:pt x="37" y="9"/>
                  </a:cubicBezTo>
                  <a:cubicBezTo>
                    <a:pt x="31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7" name="Google Shape;6779;p89"/>
            <p:cNvSpPr/>
            <p:nvPr/>
          </p:nvSpPr>
          <p:spPr>
            <a:xfrm>
              <a:off x="5575875" y="3361225"/>
              <a:ext cx="57650" cy="62550"/>
            </a:xfrm>
            <a:custGeom>
              <a:rect l="l" t="t" r="r" b="b"/>
              <a:pathLst>
                <a:path w="2306" h="2502" extrusionOk="0">
                  <a:moveTo>
                    <a:pt x="631" y="0"/>
                  </a:moveTo>
                  <a:cubicBezTo>
                    <a:pt x="447" y="0"/>
                    <a:pt x="266" y="96"/>
                    <a:pt x="163" y="250"/>
                  </a:cubicBezTo>
                  <a:cubicBezTo>
                    <a:pt x="1" y="499"/>
                    <a:pt x="12" y="877"/>
                    <a:pt x="196" y="1299"/>
                  </a:cubicBezTo>
                  <a:cubicBezTo>
                    <a:pt x="239" y="1397"/>
                    <a:pt x="293" y="1494"/>
                    <a:pt x="347" y="1591"/>
                  </a:cubicBezTo>
                  <a:lnTo>
                    <a:pt x="553" y="1472"/>
                  </a:lnTo>
                  <a:cubicBezTo>
                    <a:pt x="499" y="1386"/>
                    <a:pt x="455" y="1289"/>
                    <a:pt x="423" y="1202"/>
                  </a:cubicBezTo>
                  <a:cubicBezTo>
                    <a:pt x="271" y="867"/>
                    <a:pt x="261" y="553"/>
                    <a:pt x="369" y="391"/>
                  </a:cubicBezTo>
                  <a:cubicBezTo>
                    <a:pt x="429" y="300"/>
                    <a:pt x="536" y="238"/>
                    <a:pt x="646" y="238"/>
                  </a:cubicBezTo>
                  <a:cubicBezTo>
                    <a:pt x="654" y="238"/>
                    <a:pt x="663" y="238"/>
                    <a:pt x="672" y="239"/>
                  </a:cubicBezTo>
                  <a:cubicBezTo>
                    <a:pt x="1083" y="239"/>
                    <a:pt x="1645" y="726"/>
                    <a:pt x="1894" y="1299"/>
                  </a:cubicBezTo>
                  <a:cubicBezTo>
                    <a:pt x="2035" y="1635"/>
                    <a:pt x="2056" y="1948"/>
                    <a:pt x="1937" y="2122"/>
                  </a:cubicBezTo>
                  <a:cubicBezTo>
                    <a:pt x="1878" y="2211"/>
                    <a:pt x="1782" y="2264"/>
                    <a:pt x="1675" y="2264"/>
                  </a:cubicBezTo>
                  <a:cubicBezTo>
                    <a:pt x="1665" y="2264"/>
                    <a:pt x="1655" y="2263"/>
                    <a:pt x="1645" y="2262"/>
                  </a:cubicBezTo>
                  <a:lnTo>
                    <a:pt x="1613" y="2262"/>
                  </a:lnTo>
                  <a:lnTo>
                    <a:pt x="1461" y="2349"/>
                  </a:lnTo>
                  <a:lnTo>
                    <a:pt x="1516" y="2489"/>
                  </a:lnTo>
                  <a:cubicBezTo>
                    <a:pt x="1559" y="2500"/>
                    <a:pt x="1602" y="2500"/>
                    <a:pt x="1645" y="2500"/>
                  </a:cubicBezTo>
                  <a:cubicBezTo>
                    <a:pt x="1656" y="2501"/>
                    <a:pt x="1666" y="2501"/>
                    <a:pt x="1676" y="2501"/>
                  </a:cubicBezTo>
                  <a:cubicBezTo>
                    <a:pt x="1869" y="2501"/>
                    <a:pt x="2040" y="2405"/>
                    <a:pt x="2143" y="2251"/>
                  </a:cubicBezTo>
                  <a:cubicBezTo>
                    <a:pt x="2305" y="2003"/>
                    <a:pt x="2294" y="1613"/>
                    <a:pt x="2111" y="1202"/>
                  </a:cubicBezTo>
                  <a:cubicBezTo>
                    <a:pt x="1818" y="520"/>
                    <a:pt x="1180" y="1"/>
                    <a:pt x="661" y="1"/>
                  </a:cubicBezTo>
                  <a:cubicBezTo>
                    <a:pt x="651" y="1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8" name="Google Shape;6780;p89"/>
            <p:cNvSpPr/>
            <p:nvPr/>
          </p:nvSpPr>
          <p:spPr>
            <a:xfrm>
              <a:off x="5617850" y="3377400"/>
              <a:ext cx="11625" cy="18600"/>
            </a:xfrm>
            <a:custGeom>
              <a:rect l="l" t="t" r="r" b="b"/>
              <a:pathLst>
                <a:path w="465" h="744" extrusionOk="0">
                  <a:moveTo>
                    <a:pt x="20" y="0"/>
                  </a:moveTo>
                  <a:cubicBezTo>
                    <a:pt x="6" y="0"/>
                    <a:pt x="1" y="16"/>
                    <a:pt x="10" y="25"/>
                  </a:cubicBezTo>
                  <a:cubicBezTo>
                    <a:pt x="183" y="285"/>
                    <a:pt x="280" y="458"/>
                    <a:pt x="432" y="739"/>
                  </a:cubicBezTo>
                  <a:cubicBezTo>
                    <a:pt x="435" y="742"/>
                    <a:pt x="439" y="743"/>
                    <a:pt x="443" y="743"/>
                  </a:cubicBezTo>
                  <a:cubicBezTo>
                    <a:pt x="453" y="743"/>
                    <a:pt x="464" y="736"/>
                    <a:pt x="464" y="728"/>
                  </a:cubicBezTo>
                  <a:cubicBezTo>
                    <a:pt x="388" y="447"/>
                    <a:pt x="237" y="198"/>
                    <a:pt x="31" y="3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9" name="Google Shape;6781;p89"/>
            <p:cNvSpPr/>
            <p:nvPr/>
          </p:nvSpPr>
          <p:spPr>
            <a:xfrm>
              <a:off x="5541800" y="3380700"/>
              <a:ext cx="57650" cy="62800"/>
            </a:xfrm>
            <a:custGeom>
              <a:rect l="l" t="t" r="r" b="b"/>
              <a:pathLst>
                <a:path w="2306" h="2512" extrusionOk="0">
                  <a:moveTo>
                    <a:pt x="631" y="0"/>
                  </a:moveTo>
                  <a:cubicBezTo>
                    <a:pt x="448" y="0"/>
                    <a:pt x="276" y="96"/>
                    <a:pt x="163" y="261"/>
                  </a:cubicBezTo>
                  <a:cubicBezTo>
                    <a:pt x="1" y="510"/>
                    <a:pt x="12" y="888"/>
                    <a:pt x="195" y="1299"/>
                  </a:cubicBezTo>
                  <a:cubicBezTo>
                    <a:pt x="239" y="1407"/>
                    <a:pt x="293" y="1505"/>
                    <a:pt x="347" y="1591"/>
                  </a:cubicBezTo>
                  <a:lnTo>
                    <a:pt x="552" y="1472"/>
                  </a:lnTo>
                  <a:cubicBezTo>
                    <a:pt x="498" y="1386"/>
                    <a:pt x="455" y="1299"/>
                    <a:pt x="412" y="1202"/>
                  </a:cubicBezTo>
                  <a:cubicBezTo>
                    <a:pt x="271" y="877"/>
                    <a:pt x="250" y="564"/>
                    <a:pt x="369" y="391"/>
                  </a:cubicBezTo>
                  <a:cubicBezTo>
                    <a:pt x="428" y="301"/>
                    <a:pt x="524" y="249"/>
                    <a:pt x="631" y="249"/>
                  </a:cubicBezTo>
                  <a:cubicBezTo>
                    <a:pt x="641" y="249"/>
                    <a:pt x="651" y="249"/>
                    <a:pt x="661" y="250"/>
                  </a:cubicBezTo>
                  <a:cubicBezTo>
                    <a:pt x="1083" y="250"/>
                    <a:pt x="1645" y="737"/>
                    <a:pt x="1894" y="1310"/>
                  </a:cubicBezTo>
                  <a:cubicBezTo>
                    <a:pt x="2024" y="1635"/>
                    <a:pt x="2056" y="1948"/>
                    <a:pt x="1937" y="2122"/>
                  </a:cubicBezTo>
                  <a:cubicBezTo>
                    <a:pt x="1872" y="2219"/>
                    <a:pt x="1764" y="2273"/>
                    <a:pt x="1645" y="2273"/>
                  </a:cubicBezTo>
                  <a:lnTo>
                    <a:pt x="1602" y="2273"/>
                  </a:lnTo>
                  <a:lnTo>
                    <a:pt x="1450" y="2360"/>
                  </a:lnTo>
                  <a:lnTo>
                    <a:pt x="1515" y="2489"/>
                  </a:lnTo>
                  <a:cubicBezTo>
                    <a:pt x="1559" y="2500"/>
                    <a:pt x="1602" y="2511"/>
                    <a:pt x="1645" y="2511"/>
                  </a:cubicBezTo>
                  <a:cubicBezTo>
                    <a:pt x="1655" y="2512"/>
                    <a:pt x="1665" y="2512"/>
                    <a:pt x="1675" y="2512"/>
                  </a:cubicBezTo>
                  <a:cubicBezTo>
                    <a:pt x="1859" y="2512"/>
                    <a:pt x="2040" y="2416"/>
                    <a:pt x="2143" y="226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1"/>
                    <a:pt x="1180" y="1"/>
                    <a:pt x="661" y="1"/>
                  </a:cubicBezTo>
                  <a:cubicBezTo>
                    <a:pt x="651" y="0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0" name="Google Shape;6782;p89"/>
            <p:cNvSpPr/>
            <p:nvPr/>
          </p:nvSpPr>
          <p:spPr>
            <a:xfrm>
              <a:off x="5583800" y="3397100"/>
              <a:ext cx="11575" cy="18625"/>
            </a:xfrm>
            <a:custGeom>
              <a:rect l="l" t="t" r="r" b="b"/>
              <a:pathLst>
                <a:path w="462" h="745" extrusionOk="0">
                  <a:moveTo>
                    <a:pt x="20" y="1"/>
                  </a:moveTo>
                  <a:cubicBezTo>
                    <a:pt x="10" y="1"/>
                    <a:pt x="1" y="11"/>
                    <a:pt x="8" y="27"/>
                  </a:cubicBezTo>
                  <a:cubicBezTo>
                    <a:pt x="182" y="275"/>
                    <a:pt x="279" y="459"/>
                    <a:pt x="430" y="741"/>
                  </a:cubicBezTo>
                  <a:cubicBezTo>
                    <a:pt x="433" y="744"/>
                    <a:pt x="437" y="745"/>
                    <a:pt x="441" y="745"/>
                  </a:cubicBezTo>
                  <a:cubicBezTo>
                    <a:pt x="451" y="745"/>
                    <a:pt x="463" y="735"/>
                    <a:pt x="463" y="719"/>
                  </a:cubicBezTo>
                  <a:cubicBezTo>
                    <a:pt x="387" y="449"/>
                    <a:pt x="236" y="200"/>
                    <a:pt x="30" y="5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1" name="Google Shape;6783;p89"/>
            <p:cNvSpPr/>
            <p:nvPr/>
          </p:nvSpPr>
          <p:spPr>
            <a:xfrm>
              <a:off x="5507725" y="3400450"/>
              <a:ext cx="57625" cy="62775"/>
            </a:xfrm>
            <a:custGeom>
              <a:rect l="l" t="t" r="r" b="b"/>
              <a:pathLst>
                <a:path w="2305" h="2511" extrusionOk="0">
                  <a:moveTo>
                    <a:pt x="631" y="0"/>
                  </a:moveTo>
                  <a:cubicBezTo>
                    <a:pt x="447" y="0"/>
                    <a:pt x="276" y="96"/>
                    <a:pt x="174" y="250"/>
                  </a:cubicBezTo>
                  <a:cubicBezTo>
                    <a:pt x="1" y="498"/>
                    <a:pt x="11" y="877"/>
                    <a:pt x="195" y="1299"/>
                  </a:cubicBezTo>
                  <a:cubicBezTo>
                    <a:pt x="239" y="1396"/>
                    <a:pt x="293" y="1494"/>
                    <a:pt x="358" y="1591"/>
                  </a:cubicBezTo>
                  <a:lnTo>
                    <a:pt x="563" y="1472"/>
                  </a:lnTo>
                  <a:cubicBezTo>
                    <a:pt x="509" y="1386"/>
                    <a:pt x="466" y="1288"/>
                    <a:pt x="422" y="1202"/>
                  </a:cubicBezTo>
                  <a:cubicBezTo>
                    <a:pt x="293" y="866"/>
                    <a:pt x="260" y="553"/>
                    <a:pt x="379" y="390"/>
                  </a:cubicBezTo>
                  <a:cubicBezTo>
                    <a:pt x="444" y="293"/>
                    <a:pt x="552" y="239"/>
                    <a:pt x="671" y="239"/>
                  </a:cubicBezTo>
                  <a:cubicBezTo>
                    <a:pt x="1093" y="239"/>
                    <a:pt x="1656" y="726"/>
                    <a:pt x="1905" y="1299"/>
                  </a:cubicBezTo>
                  <a:cubicBezTo>
                    <a:pt x="2034" y="1634"/>
                    <a:pt x="2056" y="1948"/>
                    <a:pt x="1948" y="2121"/>
                  </a:cubicBezTo>
                  <a:cubicBezTo>
                    <a:pt x="1889" y="2210"/>
                    <a:pt x="1784" y="2263"/>
                    <a:pt x="1683" y="2263"/>
                  </a:cubicBezTo>
                  <a:cubicBezTo>
                    <a:pt x="1674" y="2263"/>
                    <a:pt x="1665" y="2263"/>
                    <a:pt x="1656" y="2262"/>
                  </a:cubicBezTo>
                  <a:lnTo>
                    <a:pt x="1613" y="2262"/>
                  </a:lnTo>
                  <a:lnTo>
                    <a:pt x="1461" y="2359"/>
                  </a:lnTo>
                  <a:lnTo>
                    <a:pt x="1515" y="2489"/>
                  </a:lnTo>
                  <a:cubicBezTo>
                    <a:pt x="1558" y="2500"/>
                    <a:pt x="1613" y="2500"/>
                    <a:pt x="1656" y="2511"/>
                  </a:cubicBezTo>
                  <a:cubicBezTo>
                    <a:pt x="1851" y="2511"/>
                    <a:pt x="2034" y="2413"/>
                    <a:pt x="2154" y="2251"/>
                  </a:cubicBezTo>
                  <a:cubicBezTo>
                    <a:pt x="2305" y="2002"/>
                    <a:pt x="2294" y="1624"/>
                    <a:pt x="2110" y="1202"/>
                  </a:cubicBezTo>
                  <a:cubicBezTo>
                    <a:pt x="1818" y="531"/>
                    <a:pt x="1191" y="1"/>
                    <a:pt x="661" y="1"/>
                  </a:cubicBezTo>
                  <a:cubicBezTo>
                    <a:pt x="651" y="0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2" name="Google Shape;6784;p89"/>
            <p:cNvSpPr/>
            <p:nvPr/>
          </p:nvSpPr>
          <p:spPr>
            <a:xfrm>
              <a:off x="5549725" y="3416725"/>
              <a:ext cx="11575" cy="18500"/>
            </a:xfrm>
            <a:custGeom>
              <a:rect l="l" t="t" r="r" b="b"/>
              <a:pathLst>
                <a:path w="462" h="740" extrusionOk="0">
                  <a:moveTo>
                    <a:pt x="19" y="1"/>
                  </a:moveTo>
                  <a:cubicBezTo>
                    <a:pt x="9" y="1"/>
                    <a:pt x="1" y="16"/>
                    <a:pt x="8" y="31"/>
                  </a:cubicBezTo>
                  <a:cubicBezTo>
                    <a:pt x="181" y="280"/>
                    <a:pt x="279" y="453"/>
                    <a:pt x="441" y="735"/>
                  </a:cubicBezTo>
                  <a:cubicBezTo>
                    <a:pt x="444" y="738"/>
                    <a:pt x="447" y="739"/>
                    <a:pt x="450" y="739"/>
                  </a:cubicBezTo>
                  <a:cubicBezTo>
                    <a:pt x="457" y="739"/>
                    <a:pt x="463" y="731"/>
                    <a:pt x="463" y="724"/>
                  </a:cubicBezTo>
                  <a:cubicBezTo>
                    <a:pt x="387" y="453"/>
                    <a:pt x="235" y="205"/>
                    <a:pt x="30" y="10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3" name="Google Shape;6785;p89"/>
            <p:cNvSpPr/>
            <p:nvPr/>
          </p:nvSpPr>
          <p:spPr>
            <a:xfrm>
              <a:off x="5849325" y="3795050"/>
              <a:ext cx="351900" cy="195475"/>
            </a:xfrm>
            <a:custGeom>
              <a:rect l="l" t="t" r="r" b="b"/>
              <a:pathLst>
                <a:path w="14076" h="7819" extrusionOk="0">
                  <a:moveTo>
                    <a:pt x="727" y="0"/>
                  </a:moveTo>
                  <a:cubicBezTo>
                    <a:pt x="389" y="0"/>
                    <a:pt x="198" y="61"/>
                    <a:pt x="141" y="110"/>
                  </a:cubicBezTo>
                  <a:cubicBezTo>
                    <a:pt x="1" y="196"/>
                    <a:pt x="131" y="294"/>
                    <a:pt x="239" y="369"/>
                  </a:cubicBezTo>
                  <a:lnTo>
                    <a:pt x="6946" y="4253"/>
                  </a:lnTo>
                  <a:cubicBezTo>
                    <a:pt x="6979" y="4275"/>
                    <a:pt x="7022" y="4286"/>
                    <a:pt x="7055" y="4297"/>
                  </a:cubicBezTo>
                  <a:lnTo>
                    <a:pt x="7379" y="4416"/>
                  </a:lnTo>
                  <a:lnTo>
                    <a:pt x="11934" y="7055"/>
                  </a:lnTo>
                  <a:cubicBezTo>
                    <a:pt x="11955" y="7066"/>
                    <a:pt x="11977" y="7077"/>
                    <a:pt x="12010" y="7088"/>
                  </a:cubicBezTo>
                  <a:lnTo>
                    <a:pt x="13513" y="7661"/>
                  </a:lnTo>
                  <a:cubicBezTo>
                    <a:pt x="13557" y="7672"/>
                    <a:pt x="13589" y="7672"/>
                    <a:pt x="13622" y="7683"/>
                  </a:cubicBezTo>
                  <a:cubicBezTo>
                    <a:pt x="13665" y="7705"/>
                    <a:pt x="13697" y="7715"/>
                    <a:pt x="13697" y="7715"/>
                  </a:cubicBezTo>
                  <a:cubicBezTo>
                    <a:pt x="13765" y="7757"/>
                    <a:pt x="13936" y="7819"/>
                    <a:pt x="14020" y="7819"/>
                  </a:cubicBezTo>
                  <a:cubicBezTo>
                    <a:pt x="14044" y="7819"/>
                    <a:pt x="14060" y="7814"/>
                    <a:pt x="14065" y="7802"/>
                  </a:cubicBezTo>
                  <a:cubicBezTo>
                    <a:pt x="14076" y="7780"/>
                    <a:pt x="14054" y="7737"/>
                    <a:pt x="14000" y="7705"/>
                  </a:cubicBezTo>
                  <a:lnTo>
                    <a:pt x="13914" y="7661"/>
                  </a:lnTo>
                  <a:cubicBezTo>
                    <a:pt x="13935" y="7650"/>
                    <a:pt x="13935" y="7640"/>
                    <a:pt x="13924" y="7629"/>
                  </a:cubicBezTo>
                  <a:cubicBezTo>
                    <a:pt x="13914" y="7618"/>
                    <a:pt x="13351" y="6990"/>
                    <a:pt x="13351" y="6990"/>
                  </a:cubicBezTo>
                  <a:cubicBezTo>
                    <a:pt x="13329" y="6969"/>
                    <a:pt x="13319" y="6958"/>
                    <a:pt x="13297" y="6947"/>
                  </a:cubicBezTo>
                  <a:lnTo>
                    <a:pt x="8753" y="4318"/>
                  </a:lnTo>
                  <a:lnTo>
                    <a:pt x="8634" y="4178"/>
                  </a:lnTo>
                  <a:cubicBezTo>
                    <a:pt x="8612" y="4167"/>
                    <a:pt x="8591" y="4145"/>
                    <a:pt x="8569" y="4134"/>
                  </a:cubicBezTo>
                  <a:lnTo>
                    <a:pt x="1862" y="250"/>
                  </a:lnTo>
                  <a:cubicBezTo>
                    <a:pt x="1634" y="121"/>
                    <a:pt x="1375" y="56"/>
                    <a:pt x="1115" y="23"/>
                  </a:cubicBezTo>
                  <a:cubicBezTo>
                    <a:pt x="969" y="7"/>
                    <a:pt x="840" y="0"/>
                    <a:pt x="727" y="0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4" name="Google Shape;6786;p89"/>
            <p:cNvSpPr/>
            <p:nvPr/>
          </p:nvSpPr>
          <p:spPr>
            <a:xfrm>
              <a:off x="5870150" y="3768600"/>
              <a:ext cx="26000" cy="35150"/>
            </a:xfrm>
            <a:custGeom>
              <a:rect l="l" t="t" r="r" b="b"/>
              <a:pathLst>
                <a:path w="1040" h="1406" extrusionOk="0">
                  <a:moveTo>
                    <a:pt x="765" y="0"/>
                  </a:moveTo>
                  <a:cubicBezTo>
                    <a:pt x="656" y="0"/>
                    <a:pt x="548" y="33"/>
                    <a:pt x="455" y="97"/>
                  </a:cubicBezTo>
                  <a:cubicBezTo>
                    <a:pt x="185" y="281"/>
                    <a:pt x="12" y="583"/>
                    <a:pt x="1" y="908"/>
                  </a:cubicBezTo>
                  <a:cubicBezTo>
                    <a:pt x="1" y="1114"/>
                    <a:pt x="98" y="1298"/>
                    <a:pt x="271" y="1406"/>
                  </a:cubicBezTo>
                  <a:lnTo>
                    <a:pt x="1039" y="75"/>
                  </a:lnTo>
                  <a:cubicBezTo>
                    <a:pt x="954" y="25"/>
                    <a:pt x="859" y="0"/>
                    <a:pt x="765" y="0"/>
                  </a:cubicBezTo>
                  <a:close/>
                </a:path>
              </a:pathLst>
            </a:custGeom>
            <a:solidFill>
              <a:srgbClr val="30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5" name="Google Shape;6787;p89"/>
            <p:cNvSpPr/>
            <p:nvPr/>
          </p:nvSpPr>
          <p:spPr>
            <a:xfrm>
              <a:off x="5872600" y="3768850"/>
              <a:ext cx="192850" cy="132825"/>
            </a:xfrm>
            <a:custGeom>
              <a:rect l="l" t="t" r="r" b="b"/>
              <a:pathLst>
                <a:path w="7714" h="5313" extrusionOk="0">
                  <a:moveTo>
                    <a:pt x="7714" y="3981"/>
                  </a:moveTo>
                  <a:lnTo>
                    <a:pt x="6957" y="5312"/>
                  </a:lnTo>
                  <a:lnTo>
                    <a:pt x="173" y="1385"/>
                  </a:lnTo>
                  <a:cubicBezTo>
                    <a:pt x="65" y="1309"/>
                    <a:pt x="0" y="1179"/>
                    <a:pt x="22" y="1049"/>
                  </a:cubicBezTo>
                  <a:cubicBezTo>
                    <a:pt x="33" y="671"/>
                    <a:pt x="227" y="314"/>
                    <a:pt x="552" y="97"/>
                  </a:cubicBezTo>
                  <a:cubicBezTo>
                    <a:pt x="660" y="22"/>
                    <a:pt x="812" y="0"/>
                    <a:pt x="941" y="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6" name="Google Shape;6788;p89"/>
            <p:cNvSpPr/>
            <p:nvPr/>
          </p:nvSpPr>
          <p:spPr>
            <a:xfrm>
              <a:off x="6042450" y="3866475"/>
              <a:ext cx="30050" cy="37075"/>
            </a:xfrm>
            <a:custGeom>
              <a:rect l="l" t="t" r="r" b="b"/>
              <a:pathLst>
                <a:path w="1202" h="1483" extrusionOk="0">
                  <a:moveTo>
                    <a:pt x="996" y="141"/>
                  </a:moveTo>
                  <a:lnTo>
                    <a:pt x="1201" y="390"/>
                  </a:lnTo>
                  <a:lnTo>
                    <a:pt x="574" y="1483"/>
                  </a:lnTo>
                  <a:lnTo>
                    <a:pt x="260" y="1440"/>
                  </a:lnTo>
                  <a:cubicBezTo>
                    <a:pt x="109" y="1418"/>
                    <a:pt x="0" y="1288"/>
                    <a:pt x="0" y="1061"/>
                  </a:cubicBezTo>
                  <a:cubicBezTo>
                    <a:pt x="11" y="682"/>
                    <a:pt x="217" y="325"/>
                    <a:pt x="530" y="120"/>
                  </a:cubicBezTo>
                  <a:cubicBezTo>
                    <a:pt x="725" y="1"/>
                    <a:pt x="898" y="22"/>
                    <a:pt x="996" y="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7" name="Google Shape;6789;p89"/>
            <p:cNvSpPr/>
            <p:nvPr/>
          </p:nvSpPr>
          <p:spPr>
            <a:xfrm>
              <a:off x="6052450" y="3867550"/>
              <a:ext cx="18700" cy="16275"/>
            </a:xfrm>
            <a:custGeom>
              <a:rect l="l" t="t" r="r" b="b"/>
              <a:pathLst>
                <a:path w="748" h="651" extrusionOk="0">
                  <a:moveTo>
                    <a:pt x="130" y="77"/>
                  </a:moveTo>
                  <a:cubicBezTo>
                    <a:pt x="87" y="109"/>
                    <a:pt x="33" y="142"/>
                    <a:pt x="1" y="174"/>
                  </a:cubicBezTo>
                  <a:lnTo>
                    <a:pt x="628" y="650"/>
                  </a:lnTo>
                  <a:lnTo>
                    <a:pt x="747" y="445"/>
                  </a:lnTo>
                  <a:lnTo>
                    <a:pt x="368" y="1"/>
                  </a:lnTo>
                  <a:cubicBezTo>
                    <a:pt x="282" y="12"/>
                    <a:pt x="206" y="33"/>
                    <a:pt x="130" y="77"/>
                  </a:cubicBezTo>
                  <a:close/>
                </a:path>
              </a:pathLst>
            </a:custGeom>
            <a:solidFill>
              <a:srgbClr val="2D2B29">
                <a:alpha val="9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8" name="Google Shape;6790;p89"/>
            <p:cNvSpPr/>
            <p:nvPr/>
          </p:nvSpPr>
          <p:spPr>
            <a:xfrm>
              <a:off x="6051100" y="3873775"/>
              <a:ext cx="135525" cy="96050"/>
            </a:xfrm>
            <a:custGeom>
              <a:rect l="l" t="t" r="r" b="b"/>
              <a:pathLst>
                <a:path w="5421" h="3842" extrusionOk="0">
                  <a:moveTo>
                    <a:pt x="4782" y="3841"/>
                  </a:moveTo>
                  <a:lnTo>
                    <a:pt x="141" y="1169"/>
                  </a:lnTo>
                  <a:cubicBezTo>
                    <a:pt x="55" y="1104"/>
                    <a:pt x="1" y="996"/>
                    <a:pt x="11" y="877"/>
                  </a:cubicBezTo>
                  <a:cubicBezTo>
                    <a:pt x="22" y="563"/>
                    <a:pt x="184" y="260"/>
                    <a:pt x="455" y="87"/>
                  </a:cubicBezTo>
                  <a:cubicBezTo>
                    <a:pt x="552" y="12"/>
                    <a:pt x="682" y="1"/>
                    <a:pt x="790" y="55"/>
                  </a:cubicBezTo>
                  <a:lnTo>
                    <a:pt x="5421" y="27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9" name="Google Shape;6791;p89"/>
            <p:cNvSpPr/>
            <p:nvPr/>
          </p:nvSpPr>
          <p:spPr>
            <a:xfrm>
              <a:off x="6167125" y="3940325"/>
              <a:ext cx="41675" cy="35725"/>
            </a:xfrm>
            <a:custGeom>
              <a:rect l="l" t="t" r="r" b="b"/>
              <a:pathLst>
                <a:path w="1667" h="1429" extrusionOk="0">
                  <a:moveTo>
                    <a:pt x="834" y="108"/>
                  </a:moveTo>
                  <a:lnTo>
                    <a:pt x="1667" y="1093"/>
                  </a:lnTo>
                  <a:lnTo>
                    <a:pt x="1483" y="1428"/>
                  </a:lnTo>
                  <a:lnTo>
                    <a:pt x="206" y="1201"/>
                  </a:lnTo>
                  <a:cubicBezTo>
                    <a:pt x="87" y="1179"/>
                    <a:pt x="1" y="1071"/>
                    <a:pt x="1" y="887"/>
                  </a:cubicBezTo>
                  <a:cubicBezTo>
                    <a:pt x="12" y="563"/>
                    <a:pt x="185" y="271"/>
                    <a:pt x="455" y="98"/>
                  </a:cubicBezTo>
                  <a:cubicBezTo>
                    <a:pt x="607" y="0"/>
                    <a:pt x="758" y="11"/>
                    <a:pt x="834" y="1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0" name="Google Shape;6792;p89"/>
            <p:cNvSpPr/>
            <p:nvPr/>
          </p:nvSpPr>
          <p:spPr>
            <a:xfrm>
              <a:off x="6174175" y="3941125"/>
              <a:ext cx="33825" cy="29775"/>
            </a:xfrm>
            <a:custGeom>
              <a:rect l="l" t="t" r="r" b="b"/>
              <a:pathLst>
                <a:path w="1353" h="1191" extrusionOk="0">
                  <a:moveTo>
                    <a:pt x="1342" y="1104"/>
                  </a:moveTo>
                  <a:lnTo>
                    <a:pt x="346" y="1"/>
                  </a:lnTo>
                  <a:cubicBezTo>
                    <a:pt x="281" y="11"/>
                    <a:pt x="227" y="33"/>
                    <a:pt x="173" y="66"/>
                  </a:cubicBezTo>
                  <a:cubicBezTo>
                    <a:pt x="108" y="98"/>
                    <a:pt x="54" y="141"/>
                    <a:pt x="0" y="195"/>
                  </a:cubicBezTo>
                  <a:lnTo>
                    <a:pt x="1320" y="1191"/>
                  </a:lnTo>
                  <a:lnTo>
                    <a:pt x="1352" y="1126"/>
                  </a:lnTo>
                  <a:close/>
                </a:path>
              </a:pathLst>
            </a:custGeom>
            <a:solidFill>
              <a:srgbClr val="2D2B29">
                <a:alpha val="9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1" name="Google Shape;6793;p89"/>
            <p:cNvSpPr/>
            <p:nvPr/>
          </p:nvSpPr>
          <p:spPr>
            <a:xfrm>
              <a:off x="6202575" y="3966275"/>
              <a:ext cx="6775" cy="10300"/>
            </a:xfrm>
            <a:custGeom>
              <a:rect l="l" t="t" r="r" b="b"/>
              <a:pathLst>
                <a:path w="271" h="412" extrusionOk="0">
                  <a:moveTo>
                    <a:pt x="271" y="131"/>
                  </a:moveTo>
                  <a:cubicBezTo>
                    <a:pt x="271" y="228"/>
                    <a:pt x="216" y="315"/>
                    <a:pt x="141" y="369"/>
                  </a:cubicBezTo>
                  <a:cubicBezTo>
                    <a:pt x="65" y="412"/>
                    <a:pt x="0" y="379"/>
                    <a:pt x="0" y="293"/>
                  </a:cubicBezTo>
                  <a:cubicBezTo>
                    <a:pt x="11" y="196"/>
                    <a:pt x="54" y="98"/>
                    <a:pt x="141" y="44"/>
                  </a:cubicBezTo>
                  <a:cubicBezTo>
                    <a:pt x="206" y="1"/>
                    <a:pt x="271" y="44"/>
                    <a:pt x="271" y="131"/>
                  </a:cubicBezTo>
                  <a:close/>
                </a:path>
              </a:pathLst>
            </a:custGeom>
            <a:solidFill>
              <a:srgbClr val="3F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2" name="Google Shape;6794;p89"/>
            <p:cNvSpPr/>
            <p:nvPr/>
          </p:nvSpPr>
          <p:spPr>
            <a:xfrm>
              <a:off x="6203650" y="3968525"/>
              <a:ext cx="11275" cy="8850"/>
            </a:xfrm>
            <a:custGeom>
              <a:rect l="l" t="t" r="r" b="b"/>
              <a:pathLst>
                <a:path w="451" h="354" extrusionOk="0">
                  <a:moveTo>
                    <a:pt x="125" y="0"/>
                  </a:moveTo>
                  <a:cubicBezTo>
                    <a:pt x="111" y="0"/>
                    <a:pt x="98" y="3"/>
                    <a:pt x="87" y="8"/>
                  </a:cubicBezTo>
                  <a:cubicBezTo>
                    <a:pt x="33" y="51"/>
                    <a:pt x="0" y="106"/>
                    <a:pt x="0" y="170"/>
                  </a:cubicBezTo>
                  <a:cubicBezTo>
                    <a:pt x="0" y="192"/>
                    <a:pt x="11" y="214"/>
                    <a:pt x="33" y="235"/>
                  </a:cubicBezTo>
                  <a:lnTo>
                    <a:pt x="163" y="311"/>
                  </a:lnTo>
                  <a:cubicBezTo>
                    <a:pt x="207" y="336"/>
                    <a:pt x="273" y="354"/>
                    <a:pt x="330" y="354"/>
                  </a:cubicBezTo>
                  <a:cubicBezTo>
                    <a:pt x="398" y="354"/>
                    <a:pt x="451" y="328"/>
                    <a:pt x="433" y="257"/>
                  </a:cubicBezTo>
                  <a:cubicBezTo>
                    <a:pt x="411" y="192"/>
                    <a:pt x="368" y="138"/>
                    <a:pt x="314" y="106"/>
                  </a:cubicBezTo>
                  <a:lnTo>
                    <a:pt x="163" y="8"/>
                  </a:lnTo>
                  <a:cubicBezTo>
                    <a:pt x="152" y="3"/>
                    <a:pt x="13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3" name="Google Shape;6795;p89"/>
            <p:cNvSpPr/>
            <p:nvPr/>
          </p:nvSpPr>
          <p:spPr>
            <a:xfrm>
              <a:off x="5907200" y="3781000"/>
              <a:ext cx="10575" cy="9775"/>
            </a:xfrm>
            <a:custGeom>
              <a:rect l="l" t="t" r="r" b="b"/>
              <a:pathLst>
                <a:path w="422" h="391" extrusionOk="0">
                  <a:moveTo>
                    <a:pt x="109" y="1"/>
                  </a:moveTo>
                  <a:lnTo>
                    <a:pt x="1" y="131"/>
                  </a:lnTo>
                  <a:lnTo>
                    <a:pt x="77" y="390"/>
                  </a:lnTo>
                  <a:lnTo>
                    <a:pt x="423" y="206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89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4" name="Google Shape;6796;p89"/>
            <p:cNvSpPr/>
            <p:nvPr/>
          </p:nvSpPr>
          <p:spPr>
            <a:xfrm>
              <a:off x="5887200" y="3772625"/>
              <a:ext cx="22750" cy="5700"/>
            </a:xfrm>
            <a:custGeom>
              <a:rect l="l" t="t" r="r" b="b"/>
              <a:pathLst>
                <a:path w="910" h="228" extrusionOk="0">
                  <a:moveTo>
                    <a:pt x="909" y="1"/>
                  </a:moveTo>
                  <a:lnTo>
                    <a:pt x="336" y="33"/>
                  </a:lnTo>
                  <a:lnTo>
                    <a:pt x="0" y="228"/>
                  </a:lnTo>
                  <a:lnTo>
                    <a:pt x="509" y="228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5" name="Google Shape;6797;p89"/>
            <p:cNvSpPr/>
            <p:nvPr/>
          </p:nvSpPr>
          <p:spPr>
            <a:xfrm>
              <a:off x="6002150" y="3830500"/>
              <a:ext cx="8125" cy="7325"/>
            </a:xfrm>
            <a:custGeom>
              <a:rect l="l" t="t" r="r" b="b"/>
              <a:pathLst>
                <a:path w="325" h="293" extrusionOk="0">
                  <a:moveTo>
                    <a:pt x="325" y="1"/>
                  </a:moveTo>
                  <a:lnTo>
                    <a:pt x="0" y="196"/>
                  </a:lnTo>
                  <a:lnTo>
                    <a:pt x="0" y="293"/>
                  </a:lnTo>
                  <a:lnTo>
                    <a:pt x="325" y="98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C4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6" name="Google Shape;6798;p89"/>
            <p:cNvSpPr/>
            <p:nvPr/>
          </p:nvSpPr>
          <p:spPr>
            <a:xfrm>
              <a:off x="5899900" y="3772625"/>
              <a:ext cx="110375" cy="62775"/>
            </a:xfrm>
            <a:custGeom>
              <a:rect l="l" t="t" r="r" b="b"/>
              <a:pathLst>
                <a:path w="4415" h="2511" extrusionOk="0">
                  <a:moveTo>
                    <a:pt x="401" y="1"/>
                  </a:moveTo>
                  <a:lnTo>
                    <a:pt x="1" y="228"/>
                  </a:lnTo>
                  <a:lnTo>
                    <a:pt x="4090" y="2511"/>
                  </a:lnTo>
                  <a:lnTo>
                    <a:pt x="4415" y="231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7" name="Google Shape;6799;p89"/>
            <p:cNvSpPr/>
            <p:nvPr/>
          </p:nvSpPr>
          <p:spPr>
            <a:xfrm>
              <a:off x="5887200" y="3777500"/>
              <a:ext cx="114975" cy="60325"/>
            </a:xfrm>
            <a:custGeom>
              <a:rect l="l" t="t" r="r" b="b"/>
              <a:pathLst>
                <a:path w="4599" h="2413" extrusionOk="0">
                  <a:moveTo>
                    <a:pt x="574" y="0"/>
                  </a:moveTo>
                  <a:lnTo>
                    <a:pt x="0" y="33"/>
                  </a:lnTo>
                  <a:lnTo>
                    <a:pt x="877" y="530"/>
                  </a:lnTo>
                  <a:lnTo>
                    <a:pt x="887" y="271"/>
                  </a:lnTo>
                  <a:lnTo>
                    <a:pt x="4598" y="2413"/>
                  </a:lnTo>
                  <a:lnTo>
                    <a:pt x="4598" y="2316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0575157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</a:xfrm>
      </p:grpSpPr>
      <p:cxnSp>
        <p:nvCxnSpPr>
          <p:cNvPr id="2732" name="Google Shape;2732;p53"/>
          <p:cNvCxnSpPr/>
          <p:nvPr/>
        </p:nvCxnSpPr>
        <p:spPr>
          <a:xfrm flipH="1">
            <a:off x="7658200" y="291375"/>
            <a:ext cx="1731600" cy="9999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734" name="Google Shape;2734;p53"/>
          <p:cNvGrpSpPr/>
          <p:nvPr/>
        </p:nvGrpSpPr>
        <p:grpSpPr>
          <a:xfrm>
            <a:off x="19798" y="192786"/>
            <a:ext cx="1930559" cy="1382457"/>
            <a:chOff x="10099830" y="2476860"/>
            <a:chExt cx="2039411" cy="1460278"/>
          </a:xfrm>
        </p:grpSpPr>
        <p:sp>
          <p:nvSpPr>
            <p:cNvPr id="2735" name="Google Shape;2735;p53"/>
            <p:cNvSpPr/>
            <p:nvPr/>
          </p:nvSpPr>
          <p:spPr>
            <a:xfrm>
              <a:off x="10161377" y="2960118"/>
              <a:ext cx="1656646" cy="977019"/>
            </a:xfrm>
            <a:custGeom>
              <a:rect l="l" t="t" r="r" b="b"/>
              <a:pathLst>
                <a:path w="40537" h="23907" extrusionOk="0">
                  <a:moveTo>
                    <a:pt x="15303" y="146"/>
                  </a:moveTo>
                  <a:cubicBezTo>
                    <a:pt x="18578" y="202"/>
                    <a:pt x="21811" y="945"/>
                    <a:pt x="24308" y="2388"/>
                  </a:cubicBezTo>
                  <a:cubicBezTo>
                    <a:pt x="29529" y="5395"/>
                    <a:pt x="29550" y="10304"/>
                    <a:pt x="24372" y="13311"/>
                  </a:cubicBezTo>
                  <a:cubicBezTo>
                    <a:pt x="21889" y="14754"/>
                    <a:pt x="18656" y="15497"/>
                    <a:pt x="15395" y="15561"/>
                  </a:cubicBezTo>
                  <a:cubicBezTo>
                    <a:pt x="12119" y="15497"/>
                    <a:pt x="8886" y="14754"/>
                    <a:pt x="6389" y="13311"/>
                  </a:cubicBezTo>
                  <a:cubicBezTo>
                    <a:pt x="1168" y="10304"/>
                    <a:pt x="1147" y="5402"/>
                    <a:pt x="6325" y="2388"/>
                  </a:cubicBezTo>
                  <a:cubicBezTo>
                    <a:pt x="8809" y="952"/>
                    <a:pt x="12041" y="202"/>
                    <a:pt x="15303" y="146"/>
                  </a:cubicBezTo>
                  <a:close/>
                  <a:moveTo>
                    <a:pt x="14881" y="0"/>
                  </a:moveTo>
                  <a:cubicBezTo>
                    <a:pt x="11399" y="0"/>
                    <a:pt x="7924" y="759"/>
                    <a:pt x="5278" y="2296"/>
                  </a:cubicBezTo>
                  <a:cubicBezTo>
                    <a:pt x="1" y="5359"/>
                    <a:pt x="29" y="10347"/>
                    <a:pt x="5342" y="13410"/>
                  </a:cubicBezTo>
                  <a:cubicBezTo>
                    <a:pt x="8001" y="14947"/>
                    <a:pt x="11483" y="15706"/>
                    <a:pt x="14966" y="15706"/>
                  </a:cubicBezTo>
                  <a:cubicBezTo>
                    <a:pt x="15107" y="15706"/>
                    <a:pt x="15247" y="15705"/>
                    <a:pt x="15388" y="15702"/>
                  </a:cubicBezTo>
                  <a:cubicBezTo>
                    <a:pt x="15529" y="15705"/>
                    <a:pt x="15671" y="15706"/>
                    <a:pt x="15813" y="15706"/>
                  </a:cubicBezTo>
                  <a:cubicBezTo>
                    <a:pt x="18034" y="15706"/>
                    <a:pt x="20248" y="15393"/>
                    <a:pt x="22250" y="14768"/>
                  </a:cubicBezTo>
                  <a:lnTo>
                    <a:pt x="25405" y="16601"/>
                  </a:lnTo>
                  <a:cubicBezTo>
                    <a:pt x="25299" y="16700"/>
                    <a:pt x="25207" y="16813"/>
                    <a:pt x="25129" y="16940"/>
                  </a:cubicBezTo>
                  <a:cubicBezTo>
                    <a:pt x="25023" y="17124"/>
                    <a:pt x="25037" y="17266"/>
                    <a:pt x="25171" y="17350"/>
                  </a:cubicBezTo>
                  <a:lnTo>
                    <a:pt x="36370" y="23845"/>
                  </a:lnTo>
                  <a:cubicBezTo>
                    <a:pt x="36427" y="23873"/>
                    <a:pt x="36490" y="23887"/>
                    <a:pt x="36547" y="23894"/>
                  </a:cubicBezTo>
                  <a:cubicBezTo>
                    <a:pt x="36599" y="23902"/>
                    <a:pt x="36655" y="23906"/>
                    <a:pt x="36717" y="23906"/>
                  </a:cubicBezTo>
                  <a:cubicBezTo>
                    <a:pt x="37363" y="23906"/>
                    <a:pt x="38516" y="23477"/>
                    <a:pt x="39433" y="22883"/>
                  </a:cubicBezTo>
                  <a:cubicBezTo>
                    <a:pt x="39936" y="22557"/>
                    <a:pt x="40268" y="22246"/>
                    <a:pt x="40403" y="21998"/>
                  </a:cubicBezTo>
                  <a:cubicBezTo>
                    <a:pt x="40537" y="21758"/>
                    <a:pt x="40480" y="21581"/>
                    <a:pt x="40190" y="21531"/>
                  </a:cubicBezTo>
                  <a:lnTo>
                    <a:pt x="40190" y="21531"/>
                  </a:lnTo>
                  <a:cubicBezTo>
                    <a:pt x="40247" y="21538"/>
                    <a:pt x="40311" y="21560"/>
                    <a:pt x="40360" y="21588"/>
                  </a:cubicBezTo>
                  <a:lnTo>
                    <a:pt x="29161" y="15101"/>
                  </a:lnTo>
                  <a:cubicBezTo>
                    <a:pt x="29105" y="15065"/>
                    <a:pt x="29048" y="15051"/>
                    <a:pt x="28985" y="15044"/>
                  </a:cubicBezTo>
                  <a:cubicBezTo>
                    <a:pt x="28932" y="15035"/>
                    <a:pt x="28874" y="15031"/>
                    <a:pt x="28811" y="15031"/>
                  </a:cubicBezTo>
                  <a:cubicBezTo>
                    <a:pt x="28569" y="15031"/>
                    <a:pt x="28258" y="15093"/>
                    <a:pt x="27916" y="15200"/>
                  </a:cubicBezTo>
                  <a:lnTo>
                    <a:pt x="25101" y="13573"/>
                  </a:lnTo>
                  <a:cubicBezTo>
                    <a:pt x="25207" y="13516"/>
                    <a:pt x="25313" y="13467"/>
                    <a:pt x="25412" y="13410"/>
                  </a:cubicBezTo>
                  <a:cubicBezTo>
                    <a:pt x="30689" y="10347"/>
                    <a:pt x="30661" y="5359"/>
                    <a:pt x="25348" y="2296"/>
                  </a:cubicBezTo>
                  <a:cubicBezTo>
                    <a:pt x="22690" y="759"/>
                    <a:pt x="19207" y="0"/>
                    <a:pt x="15724" y="0"/>
                  </a:cubicBezTo>
                  <a:cubicBezTo>
                    <a:pt x="15584" y="0"/>
                    <a:pt x="15443" y="2"/>
                    <a:pt x="15303" y="4"/>
                  </a:cubicBezTo>
                  <a:cubicBezTo>
                    <a:pt x="15162" y="2"/>
                    <a:pt x="15022" y="0"/>
                    <a:pt x="14881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53"/>
            <p:cNvSpPr/>
            <p:nvPr/>
          </p:nvSpPr>
          <p:spPr>
            <a:xfrm>
              <a:off x="10099830" y="3149907"/>
              <a:ext cx="1133624" cy="704351"/>
            </a:xfrm>
            <a:custGeom>
              <a:rect l="l" t="t" r="r" b="b"/>
              <a:pathLst>
                <a:path w="27739" h="17235" extrusionOk="0">
                  <a:moveTo>
                    <a:pt x="4825" y="1"/>
                  </a:moveTo>
                  <a:lnTo>
                    <a:pt x="0" y="2781"/>
                  </a:lnTo>
                  <a:lnTo>
                    <a:pt x="25029" y="17234"/>
                  </a:lnTo>
                  <a:lnTo>
                    <a:pt x="27739" y="17234"/>
                  </a:lnTo>
                  <a:lnTo>
                    <a:pt x="4825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53"/>
            <p:cNvSpPr/>
            <p:nvPr/>
          </p:nvSpPr>
          <p:spPr>
            <a:xfrm>
              <a:off x="10190025" y="3151092"/>
              <a:ext cx="1046331" cy="703166"/>
            </a:xfrm>
            <a:custGeom>
              <a:rect l="l" t="t" r="r" b="b"/>
              <a:pathLst>
                <a:path w="25603" h="17206" extrusionOk="0">
                  <a:moveTo>
                    <a:pt x="7" y="0"/>
                  </a:moveTo>
                  <a:lnTo>
                    <a:pt x="0" y="2427"/>
                  </a:lnTo>
                  <a:lnTo>
                    <a:pt x="25602" y="17205"/>
                  </a:lnTo>
                  <a:lnTo>
                    <a:pt x="25602" y="50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53"/>
            <p:cNvSpPr/>
            <p:nvPr/>
          </p:nvSpPr>
          <p:spPr>
            <a:xfrm>
              <a:off x="11236315" y="3328007"/>
              <a:ext cx="739579" cy="526251"/>
            </a:xfrm>
            <a:custGeom>
              <a:rect l="l" t="t" r="r" b="b"/>
              <a:pathLst>
                <a:path w="18097" h="12877" extrusionOk="0">
                  <a:moveTo>
                    <a:pt x="18097" y="1"/>
                  </a:moveTo>
                  <a:lnTo>
                    <a:pt x="0" y="715"/>
                  </a:lnTo>
                  <a:lnTo>
                    <a:pt x="0" y="12876"/>
                  </a:lnTo>
                  <a:lnTo>
                    <a:pt x="18097" y="2427"/>
                  </a:lnTo>
                  <a:lnTo>
                    <a:pt x="180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53"/>
            <p:cNvSpPr/>
            <p:nvPr/>
          </p:nvSpPr>
          <p:spPr>
            <a:xfrm>
              <a:off x="10190311" y="2724067"/>
              <a:ext cx="1785583" cy="1031005"/>
            </a:xfrm>
            <a:custGeom>
              <a:rect l="l" t="t" r="r" b="b"/>
              <a:pathLst>
                <a:path w="43692" h="25228" extrusionOk="0">
                  <a:moveTo>
                    <a:pt x="18097" y="0"/>
                  </a:moveTo>
                  <a:lnTo>
                    <a:pt x="0" y="10449"/>
                  </a:lnTo>
                  <a:lnTo>
                    <a:pt x="25588" y="25228"/>
                  </a:lnTo>
                  <a:lnTo>
                    <a:pt x="43692" y="14779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53"/>
            <p:cNvSpPr/>
            <p:nvPr/>
          </p:nvSpPr>
          <p:spPr>
            <a:xfrm>
              <a:off x="10823757" y="3099313"/>
              <a:ext cx="159342" cy="92279"/>
            </a:xfrm>
            <a:custGeom>
              <a:rect l="l" t="t" r="r" b="b"/>
              <a:pathLst>
                <a:path w="3899" h="2258" extrusionOk="0">
                  <a:moveTo>
                    <a:pt x="3898" y="1"/>
                  </a:moveTo>
                  <a:lnTo>
                    <a:pt x="3537" y="50"/>
                  </a:lnTo>
                  <a:lnTo>
                    <a:pt x="3184" y="107"/>
                  </a:lnTo>
                  <a:lnTo>
                    <a:pt x="3361" y="213"/>
                  </a:lnTo>
                  <a:lnTo>
                    <a:pt x="0" y="2159"/>
                  </a:lnTo>
                  <a:lnTo>
                    <a:pt x="177" y="2258"/>
                  </a:lnTo>
                  <a:lnTo>
                    <a:pt x="3537" y="319"/>
                  </a:lnTo>
                  <a:lnTo>
                    <a:pt x="3707" y="411"/>
                  </a:lnTo>
                  <a:lnTo>
                    <a:pt x="3799" y="206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53"/>
            <p:cNvSpPr/>
            <p:nvPr/>
          </p:nvSpPr>
          <p:spPr>
            <a:xfrm>
              <a:off x="10920041" y="3134009"/>
              <a:ext cx="160201" cy="92279"/>
            </a:xfrm>
            <a:custGeom>
              <a:rect l="l" t="t" r="r" b="b"/>
              <a:pathLst>
                <a:path w="3920" h="2258" extrusionOk="0">
                  <a:moveTo>
                    <a:pt x="3742" y="1"/>
                  </a:moveTo>
                  <a:lnTo>
                    <a:pt x="375" y="1946"/>
                  </a:lnTo>
                  <a:lnTo>
                    <a:pt x="191" y="1840"/>
                  </a:lnTo>
                  <a:lnTo>
                    <a:pt x="99" y="2045"/>
                  </a:lnTo>
                  <a:lnTo>
                    <a:pt x="0" y="2258"/>
                  </a:lnTo>
                  <a:lnTo>
                    <a:pt x="0" y="2258"/>
                  </a:lnTo>
                  <a:lnTo>
                    <a:pt x="361" y="2201"/>
                  </a:lnTo>
                  <a:lnTo>
                    <a:pt x="722" y="2144"/>
                  </a:lnTo>
                  <a:lnTo>
                    <a:pt x="552" y="2045"/>
                  </a:lnTo>
                  <a:lnTo>
                    <a:pt x="3919" y="100"/>
                  </a:lnTo>
                  <a:lnTo>
                    <a:pt x="3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53"/>
            <p:cNvSpPr/>
            <p:nvPr/>
          </p:nvSpPr>
          <p:spPr>
            <a:xfrm>
              <a:off x="10734421" y="3271079"/>
              <a:ext cx="131879" cy="75768"/>
            </a:xfrm>
            <a:custGeom>
              <a:rect l="l" t="t" r="r" b="b"/>
              <a:pathLst>
                <a:path w="3227" h="1853" extrusionOk="0">
                  <a:moveTo>
                    <a:pt x="0" y="0"/>
                  </a:moveTo>
                  <a:lnTo>
                    <a:pt x="99" y="205"/>
                  </a:lnTo>
                  <a:lnTo>
                    <a:pt x="191" y="417"/>
                  </a:lnTo>
                  <a:lnTo>
                    <a:pt x="375" y="311"/>
                  </a:lnTo>
                  <a:lnTo>
                    <a:pt x="3049" y="1854"/>
                  </a:lnTo>
                  <a:lnTo>
                    <a:pt x="3226" y="1754"/>
                  </a:lnTo>
                  <a:lnTo>
                    <a:pt x="552" y="205"/>
                  </a:lnTo>
                  <a:lnTo>
                    <a:pt x="722" y="113"/>
                  </a:lnTo>
                  <a:lnTo>
                    <a:pt x="36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11036840" y="2978754"/>
              <a:ext cx="131266" cy="76095"/>
            </a:xfrm>
            <a:custGeom>
              <a:rect l="l" t="t" r="r" b="b"/>
              <a:pathLst>
                <a:path w="3212" h="1862" extrusionOk="0">
                  <a:moveTo>
                    <a:pt x="177" y="1"/>
                  </a:moveTo>
                  <a:lnTo>
                    <a:pt x="0" y="100"/>
                  </a:lnTo>
                  <a:lnTo>
                    <a:pt x="2674" y="1642"/>
                  </a:lnTo>
                  <a:lnTo>
                    <a:pt x="2490" y="1748"/>
                  </a:lnTo>
                  <a:lnTo>
                    <a:pt x="2851" y="1805"/>
                  </a:lnTo>
                  <a:lnTo>
                    <a:pt x="3212" y="1861"/>
                  </a:lnTo>
                  <a:lnTo>
                    <a:pt x="3113" y="1656"/>
                  </a:lnTo>
                  <a:lnTo>
                    <a:pt x="3014" y="1444"/>
                  </a:lnTo>
                  <a:lnTo>
                    <a:pt x="2851" y="1543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10495591" y="3130535"/>
              <a:ext cx="350153" cy="202417"/>
            </a:xfrm>
            <a:custGeom>
              <a:rect l="l" t="t" r="r" b="b"/>
              <a:pathLst>
                <a:path w="8568" h="4953" extrusionOk="0">
                  <a:moveTo>
                    <a:pt x="5823" y="1"/>
                  </a:moveTo>
                  <a:lnTo>
                    <a:pt x="1" y="3368"/>
                  </a:lnTo>
                  <a:lnTo>
                    <a:pt x="2746" y="4953"/>
                  </a:lnTo>
                  <a:lnTo>
                    <a:pt x="8568" y="1586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10896910" y="2898980"/>
              <a:ext cx="350153" cy="202131"/>
            </a:xfrm>
            <a:custGeom>
              <a:rect l="l" t="t" r="r" b="b"/>
              <a:pathLst>
                <a:path w="8568" h="4946" extrusionOk="0">
                  <a:moveTo>
                    <a:pt x="5822" y="0"/>
                  </a:moveTo>
                  <a:lnTo>
                    <a:pt x="0" y="3361"/>
                  </a:lnTo>
                  <a:lnTo>
                    <a:pt x="2745" y="4945"/>
                  </a:lnTo>
                  <a:lnTo>
                    <a:pt x="8567" y="1585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10495591" y="3130535"/>
              <a:ext cx="267192" cy="154438"/>
            </a:xfrm>
            <a:custGeom>
              <a:rect l="l" t="t" r="r" b="b"/>
              <a:pathLst>
                <a:path w="6538" h="3779" extrusionOk="0">
                  <a:moveTo>
                    <a:pt x="5823" y="1"/>
                  </a:moveTo>
                  <a:lnTo>
                    <a:pt x="1" y="3368"/>
                  </a:lnTo>
                  <a:lnTo>
                    <a:pt x="708" y="3779"/>
                  </a:lnTo>
                  <a:lnTo>
                    <a:pt x="6538" y="411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10896910" y="2898980"/>
              <a:ext cx="267151" cy="154111"/>
            </a:xfrm>
            <a:custGeom>
              <a:rect l="l" t="t" r="r" b="b"/>
              <a:pathLst>
                <a:path w="6537" h="3770" extrusionOk="0">
                  <a:moveTo>
                    <a:pt x="5822" y="0"/>
                  </a:moveTo>
                  <a:lnTo>
                    <a:pt x="0" y="3361"/>
                  </a:lnTo>
                  <a:lnTo>
                    <a:pt x="708" y="3771"/>
                  </a:lnTo>
                  <a:lnTo>
                    <a:pt x="6537" y="411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53"/>
            <p:cNvSpPr/>
            <p:nvPr/>
          </p:nvSpPr>
          <p:spPr>
            <a:xfrm>
              <a:off x="10657222" y="3223918"/>
              <a:ext cx="350153" cy="202417"/>
            </a:xfrm>
            <a:custGeom>
              <a:rect l="l" t="t" r="r" b="b"/>
              <a:pathLst>
                <a:path w="8568" h="4953" extrusionOk="0">
                  <a:moveTo>
                    <a:pt x="5823" y="1"/>
                  </a:moveTo>
                  <a:lnTo>
                    <a:pt x="0" y="3368"/>
                  </a:lnTo>
                  <a:lnTo>
                    <a:pt x="2738" y="4953"/>
                  </a:lnTo>
                  <a:lnTo>
                    <a:pt x="8567" y="1586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53"/>
            <p:cNvSpPr/>
            <p:nvPr/>
          </p:nvSpPr>
          <p:spPr>
            <a:xfrm>
              <a:off x="11058500" y="2992362"/>
              <a:ext cx="350153" cy="202131"/>
            </a:xfrm>
            <a:custGeom>
              <a:rect l="l" t="t" r="r" b="b"/>
              <a:pathLst>
                <a:path w="8568" h="4946" extrusionOk="0">
                  <a:moveTo>
                    <a:pt x="5823" y="0"/>
                  </a:moveTo>
                  <a:lnTo>
                    <a:pt x="1" y="3361"/>
                  </a:lnTo>
                  <a:lnTo>
                    <a:pt x="2745" y="4945"/>
                  </a:lnTo>
                  <a:lnTo>
                    <a:pt x="8568" y="1578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53"/>
            <p:cNvSpPr/>
            <p:nvPr/>
          </p:nvSpPr>
          <p:spPr>
            <a:xfrm>
              <a:off x="10657222" y="3223918"/>
              <a:ext cx="267192" cy="154438"/>
            </a:xfrm>
            <a:custGeom>
              <a:rect l="l" t="t" r="r" b="b"/>
              <a:pathLst>
                <a:path w="6538" h="3779" extrusionOk="0">
                  <a:moveTo>
                    <a:pt x="5823" y="1"/>
                  </a:moveTo>
                  <a:lnTo>
                    <a:pt x="0" y="3368"/>
                  </a:lnTo>
                  <a:lnTo>
                    <a:pt x="708" y="3779"/>
                  </a:lnTo>
                  <a:lnTo>
                    <a:pt x="6537" y="411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53"/>
            <p:cNvSpPr/>
            <p:nvPr/>
          </p:nvSpPr>
          <p:spPr>
            <a:xfrm>
              <a:off x="11058500" y="2992362"/>
              <a:ext cx="267192" cy="154111"/>
            </a:xfrm>
            <a:custGeom>
              <a:rect l="l" t="t" r="r" b="b"/>
              <a:pathLst>
                <a:path w="6538" h="3770" extrusionOk="0">
                  <a:moveTo>
                    <a:pt x="5823" y="0"/>
                  </a:moveTo>
                  <a:lnTo>
                    <a:pt x="1" y="3361"/>
                  </a:lnTo>
                  <a:lnTo>
                    <a:pt x="708" y="3771"/>
                  </a:lnTo>
                  <a:lnTo>
                    <a:pt x="6537" y="411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53"/>
            <p:cNvSpPr/>
            <p:nvPr/>
          </p:nvSpPr>
          <p:spPr>
            <a:xfrm>
              <a:off x="10935040" y="3519104"/>
              <a:ext cx="31877" cy="18554"/>
            </a:xfrm>
            <a:custGeom>
              <a:rect l="l" t="t" r="r" b="b"/>
              <a:pathLst>
                <a:path w="780" h="453" extrusionOk="0">
                  <a:moveTo>
                    <a:pt x="100" y="1"/>
                  </a:moveTo>
                  <a:lnTo>
                    <a:pt x="1" y="57"/>
                  </a:lnTo>
                  <a:lnTo>
                    <a:pt x="680" y="454"/>
                  </a:lnTo>
                  <a:lnTo>
                    <a:pt x="779" y="39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53"/>
            <p:cNvSpPr/>
            <p:nvPr/>
          </p:nvSpPr>
          <p:spPr>
            <a:xfrm>
              <a:off x="10970308" y="3539660"/>
              <a:ext cx="31877" cy="18227"/>
            </a:xfrm>
            <a:custGeom>
              <a:rect l="l" t="t" r="r" b="b"/>
              <a:pathLst>
                <a:path w="780" h="446" extrusionOk="0">
                  <a:moveTo>
                    <a:pt x="100" y="0"/>
                  </a:moveTo>
                  <a:lnTo>
                    <a:pt x="1" y="57"/>
                  </a:lnTo>
                  <a:lnTo>
                    <a:pt x="680" y="446"/>
                  </a:lnTo>
                  <a:lnTo>
                    <a:pt x="779" y="38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53"/>
            <p:cNvSpPr/>
            <p:nvPr/>
          </p:nvSpPr>
          <p:spPr>
            <a:xfrm>
              <a:off x="11005618" y="3559889"/>
              <a:ext cx="32122" cy="18554"/>
            </a:xfrm>
            <a:custGeom>
              <a:rect l="l" t="t" r="r" b="b"/>
              <a:pathLst>
                <a:path w="786" h="453" extrusionOk="0">
                  <a:moveTo>
                    <a:pt x="99" y="0"/>
                  </a:moveTo>
                  <a:lnTo>
                    <a:pt x="0" y="57"/>
                  </a:lnTo>
                  <a:lnTo>
                    <a:pt x="679" y="453"/>
                  </a:lnTo>
                  <a:lnTo>
                    <a:pt x="785" y="39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53"/>
            <p:cNvSpPr/>
            <p:nvPr/>
          </p:nvSpPr>
          <p:spPr>
            <a:xfrm>
              <a:off x="11040886" y="3580405"/>
              <a:ext cx="32122" cy="18268"/>
            </a:xfrm>
            <a:custGeom>
              <a:rect l="l" t="t" r="r" b="b"/>
              <a:pathLst>
                <a:path w="786" h="447" extrusionOk="0">
                  <a:moveTo>
                    <a:pt x="99" y="1"/>
                  </a:moveTo>
                  <a:lnTo>
                    <a:pt x="0" y="57"/>
                  </a:lnTo>
                  <a:lnTo>
                    <a:pt x="686" y="446"/>
                  </a:lnTo>
                  <a:lnTo>
                    <a:pt x="785" y="39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53"/>
            <p:cNvSpPr/>
            <p:nvPr/>
          </p:nvSpPr>
          <p:spPr>
            <a:xfrm>
              <a:off x="11076155" y="3600634"/>
              <a:ext cx="32122" cy="18554"/>
            </a:xfrm>
            <a:custGeom>
              <a:rect l="l" t="t" r="r" b="b"/>
              <a:pathLst>
                <a:path w="786" h="453" extrusionOk="0">
                  <a:moveTo>
                    <a:pt x="99" y="1"/>
                  </a:moveTo>
                  <a:lnTo>
                    <a:pt x="0" y="57"/>
                  </a:lnTo>
                  <a:lnTo>
                    <a:pt x="686" y="454"/>
                  </a:lnTo>
                  <a:lnTo>
                    <a:pt x="785" y="39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53"/>
            <p:cNvSpPr/>
            <p:nvPr/>
          </p:nvSpPr>
          <p:spPr>
            <a:xfrm>
              <a:off x="11111424" y="3621191"/>
              <a:ext cx="32122" cy="18227"/>
            </a:xfrm>
            <a:custGeom>
              <a:rect l="l" t="t" r="r" b="b"/>
              <a:pathLst>
                <a:path w="786" h="446" extrusionOk="0">
                  <a:moveTo>
                    <a:pt x="99" y="0"/>
                  </a:moveTo>
                  <a:lnTo>
                    <a:pt x="0" y="57"/>
                  </a:lnTo>
                  <a:lnTo>
                    <a:pt x="686" y="446"/>
                  </a:lnTo>
                  <a:lnTo>
                    <a:pt x="785" y="3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53"/>
            <p:cNvSpPr/>
            <p:nvPr/>
          </p:nvSpPr>
          <p:spPr>
            <a:xfrm>
              <a:off x="10951836" y="3362418"/>
              <a:ext cx="286522" cy="165432"/>
            </a:xfrm>
            <a:custGeom>
              <a:rect l="l" t="t" r="r" b="b"/>
              <a:pathLst>
                <a:path w="7011" h="4048" extrusionOk="0">
                  <a:moveTo>
                    <a:pt x="6516" y="1"/>
                  </a:moveTo>
                  <a:lnTo>
                    <a:pt x="0" y="3764"/>
                  </a:lnTo>
                  <a:lnTo>
                    <a:pt x="488" y="4047"/>
                  </a:lnTo>
                  <a:lnTo>
                    <a:pt x="7011" y="284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53"/>
            <p:cNvSpPr/>
            <p:nvPr/>
          </p:nvSpPr>
          <p:spPr>
            <a:xfrm>
              <a:off x="10987105" y="3399444"/>
              <a:ext cx="257915" cy="148921"/>
            </a:xfrm>
            <a:custGeom>
              <a:rect l="l" t="t" r="r" b="b"/>
              <a:pathLst>
                <a:path w="6311" h="3644" extrusionOk="0">
                  <a:moveTo>
                    <a:pt x="5815" y="0"/>
                  </a:moveTo>
                  <a:lnTo>
                    <a:pt x="0" y="3360"/>
                  </a:lnTo>
                  <a:lnTo>
                    <a:pt x="495" y="3643"/>
                  </a:lnTo>
                  <a:lnTo>
                    <a:pt x="6311" y="283"/>
                  </a:lnTo>
                  <a:lnTo>
                    <a:pt x="5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53"/>
            <p:cNvSpPr/>
            <p:nvPr/>
          </p:nvSpPr>
          <p:spPr>
            <a:xfrm>
              <a:off x="11022373" y="3494542"/>
              <a:ext cx="128406" cy="74052"/>
            </a:xfrm>
            <a:custGeom>
              <a:rect l="l" t="t" r="r" b="b"/>
              <a:pathLst>
                <a:path w="3142" h="1811" extrusionOk="0">
                  <a:moveTo>
                    <a:pt x="2653" y="1"/>
                  </a:moveTo>
                  <a:lnTo>
                    <a:pt x="0" y="1529"/>
                  </a:lnTo>
                  <a:lnTo>
                    <a:pt x="496" y="1812"/>
                  </a:lnTo>
                  <a:lnTo>
                    <a:pt x="3141" y="284"/>
                  </a:lnTo>
                  <a:lnTo>
                    <a:pt x="26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53"/>
            <p:cNvSpPr/>
            <p:nvPr/>
          </p:nvSpPr>
          <p:spPr>
            <a:xfrm>
              <a:off x="11057928" y="3467938"/>
              <a:ext cx="209936" cy="121172"/>
            </a:xfrm>
            <a:custGeom>
              <a:rect l="l" t="t" r="r" b="b"/>
              <a:pathLst>
                <a:path w="5137" h="2965" extrusionOk="0">
                  <a:moveTo>
                    <a:pt x="4641" y="1"/>
                  </a:moveTo>
                  <a:lnTo>
                    <a:pt x="0" y="2682"/>
                  </a:lnTo>
                  <a:lnTo>
                    <a:pt x="489" y="2965"/>
                  </a:lnTo>
                  <a:lnTo>
                    <a:pt x="5136" y="284"/>
                  </a:lnTo>
                  <a:lnTo>
                    <a:pt x="46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53"/>
            <p:cNvSpPr/>
            <p:nvPr/>
          </p:nvSpPr>
          <p:spPr>
            <a:xfrm>
              <a:off x="11093197" y="3495114"/>
              <a:ext cx="197799" cy="114266"/>
            </a:xfrm>
            <a:custGeom>
              <a:rect l="l" t="t" r="r" b="b"/>
              <a:pathLst>
                <a:path w="4840" h="2796" extrusionOk="0">
                  <a:moveTo>
                    <a:pt x="4351" y="1"/>
                  </a:moveTo>
                  <a:lnTo>
                    <a:pt x="1" y="2512"/>
                  </a:lnTo>
                  <a:lnTo>
                    <a:pt x="489" y="2795"/>
                  </a:lnTo>
                  <a:lnTo>
                    <a:pt x="4839" y="284"/>
                  </a:lnTo>
                  <a:lnTo>
                    <a:pt x="43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53"/>
            <p:cNvSpPr/>
            <p:nvPr/>
          </p:nvSpPr>
          <p:spPr>
            <a:xfrm>
              <a:off x="11128465" y="3536186"/>
              <a:ext cx="161958" cy="93709"/>
            </a:xfrm>
            <a:custGeom>
              <a:rect l="l" t="t" r="r" b="b"/>
              <a:pathLst>
                <a:path w="3963" h="2293" extrusionOk="0">
                  <a:moveTo>
                    <a:pt x="3474" y="0"/>
                  </a:moveTo>
                  <a:lnTo>
                    <a:pt x="1" y="2009"/>
                  </a:lnTo>
                  <a:lnTo>
                    <a:pt x="489" y="2292"/>
                  </a:lnTo>
                  <a:lnTo>
                    <a:pt x="3962" y="283"/>
                  </a:lnTo>
                  <a:lnTo>
                    <a:pt x="3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53"/>
            <p:cNvSpPr/>
            <p:nvPr/>
          </p:nvSpPr>
          <p:spPr>
            <a:xfrm>
              <a:off x="11150166" y="3484080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41" y="0"/>
                  </a:moveTo>
                  <a:cubicBezTo>
                    <a:pt x="188" y="0"/>
                    <a:pt x="135" y="12"/>
                    <a:pt x="85" y="37"/>
                  </a:cubicBezTo>
                  <a:cubicBezTo>
                    <a:pt x="0" y="87"/>
                    <a:pt x="0" y="165"/>
                    <a:pt x="85" y="214"/>
                  </a:cubicBezTo>
                  <a:cubicBezTo>
                    <a:pt x="135" y="239"/>
                    <a:pt x="188" y="251"/>
                    <a:pt x="241" y="251"/>
                  </a:cubicBezTo>
                  <a:cubicBezTo>
                    <a:pt x="294" y="251"/>
                    <a:pt x="347" y="239"/>
                    <a:pt x="396" y="214"/>
                  </a:cubicBezTo>
                  <a:cubicBezTo>
                    <a:pt x="474" y="186"/>
                    <a:pt x="474" y="66"/>
                    <a:pt x="396" y="37"/>
                  </a:cubicBezTo>
                  <a:cubicBezTo>
                    <a:pt x="347" y="12"/>
                    <a:pt x="294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53"/>
            <p:cNvSpPr/>
            <p:nvPr/>
          </p:nvSpPr>
          <p:spPr>
            <a:xfrm>
              <a:off x="11267824" y="3456903"/>
              <a:ext cx="19698" cy="10299"/>
            </a:xfrm>
            <a:custGeom>
              <a:rect l="l" t="t" r="r" b="b"/>
              <a:pathLst>
                <a:path w="482" h="251" extrusionOk="0">
                  <a:moveTo>
                    <a:pt x="241" y="0"/>
                  </a:moveTo>
                  <a:cubicBezTo>
                    <a:pt x="188" y="0"/>
                    <a:pt x="135" y="12"/>
                    <a:pt x="85" y="37"/>
                  </a:cubicBezTo>
                  <a:cubicBezTo>
                    <a:pt x="0" y="66"/>
                    <a:pt x="0" y="186"/>
                    <a:pt x="85" y="214"/>
                  </a:cubicBezTo>
                  <a:cubicBezTo>
                    <a:pt x="135" y="239"/>
                    <a:pt x="188" y="251"/>
                    <a:pt x="241" y="251"/>
                  </a:cubicBezTo>
                  <a:cubicBezTo>
                    <a:pt x="294" y="251"/>
                    <a:pt x="347" y="239"/>
                    <a:pt x="397" y="214"/>
                  </a:cubicBezTo>
                  <a:cubicBezTo>
                    <a:pt x="482" y="186"/>
                    <a:pt x="482" y="66"/>
                    <a:pt x="397" y="37"/>
                  </a:cubicBezTo>
                  <a:cubicBezTo>
                    <a:pt x="347" y="12"/>
                    <a:pt x="29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53"/>
            <p:cNvSpPr/>
            <p:nvPr/>
          </p:nvSpPr>
          <p:spPr>
            <a:xfrm>
              <a:off x="11291527" y="3484652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40" y="0"/>
                  </a:moveTo>
                  <a:cubicBezTo>
                    <a:pt x="188" y="0"/>
                    <a:pt x="135" y="13"/>
                    <a:pt x="85" y="37"/>
                  </a:cubicBezTo>
                  <a:cubicBezTo>
                    <a:pt x="1" y="66"/>
                    <a:pt x="1" y="186"/>
                    <a:pt x="85" y="214"/>
                  </a:cubicBezTo>
                  <a:cubicBezTo>
                    <a:pt x="135" y="239"/>
                    <a:pt x="188" y="251"/>
                    <a:pt x="240" y="251"/>
                  </a:cubicBezTo>
                  <a:cubicBezTo>
                    <a:pt x="292" y="251"/>
                    <a:pt x="344" y="239"/>
                    <a:pt x="390" y="214"/>
                  </a:cubicBezTo>
                  <a:cubicBezTo>
                    <a:pt x="475" y="186"/>
                    <a:pt x="475" y="66"/>
                    <a:pt x="390" y="37"/>
                  </a:cubicBezTo>
                  <a:cubicBezTo>
                    <a:pt x="344" y="13"/>
                    <a:pt x="292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53"/>
            <p:cNvSpPr/>
            <p:nvPr/>
          </p:nvSpPr>
          <p:spPr>
            <a:xfrm>
              <a:off x="11236315" y="3352814"/>
              <a:ext cx="19698" cy="10299"/>
            </a:xfrm>
            <a:custGeom>
              <a:rect l="l" t="t" r="r" b="b"/>
              <a:pathLst>
                <a:path w="482" h="251" extrusionOk="0">
                  <a:moveTo>
                    <a:pt x="242" y="0"/>
                  </a:moveTo>
                  <a:cubicBezTo>
                    <a:pt x="190" y="0"/>
                    <a:pt x="138" y="13"/>
                    <a:pt x="92" y="37"/>
                  </a:cubicBezTo>
                  <a:cubicBezTo>
                    <a:pt x="0" y="87"/>
                    <a:pt x="0" y="165"/>
                    <a:pt x="92" y="214"/>
                  </a:cubicBezTo>
                  <a:cubicBezTo>
                    <a:pt x="138" y="239"/>
                    <a:pt x="190" y="251"/>
                    <a:pt x="242" y="251"/>
                  </a:cubicBezTo>
                  <a:cubicBezTo>
                    <a:pt x="294" y="251"/>
                    <a:pt x="347" y="239"/>
                    <a:pt x="397" y="214"/>
                  </a:cubicBezTo>
                  <a:cubicBezTo>
                    <a:pt x="481" y="165"/>
                    <a:pt x="481" y="87"/>
                    <a:pt x="397" y="37"/>
                  </a:cubicBezTo>
                  <a:cubicBezTo>
                    <a:pt x="347" y="13"/>
                    <a:pt x="294" y="0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53"/>
            <p:cNvSpPr/>
            <p:nvPr/>
          </p:nvSpPr>
          <p:spPr>
            <a:xfrm>
              <a:off x="11290096" y="3526255"/>
              <a:ext cx="19412" cy="10339"/>
            </a:xfrm>
            <a:custGeom>
              <a:rect l="l" t="t" r="r" b="b"/>
              <a:pathLst>
                <a:path w="475" h="253" extrusionOk="0">
                  <a:moveTo>
                    <a:pt x="235" y="1"/>
                  </a:moveTo>
                  <a:cubicBezTo>
                    <a:pt x="182" y="1"/>
                    <a:pt x="131" y="13"/>
                    <a:pt x="85" y="38"/>
                  </a:cubicBezTo>
                  <a:cubicBezTo>
                    <a:pt x="0" y="66"/>
                    <a:pt x="0" y="187"/>
                    <a:pt x="85" y="215"/>
                  </a:cubicBezTo>
                  <a:cubicBezTo>
                    <a:pt x="131" y="240"/>
                    <a:pt x="182" y="252"/>
                    <a:pt x="235" y="252"/>
                  </a:cubicBezTo>
                  <a:cubicBezTo>
                    <a:pt x="287" y="252"/>
                    <a:pt x="340" y="240"/>
                    <a:pt x="389" y="215"/>
                  </a:cubicBezTo>
                  <a:cubicBezTo>
                    <a:pt x="474" y="180"/>
                    <a:pt x="474" y="66"/>
                    <a:pt x="389" y="38"/>
                  </a:cubicBezTo>
                  <a:cubicBezTo>
                    <a:pt x="340" y="13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53"/>
            <p:cNvSpPr/>
            <p:nvPr/>
          </p:nvSpPr>
          <p:spPr>
            <a:xfrm>
              <a:off x="11244406" y="3388655"/>
              <a:ext cx="19412" cy="10299"/>
            </a:xfrm>
            <a:custGeom>
              <a:rect l="l" t="t" r="r" b="b"/>
              <a:pathLst>
                <a:path w="475" h="251" extrusionOk="0">
                  <a:moveTo>
                    <a:pt x="235" y="1"/>
                  </a:moveTo>
                  <a:cubicBezTo>
                    <a:pt x="183" y="1"/>
                    <a:pt x="131" y="13"/>
                    <a:pt x="85" y="38"/>
                  </a:cubicBezTo>
                  <a:cubicBezTo>
                    <a:pt x="0" y="73"/>
                    <a:pt x="0" y="186"/>
                    <a:pt x="85" y="215"/>
                  </a:cubicBezTo>
                  <a:cubicBezTo>
                    <a:pt x="131" y="239"/>
                    <a:pt x="183" y="252"/>
                    <a:pt x="235" y="252"/>
                  </a:cubicBezTo>
                  <a:cubicBezTo>
                    <a:pt x="287" y="252"/>
                    <a:pt x="340" y="239"/>
                    <a:pt x="390" y="215"/>
                  </a:cubicBezTo>
                  <a:cubicBezTo>
                    <a:pt x="474" y="186"/>
                    <a:pt x="474" y="73"/>
                    <a:pt x="390" y="38"/>
                  </a:cubicBezTo>
                  <a:cubicBezTo>
                    <a:pt x="340" y="13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53"/>
            <p:cNvSpPr/>
            <p:nvPr/>
          </p:nvSpPr>
          <p:spPr>
            <a:xfrm>
              <a:off x="10324724" y="3153667"/>
              <a:ext cx="90848" cy="52678"/>
            </a:xfrm>
            <a:custGeom>
              <a:rect l="l" t="t" r="r" b="b"/>
              <a:pathLst>
                <a:path w="2223" h="1289" extrusionOk="0">
                  <a:moveTo>
                    <a:pt x="164" y="1"/>
                  </a:moveTo>
                  <a:lnTo>
                    <a:pt x="1" y="100"/>
                  </a:lnTo>
                  <a:lnTo>
                    <a:pt x="2060" y="1288"/>
                  </a:lnTo>
                  <a:lnTo>
                    <a:pt x="2222" y="1189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53"/>
            <p:cNvSpPr/>
            <p:nvPr/>
          </p:nvSpPr>
          <p:spPr>
            <a:xfrm>
              <a:off x="10340050" y="3154566"/>
              <a:ext cx="82757" cy="48019"/>
            </a:xfrm>
            <a:custGeom>
              <a:rect l="l" t="t" r="r" b="b"/>
              <a:pathLst>
                <a:path w="2025" h="1175" extrusionOk="0">
                  <a:moveTo>
                    <a:pt x="185" y="0"/>
                  </a:moveTo>
                  <a:lnTo>
                    <a:pt x="1" y="106"/>
                  </a:lnTo>
                  <a:lnTo>
                    <a:pt x="1847" y="1174"/>
                  </a:lnTo>
                  <a:lnTo>
                    <a:pt x="2024" y="106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53"/>
            <p:cNvSpPr/>
            <p:nvPr/>
          </p:nvSpPr>
          <p:spPr>
            <a:xfrm>
              <a:off x="10356560" y="3140385"/>
              <a:ext cx="86476" cy="50063"/>
            </a:xfrm>
            <a:custGeom>
              <a:rect l="l" t="t" r="r" b="b"/>
              <a:pathLst>
                <a:path w="2116" h="1225" extrusionOk="0">
                  <a:moveTo>
                    <a:pt x="163" y="0"/>
                  </a:moveTo>
                  <a:lnTo>
                    <a:pt x="0" y="99"/>
                  </a:lnTo>
                  <a:lnTo>
                    <a:pt x="1946" y="1224"/>
                  </a:lnTo>
                  <a:lnTo>
                    <a:pt x="2115" y="112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53"/>
            <p:cNvSpPr/>
            <p:nvPr/>
          </p:nvSpPr>
          <p:spPr>
            <a:xfrm>
              <a:off x="10356274" y="3132293"/>
              <a:ext cx="93995" cy="54395"/>
            </a:xfrm>
            <a:custGeom>
              <a:rect l="l" t="t" r="r" b="b"/>
              <a:pathLst>
                <a:path w="2300" h="1331" extrusionOk="0">
                  <a:moveTo>
                    <a:pt x="177" y="0"/>
                  </a:moveTo>
                  <a:lnTo>
                    <a:pt x="0" y="106"/>
                  </a:lnTo>
                  <a:lnTo>
                    <a:pt x="2122" y="1330"/>
                  </a:lnTo>
                  <a:lnTo>
                    <a:pt x="2299" y="122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53"/>
            <p:cNvSpPr/>
            <p:nvPr/>
          </p:nvSpPr>
          <p:spPr>
            <a:xfrm>
              <a:off x="10362895" y="3112349"/>
              <a:ext cx="107604" cy="62200"/>
            </a:xfrm>
            <a:custGeom>
              <a:rect l="l" t="t" r="r" b="b"/>
              <a:pathLst>
                <a:path w="2633" h="1522" extrusionOk="0">
                  <a:moveTo>
                    <a:pt x="171" y="0"/>
                  </a:moveTo>
                  <a:lnTo>
                    <a:pt x="1" y="99"/>
                  </a:lnTo>
                  <a:lnTo>
                    <a:pt x="2470" y="1521"/>
                  </a:lnTo>
                  <a:lnTo>
                    <a:pt x="2632" y="142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53"/>
            <p:cNvSpPr/>
            <p:nvPr/>
          </p:nvSpPr>
          <p:spPr>
            <a:xfrm>
              <a:off x="10419006" y="3136625"/>
              <a:ext cx="58727" cy="34165"/>
            </a:xfrm>
            <a:custGeom>
              <a:rect l="l" t="t" r="r" b="b"/>
              <a:pathLst>
                <a:path w="1437" h="836" extrusionOk="0">
                  <a:moveTo>
                    <a:pt x="177" y="0"/>
                  </a:moveTo>
                  <a:lnTo>
                    <a:pt x="0" y="107"/>
                  </a:lnTo>
                  <a:lnTo>
                    <a:pt x="1259" y="835"/>
                  </a:lnTo>
                  <a:lnTo>
                    <a:pt x="1436" y="72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53"/>
            <p:cNvSpPr/>
            <p:nvPr/>
          </p:nvSpPr>
          <p:spPr>
            <a:xfrm>
              <a:off x="10398449" y="3101356"/>
              <a:ext cx="99512" cy="57296"/>
            </a:xfrm>
            <a:custGeom>
              <a:rect l="l" t="t" r="r" b="b"/>
              <a:pathLst>
                <a:path w="2435" h="1402" extrusionOk="0">
                  <a:moveTo>
                    <a:pt x="164" y="0"/>
                  </a:moveTo>
                  <a:lnTo>
                    <a:pt x="1" y="92"/>
                  </a:lnTo>
                  <a:lnTo>
                    <a:pt x="2265" y="1401"/>
                  </a:lnTo>
                  <a:lnTo>
                    <a:pt x="2434" y="130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53"/>
            <p:cNvSpPr/>
            <p:nvPr/>
          </p:nvSpPr>
          <p:spPr>
            <a:xfrm>
              <a:off x="10412916" y="3101642"/>
              <a:ext cx="92279" cy="53250"/>
            </a:xfrm>
            <a:custGeom>
              <a:rect l="l" t="t" r="r" b="b"/>
              <a:pathLst>
                <a:path w="2258" h="1303" extrusionOk="0">
                  <a:moveTo>
                    <a:pt x="177" y="0"/>
                  </a:moveTo>
                  <a:lnTo>
                    <a:pt x="1" y="107"/>
                  </a:lnTo>
                  <a:lnTo>
                    <a:pt x="2080" y="1302"/>
                  </a:lnTo>
                  <a:lnTo>
                    <a:pt x="2257" y="119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53"/>
            <p:cNvSpPr/>
            <p:nvPr/>
          </p:nvSpPr>
          <p:spPr>
            <a:xfrm>
              <a:off x="10479122" y="3052765"/>
              <a:ext cx="101229" cy="58441"/>
            </a:xfrm>
            <a:custGeom>
              <a:rect l="l" t="t" r="r" b="b"/>
              <a:pathLst>
                <a:path w="2477" h="1430" extrusionOk="0">
                  <a:moveTo>
                    <a:pt x="163" y="1"/>
                  </a:moveTo>
                  <a:lnTo>
                    <a:pt x="1" y="93"/>
                  </a:lnTo>
                  <a:lnTo>
                    <a:pt x="2307" y="1430"/>
                  </a:lnTo>
                  <a:lnTo>
                    <a:pt x="2477" y="133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53"/>
            <p:cNvSpPr/>
            <p:nvPr/>
          </p:nvSpPr>
          <p:spPr>
            <a:xfrm>
              <a:off x="10520766" y="3068662"/>
              <a:ext cx="66818" cy="38783"/>
            </a:xfrm>
            <a:custGeom>
              <a:rect l="l" t="t" r="r" b="b"/>
              <a:pathLst>
                <a:path w="1634" h="949" extrusionOk="0">
                  <a:moveTo>
                    <a:pt x="184" y="1"/>
                  </a:moveTo>
                  <a:lnTo>
                    <a:pt x="0" y="107"/>
                  </a:lnTo>
                  <a:lnTo>
                    <a:pt x="1458" y="949"/>
                  </a:lnTo>
                  <a:lnTo>
                    <a:pt x="1635" y="84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53"/>
            <p:cNvSpPr/>
            <p:nvPr/>
          </p:nvSpPr>
          <p:spPr>
            <a:xfrm>
              <a:off x="10524525" y="3047288"/>
              <a:ext cx="83288" cy="48019"/>
            </a:xfrm>
            <a:custGeom>
              <a:rect l="l" t="t" r="r" b="b"/>
              <a:pathLst>
                <a:path w="2038" h="1175" extrusionOk="0">
                  <a:moveTo>
                    <a:pt x="170" y="0"/>
                  </a:moveTo>
                  <a:lnTo>
                    <a:pt x="0" y="100"/>
                  </a:lnTo>
                  <a:lnTo>
                    <a:pt x="1868" y="1175"/>
                  </a:lnTo>
                  <a:lnTo>
                    <a:pt x="2038" y="107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53"/>
            <p:cNvSpPr/>
            <p:nvPr/>
          </p:nvSpPr>
          <p:spPr>
            <a:xfrm>
              <a:off x="10544183" y="3050476"/>
              <a:ext cx="70864" cy="41072"/>
            </a:xfrm>
            <a:custGeom>
              <a:rect l="l" t="t" r="r" b="b"/>
              <a:pathLst>
                <a:path w="1733" h="1004" extrusionOk="0">
                  <a:moveTo>
                    <a:pt x="177" y="0"/>
                  </a:moveTo>
                  <a:lnTo>
                    <a:pt x="0" y="106"/>
                  </a:lnTo>
                  <a:lnTo>
                    <a:pt x="1557" y="1005"/>
                  </a:lnTo>
                  <a:lnTo>
                    <a:pt x="1734" y="8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D6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53"/>
            <p:cNvSpPr/>
            <p:nvPr/>
          </p:nvSpPr>
          <p:spPr>
            <a:xfrm>
              <a:off x="10510917" y="3007688"/>
              <a:ext cx="124360" cy="71722"/>
            </a:xfrm>
            <a:custGeom>
              <a:rect l="l" t="t" r="r" b="b"/>
              <a:pathLst>
                <a:path w="3043" h="1754" extrusionOk="0">
                  <a:moveTo>
                    <a:pt x="171" y="0"/>
                  </a:moveTo>
                  <a:lnTo>
                    <a:pt x="1" y="99"/>
                  </a:lnTo>
                  <a:lnTo>
                    <a:pt x="2873" y="1755"/>
                  </a:lnTo>
                  <a:lnTo>
                    <a:pt x="3043" y="166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53"/>
            <p:cNvSpPr/>
            <p:nvPr/>
          </p:nvSpPr>
          <p:spPr>
            <a:xfrm>
              <a:off x="10532045" y="3011734"/>
              <a:ext cx="110465" cy="63917"/>
            </a:xfrm>
            <a:custGeom>
              <a:rect l="l" t="t" r="r" b="b"/>
              <a:pathLst>
                <a:path w="2703" h="1564" extrusionOk="0">
                  <a:moveTo>
                    <a:pt x="184" y="0"/>
                  </a:moveTo>
                  <a:lnTo>
                    <a:pt x="0" y="106"/>
                  </a:lnTo>
                  <a:lnTo>
                    <a:pt x="2526" y="1564"/>
                  </a:lnTo>
                  <a:lnTo>
                    <a:pt x="2703" y="145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2D6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53"/>
            <p:cNvSpPr/>
            <p:nvPr/>
          </p:nvSpPr>
          <p:spPr>
            <a:xfrm>
              <a:off x="10549373" y="2998125"/>
              <a:ext cx="113366" cy="65388"/>
            </a:xfrm>
            <a:custGeom>
              <a:rect l="l" t="t" r="r" b="b"/>
              <a:pathLst>
                <a:path w="2774" h="1600" extrusionOk="0">
                  <a:moveTo>
                    <a:pt x="171" y="1"/>
                  </a:moveTo>
                  <a:lnTo>
                    <a:pt x="1" y="100"/>
                  </a:lnTo>
                  <a:lnTo>
                    <a:pt x="2604" y="1600"/>
                  </a:lnTo>
                  <a:lnTo>
                    <a:pt x="2774" y="150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53"/>
            <p:cNvSpPr/>
            <p:nvPr/>
          </p:nvSpPr>
          <p:spPr>
            <a:xfrm>
              <a:off x="10569602" y="3001885"/>
              <a:ext cx="100371" cy="57868"/>
            </a:xfrm>
            <a:custGeom>
              <a:rect l="l" t="t" r="r" b="b"/>
              <a:pathLst>
                <a:path w="2456" h="1416" extrusionOk="0">
                  <a:moveTo>
                    <a:pt x="178" y="1"/>
                  </a:moveTo>
                  <a:lnTo>
                    <a:pt x="1" y="100"/>
                  </a:lnTo>
                  <a:lnTo>
                    <a:pt x="2279" y="1416"/>
                  </a:lnTo>
                  <a:lnTo>
                    <a:pt x="2456" y="131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53"/>
            <p:cNvSpPr/>
            <p:nvPr/>
          </p:nvSpPr>
          <p:spPr>
            <a:xfrm>
              <a:off x="10606914" y="2999596"/>
              <a:ext cx="83288" cy="48305"/>
            </a:xfrm>
            <a:custGeom>
              <a:rect l="l" t="t" r="r" b="b"/>
              <a:pathLst>
                <a:path w="2038" h="1182" extrusionOk="0">
                  <a:moveTo>
                    <a:pt x="163" y="0"/>
                  </a:moveTo>
                  <a:lnTo>
                    <a:pt x="1" y="99"/>
                  </a:lnTo>
                  <a:lnTo>
                    <a:pt x="1868" y="1182"/>
                  </a:lnTo>
                  <a:lnTo>
                    <a:pt x="2038" y="108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53"/>
            <p:cNvSpPr/>
            <p:nvPr/>
          </p:nvSpPr>
          <p:spPr>
            <a:xfrm>
              <a:off x="10603155" y="2989461"/>
              <a:ext cx="94281" cy="54395"/>
            </a:xfrm>
            <a:custGeom>
              <a:rect l="l" t="t" r="r" b="b"/>
              <a:pathLst>
                <a:path w="2307" h="1331" extrusionOk="0">
                  <a:moveTo>
                    <a:pt x="184" y="1"/>
                  </a:moveTo>
                  <a:lnTo>
                    <a:pt x="1" y="107"/>
                  </a:lnTo>
                  <a:lnTo>
                    <a:pt x="2130" y="1331"/>
                  </a:lnTo>
                  <a:lnTo>
                    <a:pt x="2307" y="123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53"/>
            <p:cNvSpPr/>
            <p:nvPr/>
          </p:nvSpPr>
          <p:spPr>
            <a:xfrm>
              <a:off x="10485497" y="3119869"/>
              <a:ext cx="39928" cy="23172"/>
            </a:xfrm>
            <a:custGeom>
              <a:rect l="l" t="t" r="r" b="b"/>
              <a:pathLst>
                <a:path w="977" h="567" extrusionOk="0">
                  <a:moveTo>
                    <a:pt x="163" y="0"/>
                  </a:moveTo>
                  <a:lnTo>
                    <a:pt x="0" y="92"/>
                  </a:lnTo>
                  <a:lnTo>
                    <a:pt x="807" y="566"/>
                  </a:lnTo>
                  <a:lnTo>
                    <a:pt x="977" y="46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53"/>
            <p:cNvSpPr/>
            <p:nvPr/>
          </p:nvSpPr>
          <p:spPr>
            <a:xfrm>
              <a:off x="10466984" y="3101070"/>
              <a:ext cx="65674" cy="37925"/>
            </a:xfrm>
            <a:custGeom>
              <a:rect l="l" t="t" r="r" b="b"/>
              <a:pathLst>
                <a:path w="1607" h="927" extrusionOk="0">
                  <a:moveTo>
                    <a:pt x="184" y="0"/>
                  </a:moveTo>
                  <a:lnTo>
                    <a:pt x="1" y="106"/>
                  </a:lnTo>
                  <a:lnTo>
                    <a:pt x="1430" y="927"/>
                  </a:lnTo>
                  <a:lnTo>
                    <a:pt x="1606" y="8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53"/>
            <p:cNvSpPr/>
            <p:nvPr/>
          </p:nvSpPr>
          <p:spPr>
            <a:xfrm>
              <a:off x="10512960" y="3103972"/>
              <a:ext cx="39928" cy="23131"/>
            </a:xfrm>
            <a:custGeom>
              <a:rect l="l" t="t" r="r" b="b"/>
              <a:pathLst>
                <a:path w="977" h="566" extrusionOk="0">
                  <a:moveTo>
                    <a:pt x="163" y="0"/>
                  </a:moveTo>
                  <a:lnTo>
                    <a:pt x="0" y="99"/>
                  </a:lnTo>
                  <a:lnTo>
                    <a:pt x="807" y="566"/>
                  </a:lnTo>
                  <a:lnTo>
                    <a:pt x="977" y="46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53"/>
            <p:cNvSpPr/>
            <p:nvPr/>
          </p:nvSpPr>
          <p:spPr>
            <a:xfrm>
              <a:off x="10528571" y="3105116"/>
              <a:ext cx="31550" cy="17941"/>
            </a:xfrm>
            <a:custGeom>
              <a:rect l="l" t="t" r="r" b="b"/>
              <a:pathLst>
                <a:path w="772" h="439" extrusionOk="0">
                  <a:moveTo>
                    <a:pt x="184" y="0"/>
                  </a:moveTo>
                  <a:lnTo>
                    <a:pt x="0" y="106"/>
                  </a:lnTo>
                  <a:lnTo>
                    <a:pt x="595" y="439"/>
                  </a:lnTo>
                  <a:lnTo>
                    <a:pt x="771" y="34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53"/>
            <p:cNvSpPr/>
            <p:nvPr/>
          </p:nvSpPr>
          <p:spPr>
            <a:xfrm>
              <a:off x="10399062" y="3035151"/>
              <a:ext cx="311696" cy="179858"/>
            </a:xfrm>
            <a:custGeom>
              <a:rect l="l" t="t" r="r" b="b"/>
              <a:pathLst>
                <a:path w="7626" h="4401" extrusionOk="0">
                  <a:moveTo>
                    <a:pt x="7478" y="0"/>
                  </a:moveTo>
                  <a:lnTo>
                    <a:pt x="0" y="4316"/>
                  </a:lnTo>
                  <a:lnTo>
                    <a:pt x="149" y="4401"/>
                  </a:lnTo>
                  <a:lnTo>
                    <a:pt x="7626" y="85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53"/>
            <p:cNvSpPr/>
            <p:nvPr/>
          </p:nvSpPr>
          <p:spPr>
            <a:xfrm>
              <a:off x="10700011" y="2980797"/>
              <a:ext cx="53250" cy="30691"/>
            </a:xfrm>
            <a:custGeom>
              <a:rect l="l" t="t" r="r" b="b"/>
              <a:pathLst>
                <a:path w="1303" h="751" extrusionOk="0">
                  <a:moveTo>
                    <a:pt x="170" y="0"/>
                  </a:moveTo>
                  <a:lnTo>
                    <a:pt x="0" y="99"/>
                  </a:lnTo>
                  <a:lnTo>
                    <a:pt x="1132" y="750"/>
                  </a:lnTo>
                  <a:lnTo>
                    <a:pt x="1302" y="65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53"/>
            <p:cNvSpPr/>
            <p:nvPr/>
          </p:nvSpPr>
          <p:spPr>
            <a:xfrm>
              <a:off x="10715622" y="2981655"/>
              <a:ext cx="44832" cy="26073"/>
            </a:xfrm>
            <a:custGeom>
              <a:rect l="l" t="t" r="r" b="b"/>
              <a:pathLst>
                <a:path w="1097" h="638" extrusionOk="0">
                  <a:moveTo>
                    <a:pt x="177" y="1"/>
                  </a:moveTo>
                  <a:lnTo>
                    <a:pt x="0" y="107"/>
                  </a:lnTo>
                  <a:lnTo>
                    <a:pt x="913" y="637"/>
                  </a:lnTo>
                  <a:lnTo>
                    <a:pt x="1097" y="531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53"/>
            <p:cNvSpPr/>
            <p:nvPr/>
          </p:nvSpPr>
          <p:spPr>
            <a:xfrm>
              <a:off x="10756081" y="2981655"/>
              <a:ext cx="24357" cy="13936"/>
            </a:xfrm>
            <a:custGeom>
              <a:rect l="l" t="t" r="r" b="b"/>
              <a:pathLst>
                <a:path w="596" h="341" extrusionOk="0">
                  <a:moveTo>
                    <a:pt x="171" y="1"/>
                  </a:moveTo>
                  <a:lnTo>
                    <a:pt x="1" y="93"/>
                  </a:lnTo>
                  <a:lnTo>
                    <a:pt x="432" y="340"/>
                  </a:lnTo>
                  <a:lnTo>
                    <a:pt x="595" y="24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53"/>
            <p:cNvSpPr/>
            <p:nvPr/>
          </p:nvSpPr>
          <p:spPr>
            <a:xfrm>
              <a:off x="10756081" y="2973563"/>
              <a:ext cx="31550" cy="18268"/>
            </a:xfrm>
            <a:custGeom>
              <a:rect l="l" t="t" r="r" b="b"/>
              <a:pathLst>
                <a:path w="772" h="447" extrusionOk="0">
                  <a:moveTo>
                    <a:pt x="178" y="1"/>
                  </a:moveTo>
                  <a:lnTo>
                    <a:pt x="1" y="100"/>
                  </a:lnTo>
                  <a:lnTo>
                    <a:pt x="595" y="446"/>
                  </a:lnTo>
                  <a:lnTo>
                    <a:pt x="772" y="34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53"/>
            <p:cNvSpPr/>
            <p:nvPr/>
          </p:nvSpPr>
          <p:spPr>
            <a:xfrm>
              <a:off x="10747703" y="2944956"/>
              <a:ext cx="60484" cy="34737"/>
            </a:xfrm>
            <a:custGeom>
              <a:rect l="l" t="t" r="r" b="b"/>
              <a:pathLst>
                <a:path w="1480" h="850" extrusionOk="0">
                  <a:moveTo>
                    <a:pt x="171" y="0"/>
                  </a:moveTo>
                  <a:lnTo>
                    <a:pt x="1" y="99"/>
                  </a:lnTo>
                  <a:lnTo>
                    <a:pt x="1309" y="849"/>
                  </a:lnTo>
                  <a:lnTo>
                    <a:pt x="1479" y="757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53"/>
            <p:cNvSpPr/>
            <p:nvPr/>
          </p:nvSpPr>
          <p:spPr>
            <a:xfrm>
              <a:off x="10781827" y="2956522"/>
              <a:ext cx="33307" cy="19412"/>
            </a:xfrm>
            <a:custGeom>
              <a:rect l="l" t="t" r="r" b="b"/>
              <a:pathLst>
                <a:path w="815" h="475" extrusionOk="0">
                  <a:moveTo>
                    <a:pt x="184" y="0"/>
                  </a:moveTo>
                  <a:lnTo>
                    <a:pt x="0" y="106"/>
                  </a:lnTo>
                  <a:lnTo>
                    <a:pt x="637" y="474"/>
                  </a:lnTo>
                  <a:lnTo>
                    <a:pt x="814" y="36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53"/>
            <p:cNvSpPr/>
            <p:nvPr/>
          </p:nvSpPr>
          <p:spPr>
            <a:xfrm>
              <a:off x="10810148" y="2949288"/>
              <a:ext cx="25215" cy="14794"/>
            </a:xfrm>
            <a:custGeom>
              <a:rect l="l" t="t" r="r" b="b"/>
              <a:pathLst>
                <a:path w="617" h="362" extrusionOk="0">
                  <a:moveTo>
                    <a:pt x="171" y="0"/>
                  </a:moveTo>
                  <a:lnTo>
                    <a:pt x="1" y="99"/>
                  </a:lnTo>
                  <a:lnTo>
                    <a:pt x="454" y="361"/>
                  </a:lnTo>
                  <a:lnTo>
                    <a:pt x="616" y="26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53"/>
            <p:cNvSpPr/>
            <p:nvPr/>
          </p:nvSpPr>
          <p:spPr>
            <a:xfrm>
              <a:off x="10804958" y="2938295"/>
              <a:ext cx="37639" cy="21742"/>
            </a:xfrm>
            <a:custGeom>
              <a:rect l="l" t="t" r="r" b="b"/>
              <a:pathLst>
                <a:path w="921" h="532" extrusionOk="0">
                  <a:moveTo>
                    <a:pt x="184" y="0"/>
                  </a:moveTo>
                  <a:lnTo>
                    <a:pt x="0" y="107"/>
                  </a:lnTo>
                  <a:lnTo>
                    <a:pt x="743" y="531"/>
                  </a:lnTo>
                  <a:lnTo>
                    <a:pt x="920" y="43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53"/>
            <p:cNvSpPr/>
            <p:nvPr/>
          </p:nvSpPr>
          <p:spPr>
            <a:xfrm>
              <a:off x="10813336" y="2856192"/>
              <a:ext cx="104416" cy="60157"/>
            </a:xfrm>
            <a:custGeom>
              <a:rect l="l" t="t" r="r" b="b"/>
              <a:pathLst>
                <a:path w="2555" h="1472" extrusionOk="0">
                  <a:moveTo>
                    <a:pt x="170" y="0"/>
                  </a:moveTo>
                  <a:lnTo>
                    <a:pt x="1" y="92"/>
                  </a:lnTo>
                  <a:lnTo>
                    <a:pt x="2392" y="1472"/>
                  </a:lnTo>
                  <a:lnTo>
                    <a:pt x="2554" y="137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53"/>
            <p:cNvSpPr/>
            <p:nvPr/>
          </p:nvSpPr>
          <p:spPr>
            <a:xfrm>
              <a:off x="10829234" y="2857050"/>
              <a:ext cx="95753" cy="55539"/>
            </a:xfrm>
            <a:custGeom>
              <a:rect l="l" t="t" r="r" b="b"/>
              <a:pathLst>
                <a:path w="2343" h="1359" extrusionOk="0">
                  <a:moveTo>
                    <a:pt x="178" y="1"/>
                  </a:moveTo>
                  <a:lnTo>
                    <a:pt x="1" y="107"/>
                  </a:lnTo>
                  <a:lnTo>
                    <a:pt x="2165" y="1359"/>
                  </a:lnTo>
                  <a:lnTo>
                    <a:pt x="2342" y="1253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53"/>
            <p:cNvSpPr/>
            <p:nvPr/>
          </p:nvSpPr>
          <p:spPr>
            <a:xfrm>
              <a:off x="10814480" y="2824969"/>
              <a:ext cx="130735" cy="75482"/>
            </a:xfrm>
            <a:custGeom>
              <a:rect l="l" t="t" r="r" b="b"/>
              <a:pathLst>
                <a:path w="3199" h="1847" extrusionOk="0">
                  <a:moveTo>
                    <a:pt x="164" y="0"/>
                  </a:moveTo>
                  <a:lnTo>
                    <a:pt x="1" y="99"/>
                  </a:lnTo>
                  <a:lnTo>
                    <a:pt x="3036" y="1847"/>
                  </a:lnTo>
                  <a:lnTo>
                    <a:pt x="3198" y="175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53"/>
            <p:cNvSpPr/>
            <p:nvPr/>
          </p:nvSpPr>
          <p:spPr>
            <a:xfrm>
              <a:off x="10826945" y="2824111"/>
              <a:ext cx="125504" cy="72581"/>
            </a:xfrm>
            <a:custGeom>
              <a:rect l="l" t="t" r="r" b="b"/>
              <a:pathLst>
                <a:path w="3071" h="1775" extrusionOk="0">
                  <a:moveTo>
                    <a:pt x="184" y="0"/>
                  </a:moveTo>
                  <a:lnTo>
                    <a:pt x="0" y="106"/>
                  </a:lnTo>
                  <a:lnTo>
                    <a:pt x="2893" y="1776"/>
                  </a:lnTo>
                  <a:lnTo>
                    <a:pt x="3070" y="167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53"/>
            <p:cNvSpPr/>
            <p:nvPr/>
          </p:nvSpPr>
          <p:spPr>
            <a:xfrm>
              <a:off x="10874923" y="2828157"/>
              <a:ext cx="97755" cy="56397"/>
            </a:xfrm>
            <a:custGeom>
              <a:rect l="l" t="t" r="r" b="b"/>
              <a:pathLst>
                <a:path w="2392" h="1380" extrusionOk="0">
                  <a:moveTo>
                    <a:pt x="170" y="0"/>
                  </a:moveTo>
                  <a:lnTo>
                    <a:pt x="0" y="99"/>
                  </a:lnTo>
                  <a:lnTo>
                    <a:pt x="2229" y="1380"/>
                  </a:lnTo>
                  <a:lnTo>
                    <a:pt x="2392" y="128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53"/>
            <p:cNvSpPr/>
            <p:nvPr/>
          </p:nvSpPr>
          <p:spPr>
            <a:xfrm>
              <a:off x="10893150" y="2830445"/>
              <a:ext cx="86762" cy="50349"/>
            </a:xfrm>
            <a:custGeom>
              <a:rect l="l" t="t" r="r" b="b"/>
              <a:pathLst>
                <a:path w="2123" h="1232" extrusionOk="0">
                  <a:moveTo>
                    <a:pt x="177" y="1"/>
                  </a:moveTo>
                  <a:lnTo>
                    <a:pt x="0" y="107"/>
                  </a:lnTo>
                  <a:lnTo>
                    <a:pt x="1946" y="1232"/>
                  </a:lnTo>
                  <a:lnTo>
                    <a:pt x="2122" y="11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53"/>
            <p:cNvSpPr/>
            <p:nvPr/>
          </p:nvSpPr>
          <p:spPr>
            <a:xfrm>
              <a:off x="10922902" y="2824111"/>
              <a:ext cx="77240" cy="44832"/>
            </a:xfrm>
            <a:custGeom>
              <a:rect l="l" t="t" r="r" b="b"/>
              <a:pathLst>
                <a:path w="1889" h="1097" extrusionOk="0">
                  <a:moveTo>
                    <a:pt x="171" y="0"/>
                  </a:moveTo>
                  <a:lnTo>
                    <a:pt x="1" y="99"/>
                  </a:lnTo>
                  <a:lnTo>
                    <a:pt x="1727" y="1097"/>
                  </a:lnTo>
                  <a:lnTo>
                    <a:pt x="1890" y="99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53"/>
            <p:cNvSpPr/>
            <p:nvPr/>
          </p:nvSpPr>
          <p:spPr>
            <a:xfrm>
              <a:off x="10943131" y="2827871"/>
              <a:ext cx="64244" cy="37026"/>
            </a:xfrm>
            <a:custGeom>
              <a:rect l="l" t="t" r="r" b="b"/>
              <a:pathLst>
                <a:path w="1572" h="905" extrusionOk="0">
                  <a:moveTo>
                    <a:pt x="178" y="0"/>
                  </a:moveTo>
                  <a:lnTo>
                    <a:pt x="1" y="106"/>
                  </a:lnTo>
                  <a:lnTo>
                    <a:pt x="1395" y="906"/>
                  </a:lnTo>
                  <a:lnTo>
                    <a:pt x="1571" y="79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53"/>
            <p:cNvSpPr/>
            <p:nvPr/>
          </p:nvSpPr>
          <p:spPr>
            <a:xfrm>
              <a:off x="10985920" y="2828729"/>
              <a:ext cx="41685" cy="24316"/>
            </a:xfrm>
            <a:custGeom>
              <a:rect l="l" t="t" r="r" b="b"/>
              <a:pathLst>
                <a:path w="1020" h="595" extrusionOk="0">
                  <a:moveTo>
                    <a:pt x="164" y="0"/>
                  </a:moveTo>
                  <a:lnTo>
                    <a:pt x="1" y="99"/>
                  </a:lnTo>
                  <a:lnTo>
                    <a:pt x="850" y="595"/>
                  </a:lnTo>
                  <a:lnTo>
                    <a:pt x="1020" y="49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53"/>
            <p:cNvSpPr/>
            <p:nvPr/>
          </p:nvSpPr>
          <p:spPr>
            <a:xfrm>
              <a:off x="10996627" y="2826972"/>
              <a:ext cx="38211" cy="22028"/>
            </a:xfrm>
            <a:custGeom>
              <a:rect l="l" t="t" r="r" b="b"/>
              <a:pathLst>
                <a:path w="935" h="539" extrusionOk="0">
                  <a:moveTo>
                    <a:pt x="178" y="1"/>
                  </a:moveTo>
                  <a:lnTo>
                    <a:pt x="1" y="107"/>
                  </a:lnTo>
                  <a:lnTo>
                    <a:pt x="758" y="538"/>
                  </a:lnTo>
                  <a:lnTo>
                    <a:pt x="935" y="439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53"/>
            <p:cNvSpPr/>
            <p:nvPr/>
          </p:nvSpPr>
          <p:spPr>
            <a:xfrm>
              <a:off x="10797725" y="2910546"/>
              <a:ext cx="65102" cy="37598"/>
            </a:xfrm>
            <a:custGeom>
              <a:rect l="l" t="t" r="r" b="b"/>
              <a:pathLst>
                <a:path w="1592" h="920" extrusionOk="0">
                  <a:moveTo>
                    <a:pt x="170" y="0"/>
                  </a:moveTo>
                  <a:lnTo>
                    <a:pt x="1" y="99"/>
                  </a:lnTo>
                  <a:lnTo>
                    <a:pt x="1430" y="920"/>
                  </a:lnTo>
                  <a:lnTo>
                    <a:pt x="1592" y="82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53"/>
            <p:cNvSpPr/>
            <p:nvPr/>
          </p:nvSpPr>
          <p:spPr>
            <a:xfrm>
              <a:off x="10795109" y="2900983"/>
              <a:ext cx="74951" cy="43115"/>
            </a:xfrm>
            <a:custGeom>
              <a:rect l="l" t="t" r="r" b="b"/>
              <a:pathLst>
                <a:path w="1834" h="1055" extrusionOk="0">
                  <a:moveTo>
                    <a:pt x="185" y="1"/>
                  </a:moveTo>
                  <a:lnTo>
                    <a:pt x="1" y="107"/>
                  </a:lnTo>
                  <a:lnTo>
                    <a:pt x="1656" y="1055"/>
                  </a:lnTo>
                  <a:lnTo>
                    <a:pt x="1833" y="956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53"/>
            <p:cNvSpPr/>
            <p:nvPr/>
          </p:nvSpPr>
          <p:spPr>
            <a:xfrm>
              <a:off x="10827517" y="2895793"/>
              <a:ext cx="62772" cy="36454"/>
            </a:xfrm>
            <a:custGeom>
              <a:rect l="l" t="t" r="r" b="b"/>
              <a:pathLst>
                <a:path w="1536" h="892" extrusionOk="0">
                  <a:moveTo>
                    <a:pt x="163" y="1"/>
                  </a:moveTo>
                  <a:lnTo>
                    <a:pt x="0" y="100"/>
                  </a:lnTo>
                  <a:lnTo>
                    <a:pt x="1366" y="892"/>
                  </a:lnTo>
                  <a:lnTo>
                    <a:pt x="1535" y="793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53"/>
            <p:cNvSpPr/>
            <p:nvPr/>
          </p:nvSpPr>
          <p:spPr>
            <a:xfrm>
              <a:off x="10843415" y="2896937"/>
              <a:ext cx="54109" cy="31550"/>
            </a:xfrm>
            <a:custGeom>
              <a:rect l="l" t="t" r="r" b="b"/>
              <a:pathLst>
                <a:path w="1324" h="772" extrusionOk="0">
                  <a:moveTo>
                    <a:pt x="177" y="1"/>
                  </a:moveTo>
                  <a:lnTo>
                    <a:pt x="0" y="107"/>
                  </a:lnTo>
                  <a:lnTo>
                    <a:pt x="1146" y="772"/>
                  </a:lnTo>
                  <a:lnTo>
                    <a:pt x="1323" y="66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53"/>
            <p:cNvSpPr/>
            <p:nvPr/>
          </p:nvSpPr>
          <p:spPr>
            <a:xfrm>
              <a:off x="10736423" y="2840295"/>
              <a:ext cx="311696" cy="179858"/>
            </a:xfrm>
            <a:custGeom>
              <a:rect l="l" t="t" r="r" b="b"/>
              <a:pathLst>
                <a:path w="7626" h="4401" extrusionOk="0">
                  <a:moveTo>
                    <a:pt x="7478" y="0"/>
                  </a:moveTo>
                  <a:lnTo>
                    <a:pt x="1" y="4316"/>
                  </a:lnTo>
                  <a:lnTo>
                    <a:pt x="156" y="4400"/>
                  </a:lnTo>
                  <a:lnTo>
                    <a:pt x="7627" y="85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53"/>
            <p:cNvSpPr/>
            <p:nvPr/>
          </p:nvSpPr>
          <p:spPr>
            <a:xfrm>
              <a:off x="11341549" y="3178473"/>
              <a:ext cx="376471" cy="206054"/>
            </a:xfrm>
            <a:custGeom>
              <a:rect l="l" t="t" r="r" b="b"/>
              <a:pathLst>
                <a:path w="9212" h="5042" extrusionOk="0">
                  <a:moveTo>
                    <a:pt x="4612" y="1104"/>
                  </a:moveTo>
                  <a:cubicBezTo>
                    <a:pt x="4701" y="1104"/>
                    <a:pt x="4791" y="1107"/>
                    <a:pt x="4882" y="1113"/>
                  </a:cubicBezTo>
                  <a:cubicBezTo>
                    <a:pt x="6226" y="1205"/>
                    <a:pt x="7188" y="1905"/>
                    <a:pt x="7039" y="2683"/>
                  </a:cubicBezTo>
                  <a:lnTo>
                    <a:pt x="7039" y="2676"/>
                  </a:lnTo>
                  <a:cubicBezTo>
                    <a:pt x="6895" y="3398"/>
                    <a:pt x="5844" y="3931"/>
                    <a:pt x="4619" y="3931"/>
                  </a:cubicBezTo>
                  <a:cubicBezTo>
                    <a:pt x="4524" y="3931"/>
                    <a:pt x="4427" y="3928"/>
                    <a:pt x="4330" y="3921"/>
                  </a:cubicBezTo>
                  <a:cubicBezTo>
                    <a:pt x="2986" y="3837"/>
                    <a:pt x="2017" y="3136"/>
                    <a:pt x="2172" y="2358"/>
                  </a:cubicBezTo>
                  <a:cubicBezTo>
                    <a:pt x="2311" y="1639"/>
                    <a:pt x="3378" y="1104"/>
                    <a:pt x="4612" y="1104"/>
                  </a:cubicBezTo>
                  <a:close/>
                  <a:moveTo>
                    <a:pt x="4599" y="0"/>
                  </a:moveTo>
                  <a:cubicBezTo>
                    <a:pt x="2411" y="0"/>
                    <a:pt x="519" y="948"/>
                    <a:pt x="269" y="2238"/>
                  </a:cubicBezTo>
                  <a:cubicBezTo>
                    <a:pt x="0" y="3617"/>
                    <a:pt x="1719" y="4869"/>
                    <a:pt x="4111" y="5025"/>
                  </a:cubicBezTo>
                  <a:cubicBezTo>
                    <a:pt x="4277" y="5036"/>
                    <a:pt x="4443" y="5041"/>
                    <a:pt x="4606" y="5041"/>
                  </a:cubicBezTo>
                  <a:cubicBezTo>
                    <a:pt x="6800" y="5041"/>
                    <a:pt x="8686" y="4094"/>
                    <a:pt x="8942" y="2804"/>
                  </a:cubicBezTo>
                  <a:cubicBezTo>
                    <a:pt x="9211" y="1424"/>
                    <a:pt x="7492" y="172"/>
                    <a:pt x="5094" y="16"/>
                  </a:cubicBezTo>
                  <a:cubicBezTo>
                    <a:pt x="4928" y="6"/>
                    <a:pt x="4763" y="0"/>
                    <a:pt x="4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53"/>
            <p:cNvSpPr/>
            <p:nvPr/>
          </p:nvSpPr>
          <p:spPr>
            <a:xfrm>
              <a:off x="11354830" y="3185747"/>
              <a:ext cx="349867" cy="191219"/>
            </a:xfrm>
            <a:custGeom>
              <a:rect l="l" t="t" r="r" b="b"/>
              <a:pathLst>
                <a:path w="8561" h="4679" extrusionOk="0">
                  <a:moveTo>
                    <a:pt x="4281" y="471"/>
                  </a:moveTo>
                  <a:cubicBezTo>
                    <a:pt x="4400" y="471"/>
                    <a:pt x="4521" y="474"/>
                    <a:pt x="4642" y="482"/>
                  </a:cubicBezTo>
                  <a:cubicBezTo>
                    <a:pt x="6417" y="602"/>
                    <a:pt x="7698" y="1529"/>
                    <a:pt x="7493" y="2555"/>
                  </a:cubicBezTo>
                  <a:cubicBezTo>
                    <a:pt x="7309" y="3507"/>
                    <a:pt x="5912" y="4209"/>
                    <a:pt x="4293" y="4209"/>
                  </a:cubicBezTo>
                  <a:cubicBezTo>
                    <a:pt x="4168" y="4209"/>
                    <a:pt x="4041" y="4205"/>
                    <a:pt x="3913" y="4196"/>
                  </a:cubicBezTo>
                  <a:cubicBezTo>
                    <a:pt x="2137" y="4083"/>
                    <a:pt x="864" y="3156"/>
                    <a:pt x="1062" y="2130"/>
                  </a:cubicBezTo>
                  <a:cubicBezTo>
                    <a:pt x="1253" y="1175"/>
                    <a:pt x="2654" y="471"/>
                    <a:pt x="4281" y="471"/>
                  </a:cubicBezTo>
                  <a:close/>
                  <a:moveTo>
                    <a:pt x="4283" y="1"/>
                  </a:moveTo>
                  <a:cubicBezTo>
                    <a:pt x="2246" y="1"/>
                    <a:pt x="486" y="881"/>
                    <a:pt x="256" y="2081"/>
                  </a:cubicBezTo>
                  <a:cubicBezTo>
                    <a:pt x="1" y="3361"/>
                    <a:pt x="1600" y="4522"/>
                    <a:pt x="3821" y="4663"/>
                  </a:cubicBezTo>
                  <a:cubicBezTo>
                    <a:pt x="3979" y="4674"/>
                    <a:pt x="4136" y="4679"/>
                    <a:pt x="4292" y="4679"/>
                  </a:cubicBezTo>
                  <a:cubicBezTo>
                    <a:pt x="6320" y="4679"/>
                    <a:pt x="8070" y="3800"/>
                    <a:pt x="8306" y="2604"/>
                  </a:cubicBezTo>
                  <a:cubicBezTo>
                    <a:pt x="8561" y="1324"/>
                    <a:pt x="6962" y="164"/>
                    <a:pt x="4734" y="15"/>
                  </a:cubicBezTo>
                  <a:cubicBezTo>
                    <a:pt x="4582" y="6"/>
                    <a:pt x="4432" y="1"/>
                    <a:pt x="4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53"/>
            <p:cNvSpPr/>
            <p:nvPr/>
          </p:nvSpPr>
          <p:spPr>
            <a:xfrm>
              <a:off x="11467012" y="3184889"/>
              <a:ext cx="110506" cy="25787"/>
            </a:xfrm>
            <a:custGeom>
              <a:rect l="l" t="t" r="r" b="b"/>
              <a:pathLst>
                <a:path w="2704" h="631" extrusionOk="0">
                  <a:moveTo>
                    <a:pt x="1706" y="1"/>
                  </a:moveTo>
                  <a:cubicBezTo>
                    <a:pt x="1161" y="1"/>
                    <a:pt x="468" y="65"/>
                    <a:pt x="1" y="199"/>
                  </a:cubicBezTo>
                  <a:lnTo>
                    <a:pt x="319" y="631"/>
                  </a:lnTo>
                  <a:cubicBezTo>
                    <a:pt x="786" y="546"/>
                    <a:pt x="1253" y="503"/>
                    <a:pt x="1727" y="503"/>
                  </a:cubicBezTo>
                  <a:cubicBezTo>
                    <a:pt x="1727" y="503"/>
                    <a:pt x="2279" y="539"/>
                    <a:pt x="2455" y="574"/>
                  </a:cubicBezTo>
                  <a:lnTo>
                    <a:pt x="2703" y="121"/>
                  </a:lnTo>
                  <a:cubicBezTo>
                    <a:pt x="2477" y="86"/>
                    <a:pt x="1812" y="8"/>
                    <a:pt x="1706" y="1"/>
                  </a:cubicBezTo>
                  <a:close/>
                </a:path>
              </a:pathLst>
            </a:custGeom>
            <a:solidFill>
              <a:srgbClr val="86B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53"/>
            <p:cNvSpPr/>
            <p:nvPr/>
          </p:nvSpPr>
          <p:spPr>
            <a:xfrm>
              <a:off x="11362922" y="3193880"/>
              <a:ext cx="112794" cy="77526"/>
            </a:xfrm>
            <a:custGeom>
              <a:rect l="l" t="t" r="r" b="b"/>
              <a:pathLst>
                <a:path w="2760" h="1897" extrusionOk="0">
                  <a:moveTo>
                    <a:pt x="2442" y="0"/>
                  </a:moveTo>
                  <a:cubicBezTo>
                    <a:pt x="1444" y="255"/>
                    <a:pt x="666" y="672"/>
                    <a:pt x="213" y="1351"/>
                  </a:cubicBezTo>
                  <a:cubicBezTo>
                    <a:pt x="213" y="1351"/>
                    <a:pt x="1" y="1748"/>
                    <a:pt x="65" y="1847"/>
                  </a:cubicBezTo>
                  <a:lnTo>
                    <a:pt x="871" y="1896"/>
                  </a:lnTo>
                  <a:cubicBezTo>
                    <a:pt x="906" y="1790"/>
                    <a:pt x="956" y="1691"/>
                    <a:pt x="1013" y="1599"/>
                  </a:cubicBezTo>
                  <a:lnTo>
                    <a:pt x="1041" y="1549"/>
                  </a:lnTo>
                  <a:cubicBezTo>
                    <a:pt x="1345" y="1061"/>
                    <a:pt x="1975" y="637"/>
                    <a:pt x="2760" y="432"/>
                  </a:cubicBezTo>
                  <a:lnTo>
                    <a:pt x="24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53"/>
            <p:cNvSpPr/>
            <p:nvPr/>
          </p:nvSpPr>
          <p:spPr>
            <a:xfrm>
              <a:off x="11571673" y="3190692"/>
              <a:ext cx="122643" cy="82430"/>
            </a:xfrm>
            <a:custGeom>
              <a:rect l="l" t="t" r="r" b="b"/>
              <a:pathLst>
                <a:path w="3001" h="2017" extrusionOk="0">
                  <a:moveTo>
                    <a:pt x="248" y="0"/>
                  </a:moveTo>
                  <a:lnTo>
                    <a:pt x="1" y="446"/>
                  </a:lnTo>
                  <a:cubicBezTo>
                    <a:pt x="397" y="524"/>
                    <a:pt x="786" y="651"/>
                    <a:pt x="1140" y="835"/>
                  </a:cubicBezTo>
                  <a:lnTo>
                    <a:pt x="1380" y="984"/>
                  </a:lnTo>
                  <a:cubicBezTo>
                    <a:pt x="1380" y="984"/>
                    <a:pt x="2017" y="1373"/>
                    <a:pt x="2187" y="2017"/>
                  </a:cubicBezTo>
                  <a:lnTo>
                    <a:pt x="3000" y="1967"/>
                  </a:lnTo>
                  <a:cubicBezTo>
                    <a:pt x="2901" y="1436"/>
                    <a:pt x="2484" y="948"/>
                    <a:pt x="1854" y="580"/>
                  </a:cubicBezTo>
                  <a:lnTo>
                    <a:pt x="1698" y="489"/>
                  </a:lnTo>
                  <a:cubicBezTo>
                    <a:pt x="1246" y="255"/>
                    <a:pt x="758" y="92"/>
                    <a:pt x="248" y="0"/>
                  </a:cubicBez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53"/>
            <p:cNvSpPr/>
            <p:nvPr/>
          </p:nvSpPr>
          <p:spPr>
            <a:xfrm>
              <a:off x="11362064" y="3271937"/>
              <a:ext cx="197227" cy="105111"/>
            </a:xfrm>
            <a:custGeom>
              <a:rect l="l" t="t" r="r" b="b"/>
              <a:pathLst>
                <a:path w="4826" h="2572" extrusionOk="0">
                  <a:moveTo>
                    <a:pt x="71" y="0"/>
                  </a:moveTo>
                  <a:lnTo>
                    <a:pt x="71" y="0"/>
                  </a:lnTo>
                  <a:cubicBezTo>
                    <a:pt x="1" y="425"/>
                    <a:pt x="128" y="842"/>
                    <a:pt x="418" y="1203"/>
                  </a:cubicBezTo>
                  <a:lnTo>
                    <a:pt x="446" y="1316"/>
                  </a:lnTo>
                  <a:lnTo>
                    <a:pt x="588" y="1401"/>
                  </a:lnTo>
                  <a:cubicBezTo>
                    <a:pt x="1210" y="2016"/>
                    <a:pt x="2314" y="2469"/>
                    <a:pt x="3644" y="2554"/>
                  </a:cubicBezTo>
                  <a:cubicBezTo>
                    <a:pt x="3802" y="2565"/>
                    <a:pt x="3960" y="2571"/>
                    <a:pt x="4117" y="2571"/>
                  </a:cubicBezTo>
                  <a:cubicBezTo>
                    <a:pt x="4353" y="2571"/>
                    <a:pt x="4588" y="2558"/>
                    <a:pt x="4825" y="2533"/>
                  </a:cubicBezTo>
                  <a:lnTo>
                    <a:pt x="4677" y="2066"/>
                  </a:lnTo>
                  <a:cubicBezTo>
                    <a:pt x="4478" y="2088"/>
                    <a:pt x="4282" y="2099"/>
                    <a:pt x="4087" y="2099"/>
                  </a:cubicBezTo>
                  <a:cubicBezTo>
                    <a:pt x="3969" y="2099"/>
                    <a:pt x="3853" y="2095"/>
                    <a:pt x="3736" y="2087"/>
                  </a:cubicBezTo>
                  <a:cubicBezTo>
                    <a:pt x="2675" y="2024"/>
                    <a:pt x="1798" y="1663"/>
                    <a:pt x="1302" y="1168"/>
                  </a:cubicBezTo>
                  <a:lnTo>
                    <a:pt x="1133" y="977"/>
                  </a:lnTo>
                  <a:cubicBezTo>
                    <a:pt x="920" y="715"/>
                    <a:pt x="828" y="382"/>
                    <a:pt x="885" y="57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53"/>
            <p:cNvSpPr/>
            <p:nvPr/>
          </p:nvSpPr>
          <p:spPr>
            <a:xfrm>
              <a:off x="11350785" y="3183418"/>
              <a:ext cx="357958" cy="195919"/>
            </a:xfrm>
            <a:custGeom>
              <a:rect l="l" t="t" r="r" b="b"/>
              <a:pathLst>
                <a:path w="8759" h="4794" extrusionOk="0">
                  <a:moveTo>
                    <a:pt x="4365" y="64"/>
                  </a:moveTo>
                  <a:cubicBezTo>
                    <a:pt x="4519" y="64"/>
                    <a:pt x="4675" y="69"/>
                    <a:pt x="4833" y="79"/>
                  </a:cubicBezTo>
                  <a:cubicBezTo>
                    <a:pt x="7061" y="228"/>
                    <a:pt x="8660" y="1381"/>
                    <a:pt x="8405" y="2669"/>
                  </a:cubicBezTo>
                  <a:cubicBezTo>
                    <a:pt x="8168" y="3858"/>
                    <a:pt x="6417" y="4743"/>
                    <a:pt x="4388" y="4743"/>
                  </a:cubicBezTo>
                  <a:cubicBezTo>
                    <a:pt x="4233" y="4743"/>
                    <a:pt x="4077" y="4738"/>
                    <a:pt x="3920" y="4727"/>
                  </a:cubicBezTo>
                  <a:cubicBezTo>
                    <a:pt x="1699" y="4579"/>
                    <a:pt x="100" y="3418"/>
                    <a:pt x="355" y="2138"/>
                  </a:cubicBezTo>
                  <a:cubicBezTo>
                    <a:pt x="585" y="948"/>
                    <a:pt x="2336" y="64"/>
                    <a:pt x="4365" y="64"/>
                  </a:cubicBezTo>
                  <a:close/>
                  <a:moveTo>
                    <a:pt x="4378" y="0"/>
                  </a:moveTo>
                  <a:cubicBezTo>
                    <a:pt x="2299" y="0"/>
                    <a:pt x="499" y="906"/>
                    <a:pt x="255" y="2124"/>
                  </a:cubicBezTo>
                  <a:cubicBezTo>
                    <a:pt x="1" y="3440"/>
                    <a:pt x="1635" y="4628"/>
                    <a:pt x="3906" y="4777"/>
                  </a:cubicBezTo>
                  <a:cubicBezTo>
                    <a:pt x="4070" y="4788"/>
                    <a:pt x="4234" y="4793"/>
                    <a:pt x="4396" y="4793"/>
                  </a:cubicBezTo>
                  <a:cubicBezTo>
                    <a:pt x="6472" y="4793"/>
                    <a:pt x="8261" y="3889"/>
                    <a:pt x="8497" y="2669"/>
                  </a:cubicBezTo>
                  <a:cubicBezTo>
                    <a:pt x="8759" y="1360"/>
                    <a:pt x="7118" y="171"/>
                    <a:pt x="4847" y="16"/>
                  </a:cubicBezTo>
                  <a:cubicBezTo>
                    <a:pt x="4689" y="5"/>
                    <a:pt x="4533" y="0"/>
                    <a:pt x="4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53"/>
            <p:cNvSpPr/>
            <p:nvPr/>
          </p:nvSpPr>
          <p:spPr>
            <a:xfrm>
              <a:off x="11390099" y="3204955"/>
              <a:ext cx="279329" cy="152844"/>
            </a:xfrm>
            <a:custGeom>
              <a:rect l="l" t="t" r="r" b="b"/>
              <a:pathLst>
                <a:path w="6834" h="3740" extrusionOk="0">
                  <a:moveTo>
                    <a:pt x="3397" y="63"/>
                  </a:moveTo>
                  <a:cubicBezTo>
                    <a:pt x="3521" y="63"/>
                    <a:pt x="3646" y="67"/>
                    <a:pt x="3772" y="76"/>
                  </a:cubicBezTo>
                  <a:cubicBezTo>
                    <a:pt x="5491" y="189"/>
                    <a:pt x="6729" y="1087"/>
                    <a:pt x="6538" y="2078"/>
                  </a:cubicBezTo>
                  <a:cubicBezTo>
                    <a:pt x="6354" y="3002"/>
                    <a:pt x="5006" y="3683"/>
                    <a:pt x="3442" y="3683"/>
                  </a:cubicBezTo>
                  <a:cubicBezTo>
                    <a:pt x="3317" y="3683"/>
                    <a:pt x="3191" y="3678"/>
                    <a:pt x="3064" y="3670"/>
                  </a:cubicBezTo>
                  <a:cubicBezTo>
                    <a:pt x="1338" y="3556"/>
                    <a:pt x="100" y="2658"/>
                    <a:pt x="298" y="1668"/>
                  </a:cubicBezTo>
                  <a:cubicBezTo>
                    <a:pt x="482" y="750"/>
                    <a:pt x="1832" y="63"/>
                    <a:pt x="3397" y="63"/>
                  </a:cubicBezTo>
                  <a:close/>
                  <a:moveTo>
                    <a:pt x="3418" y="1"/>
                  </a:moveTo>
                  <a:cubicBezTo>
                    <a:pt x="1791" y="1"/>
                    <a:pt x="390" y="705"/>
                    <a:pt x="199" y="1660"/>
                  </a:cubicBezTo>
                  <a:cubicBezTo>
                    <a:pt x="1" y="2686"/>
                    <a:pt x="1274" y="3613"/>
                    <a:pt x="3050" y="3726"/>
                  </a:cubicBezTo>
                  <a:cubicBezTo>
                    <a:pt x="3178" y="3735"/>
                    <a:pt x="3305" y="3739"/>
                    <a:pt x="3430" y="3739"/>
                  </a:cubicBezTo>
                  <a:cubicBezTo>
                    <a:pt x="5049" y="3739"/>
                    <a:pt x="6446" y="3037"/>
                    <a:pt x="6630" y="2085"/>
                  </a:cubicBezTo>
                  <a:cubicBezTo>
                    <a:pt x="6835" y="1059"/>
                    <a:pt x="5561" y="132"/>
                    <a:pt x="3779" y="12"/>
                  </a:cubicBezTo>
                  <a:cubicBezTo>
                    <a:pt x="3658" y="4"/>
                    <a:pt x="3537" y="1"/>
                    <a:pt x="3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53"/>
            <p:cNvSpPr/>
            <p:nvPr/>
          </p:nvSpPr>
          <p:spPr>
            <a:xfrm>
              <a:off x="11558105" y="3273940"/>
              <a:ext cx="137070" cy="100943"/>
            </a:xfrm>
            <a:custGeom>
              <a:rect l="l" t="t" r="r" b="b"/>
              <a:pathLst>
                <a:path w="3353" h="2470" extrusionOk="0">
                  <a:moveTo>
                    <a:pt x="3339" y="1"/>
                  </a:moveTo>
                  <a:lnTo>
                    <a:pt x="2540" y="43"/>
                  </a:lnTo>
                  <a:cubicBezTo>
                    <a:pt x="2554" y="156"/>
                    <a:pt x="2554" y="277"/>
                    <a:pt x="2526" y="397"/>
                  </a:cubicBezTo>
                  <a:cubicBezTo>
                    <a:pt x="2370" y="1189"/>
                    <a:pt x="1337" y="1840"/>
                    <a:pt x="0" y="2010"/>
                  </a:cubicBezTo>
                  <a:lnTo>
                    <a:pt x="135" y="2470"/>
                  </a:lnTo>
                  <a:cubicBezTo>
                    <a:pt x="1825" y="2265"/>
                    <a:pt x="3127" y="1444"/>
                    <a:pt x="3325" y="446"/>
                  </a:cubicBezTo>
                  <a:cubicBezTo>
                    <a:pt x="3353" y="298"/>
                    <a:pt x="3353" y="149"/>
                    <a:pt x="3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53"/>
            <p:cNvSpPr/>
            <p:nvPr/>
          </p:nvSpPr>
          <p:spPr>
            <a:xfrm>
              <a:off x="10433718" y="3100498"/>
              <a:ext cx="259100" cy="149779"/>
            </a:xfrm>
            <a:custGeom>
              <a:rect l="l" t="t" r="r" b="b"/>
              <a:pathLst>
                <a:path w="6340" h="3665" extrusionOk="0">
                  <a:moveTo>
                    <a:pt x="5547" y="0"/>
                  </a:moveTo>
                  <a:lnTo>
                    <a:pt x="1" y="3205"/>
                  </a:lnTo>
                  <a:lnTo>
                    <a:pt x="786" y="3665"/>
                  </a:lnTo>
                  <a:lnTo>
                    <a:pt x="6340" y="46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53"/>
            <p:cNvSpPr/>
            <p:nvPr/>
          </p:nvSpPr>
          <p:spPr>
            <a:xfrm>
              <a:off x="10433718" y="3219300"/>
              <a:ext cx="53250" cy="30978"/>
            </a:xfrm>
            <a:custGeom>
              <a:rect l="l" t="t" r="r" b="b"/>
              <a:pathLst>
                <a:path w="1303" h="758" extrusionOk="0">
                  <a:moveTo>
                    <a:pt x="510" y="1"/>
                  </a:moveTo>
                  <a:lnTo>
                    <a:pt x="1" y="298"/>
                  </a:lnTo>
                  <a:lnTo>
                    <a:pt x="786" y="758"/>
                  </a:lnTo>
                  <a:lnTo>
                    <a:pt x="1303" y="461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53"/>
            <p:cNvSpPr/>
            <p:nvPr/>
          </p:nvSpPr>
          <p:spPr>
            <a:xfrm>
              <a:off x="10640467" y="2981083"/>
              <a:ext cx="259059" cy="149779"/>
            </a:xfrm>
            <a:custGeom>
              <a:rect l="l" t="t" r="r" b="b"/>
              <a:pathLst>
                <a:path w="6339" h="3665" extrusionOk="0">
                  <a:moveTo>
                    <a:pt x="5546" y="0"/>
                  </a:moveTo>
                  <a:lnTo>
                    <a:pt x="0" y="3205"/>
                  </a:lnTo>
                  <a:lnTo>
                    <a:pt x="792" y="3665"/>
                  </a:lnTo>
                  <a:lnTo>
                    <a:pt x="6339" y="460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53"/>
            <p:cNvSpPr/>
            <p:nvPr/>
          </p:nvSpPr>
          <p:spPr>
            <a:xfrm>
              <a:off x="10640467" y="3099926"/>
              <a:ext cx="53209" cy="30937"/>
            </a:xfrm>
            <a:custGeom>
              <a:rect l="l" t="t" r="r" b="b"/>
              <a:pathLst>
                <a:path w="1302" h="757" extrusionOk="0">
                  <a:moveTo>
                    <a:pt x="517" y="0"/>
                  </a:moveTo>
                  <a:lnTo>
                    <a:pt x="0" y="297"/>
                  </a:lnTo>
                  <a:lnTo>
                    <a:pt x="792" y="757"/>
                  </a:lnTo>
                  <a:lnTo>
                    <a:pt x="1302" y="46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53"/>
            <p:cNvSpPr/>
            <p:nvPr/>
          </p:nvSpPr>
          <p:spPr>
            <a:xfrm>
              <a:off x="10847174" y="2861668"/>
              <a:ext cx="259059" cy="149820"/>
            </a:xfrm>
            <a:custGeom>
              <a:rect l="l" t="t" r="r" b="b"/>
              <a:pathLst>
                <a:path w="6339" h="3665" extrusionOk="0">
                  <a:moveTo>
                    <a:pt x="5554" y="1"/>
                  </a:moveTo>
                  <a:lnTo>
                    <a:pt x="0" y="3205"/>
                  </a:lnTo>
                  <a:lnTo>
                    <a:pt x="793" y="3665"/>
                  </a:lnTo>
                  <a:lnTo>
                    <a:pt x="6339" y="461"/>
                  </a:lnTo>
                  <a:lnTo>
                    <a:pt x="5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53"/>
            <p:cNvSpPr/>
            <p:nvPr/>
          </p:nvSpPr>
          <p:spPr>
            <a:xfrm>
              <a:off x="10847174" y="2980511"/>
              <a:ext cx="53536" cy="30978"/>
            </a:xfrm>
            <a:custGeom>
              <a:rect l="l" t="t" r="r" b="b"/>
              <a:pathLst>
                <a:path w="1310" h="758" extrusionOk="0">
                  <a:moveTo>
                    <a:pt x="517" y="0"/>
                  </a:moveTo>
                  <a:lnTo>
                    <a:pt x="0" y="297"/>
                  </a:lnTo>
                  <a:lnTo>
                    <a:pt x="793" y="757"/>
                  </a:lnTo>
                  <a:lnTo>
                    <a:pt x="1309" y="46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53"/>
            <p:cNvSpPr/>
            <p:nvPr/>
          </p:nvSpPr>
          <p:spPr>
            <a:xfrm>
              <a:off x="11183963" y="3661650"/>
              <a:ext cx="20883" cy="12179"/>
            </a:xfrm>
            <a:custGeom>
              <a:rect l="l" t="t" r="r" b="b"/>
              <a:pathLst>
                <a:path w="511" h="298" extrusionOk="0">
                  <a:moveTo>
                    <a:pt x="256" y="1"/>
                  </a:moveTo>
                  <a:cubicBezTo>
                    <a:pt x="114" y="1"/>
                    <a:pt x="1" y="71"/>
                    <a:pt x="1" y="149"/>
                  </a:cubicBezTo>
                  <a:cubicBezTo>
                    <a:pt x="1" y="234"/>
                    <a:pt x="114" y="298"/>
                    <a:pt x="256" y="298"/>
                  </a:cubicBezTo>
                  <a:cubicBezTo>
                    <a:pt x="397" y="298"/>
                    <a:pt x="510" y="234"/>
                    <a:pt x="510" y="149"/>
                  </a:cubicBezTo>
                  <a:cubicBezTo>
                    <a:pt x="510" y="71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53"/>
            <p:cNvSpPr/>
            <p:nvPr/>
          </p:nvSpPr>
          <p:spPr>
            <a:xfrm>
              <a:off x="11218660" y="3682451"/>
              <a:ext cx="22600" cy="11892"/>
            </a:xfrm>
            <a:custGeom>
              <a:rect l="l" t="t" r="r" b="b"/>
              <a:pathLst>
                <a:path w="553" h="291" extrusionOk="0">
                  <a:moveTo>
                    <a:pt x="281" y="1"/>
                  </a:moveTo>
                  <a:cubicBezTo>
                    <a:pt x="220" y="1"/>
                    <a:pt x="160" y="15"/>
                    <a:pt x="107" y="43"/>
                  </a:cubicBezTo>
                  <a:cubicBezTo>
                    <a:pt x="1" y="72"/>
                    <a:pt x="1" y="213"/>
                    <a:pt x="107" y="248"/>
                  </a:cubicBezTo>
                  <a:cubicBezTo>
                    <a:pt x="160" y="277"/>
                    <a:pt x="220" y="291"/>
                    <a:pt x="281" y="291"/>
                  </a:cubicBezTo>
                  <a:cubicBezTo>
                    <a:pt x="342" y="291"/>
                    <a:pt x="404" y="277"/>
                    <a:pt x="461" y="248"/>
                  </a:cubicBezTo>
                  <a:cubicBezTo>
                    <a:pt x="553" y="213"/>
                    <a:pt x="553" y="72"/>
                    <a:pt x="461" y="43"/>
                  </a:cubicBezTo>
                  <a:cubicBezTo>
                    <a:pt x="404" y="15"/>
                    <a:pt x="342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53"/>
            <p:cNvSpPr/>
            <p:nvPr/>
          </p:nvSpPr>
          <p:spPr>
            <a:xfrm>
              <a:off x="11536119" y="3458702"/>
              <a:ext cx="20556" cy="11892"/>
            </a:xfrm>
            <a:custGeom>
              <a:rect l="l" t="t" r="r" b="b"/>
              <a:pathLst>
                <a:path w="502" h="291" extrusionOk="0">
                  <a:moveTo>
                    <a:pt x="255" y="0"/>
                  </a:moveTo>
                  <a:cubicBezTo>
                    <a:pt x="114" y="0"/>
                    <a:pt x="0" y="64"/>
                    <a:pt x="0" y="149"/>
                  </a:cubicBezTo>
                  <a:cubicBezTo>
                    <a:pt x="0" y="227"/>
                    <a:pt x="114" y="290"/>
                    <a:pt x="255" y="290"/>
                  </a:cubicBezTo>
                  <a:cubicBezTo>
                    <a:pt x="390" y="290"/>
                    <a:pt x="503" y="227"/>
                    <a:pt x="503" y="149"/>
                  </a:cubicBezTo>
                  <a:cubicBezTo>
                    <a:pt x="503" y="64"/>
                    <a:pt x="390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53"/>
            <p:cNvSpPr/>
            <p:nvPr/>
          </p:nvSpPr>
          <p:spPr>
            <a:xfrm>
              <a:off x="11570815" y="3479217"/>
              <a:ext cx="22600" cy="11892"/>
            </a:xfrm>
            <a:custGeom>
              <a:rect l="l" t="t" r="r" b="b"/>
              <a:pathLst>
                <a:path w="553" h="291" extrusionOk="0">
                  <a:moveTo>
                    <a:pt x="276" y="1"/>
                  </a:moveTo>
                  <a:cubicBezTo>
                    <a:pt x="216" y="1"/>
                    <a:pt x="156" y="15"/>
                    <a:pt x="99" y="43"/>
                  </a:cubicBezTo>
                  <a:cubicBezTo>
                    <a:pt x="0" y="78"/>
                    <a:pt x="0" y="213"/>
                    <a:pt x="99" y="248"/>
                  </a:cubicBezTo>
                  <a:cubicBezTo>
                    <a:pt x="156" y="276"/>
                    <a:pt x="216" y="291"/>
                    <a:pt x="276" y="291"/>
                  </a:cubicBezTo>
                  <a:cubicBezTo>
                    <a:pt x="336" y="291"/>
                    <a:pt x="397" y="276"/>
                    <a:pt x="453" y="248"/>
                  </a:cubicBezTo>
                  <a:cubicBezTo>
                    <a:pt x="552" y="213"/>
                    <a:pt x="552" y="78"/>
                    <a:pt x="453" y="43"/>
                  </a:cubicBezTo>
                  <a:cubicBezTo>
                    <a:pt x="397" y="15"/>
                    <a:pt x="33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53"/>
            <p:cNvSpPr/>
            <p:nvPr/>
          </p:nvSpPr>
          <p:spPr>
            <a:xfrm>
              <a:off x="11212898" y="3521433"/>
              <a:ext cx="233639" cy="136784"/>
            </a:xfrm>
            <a:custGeom>
              <a:rect l="l" t="t" r="r" b="b"/>
              <a:pathLst>
                <a:path w="5717" h="3347" extrusionOk="0">
                  <a:moveTo>
                    <a:pt x="5462" y="0"/>
                  </a:moveTo>
                  <a:lnTo>
                    <a:pt x="4818" y="375"/>
                  </a:lnTo>
                  <a:lnTo>
                    <a:pt x="4882" y="411"/>
                  </a:lnTo>
                  <a:lnTo>
                    <a:pt x="5525" y="36"/>
                  </a:lnTo>
                  <a:lnTo>
                    <a:pt x="5462" y="0"/>
                  </a:lnTo>
                  <a:close/>
                  <a:moveTo>
                    <a:pt x="5653" y="199"/>
                  </a:moveTo>
                  <a:lnTo>
                    <a:pt x="4917" y="623"/>
                  </a:lnTo>
                  <a:lnTo>
                    <a:pt x="4981" y="658"/>
                  </a:lnTo>
                  <a:lnTo>
                    <a:pt x="5716" y="234"/>
                  </a:lnTo>
                  <a:lnTo>
                    <a:pt x="5653" y="199"/>
                  </a:lnTo>
                  <a:close/>
                  <a:moveTo>
                    <a:pt x="4825" y="673"/>
                  </a:moveTo>
                  <a:lnTo>
                    <a:pt x="4309" y="977"/>
                  </a:lnTo>
                  <a:lnTo>
                    <a:pt x="4372" y="1012"/>
                  </a:lnTo>
                  <a:lnTo>
                    <a:pt x="4896" y="715"/>
                  </a:lnTo>
                  <a:lnTo>
                    <a:pt x="4825" y="673"/>
                  </a:lnTo>
                  <a:close/>
                  <a:moveTo>
                    <a:pt x="4726" y="425"/>
                  </a:moveTo>
                  <a:lnTo>
                    <a:pt x="3559" y="1097"/>
                  </a:lnTo>
                  <a:lnTo>
                    <a:pt x="3622" y="1139"/>
                  </a:lnTo>
                  <a:lnTo>
                    <a:pt x="4790" y="467"/>
                  </a:lnTo>
                  <a:lnTo>
                    <a:pt x="4726" y="425"/>
                  </a:lnTo>
                  <a:close/>
                  <a:moveTo>
                    <a:pt x="3467" y="1154"/>
                  </a:moveTo>
                  <a:lnTo>
                    <a:pt x="2950" y="1451"/>
                  </a:lnTo>
                  <a:lnTo>
                    <a:pt x="3014" y="1493"/>
                  </a:lnTo>
                  <a:lnTo>
                    <a:pt x="3530" y="1189"/>
                  </a:lnTo>
                  <a:lnTo>
                    <a:pt x="3467" y="1154"/>
                  </a:lnTo>
                  <a:close/>
                  <a:moveTo>
                    <a:pt x="4217" y="1026"/>
                  </a:moveTo>
                  <a:lnTo>
                    <a:pt x="3247" y="1585"/>
                  </a:lnTo>
                  <a:lnTo>
                    <a:pt x="3311" y="1628"/>
                  </a:lnTo>
                  <a:lnTo>
                    <a:pt x="4287" y="1069"/>
                  </a:lnTo>
                  <a:lnTo>
                    <a:pt x="4217" y="1026"/>
                  </a:lnTo>
                  <a:close/>
                  <a:moveTo>
                    <a:pt x="2858" y="1507"/>
                  </a:moveTo>
                  <a:lnTo>
                    <a:pt x="2215" y="1875"/>
                  </a:lnTo>
                  <a:lnTo>
                    <a:pt x="2278" y="1918"/>
                  </a:lnTo>
                  <a:lnTo>
                    <a:pt x="2922" y="1543"/>
                  </a:lnTo>
                  <a:lnTo>
                    <a:pt x="2858" y="1507"/>
                  </a:lnTo>
                  <a:close/>
                  <a:moveTo>
                    <a:pt x="3155" y="1642"/>
                  </a:moveTo>
                  <a:lnTo>
                    <a:pt x="1995" y="2307"/>
                  </a:lnTo>
                  <a:lnTo>
                    <a:pt x="2066" y="2349"/>
                  </a:lnTo>
                  <a:lnTo>
                    <a:pt x="3226" y="1677"/>
                  </a:lnTo>
                  <a:lnTo>
                    <a:pt x="3155" y="1642"/>
                  </a:lnTo>
                  <a:close/>
                  <a:moveTo>
                    <a:pt x="2123" y="1932"/>
                  </a:moveTo>
                  <a:lnTo>
                    <a:pt x="637" y="2788"/>
                  </a:lnTo>
                  <a:lnTo>
                    <a:pt x="701" y="2823"/>
                  </a:lnTo>
                  <a:lnTo>
                    <a:pt x="2186" y="1967"/>
                  </a:lnTo>
                  <a:lnTo>
                    <a:pt x="2123" y="1932"/>
                  </a:lnTo>
                  <a:close/>
                  <a:moveTo>
                    <a:pt x="545" y="2837"/>
                  </a:moveTo>
                  <a:lnTo>
                    <a:pt x="0" y="3149"/>
                  </a:lnTo>
                  <a:lnTo>
                    <a:pt x="71" y="3191"/>
                  </a:lnTo>
                  <a:lnTo>
                    <a:pt x="616" y="2880"/>
                  </a:lnTo>
                  <a:lnTo>
                    <a:pt x="545" y="2837"/>
                  </a:lnTo>
                  <a:close/>
                  <a:moveTo>
                    <a:pt x="1903" y="2363"/>
                  </a:moveTo>
                  <a:lnTo>
                    <a:pt x="262" y="3311"/>
                  </a:lnTo>
                  <a:lnTo>
                    <a:pt x="326" y="3347"/>
                  </a:lnTo>
                  <a:lnTo>
                    <a:pt x="1974" y="2399"/>
                  </a:lnTo>
                  <a:lnTo>
                    <a:pt x="1903" y="23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53"/>
            <p:cNvSpPr/>
            <p:nvPr/>
          </p:nvSpPr>
          <p:spPr>
            <a:xfrm>
              <a:off x="11245837" y="3532426"/>
              <a:ext cx="241159" cy="145161"/>
            </a:xfrm>
            <a:custGeom>
              <a:rect l="l" t="t" r="r" b="b"/>
              <a:pathLst>
                <a:path w="5901" h="3551" extrusionOk="0">
                  <a:moveTo>
                    <a:pt x="5837" y="0"/>
                  </a:moveTo>
                  <a:lnTo>
                    <a:pt x="5215" y="354"/>
                  </a:lnTo>
                  <a:lnTo>
                    <a:pt x="5285" y="389"/>
                  </a:lnTo>
                  <a:lnTo>
                    <a:pt x="5901" y="36"/>
                  </a:lnTo>
                  <a:lnTo>
                    <a:pt x="5837" y="0"/>
                  </a:lnTo>
                  <a:close/>
                  <a:moveTo>
                    <a:pt x="5123" y="404"/>
                  </a:moveTo>
                  <a:lnTo>
                    <a:pt x="4061" y="1026"/>
                  </a:lnTo>
                  <a:lnTo>
                    <a:pt x="4132" y="1061"/>
                  </a:lnTo>
                  <a:lnTo>
                    <a:pt x="5193" y="446"/>
                  </a:lnTo>
                  <a:lnTo>
                    <a:pt x="5123" y="404"/>
                  </a:lnTo>
                  <a:close/>
                  <a:moveTo>
                    <a:pt x="5696" y="382"/>
                  </a:moveTo>
                  <a:lnTo>
                    <a:pt x="4528" y="1054"/>
                  </a:lnTo>
                  <a:lnTo>
                    <a:pt x="4599" y="1097"/>
                  </a:lnTo>
                  <a:lnTo>
                    <a:pt x="5766" y="418"/>
                  </a:lnTo>
                  <a:lnTo>
                    <a:pt x="5696" y="382"/>
                  </a:lnTo>
                  <a:close/>
                  <a:moveTo>
                    <a:pt x="4436" y="1111"/>
                  </a:moveTo>
                  <a:lnTo>
                    <a:pt x="3920" y="1408"/>
                  </a:lnTo>
                  <a:lnTo>
                    <a:pt x="3991" y="1443"/>
                  </a:lnTo>
                  <a:lnTo>
                    <a:pt x="4507" y="1146"/>
                  </a:lnTo>
                  <a:lnTo>
                    <a:pt x="4436" y="1111"/>
                  </a:lnTo>
                  <a:close/>
                  <a:moveTo>
                    <a:pt x="3970" y="1076"/>
                  </a:moveTo>
                  <a:lnTo>
                    <a:pt x="3000" y="1634"/>
                  </a:lnTo>
                  <a:lnTo>
                    <a:pt x="3071" y="1670"/>
                  </a:lnTo>
                  <a:lnTo>
                    <a:pt x="4040" y="1111"/>
                  </a:lnTo>
                  <a:lnTo>
                    <a:pt x="3970" y="1076"/>
                  </a:lnTo>
                  <a:close/>
                  <a:moveTo>
                    <a:pt x="3828" y="1458"/>
                  </a:moveTo>
                  <a:lnTo>
                    <a:pt x="3184" y="1833"/>
                  </a:lnTo>
                  <a:lnTo>
                    <a:pt x="3255" y="1868"/>
                  </a:lnTo>
                  <a:lnTo>
                    <a:pt x="3899" y="1500"/>
                  </a:lnTo>
                  <a:lnTo>
                    <a:pt x="3828" y="1458"/>
                  </a:lnTo>
                  <a:close/>
                  <a:moveTo>
                    <a:pt x="2908" y="1684"/>
                  </a:moveTo>
                  <a:lnTo>
                    <a:pt x="1748" y="2349"/>
                  </a:lnTo>
                  <a:lnTo>
                    <a:pt x="1819" y="2391"/>
                  </a:lnTo>
                  <a:lnTo>
                    <a:pt x="2979" y="1719"/>
                  </a:lnTo>
                  <a:lnTo>
                    <a:pt x="2908" y="1684"/>
                  </a:lnTo>
                  <a:close/>
                  <a:moveTo>
                    <a:pt x="3092" y="1889"/>
                  </a:moveTo>
                  <a:lnTo>
                    <a:pt x="1607" y="2745"/>
                  </a:lnTo>
                  <a:lnTo>
                    <a:pt x="1677" y="2781"/>
                  </a:lnTo>
                  <a:lnTo>
                    <a:pt x="3163" y="1925"/>
                  </a:lnTo>
                  <a:lnTo>
                    <a:pt x="3092" y="1889"/>
                  </a:lnTo>
                  <a:close/>
                  <a:moveTo>
                    <a:pt x="1656" y="2406"/>
                  </a:moveTo>
                  <a:lnTo>
                    <a:pt x="1" y="3361"/>
                  </a:lnTo>
                  <a:lnTo>
                    <a:pt x="72" y="3403"/>
                  </a:lnTo>
                  <a:lnTo>
                    <a:pt x="1727" y="2448"/>
                  </a:lnTo>
                  <a:lnTo>
                    <a:pt x="1656" y="2406"/>
                  </a:lnTo>
                  <a:close/>
                  <a:moveTo>
                    <a:pt x="1522" y="2795"/>
                  </a:moveTo>
                  <a:lnTo>
                    <a:pt x="270" y="3516"/>
                  </a:lnTo>
                  <a:lnTo>
                    <a:pt x="340" y="3552"/>
                  </a:lnTo>
                  <a:lnTo>
                    <a:pt x="1585" y="2830"/>
                  </a:lnTo>
                  <a:lnTo>
                    <a:pt x="1522" y="27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53"/>
            <p:cNvSpPr/>
            <p:nvPr/>
          </p:nvSpPr>
          <p:spPr>
            <a:xfrm>
              <a:off x="11564154" y="3317913"/>
              <a:ext cx="225834" cy="136784"/>
            </a:xfrm>
            <a:custGeom>
              <a:rect l="l" t="t" r="r" b="b"/>
              <a:pathLst>
                <a:path w="5526" h="3347" extrusionOk="0">
                  <a:moveTo>
                    <a:pt x="5462" y="0"/>
                  </a:moveTo>
                  <a:lnTo>
                    <a:pt x="4811" y="368"/>
                  </a:lnTo>
                  <a:lnTo>
                    <a:pt x="4882" y="410"/>
                  </a:lnTo>
                  <a:lnTo>
                    <a:pt x="5526" y="35"/>
                  </a:lnTo>
                  <a:lnTo>
                    <a:pt x="5462" y="0"/>
                  </a:lnTo>
                  <a:close/>
                  <a:moveTo>
                    <a:pt x="4719" y="425"/>
                  </a:moveTo>
                  <a:lnTo>
                    <a:pt x="3552" y="1097"/>
                  </a:lnTo>
                  <a:lnTo>
                    <a:pt x="3623" y="1132"/>
                  </a:lnTo>
                  <a:lnTo>
                    <a:pt x="4790" y="460"/>
                  </a:lnTo>
                  <a:lnTo>
                    <a:pt x="4719" y="425"/>
                  </a:lnTo>
                  <a:close/>
                  <a:moveTo>
                    <a:pt x="3460" y="1153"/>
                  </a:moveTo>
                  <a:lnTo>
                    <a:pt x="2944" y="1450"/>
                  </a:lnTo>
                  <a:lnTo>
                    <a:pt x="3014" y="1486"/>
                  </a:lnTo>
                  <a:lnTo>
                    <a:pt x="3531" y="1189"/>
                  </a:lnTo>
                  <a:lnTo>
                    <a:pt x="3460" y="1153"/>
                  </a:lnTo>
                  <a:close/>
                  <a:moveTo>
                    <a:pt x="4210" y="1026"/>
                  </a:moveTo>
                  <a:lnTo>
                    <a:pt x="3241" y="1585"/>
                  </a:lnTo>
                  <a:lnTo>
                    <a:pt x="3311" y="1620"/>
                  </a:lnTo>
                  <a:lnTo>
                    <a:pt x="4281" y="1061"/>
                  </a:lnTo>
                  <a:lnTo>
                    <a:pt x="4210" y="1026"/>
                  </a:lnTo>
                  <a:close/>
                  <a:moveTo>
                    <a:pt x="2852" y="1500"/>
                  </a:moveTo>
                  <a:lnTo>
                    <a:pt x="2208" y="1875"/>
                  </a:lnTo>
                  <a:lnTo>
                    <a:pt x="2279" y="1910"/>
                  </a:lnTo>
                  <a:lnTo>
                    <a:pt x="2922" y="1542"/>
                  </a:lnTo>
                  <a:lnTo>
                    <a:pt x="2852" y="1500"/>
                  </a:lnTo>
                  <a:close/>
                  <a:moveTo>
                    <a:pt x="3156" y="1634"/>
                  </a:moveTo>
                  <a:lnTo>
                    <a:pt x="1996" y="2306"/>
                  </a:lnTo>
                  <a:lnTo>
                    <a:pt x="2059" y="2342"/>
                  </a:lnTo>
                  <a:lnTo>
                    <a:pt x="3219" y="1677"/>
                  </a:lnTo>
                  <a:lnTo>
                    <a:pt x="3156" y="1634"/>
                  </a:lnTo>
                  <a:close/>
                  <a:moveTo>
                    <a:pt x="2116" y="1924"/>
                  </a:moveTo>
                  <a:lnTo>
                    <a:pt x="630" y="2787"/>
                  </a:lnTo>
                  <a:lnTo>
                    <a:pt x="701" y="2823"/>
                  </a:lnTo>
                  <a:lnTo>
                    <a:pt x="2187" y="1967"/>
                  </a:lnTo>
                  <a:lnTo>
                    <a:pt x="2116" y="1924"/>
                  </a:lnTo>
                  <a:close/>
                  <a:moveTo>
                    <a:pt x="545" y="2837"/>
                  </a:moveTo>
                  <a:lnTo>
                    <a:pt x="1" y="3148"/>
                  </a:lnTo>
                  <a:lnTo>
                    <a:pt x="64" y="3184"/>
                  </a:lnTo>
                  <a:lnTo>
                    <a:pt x="609" y="2872"/>
                  </a:lnTo>
                  <a:lnTo>
                    <a:pt x="545" y="2837"/>
                  </a:lnTo>
                  <a:close/>
                  <a:moveTo>
                    <a:pt x="1904" y="2356"/>
                  </a:moveTo>
                  <a:lnTo>
                    <a:pt x="255" y="3304"/>
                  </a:lnTo>
                  <a:lnTo>
                    <a:pt x="326" y="3346"/>
                  </a:lnTo>
                  <a:lnTo>
                    <a:pt x="1967" y="2398"/>
                  </a:lnTo>
                  <a:lnTo>
                    <a:pt x="1904" y="23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53"/>
            <p:cNvSpPr/>
            <p:nvPr/>
          </p:nvSpPr>
          <p:spPr>
            <a:xfrm>
              <a:off x="11749774" y="3357800"/>
              <a:ext cx="42257" cy="24316"/>
            </a:xfrm>
            <a:custGeom>
              <a:rect l="l" t="t" r="r" b="b"/>
              <a:pathLst>
                <a:path w="1034" h="595" extrusionOk="0">
                  <a:moveTo>
                    <a:pt x="970" y="0"/>
                  </a:moveTo>
                  <a:lnTo>
                    <a:pt x="0" y="559"/>
                  </a:lnTo>
                  <a:lnTo>
                    <a:pt x="64" y="595"/>
                  </a:lnTo>
                  <a:lnTo>
                    <a:pt x="1033" y="36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53"/>
            <p:cNvSpPr/>
            <p:nvPr/>
          </p:nvSpPr>
          <p:spPr>
            <a:xfrm>
              <a:off x="11713034" y="3398831"/>
              <a:ext cx="29261" cy="17123"/>
            </a:xfrm>
            <a:custGeom>
              <a:rect l="l" t="t" r="r" b="b"/>
              <a:pathLst>
                <a:path w="716" h="419" extrusionOk="0">
                  <a:moveTo>
                    <a:pt x="652" y="1"/>
                  </a:moveTo>
                  <a:lnTo>
                    <a:pt x="1" y="376"/>
                  </a:lnTo>
                  <a:lnTo>
                    <a:pt x="72" y="418"/>
                  </a:lnTo>
                  <a:lnTo>
                    <a:pt x="715" y="4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53"/>
            <p:cNvSpPr/>
            <p:nvPr/>
          </p:nvSpPr>
          <p:spPr>
            <a:xfrm>
              <a:off x="11698608" y="3382647"/>
              <a:ext cx="50349" cy="28975"/>
            </a:xfrm>
            <a:custGeom>
              <a:rect l="l" t="t" r="r" b="b"/>
              <a:pathLst>
                <a:path w="1232" h="709" extrusionOk="0">
                  <a:moveTo>
                    <a:pt x="1160" y="1"/>
                  </a:moveTo>
                  <a:lnTo>
                    <a:pt x="0" y="673"/>
                  </a:lnTo>
                  <a:lnTo>
                    <a:pt x="71" y="708"/>
                  </a:lnTo>
                  <a:lnTo>
                    <a:pt x="1231" y="3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53"/>
            <p:cNvSpPr/>
            <p:nvPr/>
          </p:nvSpPr>
          <p:spPr>
            <a:xfrm>
              <a:off x="11743113" y="3373125"/>
              <a:ext cx="43687" cy="25174"/>
            </a:xfrm>
            <a:custGeom>
              <a:rect l="l" t="t" r="r" b="b"/>
              <a:pathLst>
                <a:path w="1069" h="616" extrusionOk="0">
                  <a:moveTo>
                    <a:pt x="1005" y="0"/>
                  </a:moveTo>
                  <a:lnTo>
                    <a:pt x="1" y="580"/>
                  </a:lnTo>
                  <a:lnTo>
                    <a:pt x="71" y="616"/>
                  </a:lnTo>
                  <a:lnTo>
                    <a:pt x="1069" y="43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53"/>
            <p:cNvSpPr/>
            <p:nvPr/>
          </p:nvSpPr>
          <p:spPr>
            <a:xfrm>
              <a:off x="11599136" y="3412153"/>
              <a:ext cx="98613" cy="56969"/>
            </a:xfrm>
            <a:custGeom>
              <a:rect l="l" t="t" r="r" b="b"/>
              <a:pathLst>
                <a:path w="2413" h="1394" extrusionOk="0">
                  <a:moveTo>
                    <a:pt x="2342" y="0"/>
                  </a:moveTo>
                  <a:lnTo>
                    <a:pt x="1" y="1352"/>
                  </a:lnTo>
                  <a:lnTo>
                    <a:pt x="71" y="1394"/>
                  </a:lnTo>
                  <a:lnTo>
                    <a:pt x="2413" y="43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53"/>
            <p:cNvSpPr/>
            <p:nvPr/>
          </p:nvSpPr>
          <p:spPr>
            <a:xfrm>
              <a:off x="11793134" y="3343333"/>
              <a:ext cx="23744" cy="13936"/>
            </a:xfrm>
            <a:custGeom>
              <a:rect l="l" t="t" r="r" b="b"/>
              <a:pathLst>
                <a:path w="581" h="341" extrusionOk="0">
                  <a:moveTo>
                    <a:pt x="517" y="1"/>
                  </a:moveTo>
                  <a:lnTo>
                    <a:pt x="1" y="298"/>
                  </a:lnTo>
                  <a:lnTo>
                    <a:pt x="64" y="340"/>
                  </a:lnTo>
                  <a:lnTo>
                    <a:pt x="581" y="3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53"/>
            <p:cNvSpPr/>
            <p:nvPr/>
          </p:nvSpPr>
          <p:spPr>
            <a:xfrm>
              <a:off x="11610702" y="3453470"/>
              <a:ext cx="37067" cy="21455"/>
            </a:xfrm>
            <a:custGeom>
              <a:rect l="l" t="t" r="r" b="b"/>
              <a:pathLst>
                <a:path w="906" h="525" extrusionOk="0">
                  <a:moveTo>
                    <a:pt x="842" y="1"/>
                  </a:moveTo>
                  <a:lnTo>
                    <a:pt x="1" y="489"/>
                  </a:lnTo>
                  <a:lnTo>
                    <a:pt x="71" y="524"/>
                  </a:lnTo>
                  <a:lnTo>
                    <a:pt x="906" y="43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53"/>
            <p:cNvSpPr/>
            <p:nvPr/>
          </p:nvSpPr>
          <p:spPr>
            <a:xfrm>
              <a:off x="11648872" y="3416199"/>
              <a:ext cx="63345" cy="36740"/>
            </a:xfrm>
            <a:custGeom>
              <a:rect l="l" t="t" r="r" b="b"/>
              <a:pathLst>
                <a:path w="1550" h="899" extrusionOk="0">
                  <a:moveTo>
                    <a:pt x="1486" y="0"/>
                  </a:moveTo>
                  <a:lnTo>
                    <a:pt x="0" y="863"/>
                  </a:lnTo>
                  <a:lnTo>
                    <a:pt x="64" y="899"/>
                  </a:lnTo>
                  <a:lnTo>
                    <a:pt x="1550" y="4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53"/>
            <p:cNvSpPr/>
            <p:nvPr/>
          </p:nvSpPr>
          <p:spPr>
            <a:xfrm>
              <a:off x="11817982" y="3330623"/>
              <a:ext cx="20597" cy="12179"/>
            </a:xfrm>
            <a:custGeom>
              <a:rect l="l" t="t" r="r" b="b"/>
              <a:pathLst>
                <a:path w="503" h="298" extrusionOk="0">
                  <a:moveTo>
                    <a:pt x="440" y="0"/>
                  </a:moveTo>
                  <a:lnTo>
                    <a:pt x="1" y="255"/>
                  </a:lnTo>
                  <a:lnTo>
                    <a:pt x="65" y="297"/>
                  </a:lnTo>
                  <a:lnTo>
                    <a:pt x="503" y="4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53"/>
            <p:cNvSpPr/>
            <p:nvPr/>
          </p:nvSpPr>
          <p:spPr>
            <a:xfrm>
              <a:off x="10799155" y="3074179"/>
              <a:ext cx="707498" cy="433400"/>
            </a:xfrm>
            <a:custGeom>
              <a:rect l="l" t="t" r="r" b="b"/>
              <a:pathLst>
                <a:path w="17312" h="10605" extrusionOk="0">
                  <a:moveTo>
                    <a:pt x="16166" y="305"/>
                  </a:moveTo>
                  <a:lnTo>
                    <a:pt x="15727" y="559"/>
                  </a:lnTo>
                  <a:lnTo>
                    <a:pt x="15819" y="616"/>
                  </a:lnTo>
                  <a:lnTo>
                    <a:pt x="16265" y="361"/>
                  </a:lnTo>
                  <a:lnTo>
                    <a:pt x="16166" y="305"/>
                  </a:lnTo>
                  <a:close/>
                  <a:moveTo>
                    <a:pt x="15550" y="665"/>
                  </a:moveTo>
                  <a:lnTo>
                    <a:pt x="14885" y="1047"/>
                  </a:lnTo>
                  <a:lnTo>
                    <a:pt x="14977" y="1104"/>
                  </a:lnTo>
                  <a:lnTo>
                    <a:pt x="15642" y="715"/>
                  </a:lnTo>
                  <a:lnTo>
                    <a:pt x="15550" y="665"/>
                  </a:lnTo>
                  <a:close/>
                  <a:moveTo>
                    <a:pt x="17213" y="906"/>
                  </a:moveTo>
                  <a:lnTo>
                    <a:pt x="15939" y="1642"/>
                  </a:lnTo>
                  <a:lnTo>
                    <a:pt x="16031" y="1698"/>
                  </a:lnTo>
                  <a:lnTo>
                    <a:pt x="17312" y="955"/>
                  </a:lnTo>
                  <a:lnTo>
                    <a:pt x="17213" y="906"/>
                  </a:lnTo>
                  <a:close/>
                  <a:moveTo>
                    <a:pt x="15642" y="0"/>
                  </a:moveTo>
                  <a:lnTo>
                    <a:pt x="12735" y="1677"/>
                  </a:lnTo>
                  <a:lnTo>
                    <a:pt x="12827" y="1734"/>
                  </a:lnTo>
                  <a:lnTo>
                    <a:pt x="15734" y="57"/>
                  </a:lnTo>
                  <a:lnTo>
                    <a:pt x="15642" y="0"/>
                  </a:lnTo>
                  <a:close/>
                  <a:moveTo>
                    <a:pt x="14709" y="1146"/>
                  </a:moveTo>
                  <a:lnTo>
                    <a:pt x="13145" y="2052"/>
                  </a:lnTo>
                  <a:lnTo>
                    <a:pt x="13244" y="2109"/>
                  </a:lnTo>
                  <a:lnTo>
                    <a:pt x="14800" y="1203"/>
                  </a:lnTo>
                  <a:lnTo>
                    <a:pt x="14709" y="1146"/>
                  </a:lnTo>
                  <a:close/>
                  <a:moveTo>
                    <a:pt x="16689" y="602"/>
                  </a:moveTo>
                  <a:lnTo>
                    <a:pt x="13195" y="2618"/>
                  </a:lnTo>
                  <a:lnTo>
                    <a:pt x="13287" y="2675"/>
                  </a:lnTo>
                  <a:lnTo>
                    <a:pt x="16781" y="658"/>
                  </a:lnTo>
                  <a:lnTo>
                    <a:pt x="16689" y="602"/>
                  </a:lnTo>
                  <a:close/>
                  <a:moveTo>
                    <a:pt x="15763" y="1741"/>
                  </a:moveTo>
                  <a:lnTo>
                    <a:pt x="14206" y="2639"/>
                  </a:lnTo>
                  <a:lnTo>
                    <a:pt x="14298" y="2696"/>
                  </a:lnTo>
                  <a:lnTo>
                    <a:pt x="15855" y="1797"/>
                  </a:lnTo>
                  <a:lnTo>
                    <a:pt x="15763" y="1741"/>
                  </a:lnTo>
                  <a:close/>
                  <a:moveTo>
                    <a:pt x="12558" y="1783"/>
                  </a:moveTo>
                  <a:lnTo>
                    <a:pt x="10994" y="2682"/>
                  </a:lnTo>
                  <a:lnTo>
                    <a:pt x="11094" y="2738"/>
                  </a:lnTo>
                  <a:lnTo>
                    <a:pt x="12650" y="1833"/>
                  </a:lnTo>
                  <a:lnTo>
                    <a:pt x="12558" y="1783"/>
                  </a:lnTo>
                  <a:close/>
                  <a:moveTo>
                    <a:pt x="12975" y="2151"/>
                  </a:moveTo>
                  <a:lnTo>
                    <a:pt x="11277" y="3127"/>
                  </a:lnTo>
                  <a:lnTo>
                    <a:pt x="11369" y="3184"/>
                  </a:lnTo>
                  <a:lnTo>
                    <a:pt x="13067" y="2208"/>
                  </a:lnTo>
                  <a:lnTo>
                    <a:pt x="12975" y="2151"/>
                  </a:lnTo>
                  <a:close/>
                  <a:moveTo>
                    <a:pt x="14029" y="2745"/>
                  </a:moveTo>
                  <a:lnTo>
                    <a:pt x="13145" y="3255"/>
                  </a:lnTo>
                  <a:lnTo>
                    <a:pt x="13237" y="3311"/>
                  </a:lnTo>
                  <a:lnTo>
                    <a:pt x="14121" y="2795"/>
                  </a:lnTo>
                  <a:lnTo>
                    <a:pt x="14029" y="2745"/>
                  </a:lnTo>
                  <a:close/>
                  <a:moveTo>
                    <a:pt x="13018" y="2717"/>
                  </a:moveTo>
                  <a:lnTo>
                    <a:pt x="11461" y="3622"/>
                  </a:lnTo>
                  <a:lnTo>
                    <a:pt x="11553" y="3679"/>
                  </a:lnTo>
                  <a:lnTo>
                    <a:pt x="13117" y="2774"/>
                  </a:lnTo>
                  <a:lnTo>
                    <a:pt x="13018" y="2717"/>
                  </a:lnTo>
                  <a:close/>
                  <a:moveTo>
                    <a:pt x="11101" y="3233"/>
                  </a:moveTo>
                  <a:lnTo>
                    <a:pt x="10372" y="3651"/>
                  </a:lnTo>
                  <a:lnTo>
                    <a:pt x="10464" y="3707"/>
                  </a:lnTo>
                  <a:lnTo>
                    <a:pt x="11200" y="3283"/>
                  </a:lnTo>
                  <a:lnTo>
                    <a:pt x="11101" y="3233"/>
                  </a:lnTo>
                  <a:close/>
                  <a:moveTo>
                    <a:pt x="10825" y="2781"/>
                  </a:moveTo>
                  <a:lnTo>
                    <a:pt x="9127" y="3764"/>
                  </a:lnTo>
                  <a:lnTo>
                    <a:pt x="9219" y="3821"/>
                  </a:lnTo>
                  <a:lnTo>
                    <a:pt x="10917" y="2837"/>
                  </a:lnTo>
                  <a:lnTo>
                    <a:pt x="10825" y="2781"/>
                  </a:lnTo>
                  <a:close/>
                  <a:moveTo>
                    <a:pt x="12968" y="3354"/>
                  </a:moveTo>
                  <a:lnTo>
                    <a:pt x="11426" y="4245"/>
                  </a:lnTo>
                  <a:lnTo>
                    <a:pt x="11518" y="4302"/>
                  </a:lnTo>
                  <a:lnTo>
                    <a:pt x="13060" y="3410"/>
                  </a:lnTo>
                  <a:lnTo>
                    <a:pt x="12968" y="3354"/>
                  </a:lnTo>
                  <a:close/>
                  <a:moveTo>
                    <a:pt x="8950" y="3863"/>
                  </a:moveTo>
                  <a:lnTo>
                    <a:pt x="8221" y="4287"/>
                  </a:lnTo>
                  <a:lnTo>
                    <a:pt x="8313" y="4337"/>
                  </a:lnTo>
                  <a:lnTo>
                    <a:pt x="9049" y="3920"/>
                  </a:lnTo>
                  <a:lnTo>
                    <a:pt x="8950" y="3863"/>
                  </a:lnTo>
                  <a:close/>
                  <a:moveTo>
                    <a:pt x="10195" y="3757"/>
                  </a:moveTo>
                  <a:lnTo>
                    <a:pt x="8794" y="4563"/>
                  </a:lnTo>
                  <a:lnTo>
                    <a:pt x="8893" y="4613"/>
                  </a:lnTo>
                  <a:lnTo>
                    <a:pt x="10294" y="3806"/>
                  </a:lnTo>
                  <a:lnTo>
                    <a:pt x="10195" y="3757"/>
                  </a:lnTo>
                  <a:close/>
                  <a:moveTo>
                    <a:pt x="11285" y="3722"/>
                  </a:moveTo>
                  <a:lnTo>
                    <a:pt x="9587" y="4698"/>
                  </a:lnTo>
                  <a:lnTo>
                    <a:pt x="9686" y="4754"/>
                  </a:lnTo>
                  <a:lnTo>
                    <a:pt x="11384" y="3778"/>
                  </a:lnTo>
                  <a:lnTo>
                    <a:pt x="11285" y="3722"/>
                  </a:lnTo>
                  <a:close/>
                  <a:moveTo>
                    <a:pt x="8044" y="4387"/>
                  </a:moveTo>
                  <a:lnTo>
                    <a:pt x="7132" y="4917"/>
                  </a:lnTo>
                  <a:lnTo>
                    <a:pt x="7224" y="4974"/>
                  </a:lnTo>
                  <a:lnTo>
                    <a:pt x="8144" y="4443"/>
                  </a:lnTo>
                  <a:lnTo>
                    <a:pt x="8044" y="4387"/>
                  </a:lnTo>
                  <a:close/>
                  <a:moveTo>
                    <a:pt x="11249" y="4344"/>
                  </a:moveTo>
                  <a:lnTo>
                    <a:pt x="9848" y="5151"/>
                  </a:lnTo>
                  <a:lnTo>
                    <a:pt x="9947" y="5207"/>
                  </a:lnTo>
                  <a:lnTo>
                    <a:pt x="11348" y="4401"/>
                  </a:lnTo>
                  <a:lnTo>
                    <a:pt x="11249" y="4344"/>
                  </a:lnTo>
                  <a:close/>
                  <a:moveTo>
                    <a:pt x="9417" y="4804"/>
                  </a:moveTo>
                  <a:lnTo>
                    <a:pt x="8681" y="5221"/>
                  </a:lnTo>
                  <a:lnTo>
                    <a:pt x="8780" y="5278"/>
                  </a:lnTo>
                  <a:lnTo>
                    <a:pt x="9509" y="4853"/>
                  </a:lnTo>
                  <a:lnTo>
                    <a:pt x="9417" y="4804"/>
                  </a:lnTo>
                  <a:close/>
                  <a:moveTo>
                    <a:pt x="11171" y="5002"/>
                  </a:moveTo>
                  <a:lnTo>
                    <a:pt x="10252" y="5533"/>
                  </a:lnTo>
                  <a:lnTo>
                    <a:pt x="10351" y="5582"/>
                  </a:lnTo>
                  <a:lnTo>
                    <a:pt x="11270" y="5051"/>
                  </a:lnTo>
                  <a:lnTo>
                    <a:pt x="11171" y="5002"/>
                  </a:lnTo>
                  <a:close/>
                  <a:moveTo>
                    <a:pt x="8618" y="4662"/>
                  </a:moveTo>
                  <a:lnTo>
                    <a:pt x="6941" y="5639"/>
                  </a:lnTo>
                  <a:lnTo>
                    <a:pt x="7033" y="5688"/>
                  </a:lnTo>
                  <a:lnTo>
                    <a:pt x="8717" y="4719"/>
                  </a:lnTo>
                  <a:lnTo>
                    <a:pt x="8618" y="4662"/>
                  </a:lnTo>
                  <a:close/>
                  <a:moveTo>
                    <a:pt x="8511" y="5327"/>
                  </a:moveTo>
                  <a:lnTo>
                    <a:pt x="7592" y="5858"/>
                  </a:lnTo>
                  <a:lnTo>
                    <a:pt x="7684" y="5907"/>
                  </a:lnTo>
                  <a:lnTo>
                    <a:pt x="8603" y="5377"/>
                  </a:lnTo>
                  <a:lnTo>
                    <a:pt x="8511" y="5327"/>
                  </a:lnTo>
                  <a:close/>
                  <a:moveTo>
                    <a:pt x="9679" y="5257"/>
                  </a:moveTo>
                  <a:lnTo>
                    <a:pt x="7995" y="6226"/>
                  </a:lnTo>
                  <a:lnTo>
                    <a:pt x="8087" y="6282"/>
                  </a:lnTo>
                  <a:lnTo>
                    <a:pt x="9771" y="5306"/>
                  </a:lnTo>
                  <a:lnTo>
                    <a:pt x="9679" y="5257"/>
                  </a:lnTo>
                  <a:close/>
                  <a:moveTo>
                    <a:pt x="6955" y="5016"/>
                  </a:moveTo>
                  <a:lnTo>
                    <a:pt x="4790" y="6268"/>
                  </a:lnTo>
                  <a:lnTo>
                    <a:pt x="4882" y="6325"/>
                  </a:lnTo>
                  <a:lnTo>
                    <a:pt x="7047" y="5073"/>
                  </a:lnTo>
                  <a:lnTo>
                    <a:pt x="6955" y="5016"/>
                  </a:lnTo>
                  <a:close/>
                  <a:moveTo>
                    <a:pt x="4613" y="6367"/>
                  </a:moveTo>
                  <a:lnTo>
                    <a:pt x="4210" y="6601"/>
                  </a:lnTo>
                  <a:lnTo>
                    <a:pt x="4309" y="6657"/>
                  </a:lnTo>
                  <a:lnTo>
                    <a:pt x="4712" y="6424"/>
                  </a:lnTo>
                  <a:lnTo>
                    <a:pt x="4613" y="6367"/>
                  </a:lnTo>
                  <a:close/>
                  <a:moveTo>
                    <a:pt x="6764" y="5738"/>
                  </a:moveTo>
                  <a:lnTo>
                    <a:pt x="5102" y="6693"/>
                  </a:lnTo>
                  <a:lnTo>
                    <a:pt x="5201" y="6749"/>
                  </a:lnTo>
                  <a:lnTo>
                    <a:pt x="6863" y="5787"/>
                  </a:lnTo>
                  <a:lnTo>
                    <a:pt x="6764" y="5738"/>
                  </a:lnTo>
                  <a:close/>
                  <a:moveTo>
                    <a:pt x="10082" y="5632"/>
                  </a:moveTo>
                  <a:lnTo>
                    <a:pt x="7917" y="6884"/>
                  </a:lnTo>
                  <a:lnTo>
                    <a:pt x="8009" y="6933"/>
                  </a:lnTo>
                  <a:lnTo>
                    <a:pt x="10174" y="5681"/>
                  </a:lnTo>
                  <a:lnTo>
                    <a:pt x="10082" y="5632"/>
                  </a:lnTo>
                  <a:close/>
                  <a:moveTo>
                    <a:pt x="7422" y="5964"/>
                  </a:moveTo>
                  <a:lnTo>
                    <a:pt x="5250" y="7209"/>
                  </a:lnTo>
                  <a:lnTo>
                    <a:pt x="5349" y="7266"/>
                  </a:lnTo>
                  <a:lnTo>
                    <a:pt x="7514" y="6014"/>
                  </a:lnTo>
                  <a:lnTo>
                    <a:pt x="7422" y="5964"/>
                  </a:lnTo>
                  <a:close/>
                  <a:moveTo>
                    <a:pt x="7740" y="6983"/>
                  </a:moveTo>
                  <a:lnTo>
                    <a:pt x="7337" y="7209"/>
                  </a:lnTo>
                  <a:lnTo>
                    <a:pt x="7429" y="7266"/>
                  </a:lnTo>
                  <a:lnTo>
                    <a:pt x="7832" y="7032"/>
                  </a:lnTo>
                  <a:lnTo>
                    <a:pt x="7740" y="6983"/>
                  </a:lnTo>
                  <a:close/>
                  <a:moveTo>
                    <a:pt x="7818" y="6325"/>
                  </a:moveTo>
                  <a:lnTo>
                    <a:pt x="6156" y="7287"/>
                  </a:lnTo>
                  <a:lnTo>
                    <a:pt x="6248" y="7344"/>
                  </a:lnTo>
                  <a:lnTo>
                    <a:pt x="7910" y="6381"/>
                  </a:lnTo>
                  <a:lnTo>
                    <a:pt x="7818" y="6325"/>
                  </a:lnTo>
                  <a:close/>
                  <a:moveTo>
                    <a:pt x="5080" y="7315"/>
                  </a:moveTo>
                  <a:lnTo>
                    <a:pt x="4677" y="7542"/>
                  </a:lnTo>
                  <a:lnTo>
                    <a:pt x="4769" y="7598"/>
                  </a:lnTo>
                  <a:lnTo>
                    <a:pt x="5172" y="7365"/>
                  </a:lnTo>
                  <a:lnTo>
                    <a:pt x="5080" y="7315"/>
                  </a:lnTo>
                  <a:close/>
                  <a:moveTo>
                    <a:pt x="9587" y="6537"/>
                  </a:moveTo>
                  <a:lnTo>
                    <a:pt x="7422" y="7789"/>
                  </a:lnTo>
                  <a:lnTo>
                    <a:pt x="7514" y="7839"/>
                  </a:lnTo>
                  <a:lnTo>
                    <a:pt x="9686" y="6594"/>
                  </a:lnTo>
                  <a:lnTo>
                    <a:pt x="9587" y="6537"/>
                  </a:lnTo>
                  <a:close/>
                  <a:moveTo>
                    <a:pt x="4932" y="6792"/>
                  </a:moveTo>
                  <a:lnTo>
                    <a:pt x="2788" y="8030"/>
                  </a:lnTo>
                  <a:lnTo>
                    <a:pt x="2887" y="8086"/>
                  </a:lnTo>
                  <a:lnTo>
                    <a:pt x="5024" y="6848"/>
                  </a:lnTo>
                  <a:lnTo>
                    <a:pt x="4932" y="6792"/>
                  </a:lnTo>
                  <a:close/>
                  <a:moveTo>
                    <a:pt x="4040" y="6700"/>
                  </a:moveTo>
                  <a:lnTo>
                    <a:pt x="1685" y="8058"/>
                  </a:lnTo>
                  <a:lnTo>
                    <a:pt x="1777" y="8115"/>
                  </a:lnTo>
                  <a:lnTo>
                    <a:pt x="4132" y="6756"/>
                  </a:lnTo>
                  <a:lnTo>
                    <a:pt x="4040" y="6700"/>
                  </a:lnTo>
                  <a:close/>
                  <a:moveTo>
                    <a:pt x="7245" y="7888"/>
                  </a:moveTo>
                  <a:lnTo>
                    <a:pt x="6849" y="8122"/>
                  </a:lnTo>
                  <a:lnTo>
                    <a:pt x="6941" y="8171"/>
                  </a:lnTo>
                  <a:lnTo>
                    <a:pt x="7344" y="7945"/>
                  </a:lnTo>
                  <a:lnTo>
                    <a:pt x="7245" y="7888"/>
                  </a:lnTo>
                  <a:close/>
                  <a:moveTo>
                    <a:pt x="5979" y="7386"/>
                  </a:moveTo>
                  <a:lnTo>
                    <a:pt x="3842" y="8624"/>
                  </a:lnTo>
                  <a:lnTo>
                    <a:pt x="3934" y="8681"/>
                  </a:lnTo>
                  <a:lnTo>
                    <a:pt x="6078" y="7443"/>
                  </a:lnTo>
                  <a:lnTo>
                    <a:pt x="5979" y="7386"/>
                  </a:lnTo>
                  <a:close/>
                  <a:moveTo>
                    <a:pt x="7160" y="7315"/>
                  </a:moveTo>
                  <a:lnTo>
                    <a:pt x="4804" y="8674"/>
                  </a:lnTo>
                  <a:lnTo>
                    <a:pt x="4903" y="8723"/>
                  </a:lnTo>
                  <a:lnTo>
                    <a:pt x="7259" y="7365"/>
                  </a:lnTo>
                  <a:lnTo>
                    <a:pt x="7160" y="7315"/>
                  </a:lnTo>
                  <a:close/>
                  <a:moveTo>
                    <a:pt x="4500" y="7641"/>
                  </a:moveTo>
                  <a:lnTo>
                    <a:pt x="2152" y="9006"/>
                  </a:lnTo>
                  <a:lnTo>
                    <a:pt x="2244" y="9056"/>
                  </a:lnTo>
                  <a:lnTo>
                    <a:pt x="4599" y="7697"/>
                  </a:lnTo>
                  <a:lnTo>
                    <a:pt x="4500" y="7641"/>
                  </a:lnTo>
                  <a:close/>
                  <a:moveTo>
                    <a:pt x="1515" y="8157"/>
                  </a:moveTo>
                  <a:lnTo>
                    <a:pt x="1" y="9034"/>
                  </a:lnTo>
                  <a:lnTo>
                    <a:pt x="100" y="9084"/>
                  </a:lnTo>
                  <a:lnTo>
                    <a:pt x="1607" y="8214"/>
                  </a:lnTo>
                  <a:lnTo>
                    <a:pt x="1515" y="8157"/>
                  </a:lnTo>
                  <a:close/>
                  <a:moveTo>
                    <a:pt x="2611" y="8129"/>
                  </a:moveTo>
                  <a:lnTo>
                    <a:pt x="524" y="9331"/>
                  </a:lnTo>
                  <a:lnTo>
                    <a:pt x="616" y="9388"/>
                  </a:lnTo>
                  <a:lnTo>
                    <a:pt x="2703" y="8185"/>
                  </a:lnTo>
                  <a:lnTo>
                    <a:pt x="2611" y="8129"/>
                  </a:lnTo>
                  <a:close/>
                  <a:moveTo>
                    <a:pt x="6672" y="8221"/>
                  </a:moveTo>
                  <a:lnTo>
                    <a:pt x="4316" y="9579"/>
                  </a:lnTo>
                  <a:lnTo>
                    <a:pt x="4408" y="9636"/>
                  </a:lnTo>
                  <a:lnTo>
                    <a:pt x="6764" y="8277"/>
                  </a:lnTo>
                  <a:lnTo>
                    <a:pt x="6672" y="8221"/>
                  </a:lnTo>
                  <a:close/>
                  <a:moveTo>
                    <a:pt x="1975" y="9112"/>
                  </a:moveTo>
                  <a:lnTo>
                    <a:pt x="1048" y="9643"/>
                  </a:lnTo>
                  <a:lnTo>
                    <a:pt x="1140" y="9692"/>
                  </a:lnTo>
                  <a:lnTo>
                    <a:pt x="2067" y="9162"/>
                  </a:lnTo>
                  <a:lnTo>
                    <a:pt x="1975" y="9112"/>
                  </a:lnTo>
                  <a:close/>
                  <a:moveTo>
                    <a:pt x="3665" y="8723"/>
                  </a:moveTo>
                  <a:lnTo>
                    <a:pt x="1571" y="9940"/>
                  </a:lnTo>
                  <a:lnTo>
                    <a:pt x="1663" y="9989"/>
                  </a:lnTo>
                  <a:lnTo>
                    <a:pt x="3765" y="8780"/>
                  </a:lnTo>
                  <a:lnTo>
                    <a:pt x="3665" y="8723"/>
                  </a:lnTo>
                  <a:close/>
                  <a:moveTo>
                    <a:pt x="4635" y="8773"/>
                  </a:moveTo>
                  <a:lnTo>
                    <a:pt x="2095" y="10237"/>
                  </a:lnTo>
                  <a:lnTo>
                    <a:pt x="2187" y="10294"/>
                  </a:lnTo>
                  <a:lnTo>
                    <a:pt x="4727" y="8829"/>
                  </a:lnTo>
                  <a:lnTo>
                    <a:pt x="4635" y="8773"/>
                  </a:lnTo>
                  <a:close/>
                  <a:moveTo>
                    <a:pt x="4147" y="9678"/>
                  </a:moveTo>
                  <a:lnTo>
                    <a:pt x="2640" y="10548"/>
                  </a:lnTo>
                  <a:lnTo>
                    <a:pt x="2732" y="10605"/>
                  </a:lnTo>
                  <a:lnTo>
                    <a:pt x="4238" y="9735"/>
                  </a:lnTo>
                  <a:lnTo>
                    <a:pt x="4147" y="96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53"/>
            <p:cNvSpPr/>
            <p:nvPr/>
          </p:nvSpPr>
          <p:spPr>
            <a:xfrm>
              <a:off x="10885345" y="2958810"/>
              <a:ext cx="37598" cy="22028"/>
            </a:xfrm>
            <a:custGeom>
              <a:rect l="l" t="t" r="r" b="b"/>
              <a:pathLst>
                <a:path w="920" h="539" extrusionOk="0">
                  <a:moveTo>
                    <a:pt x="835" y="1"/>
                  </a:moveTo>
                  <a:lnTo>
                    <a:pt x="0" y="482"/>
                  </a:lnTo>
                  <a:lnTo>
                    <a:pt x="85" y="538"/>
                  </a:lnTo>
                  <a:lnTo>
                    <a:pt x="920" y="50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53"/>
            <p:cNvSpPr/>
            <p:nvPr/>
          </p:nvSpPr>
          <p:spPr>
            <a:xfrm>
              <a:off x="10924945" y="2947531"/>
              <a:ext cx="17941" cy="10176"/>
            </a:xfrm>
            <a:custGeom>
              <a:rect l="l" t="t" r="r" b="b"/>
              <a:pathLst>
                <a:path w="439" h="249" extrusionOk="0">
                  <a:moveTo>
                    <a:pt x="347" y="1"/>
                  </a:moveTo>
                  <a:lnTo>
                    <a:pt x="0" y="199"/>
                  </a:lnTo>
                  <a:lnTo>
                    <a:pt x="92" y="248"/>
                  </a:lnTo>
                  <a:lnTo>
                    <a:pt x="439" y="5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53"/>
            <p:cNvSpPr/>
            <p:nvPr/>
          </p:nvSpPr>
          <p:spPr>
            <a:xfrm>
              <a:off x="10900670" y="2976751"/>
              <a:ext cx="22273" cy="13037"/>
            </a:xfrm>
            <a:custGeom>
              <a:rect l="l" t="t" r="r" b="b"/>
              <a:pathLst>
                <a:path w="545" h="319" extrusionOk="0">
                  <a:moveTo>
                    <a:pt x="460" y="0"/>
                  </a:moveTo>
                  <a:lnTo>
                    <a:pt x="0" y="262"/>
                  </a:lnTo>
                  <a:lnTo>
                    <a:pt x="92" y="319"/>
                  </a:lnTo>
                  <a:lnTo>
                    <a:pt x="545" y="5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53"/>
            <p:cNvSpPr/>
            <p:nvPr/>
          </p:nvSpPr>
          <p:spPr>
            <a:xfrm>
              <a:off x="10924945" y="2949288"/>
              <a:ext cx="45731" cy="26360"/>
            </a:xfrm>
            <a:custGeom>
              <a:rect l="l" t="t" r="r" b="b"/>
              <a:pathLst>
                <a:path w="1119" h="645" extrusionOk="0">
                  <a:moveTo>
                    <a:pt x="1026" y="0"/>
                  </a:moveTo>
                  <a:lnTo>
                    <a:pt x="0" y="595"/>
                  </a:lnTo>
                  <a:lnTo>
                    <a:pt x="92" y="644"/>
                  </a:lnTo>
                  <a:lnTo>
                    <a:pt x="1118" y="50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53"/>
            <p:cNvSpPr/>
            <p:nvPr/>
          </p:nvSpPr>
          <p:spPr>
            <a:xfrm>
              <a:off x="10972638" y="2932819"/>
              <a:ext cx="26646" cy="15325"/>
            </a:xfrm>
            <a:custGeom>
              <a:rect l="l" t="t" r="r" b="b"/>
              <a:pathLst>
                <a:path w="652" h="375" extrusionOk="0">
                  <a:moveTo>
                    <a:pt x="567" y="0"/>
                  </a:moveTo>
                  <a:lnTo>
                    <a:pt x="1" y="325"/>
                  </a:lnTo>
                  <a:lnTo>
                    <a:pt x="85" y="375"/>
                  </a:lnTo>
                  <a:lnTo>
                    <a:pt x="651" y="5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53"/>
            <p:cNvSpPr/>
            <p:nvPr/>
          </p:nvSpPr>
          <p:spPr>
            <a:xfrm>
              <a:off x="10680353" y="3077081"/>
              <a:ext cx="37925" cy="21987"/>
            </a:xfrm>
            <a:custGeom>
              <a:rect l="l" t="t" r="r" b="b"/>
              <a:pathLst>
                <a:path w="927" h="538" extrusionOk="0">
                  <a:moveTo>
                    <a:pt x="835" y="0"/>
                  </a:moveTo>
                  <a:lnTo>
                    <a:pt x="0" y="481"/>
                  </a:lnTo>
                  <a:lnTo>
                    <a:pt x="92" y="538"/>
                  </a:lnTo>
                  <a:lnTo>
                    <a:pt x="927" y="5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53"/>
            <p:cNvSpPr/>
            <p:nvPr/>
          </p:nvSpPr>
          <p:spPr>
            <a:xfrm>
              <a:off x="10719954" y="3065801"/>
              <a:ext cx="17982" cy="10135"/>
            </a:xfrm>
            <a:custGeom>
              <a:rect l="l" t="t" r="r" b="b"/>
              <a:pathLst>
                <a:path w="440" h="248" extrusionOk="0">
                  <a:moveTo>
                    <a:pt x="347" y="0"/>
                  </a:moveTo>
                  <a:lnTo>
                    <a:pt x="1" y="198"/>
                  </a:lnTo>
                  <a:lnTo>
                    <a:pt x="93" y="248"/>
                  </a:lnTo>
                  <a:lnTo>
                    <a:pt x="439" y="5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53"/>
            <p:cNvSpPr/>
            <p:nvPr/>
          </p:nvSpPr>
          <p:spPr>
            <a:xfrm>
              <a:off x="10695965" y="3094981"/>
              <a:ext cx="22314" cy="13078"/>
            </a:xfrm>
            <a:custGeom>
              <a:rect l="l" t="t" r="r" b="b"/>
              <a:pathLst>
                <a:path w="546" h="320" extrusionOk="0">
                  <a:moveTo>
                    <a:pt x="453" y="1"/>
                  </a:moveTo>
                  <a:lnTo>
                    <a:pt x="0" y="263"/>
                  </a:lnTo>
                  <a:lnTo>
                    <a:pt x="85" y="319"/>
                  </a:lnTo>
                  <a:lnTo>
                    <a:pt x="545" y="50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53"/>
            <p:cNvSpPr/>
            <p:nvPr/>
          </p:nvSpPr>
          <p:spPr>
            <a:xfrm>
              <a:off x="10719954" y="3067518"/>
              <a:ext cx="45731" cy="26360"/>
            </a:xfrm>
            <a:custGeom>
              <a:rect l="l" t="t" r="r" b="b"/>
              <a:pathLst>
                <a:path w="1119" h="645" extrusionOk="0">
                  <a:moveTo>
                    <a:pt x="1033" y="1"/>
                  </a:moveTo>
                  <a:lnTo>
                    <a:pt x="1" y="595"/>
                  </a:lnTo>
                  <a:lnTo>
                    <a:pt x="93" y="644"/>
                  </a:lnTo>
                  <a:lnTo>
                    <a:pt x="1118" y="5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53"/>
            <p:cNvSpPr/>
            <p:nvPr/>
          </p:nvSpPr>
          <p:spPr>
            <a:xfrm>
              <a:off x="10767646" y="3051048"/>
              <a:ext cx="26932" cy="15366"/>
            </a:xfrm>
            <a:custGeom>
              <a:rect l="l" t="t" r="r" b="b"/>
              <a:pathLst>
                <a:path w="659" h="376" extrusionOk="0">
                  <a:moveTo>
                    <a:pt x="567" y="0"/>
                  </a:moveTo>
                  <a:lnTo>
                    <a:pt x="1" y="326"/>
                  </a:lnTo>
                  <a:lnTo>
                    <a:pt x="93" y="375"/>
                  </a:lnTo>
                  <a:lnTo>
                    <a:pt x="659" y="5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53"/>
            <p:cNvSpPr/>
            <p:nvPr/>
          </p:nvSpPr>
          <p:spPr>
            <a:xfrm>
              <a:off x="10475362" y="3195310"/>
              <a:ext cx="37925" cy="22028"/>
            </a:xfrm>
            <a:custGeom>
              <a:rect l="l" t="t" r="r" b="b"/>
              <a:pathLst>
                <a:path w="927" h="539" extrusionOk="0">
                  <a:moveTo>
                    <a:pt x="835" y="1"/>
                  </a:moveTo>
                  <a:lnTo>
                    <a:pt x="1" y="489"/>
                  </a:lnTo>
                  <a:lnTo>
                    <a:pt x="93" y="538"/>
                  </a:lnTo>
                  <a:lnTo>
                    <a:pt x="927" y="57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53"/>
            <p:cNvSpPr/>
            <p:nvPr/>
          </p:nvSpPr>
          <p:spPr>
            <a:xfrm>
              <a:off x="10515249" y="3184031"/>
              <a:ext cx="17696" cy="10462"/>
            </a:xfrm>
            <a:custGeom>
              <a:rect l="l" t="t" r="r" b="b"/>
              <a:pathLst>
                <a:path w="432" h="256" extrusionOk="0">
                  <a:moveTo>
                    <a:pt x="348" y="1"/>
                  </a:moveTo>
                  <a:lnTo>
                    <a:pt x="1" y="199"/>
                  </a:lnTo>
                  <a:lnTo>
                    <a:pt x="86" y="255"/>
                  </a:lnTo>
                  <a:lnTo>
                    <a:pt x="432" y="5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53"/>
            <p:cNvSpPr/>
            <p:nvPr/>
          </p:nvSpPr>
          <p:spPr>
            <a:xfrm>
              <a:off x="10490973" y="3213251"/>
              <a:ext cx="22314" cy="13037"/>
            </a:xfrm>
            <a:custGeom>
              <a:rect l="l" t="t" r="r" b="b"/>
              <a:pathLst>
                <a:path w="546" h="319" extrusionOk="0">
                  <a:moveTo>
                    <a:pt x="453" y="0"/>
                  </a:moveTo>
                  <a:lnTo>
                    <a:pt x="1" y="269"/>
                  </a:lnTo>
                  <a:lnTo>
                    <a:pt x="93" y="319"/>
                  </a:lnTo>
                  <a:lnTo>
                    <a:pt x="545" y="5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53"/>
            <p:cNvSpPr/>
            <p:nvPr/>
          </p:nvSpPr>
          <p:spPr>
            <a:xfrm>
              <a:off x="10515249" y="3185788"/>
              <a:ext cx="45445" cy="26605"/>
            </a:xfrm>
            <a:custGeom>
              <a:rect l="l" t="t" r="r" b="b"/>
              <a:pathLst>
                <a:path w="1112" h="651" extrusionOk="0">
                  <a:moveTo>
                    <a:pt x="1027" y="0"/>
                  </a:moveTo>
                  <a:lnTo>
                    <a:pt x="1" y="594"/>
                  </a:lnTo>
                  <a:lnTo>
                    <a:pt x="86" y="651"/>
                  </a:lnTo>
                  <a:lnTo>
                    <a:pt x="1112" y="57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53"/>
            <p:cNvSpPr/>
            <p:nvPr/>
          </p:nvSpPr>
          <p:spPr>
            <a:xfrm>
              <a:off x="10562696" y="3169278"/>
              <a:ext cx="26932" cy="15366"/>
            </a:xfrm>
            <a:custGeom>
              <a:rect l="l" t="t" r="r" b="b"/>
              <a:pathLst>
                <a:path w="659" h="376" extrusionOk="0">
                  <a:moveTo>
                    <a:pt x="566" y="1"/>
                  </a:moveTo>
                  <a:lnTo>
                    <a:pt x="0" y="326"/>
                  </a:lnTo>
                  <a:lnTo>
                    <a:pt x="92" y="376"/>
                  </a:lnTo>
                  <a:lnTo>
                    <a:pt x="658" y="5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53"/>
            <p:cNvSpPr/>
            <p:nvPr/>
          </p:nvSpPr>
          <p:spPr>
            <a:xfrm>
              <a:off x="10963688" y="2937723"/>
              <a:ext cx="215413" cy="124646"/>
            </a:xfrm>
            <a:custGeom>
              <a:rect l="l" t="t" r="r" b="b"/>
              <a:pathLst>
                <a:path w="5271" h="3050" extrusionOk="0">
                  <a:moveTo>
                    <a:pt x="5193" y="170"/>
                  </a:moveTo>
                  <a:lnTo>
                    <a:pt x="4889" y="347"/>
                  </a:lnTo>
                  <a:lnTo>
                    <a:pt x="4966" y="389"/>
                  </a:lnTo>
                  <a:lnTo>
                    <a:pt x="5271" y="213"/>
                  </a:lnTo>
                  <a:lnTo>
                    <a:pt x="5193" y="170"/>
                  </a:lnTo>
                  <a:close/>
                  <a:moveTo>
                    <a:pt x="4889" y="0"/>
                  </a:moveTo>
                  <a:lnTo>
                    <a:pt x="4040" y="488"/>
                  </a:lnTo>
                  <a:lnTo>
                    <a:pt x="4118" y="531"/>
                  </a:lnTo>
                  <a:lnTo>
                    <a:pt x="4966" y="43"/>
                  </a:lnTo>
                  <a:lnTo>
                    <a:pt x="4889" y="0"/>
                  </a:lnTo>
                  <a:close/>
                  <a:moveTo>
                    <a:pt x="3934" y="552"/>
                  </a:moveTo>
                  <a:lnTo>
                    <a:pt x="3346" y="892"/>
                  </a:lnTo>
                  <a:lnTo>
                    <a:pt x="3424" y="934"/>
                  </a:lnTo>
                  <a:lnTo>
                    <a:pt x="4011" y="595"/>
                  </a:lnTo>
                  <a:lnTo>
                    <a:pt x="3934" y="552"/>
                  </a:lnTo>
                  <a:close/>
                  <a:moveTo>
                    <a:pt x="4790" y="404"/>
                  </a:moveTo>
                  <a:lnTo>
                    <a:pt x="3686" y="1040"/>
                  </a:lnTo>
                  <a:lnTo>
                    <a:pt x="3764" y="1083"/>
                  </a:lnTo>
                  <a:lnTo>
                    <a:pt x="4867" y="446"/>
                  </a:lnTo>
                  <a:lnTo>
                    <a:pt x="4790" y="404"/>
                  </a:lnTo>
                  <a:close/>
                  <a:moveTo>
                    <a:pt x="3247" y="948"/>
                  </a:moveTo>
                  <a:lnTo>
                    <a:pt x="2512" y="1373"/>
                  </a:lnTo>
                  <a:lnTo>
                    <a:pt x="2589" y="1415"/>
                  </a:lnTo>
                  <a:lnTo>
                    <a:pt x="3318" y="991"/>
                  </a:lnTo>
                  <a:lnTo>
                    <a:pt x="3247" y="948"/>
                  </a:lnTo>
                  <a:close/>
                  <a:moveTo>
                    <a:pt x="3587" y="1097"/>
                  </a:moveTo>
                  <a:lnTo>
                    <a:pt x="2264" y="1861"/>
                  </a:lnTo>
                  <a:lnTo>
                    <a:pt x="2342" y="1903"/>
                  </a:lnTo>
                  <a:lnTo>
                    <a:pt x="3658" y="1139"/>
                  </a:lnTo>
                  <a:lnTo>
                    <a:pt x="3587" y="1097"/>
                  </a:lnTo>
                  <a:close/>
                  <a:moveTo>
                    <a:pt x="2406" y="1429"/>
                  </a:moveTo>
                  <a:lnTo>
                    <a:pt x="722" y="2406"/>
                  </a:lnTo>
                  <a:lnTo>
                    <a:pt x="800" y="2448"/>
                  </a:lnTo>
                  <a:lnTo>
                    <a:pt x="2483" y="1479"/>
                  </a:lnTo>
                  <a:lnTo>
                    <a:pt x="2406" y="1429"/>
                  </a:lnTo>
                  <a:close/>
                  <a:moveTo>
                    <a:pt x="623" y="2469"/>
                  </a:moveTo>
                  <a:lnTo>
                    <a:pt x="0" y="2823"/>
                  </a:lnTo>
                  <a:lnTo>
                    <a:pt x="78" y="2865"/>
                  </a:lnTo>
                  <a:lnTo>
                    <a:pt x="694" y="2512"/>
                  </a:lnTo>
                  <a:lnTo>
                    <a:pt x="623" y="2469"/>
                  </a:lnTo>
                  <a:close/>
                  <a:moveTo>
                    <a:pt x="2165" y="1925"/>
                  </a:moveTo>
                  <a:lnTo>
                    <a:pt x="290" y="3000"/>
                  </a:lnTo>
                  <a:lnTo>
                    <a:pt x="368" y="3049"/>
                  </a:lnTo>
                  <a:lnTo>
                    <a:pt x="2236" y="1967"/>
                  </a:lnTo>
                  <a:lnTo>
                    <a:pt x="2165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53"/>
            <p:cNvSpPr/>
            <p:nvPr/>
          </p:nvSpPr>
          <p:spPr>
            <a:xfrm>
              <a:off x="10987963" y="2951863"/>
              <a:ext cx="203275" cy="124074"/>
            </a:xfrm>
            <a:custGeom>
              <a:rect l="l" t="t" r="r" b="b"/>
              <a:pathLst>
                <a:path w="4974" h="3036" extrusionOk="0">
                  <a:moveTo>
                    <a:pt x="4896" y="1"/>
                  </a:moveTo>
                  <a:lnTo>
                    <a:pt x="4189" y="411"/>
                  </a:lnTo>
                  <a:lnTo>
                    <a:pt x="4266" y="454"/>
                  </a:lnTo>
                  <a:lnTo>
                    <a:pt x="4974" y="43"/>
                  </a:lnTo>
                  <a:lnTo>
                    <a:pt x="4896" y="1"/>
                  </a:lnTo>
                  <a:close/>
                  <a:moveTo>
                    <a:pt x="4677" y="475"/>
                  </a:moveTo>
                  <a:lnTo>
                    <a:pt x="4005" y="864"/>
                  </a:lnTo>
                  <a:lnTo>
                    <a:pt x="4075" y="906"/>
                  </a:lnTo>
                  <a:lnTo>
                    <a:pt x="4754" y="517"/>
                  </a:lnTo>
                  <a:lnTo>
                    <a:pt x="4677" y="475"/>
                  </a:lnTo>
                  <a:close/>
                  <a:moveTo>
                    <a:pt x="4082" y="475"/>
                  </a:moveTo>
                  <a:lnTo>
                    <a:pt x="2759" y="1232"/>
                  </a:lnTo>
                  <a:lnTo>
                    <a:pt x="2837" y="1274"/>
                  </a:lnTo>
                  <a:lnTo>
                    <a:pt x="4153" y="517"/>
                  </a:lnTo>
                  <a:lnTo>
                    <a:pt x="4082" y="475"/>
                  </a:lnTo>
                  <a:close/>
                  <a:moveTo>
                    <a:pt x="3898" y="928"/>
                  </a:moveTo>
                  <a:lnTo>
                    <a:pt x="3163" y="1352"/>
                  </a:lnTo>
                  <a:lnTo>
                    <a:pt x="3241" y="1395"/>
                  </a:lnTo>
                  <a:lnTo>
                    <a:pt x="3976" y="970"/>
                  </a:lnTo>
                  <a:lnTo>
                    <a:pt x="3898" y="928"/>
                  </a:lnTo>
                  <a:close/>
                  <a:moveTo>
                    <a:pt x="3064" y="1402"/>
                  </a:moveTo>
                  <a:lnTo>
                    <a:pt x="1373" y="2378"/>
                  </a:lnTo>
                  <a:lnTo>
                    <a:pt x="1451" y="2420"/>
                  </a:lnTo>
                  <a:lnTo>
                    <a:pt x="3142" y="1451"/>
                  </a:lnTo>
                  <a:lnTo>
                    <a:pt x="3064" y="1402"/>
                  </a:lnTo>
                  <a:close/>
                  <a:moveTo>
                    <a:pt x="2660" y="1288"/>
                  </a:moveTo>
                  <a:lnTo>
                    <a:pt x="1" y="2831"/>
                  </a:lnTo>
                  <a:lnTo>
                    <a:pt x="78" y="2873"/>
                  </a:lnTo>
                  <a:lnTo>
                    <a:pt x="2731" y="1331"/>
                  </a:lnTo>
                  <a:lnTo>
                    <a:pt x="2660" y="1288"/>
                  </a:lnTo>
                  <a:close/>
                  <a:moveTo>
                    <a:pt x="1274" y="2442"/>
                  </a:moveTo>
                  <a:lnTo>
                    <a:pt x="319" y="2986"/>
                  </a:lnTo>
                  <a:lnTo>
                    <a:pt x="397" y="3036"/>
                  </a:lnTo>
                  <a:lnTo>
                    <a:pt x="1352" y="2484"/>
                  </a:lnTo>
                  <a:lnTo>
                    <a:pt x="1274" y="2442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53"/>
            <p:cNvSpPr/>
            <p:nvPr/>
          </p:nvSpPr>
          <p:spPr>
            <a:xfrm>
              <a:off x="10729190" y="3285505"/>
              <a:ext cx="183086" cy="102128"/>
            </a:xfrm>
            <a:custGeom>
              <a:rect l="l" t="t" r="r" b="b"/>
              <a:pathLst>
                <a:path w="4480" h="2499" extrusionOk="0">
                  <a:moveTo>
                    <a:pt x="3934" y="1"/>
                  </a:moveTo>
                  <a:lnTo>
                    <a:pt x="3347" y="340"/>
                  </a:lnTo>
                  <a:lnTo>
                    <a:pt x="3425" y="390"/>
                  </a:lnTo>
                  <a:lnTo>
                    <a:pt x="4012" y="50"/>
                  </a:lnTo>
                  <a:lnTo>
                    <a:pt x="3934" y="1"/>
                  </a:lnTo>
                  <a:close/>
                  <a:moveTo>
                    <a:pt x="3241" y="404"/>
                  </a:moveTo>
                  <a:lnTo>
                    <a:pt x="2512" y="828"/>
                  </a:lnTo>
                  <a:lnTo>
                    <a:pt x="2590" y="871"/>
                  </a:lnTo>
                  <a:lnTo>
                    <a:pt x="3319" y="446"/>
                  </a:lnTo>
                  <a:lnTo>
                    <a:pt x="3241" y="404"/>
                  </a:lnTo>
                  <a:close/>
                  <a:moveTo>
                    <a:pt x="4401" y="86"/>
                  </a:moveTo>
                  <a:lnTo>
                    <a:pt x="2265" y="1317"/>
                  </a:lnTo>
                  <a:lnTo>
                    <a:pt x="2343" y="1359"/>
                  </a:lnTo>
                  <a:lnTo>
                    <a:pt x="4479" y="128"/>
                  </a:lnTo>
                  <a:lnTo>
                    <a:pt x="4401" y="86"/>
                  </a:lnTo>
                  <a:close/>
                  <a:moveTo>
                    <a:pt x="2406" y="885"/>
                  </a:moveTo>
                  <a:lnTo>
                    <a:pt x="723" y="1861"/>
                  </a:lnTo>
                  <a:lnTo>
                    <a:pt x="800" y="1904"/>
                  </a:lnTo>
                  <a:lnTo>
                    <a:pt x="2484" y="928"/>
                  </a:lnTo>
                  <a:lnTo>
                    <a:pt x="2406" y="885"/>
                  </a:lnTo>
                  <a:close/>
                  <a:moveTo>
                    <a:pt x="624" y="1918"/>
                  </a:moveTo>
                  <a:lnTo>
                    <a:pt x="1" y="2272"/>
                  </a:lnTo>
                  <a:lnTo>
                    <a:pt x="79" y="2321"/>
                  </a:lnTo>
                  <a:lnTo>
                    <a:pt x="694" y="1967"/>
                  </a:lnTo>
                  <a:lnTo>
                    <a:pt x="624" y="1918"/>
                  </a:lnTo>
                  <a:close/>
                  <a:moveTo>
                    <a:pt x="2166" y="1373"/>
                  </a:moveTo>
                  <a:lnTo>
                    <a:pt x="291" y="2456"/>
                  </a:lnTo>
                  <a:lnTo>
                    <a:pt x="369" y="2498"/>
                  </a:lnTo>
                  <a:lnTo>
                    <a:pt x="2236" y="1423"/>
                  </a:lnTo>
                  <a:lnTo>
                    <a:pt x="2166" y="1373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53"/>
            <p:cNvSpPr/>
            <p:nvPr/>
          </p:nvSpPr>
          <p:spPr>
            <a:xfrm>
              <a:off x="10753220" y="3308350"/>
              <a:ext cx="150352" cy="93423"/>
            </a:xfrm>
            <a:custGeom>
              <a:rect l="l" t="t" r="r" b="b"/>
              <a:pathLst>
                <a:path w="3679" h="2286" extrusionOk="0">
                  <a:moveTo>
                    <a:pt x="3601" y="1"/>
                  </a:moveTo>
                  <a:lnTo>
                    <a:pt x="2766" y="482"/>
                  </a:lnTo>
                  <a:lnTo>
                    <a:pt x="2844" y="524"/>
                  </a:lnTo>
                  <a:lnTo>
                    <a:pt x="3679" y="43"/>
                  </a:lnTo>
                  <a:lnTo>
                    <a:pt x="3601" y="1"/>
                  </a:lnTo>
                  <a:close/>
                  <a:moveTo>
                    <a:pt x="3509" y="404"/>
                  </a:moveTo>
                  <a:lnTo>
                    <a:pt x="2618" y="920"/>
                  </a:lnTo>
                  <a:lnTo>
                    <a:pt x="2688" y="963"/>
                  </a:lnTo>
                  <a:lnTo>
                    <a:pt x="3587" y="446"/>
                  </a:lnTo>
                  <a:lnTo>
                    <a:pt x="3509" y="404"/>
                  </a:lnTo>
                  <a:close/>
                  <a:moveTo>
                    <a:pt x="2512" y="977"/>
                  </a:moveTo>
                  <a:lnTo>
                    <a:pt x="1380" y="1635"/>
                  </a:lnTo>
                  <a:lnTo>
                    <a:pt x="1457" y="1677"/>
                  </a:lnTo>
                  <a:lnTo>
                    <a:pt x="2589" y="1019"/>
                  </a:lnTo>
                  <a:lnTo>
                    <a:pt x="2512" y="977"/>
                  </a:lnTo>
                  <a:close/>
                  <a:moveTo>
                    <a:pt x="2660" y="538"/>
                  </a:moveTo>
                  <a:lnTo>
                    <a:pt x="0" y="2073"/>
                  </a:lnTo>
                  <a:lnTo>
                    <a:pt x="78" y="2123"/>
                  </a:lnTo>
                  <a:lnTo>
                    <a:pt x="2738" y="588"/>
                  </a:lnTo>
                  <a:lnTo>
                    <a:pt x="2660" y="538"/>
                  </a:lnTo>
                  <a:close/>
                  <a:moveTo>
                    <a:pt x="1274" y="1691"/>
                  </a:moveTo>
                  <a:lnTo>
                    <a:pt x="318" y="2243"/>
                  </a:lnTo>
                  <a:lnTo>
                    <a:pt x="396" y="2286"/>
                  </a:lnTo>
                  <a:lnTo>
                    <a:pt x="1351" y="1734"/>
                  </a:lnTo>
                  <a:lnTo>
                    <a:pt x="1274" y="1691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53"/>
            <p:cNvSpPr/>
            <p:nvPr/>
          </p:nvSpPr>
          <p:spPr>
            <a:xfrm>
              <a:off x="11127321" y="3032821"/>
              <a:ext cx="209078" cy="124646"/>
            </a:xfrm>
            <a:custGeom>
              <a:rect l="l" t="t" r="r" b="b"/>
              <a:pathLst>
                <a:path w="5116" h="3050" extrusionOk="0">
                  <a:moveTo>
                    <a:pt x="4896" y="1"/>
                  </a:moveTo>
                  <a:lnTo>
                    <a:pt x="4613" y="171"/>
                  </a:lnTo>
                  <a:lnTo>
                    <a:pt x="4684" y="213"/>
                  </a:lnTo>
                  <a:lnTo>
                    <a:pt x="4967" y="50"/>
                  </a:lnTo>
                  <a:lnTo>
                    <a:pt x="4896" y="1"/>
                  </a:lnTo>
                  <a:close/>
                  <a:moveTo>
                    <a:pt x="4507" y="227"/>
                  </a:moveTo>
                  <a:lnTo>
                    <a:pt x="3481" y="821"/>
                  </a:lnTo>
                  <a:lnTo>
                    <a:pt x="3552" y="864"/>
                  </a:lnTo>
                  <a:lnTo>
                    <a:pt x="4585" y="270"/>
                  </a:lnTo>
                  <a:lnTo>
                    <a:pt x="4507" y="227"/>
                  </a:lnTo>
                  <a:close/>
                  <a:moveTo>
                    <a:pt x="5037" y="270"/>
                  </a:moveTo>
                  <a:lnTo>
                    <a:pt x="3573" y="1119"/>
                  </a:lnTo>
                  <a:lnTo>
                    <a:pt x="3644" y="1161"/>
                  </a:lnTo>
                  <a:lnTo>
                    <a:pt x="5115" y="312"/>
                  </a:lnTo>
                  <a:lnTo>
                    <a:pt x="5037" y="270"/>
                  </a:lnTo>
                  <a:close/>
                  <a:moveTo>
                    <a:pt x="3467" y="1175"/>
                  </a:moveTo>
                  <a:lnTo>
                    <a:pt x="2738" y="1600"/>
                  </a:lnTo>
                  <a:lnTo>
                    <a:pt x="2809" y="1642"/>
                  </a:lnTo>
                  <a:lnTo>
                    <a:pt x="3545" y="1225"/>
                  </a:lnTo>
                  <a:lnTo>
                    <a:pt x="3467" y="1175"/>
                  </a:lnTo>
                  <a:close/>
                  <a:moveTo>
                    <a:pt x="3375" y="885"/>
                  </a:moveTo>
                  <a:lnTo>
                    <a:pt x="1988" y="1684"/>
                  </a:lnTo>
                  <a:lnTo>
                    <a:pt x="2059" y="1727"/>
                  </a:lnTo>
                  <a:lnTo>
                    <a:pt x="3453" y="928"/>
                  </a:lnTo>
                  <a:lnTo>
                    <a:pt x="3375" y="885"/>
                  </a:lnTo>
                  <a:close/>
                  <a:moveTo>
                    <a:pt x="2632" y="1663"/>
                  </a:moveTo>
                  <a:lnTo>
                    <a:pt x="1826" y="2123"/>
                  </a:lnTo>
                  <a:lnTo>
                    <a:pt x="1896" y="2173"/>
                  </a:lnTo>
                  <a:lnTo>
                    <a:pt x="2710" y="1706"/>
                  </a:lnTo>
                  <a:lnTo>
                    <a:pt x="2632" y="1663"/>
                  </a:lnTo>
                  <a:close/>
                  <a:moveTo>
                    <a:pt x="1882" y="1741"/>
                  </a:moveTo>
                  <a:lnTo>
                    <a:pt x="0" y="2831"/>
                  </a:lnTo>
                  <a:lnTo>
                    <a:pt x="78" y="2873"/>
                  </a:lnTo>
                  <a:lnTo>
                    <a:pt x="1960" y="1791"/>
                  </a:lnTo>
                  <a:lnTo>
                    <a:pt x="1882" y="1741"/>
                  </a:lnTo>
                  <a:close/>
                  <a:moveTo>
                    <a:pt x="1719" y="2187"/>
                  </a:moveTo>
                  <a:lnTo>
                    <a:pt x="305" y="3007"/>
                  </a:lnTo>
                  <a:lnTo>
                    <a:pt x="382" y="3050"/>
                  </a:lnTo>
                  <a:lnTo>
                    <a:pt x="1797" y="2229"/>
                  </a:lnTo>
                  <a:lnTo>
                    <a:pt x="1719" y="2187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53"/>
            <p:cNvSpPr/>
            <p:nvPr/>
          </p:nvSpPr>
          <p:spPr>
            <a:xfrm>
              <a:off x="11152455" y="3047002"/>
              <a:ext cx="202703" cy="124646"/>
            </a:xfrm>
            <a:custGeom>
              <a:rect l="l" t="t" r="r" b="b"/>
              <a:pathLst>
                <a:path w="4960" h="3050" extrusionOk="0">
                  <a:moveTo>
                    <a:pt x="4889" y="0"/>
                  </a:moveTo>
                  <a:lnTo>
                    <a:pt x="4033" y="489"/>
                  </a:lnTo>
                  <a:lnTo>
                    <a:pt x="4111" y="538"/>
                  </a:lnTo>
                  <a:lnTo>
                    <a:pt x="4960" y="43"/>
                  </a:lnTo>
                  <a:lnTo>
                    <a:pt x="4889" y="0"/>
                  </a:lnTo>
                  <a:close/>
                  <a:moveTo>
                    <a:pt x="3934" y="545"/>
                  </a:moveTo>
                  <a:lnTo>
                    <a:pt x="3347" y="885"/>
                  </a:lnTo>
                  <a:lnTo>
                    <a:pt x="3418" y="934"/>
                  </a:lnTo>
                  <a:lnTo>
                    <a:pt x="4012" y="595"/>
                  </a:lnTo>
                  <a:lnTo>
                    <a:pt x="3934" y="545"/>
                  </a:lnTo>
                  <a:close/>
                  <a:moveTo>
                    <a:pt x="4684" y="460"/>
                  </a:moveTo>
                  <a:lnTo>
                    <a:pt x="3687" y="1040"/>
                  </a:lnTo>
                  <a:lnTo>
                    <a:pt x="3764" y="1083"/>
                  </a:lnTo>
                  <a:lnTo>
                    <a:pt x="4762" y="510"/>
                  </a:lnTo>
                  <a:lnTo>
                    <a:pt x="4684" y="460"/>
                  </a:lnTo>
                  <a:close/>
                  <a:moveTo>
                    <a:pt x="3241" y="948"/>
                  </a:moveTo>
                  <a:lnTo>
                    <a:pt x="2512" y="1373"/>
                  </a:lnTo>
                  <a:lnTo>
                    <a:pt x="2583" y="1415"/>
                  </a:lnTo>
                  <a:lnTo>
                    <a:pt x="3319" y="998"/>
                  </a:lnTo>
                  <a:lnTo>
                    <a:pt x="3241" y="948"/>
                  </a:lnTo>
                  <a:close/>
                  <a:moveTo>
                    <a:pt x="3580" y="1097"/>
                  </a:moveTo>
                  <a:lnTo>
                    <a:pt x="2265" y="1861"/>
                  </a:lnTo>
                  <a:lnTo>
                    <a:pt x="2342" y="1903"/>
                  </a:lnTo>
                  <a:lnTo>
                    <a:pt x="3658" y="1146"/>
                  </a:lnTo>
                  <a:lnTo>
                    <a:pt x="3580" y="1097"/>
                  </a:lnTo>
                  <a:close/>
                  <a:moveTo>
                    <a:pt x="2406" y="1429"/>
                  </a:moveTo>
                  <a:lnTo>
                    <a:pt x="715" y="2406"/>
                  </a:lnTo>
                  <a:lnTo>
                    <a:pt x="793" y="2448"/>
                  </a:lnTo>
                  <a:lnTo>
                    <a:pt x="2484" y="1479"/>
                  </a:lnTo>
                  <a:lnTo>
                    <a:pt x="2406" y="1429"/>
                  </a:lnTo>
                  <a:close/>
                  <a:moveTo>
                    <a:pt x="616" y="2469"/>
                  </a:moveTo>
                  <a:lnTo>
                    <a:pt x="1" y="2823"/>
                  </a:lnTo>
                  <a:lnTo>
                    <a:pt x="72" y="2866"/>
                  </a:lnTo>
                  <a:lnTo>
                    <a:pt x="694" y="2512"/>
                  </a:lnTo>
                  <a:lnTo>
                    <a:pt x="616" y="2469"/>
                  </a:lnTo>
                  <a:close/>
                  <a:moveTo>
                    <a:pt x="2158" y="1925"/>
                  </a:moveTo>
                  <a:lnTo>
                    <a:pt x="291" y="3007"/>
                  </a:lnTo>
                  <a:lnTo>
                    <a:pt x="369" y="3049"/>
                  </a:lnTo>
                  <a:lnTo>
                    <a:pt x="2236" y="1967"/>
                  </a:lnTo>
                  <a:lnTo>
                    <a:pt x="2158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53"/>
            <p:cNvSpPr/>
            <p:nvPr/>
          </p:nvSpPr>
          <p:spPr>
            <a:xfrm>
              <a:off x="10561511" y="3169564"/>
              <a:ext cx="209364" cy="124360"/>
            </a:xfrm>
            <a:custGeom>
              <a:rect l="l" t="t" r="r" b="b"/>
              <a:pathLst>
                <a:path w="5123" h="3043" extrusionOk="0">
                  <a:moveTo>
                    <a:pt x="4896" y="1"/>
                  </a:moveTo>
                  <a:lnTo>
                    <a:pt x="4613" y="164"/>
                  </a:lnTo>
                  <a:lnTo>
                    <a:pt x="4691" y="206"/>
                  </a:lnTo>
                  <a:lnTo>
                    <a:pt x="4974" y="43"/>
                  </a:lnTo>
                  <a:lnTo>
                    <a:pt x="4896" y="1"/>
                  </a:lnTo>
                  <a:close/>
                  <a:moveTo>
                    <a:pt x="4514" y="220"/>
                  </a:moveTo>
                  <a:lnTo>
                    <a:pt x="3481" y="814"/>
                  </a:lnTo>
                  <a:lnTo>
                    <a:pt x="3559" y="864"/>
                  </a:lnTo>
                  <a:lnTo>
                    <a:pt x="4585" y="270"/>
                  </a:lnTo>
                  <a:lnTo>
                    <a:pt x="4514" y="220"/>
                  </a:lnTo>
                  <a:close/>
                  <a:moveTo>
                    <a:pt x="5045" y="263"/>
                  </a:moveTo>
                  <a:lnTo>
                    <a:pt x="3573" y="1112"/>
                  </a:lnTo>
                  <a:lnTo>
                    <a:pt x="3651" y="1154"/>
                  </a:lnTo>
                  <a:lnTo>
                    <a:pt x="5123" y="312"/>
                  </a:lnTo>
                  <a:lnTo>
                    <a:pt x="5045" y="263"/>
                  </a:lnTo>
                  <a:close/>
                  <a:moveTo>
                    <a:pt x="3474" y="1175"/>
                  </a:moveTo>
                  <a:lnTo>
                    <a:pt x="2739" y="1593"/>
                  </a:lnTo>
                  <a:lnTo>
                    <a:pt x="2816" y="1642"/>
                  </a:lnTo>
                  <a:lnTo>
                    <a:pt x="3545" y="1218"/>
                  </a:lnTo>
                  <a:lnTo>
                    <a:pt x="3474" y="1175"/>
                  </a:lnTo>
                  <a:close/>
                  <a:moveTo>
                    <a:pt x="3375" y="878"/>
                  </a:moveTo>
                  <a:lnTo>
                    <a:pt x="1989" y="1678"/>
                  </a:lnTo>
                  <a:lnTo>
                    <a:pt x="2067" y="1720"/>
                  </a:lnTo>
                  <a:lnTo>
                    <a:pt x="3453" y="921"/>
                  </a:lnTo>
                  <a:lnTo>
                    <a:pt x="3375" y="878"/>
                  </a:lnTo>
                  <a:close/>
                  <a:moveTo>
                    <a:pt x="2633" y="1649"/>
                  </a:moveTo>
                  <a:lnTo>
                    <a:pt x="1826" y="2116"/>
                  </a:lnTo>
                  <a:lnTo>
                    <a:pt x="1904" y="2159"/>
                  </a:lnTo>
                  <a:lnTo>
                    <a:pt x="2710" y="1692"/>
                  </a:lnTo>
                  <a:lnTo>
                    <a:pt x="2633" y="1649"/>
                  </a:lnTo>
                  <a:close/>
                  <a:moveTo>
                    <a:pt x="1883" y="1741"/>
                  </a:moveTo>
                  <a:lnTo>
                    <a:pt x="1" y="2824"/>
                  </a:lnTo>
                  <a:lnTo>
                    <a:pt x="79" y="2866"/>
                  </a:lnTo>
                  <a:lnTo>
                    <a:pt x="1960" y="1784"/>
                  </a:lnTo>
                  <a:lnTo>
                    <a:pt x="1883" y="1741"/>
                  </a:lnTo>
                  <a:close/>
                  <a:moveTo>
                    <a:pt x="1727" y="2180"/>
                  </a:moveTo>
                  <a:lnTo>
                    <a:pt x="312" y="3000"/>
                  </a:lnTo>
                  <a:lnTo>
                    <a:pt x="383" y="3043"/>
                  </a:lnTo>
                  <a:lnTo>
                    <a:pt x="1798" y="2222"/>
                  </a:lnTo>
                  <a:lnTo>
                    <a:pt x="1727" y="2180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53"/>
            <p:cNvSpPr/>
            <p:nvPr/>
          </p:nvSpPr>
          <p:spPr>
            <a:xfrm>
              <a:off x="10586685" y="3183459"/>
              <a:ext cx="202989" cy="124360"/>
            </a:xfrm>
            <a:custGeom>
              <a:rect l="l" t="t" r="r" b="b"/>
              <a:pathLst>
                <a:path w="4967" h="3043" extrusionOk="0">
                  <a:moveTo>
                    <a:pt x="4889" y="1"/>
                  </a:moveTo>
                  <a:lnTo>
                    <a:pt x="4040" y="496"/>
                  </a:lnTo>
                  <a:lnTo>
                    <a:pt x="4111" y="538"/>
                  </a:lnTo>
                  <a:lnTo>
                    <a:pt x="4967" y="43"/>
                  </a:lnTo>
                  <a:lnTo>
                    <a:pt x="4889" y="1"/>
                  </a:lnTo>
                  <a:close/>
                  <a:moveTo>
                    <a:pt x="3934" y="552"/>
                  </a:moveTo>
                  <a:lnTo>
                    <a:pt x="3346" y="892"/>
                  </a:lnTo>
                  <a:lnTo>
                    <a:pt x="3424" y="934"/>
                  </a:lnTo>
                  <a:lnTo>
                    <a:pt x="4011" y="595"/>
                  </a:lnTo>
                  <a:lnTo>
                    <a:pt x="3934" y="552"/>
                  </a:lnTo>
                  <a:close/>
                  <a:moveTo>
                    <a:pt x="4684" y="467"/>
                  </a:moveTo>
                  <a:lnTo>
                    <a:pt x="3686" y="1040"/>
                  </a:lnTo>
                  <a:lnTo>
                    <a:pt x="3764" y="1083"/>
                  </a:lnTo>
                  <a:lnTo>
                    <a:pt x="4761" y="510"/>
                  </a:lnTo>
                  <a:lnTo>
                    <a:pt x="4684" y="467"/>
                  </a:lnTo>
                  <a:close/>
                  <a:moveTo>
                    <a:pt x="3240" y="956"/>
                  </a:moveTo>
                  <a:lnTo>
                    <a:pt x="2512" y="1373"/>
                  </a:lnTo>
                  <a:lnTo>
                    <a:pt x="2582" y="1422"/>
                  </a:lnTo>
                  <a:lnTo>
                    <a:pt x="3318" y="998"/>
                  </a:lnTo>
                  <a:lnTo>
                    <a:pt x="3240" y="956"/>
                  </a:lnTo>
                  <a:close/>
                  <a:moveTo>
                    <a:pt x="3580" y="1104"/>
                  </a:moveTo>
                  <a:lnTo>
                    <a:pt x="2264" y="1861"/>
                  </a:lnTo>
                  <a:lnTo>
                    <a:pt x="2342" y="1911"/>
                  </a:lnTo>
                  <a:lnTo>
                    <a:pt x="3658" y="1147"/>
                  </a:lnTo>
                  <a:lnTo>
                    <a:pt x="3580" y="1104"/>
                  </a:lnTo>
                  <a:close/>
                  <a:moveTo>
                    <a:pt x="2406" y="1437"/>
                  </a:moveTo>
                  <a:lnTo>
                    <a:pt x="722" y="2406"/>
                  </a:lnTo>
                  <a:lnTo>
                    <a:pt x="793" y="2455"/>
                  </a:lnTo>
                  <a:lnTo>
                    <a:pt x="2483" y="1479"/>
                  </a:lnTo>
                  <a:lnTo>
                    <a:pt x="2406" y="1437"/>
                  </a:lnTo>
                  <a:close/>
                  <a:moveTo>
                    <a:pt x="616" y="2469"/>
                  </a:moveTo>
                  <a:lnTo>
                    <a:pt x="0" y="2823"/>
                  </a:lnTo>
                  <a:lnTo>
                    <a:pt x="71" y="2866"/>
                  </a:lnTo>
                  <a:lnTo>
                    <a:pt x="694" y="2512"/>
                  </a:lnTo>
                  <a:lnTo>
                    <a:pt x="616" y="2469"/>
                  </a:lnTo>
                  <a:close/>
                  <a:moveTo>
                    <a:pt x="2158" y="1925"/>
                  </a:moveTo>
                  <a:lnTo>
                    <a:pt x="290" y="3000"/>
                  </a:lnTo>
                  <a:lnTo>
                    <a:pt x="368" y="3042"/>
                  </a:lnTo>
                  <a:lnTo>
                    <a:pt x="2236" y="1967"/>
                  </a:lnTo>
                  <a:lnTo>
                    <a:pt x="2158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53"/>
            <p:cNvSpPr/>
            <p:nvPr/>
          </p:nvSpPr>
          <p:spPr>
            <a:xfrm>
              <a:off x="10258519" y="2881407"/>
              <a:ext cx="1279071" cy="891892"/>
            </a:xfrm>
            <a:custGeom>
              <a:rect l="l" t="t" r="r" b="b"/>
              <a:pathLst>
                <a:path w="31297" h="21824" extrusionOk="0">
                  <a:moveTo>
                    <a:pt x="2887" y="3975"/>
                  </a:moveTo>
                  <a:lnTo>
                    <a:pt x="779" y="5191"/>
                  </a:lnTo>
                  <a:cubicBezTo>
                    <a:pt x="326" y="5906"/>
                    <a:pt x="58" y="6727"/>
                    <a:pt x="1" y="7568"/>
                  </a:cubicBezTo>
                  <a:lnTo>
                    <a:pt x="1126" y="8219"/>
                  </a:lnTo>
                  <a:cubicBezTo>
                    <a:pt x="998" y="6755"/>
                    <a:pt x="1586" y="5276"/>
                    <a:pt x="2887" y="3975"/>
                  </a:cubicBezTo>
                  <a:close/>
                  <a:moveTo>
                    <a:pt x="13491" y="1"/>
                  </a:moveTo>
                  <a:cubicBezTo>
                    <a:pt x="11972" y="1"/>
                    <a:pt x="10460" y="156"/>
                    <a:pt x="8978" y="452"/>
                  </a:cubicBezTo>
                  <a:lnTo>
                    <a:pt x="7740" y="1166"/>
                  </a:lnTo>
                  <a:cubicBezTo>
                    <a:pt x="9657" y="529"/>
                    <a:pt x="11794" y="183"/>
                    <a:pt x="13952" y="140"/>
                  </a:cubicBezTo>
                  <a:cubicBezTo>
                    <a:pt x="17220" y="204"/>
                    <a:pt x="20460" y="947"/>
                    <a:pt x="22957" y="2390"/>
                  </a:cubicBezTo>
                  <a:cubicBezTo>
                    <a:pt x="28171" y="5397"/>
                    <a:pt x="28199" y="10299"/>
                    <a:pt x="23021" y="13313"/>
                  </a:cubicBezTo>
                  <a:cubicBezTo>
                    <a:pt x="20538" y="14756"/>
                    <a:pt x="17305" y="15499"/>
                    <a:pt x="14044" y="15555"/>
                  </a:cubicBezTo>
                  <a:cubicBezTo>
                    <a:pt x="13966" y="15555"/>
                    <a:pt x="13895" y="15548"/>
                    <a:pt x="13824" y="15548"/>
                  </a:cubicBezTo>
                  <a:lnTo>
                    <a:pt x="14086" y="15697"/>
                  </a:lnTo>
                  <a:cubicBezTo>
                    <a:pt x="14224" y="15699"/>
                    <a:pt x="14362" y="15701"/>
                    <a:pt x="14500" y="15701"/>
                  </a:cubicBezTo>
                  <a:cubicBezTo>
                    <a:pt x="16704" y="15701"/>
                    <a:pt x="18908" y="15382"/>
                    <a:pt x="20899" y="14763"/>
                  </a:cubicBezTo>
                  <a:lnTo>
                    <a:pt x="24061" y="16595"/>
                  </a:lnTo>
                  <a:cubicBezTo>
                    <a:pt x="23948" y="16701"/>
                    <a:pt x="23856" y="16815"/>
                    <a:pt x="23778" y="16935"/>
                  </a:cubicBezTo>
                  <a:cubicBezTo>
                    <a:pt x="23679" y="17119"/>
                    <a:pt x="23686" y="17267"/>
                    <a:pt x="23820" y="17345"/>
                  </a:cubicBezTo>
                  <a:lnTo>
                    <a:pt x="27357" y="19397"/>
                  </a:lnTo>
                  <a:lnTo>
                    <a:pt x="27357" y="21823"/>
                  </a:lnTo>
                  <a:lnTo>
                    <a:pt x="31298" y="19545"/>
                  </a:lnTo>
                  <a:lnTo>
                    <a:pt x="31298" y="17119"/>
                  </a:lnTo>
                  <a:lnTo>
                    <a:pt x="27810" y="15096"/>
                  </a:lnTo>
                  <a:cubicBezTo>
                    <a:pt x="27754" y="15067"/>
                    <a:pt x="27697" y="15046"/>
                    <a:pt x="27640" y="15039"/>
                  </a:cubicBezTo>
                  <a:cubicBezTo>
                    <a:pt x="27591" y="15031"/>
                    <a:pt x="27536" y="15027"/>
                    <a:pt x="27477" y="15027"/>
                  </a:cubicBezTo>
                  <a:cubicBezTo>
                    <a:pt x="27234" y="15027"/>
                    <a:pt x="26918" y="15094"/>
                    <a:pt x="26565" y="15202"/>
                  </a:cubicBezTo>
                  <a:lnTo>
                    <a:pt x="23757" y="13567"/>
                  </a:lnTo>
                  <a:cubicBezTo>
                    <a:pt x="23863" y="13518"/>
                    <a:pt x="23969" y="13468"/>
                    <a:pt x="24068" y="13412"/>
                  </a:cubicBezTo>
                  <a:cubicBezTo>
                    <a:pt x="29345" y="10342"/>
                    <a:pt x="29310" y="5354"/>
                    <a:pt x="24004" y="2291"/>
                  </a:cubicBezTo>
                  <a:cubicBezTo>
                    <a:pt x="21356" y="760"/>
                    <a:pt x="17892" y="1"/>
                    <a:pt x="14423" y="1"/>
                  </a:cubicBezTo>
                  <a:cubicBezTo>
                    <a:pt x="14268" y="1"/>
                    <a:pt x="14113" y="3"/>
                    <a:pt x="13959" y="6"/>
                  </a:cubicBezTo>
                  <a:cubicBezTo>
                    <a:pt x="13803" y="3"/>
                    <a:pt x="13647" y="1"/>
                    <a:pt x="13491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53"/>
            <p:cNvSpPr/>
            <p:nvPr/>
          </p:nvSpPr>
          <p:spPr>
            <a:xfrm>
              <a:off x="10488399" y="2483235"/>
              <a:ext cx="1108490" cy="440633"/>
            </a:xfrm>
            <a:custGeom>
              <a:rect l="l" t="t" r="r" b="b"/>
              <a:pathLst>
                <a:path w="27124" h="10782" extrusionOk="0">
                  <a:moveTo>
                    <a:pt x="27123" y="8659"/>
                  </a:moveTo>
                  <a:lnTo>
                    <a:pt x="27116" y="10782"/>
                  </a:lnTo>
                  <a:cubicBezTo>
                    <a:pt x="27123" y="8758"/>
                    <a:pt x="25786" y="6728"/>
                    <a:pt x="23119" y="5186"/>
                  </a:cubicBezTo>
                  <a:cubicBezTo>
                    <a:pt x="17813" y="2123"/>
                    <a:pt x="9204" y="2123"/>
                    <a:pt x="3933" y="5186"/>
                  </a:cubicBezTo>
                  <a:cubicBezTo>
                    <a:pt x="1316" y="6707"/>
                    <a:pt x="7" y="8702"/>
                    <a:pt x="0" y="10704"/>
                  </a:cubicBezTo>
                  <a:lnTo>
                    <a:pt x="7" y="8582"/>
                  </a:lnTo>
                  <a:cubicBezTo>
                    <a:pt x="7" y="6580"/>
                    <a:pt x="1323" y="4585"/>
                    <a:pt x="3940" y="3064"/>
                  </a:cubicBezTo>
                  <a:cubicBezTo>
                    <a:pt x="9211" y="0"/>
                    <a:pt x="17813" y="0"/>
                    <a:pt x="23119" y="3064"/>
                  </a:cubicBezTo>
                  <a:cubicBezTo>
                    <a:pt x="25793" y="4606"/>
                    <a:pt x="27123" y="6636"/>
                    <a:pt x="27123" y="8659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53"/>
            <p:cNvSpPr/>
            <p:nvPr/>
          </p:nvSpPr>
          <p:spPr>
            <a:xfrm>
              <a:off x="11168965" y="3088033"/>
              <a:ext cx="265148" cy="165146"/>
            </a:xfrm>
            <a:custGeom>
              <a:rect l="l" t="t" r="r" b="b"/>
              <a:pathLst>
                <a:path w="6488" h="4040" extrusionOk="0">
                  <a:moveTo>
                    <a:pt x="6353" y="1"/>
                  </a:moveTo>
                  <a:lnTo>
                    <a:pt x="4881" y="850"/>
                  </a:lnTo>
                  <a:lnTo>
                    <a:pt x="5016" y="928"/>
                  </a:lnTo>
                  <a:lnTo>
                    <a:pt x="6487" y="79"/>
                  </a:lnTo>
                  <a:lnTo>
                    <a:pt x="6353" y="1"/>
                  </a:lnTo>
                  <a:close/>
                  <a:moveTo>
                    <a:pt x="6197" y="708"/>
                  </a:moveTo>
                  <a:lnTo>
                    <a:pt x="4620" y="1621"/>
                  </a:lnTo>
                  <a:lnTo>
                    <a:pt x="4754" y="1699"/>
                  </a:lnTo>
                  <a:lnTo>
                    <a:pt x="6332" y="786"/>
                  </a:lnTo>
                  <a:lnTo>
                    <a:pt x="6197" y="708"/>
                  </a:lnTo>
                  <a:close/>
                  <a:moveTo>
                    <a:pt x="4436" y="1727"/>
                  </a:moveTo>
                  <a:lnTo>
                    <a:pt x="2434" y="2880"/>
                  </a:lnTo>
                  <a:lnTo>
                    <a:pt x="2568" y="2958"/>
                  </a:lnTo>
                  <a:lnTo>
                    <a:pt x="4570" y="1798"/>
                  </a:lnTo>
                  <a:lnTo>
                    <a:pt x="4436" y="1727"/>
                  </a:lnTo>
                  <a:close/>
                  <a:moveTo>
                    <a:pt x="4697" y="956"/>
                  </a:moveTo>
                  <a:lnTo>
                    <a:pt x="0" y="3665"/>
                  </a:lnTo>
                  <a:lnTo>
                    <a:pt x="134" y="3743"/>
                  </a:lnTo>
                  <a:lnTo>
                    <a:pt x="4832" y="1034"/>
                  </a:lnTo>
                  <a:lnTo>
                    <a:pt x="4697" y="956"/>
                  </a:lnTo>
                  <a:close/>
                  <a:moveTo>
                    <a:pt x="2250" y="2986"/>
                  </a:moveTo>
                  <a:lnTo>
                    <a:pt x="573" y="3963"/>
                  </a:lnTo>
                  <a:lnTo>
                    <a:pt x="707" y="4040"/>
                  </a:lnTo>
                  <a:lnTo>
                    <a:pt x="2384" y="3064"/>
                  </a:lnTo>
                  <a:lnTo>
                    <a:pt x="2250" y="2986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53"/>
            <p:cNvSpPr/>
            <p:nvPr/>
          </p:nvSpPr>
          <p:spPr>
            <a:xfrm>
              <a:off x="10480593" y="2505794"/>
              <a:ext cx="1124101" cy="372712"/>
            </a:xfrm>
            <a:custGeom>
              <a:rect l="l" t="t" r="r" b="b"/>
              <a:pathLst>
                <a:path w="27506" h="9120" extrusionOk="0">
                  <a:moveTo>
                    <a:pt x="4131" y="4018"/>
                  </a:moveTo>
                  <a:cubicBezTo>
                    <a:pt x="9402" y="955"/>
                    <a:pt x="18011" y="955"/>
                    <a:pt x="23310" y="4018"/>
                  </a:cubicBezTo>
                  <a:cubicBezTo>
                    <a:pt x="25765" y="5433"/>
                    <a:pt x="27088" y="7258"/>
                    <a:pt x="27286" y="9119"/>
                  </a:cubicBezTo>
                  <a:cubicBezTo>
                    <a:pt x="27505" y="6947"/>
                    <a:pt x="26182" y="4726"/>
                    <a:pt x="23310" y="3063"/>
                  </a:cubicBezTo>
                  <a:cubicBezTo>
                    <a:pt x="18004" y="0"/>
                    <a:pt x="9402" y="0"/>
                    <a:pt x="4131" y="3063"/>
                  </a:cubicBezTo>
                  <a:cubicBezTo>
                    <a:pt x="1302" y="4712"/>
                    <a:pt x="0" y="6919"/>
                    <a:pt x="226" y="9077"/>
                  </a:cubicBezTo>
                  <a:cubicBezTo>
                    <a:pt x="417" y="7230"/>
                    <a:pt x="1712" y="5419"/>
                    <a:pt x="4131" y="40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53"/>
            <p:cNvSpPr/>
            <p:nvPr/>
          </p:nvSpPr>
          <p:spPr>
            <a:xfrm>
              <a:off x="10478263" y="2833919"/>
              <a:ext cx="1128433" cy="446723"/>
            </a:xfrm>
            <a:custGeom>
              <a:rect l="l" t="t" r="r" b="b"/>
              <a:pathLst>
                <a:path w="27611" h="10931" extrusionOk="0">
                  <a:moveTo>
                    <a:pt x="27612" y="78"/>
                  </a:moveTo>
                  <a:lnTo>
                    <a:pt x="27605" y="2201"/>
                  </a:lnTo>
                  <a:cubicBezTo>
                    <a:pt x="27597" y="4231"/>
                    <a:pt x="26267" y="6268"/>
                    <a:pt x="23600" y="7818"/>
                  </a:cubicBezTo>
                  <a:cubicBezTo>
                    <a:pt x="18231" y="10930"/>
                    <a:pt x="9473" y="10930"/>
                    <a:pt x="4075" y="7818"/>
                  </a:cubicBezTo>
                  <a:cubicBezTo>
                    <a:pt x="1352" y="6247"/>
                    <a:pt x="0" y="4182"/>
                    <a:pt x="8" y="2123"/>
                  </a:cubicBezTo>
                  <a:lnTo>
                    <a:pt x="8" y="1"/>
                  </a:lnTo>
                  <a:cubicBezTo>
                    <a:pt x="8" y="2059"/>
                    <a:pt x="1359" y="4125"/>
                    <a:pt x="4075" y="5695"/>
                  </a:cubicBezTo>
                  <a:cubicBezTo>
                    <a:pt x="9480" y="8808"/>
                    <a:pt x="18238" y="8808"/>
                    <a:pt x="23600" y="5695"/>
                  </a:cubicBezTo>
                  <a:cubicBezTo>
                    <a:pt x="26267" y="4146"/>
                    <a:pt x="27605" y="2109"/>
                    <a:pt x="27612" y="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53"/>
            <p:cNvSpPr/>
            <p:nvPr/>
          </p:nvSpPr>
          <p:spPr>
            <a:xfrm>
              <a:off x="10423051" y="2476860"/>
              <a:ext cx="1239143" cy="717347"/>
            </a:xfrm>
            <a:custGeom>
              <a:rect l="l" t="t" r="r" b="b"/>
              <a:pathLst>
                <a:path w="30321" h="17553" extrusionOk="0">
                  <a:moveTo>
                    <a:pt x="24895" y="3121"/>
                  </a:moveTo>
                  <a:cubicBezTo>
                    <a:pt x="30293" y="6233"/>
                    <a:pt x="30321" y="11313"/>
                    <a:pt x="24959" y="14432"/>
                  </a:cubicBezTo>
                  <a:cubicBezTo>
                    <a:pt x="19589" y="17552"/>
                    <a:pt x="10831" y="17545"/>
                    <a:pt x="5433" y="14432"/>
                  </a:cubicBezTo>
                  <a:cubicBezTo>
                    <a:pt x="29" y="11313"/>
                    <a:pt x="0" y="6240"/>
                    <a:pt x="5370" y="3121"/>
                  </a:cubicBezTo>
                  <a:cubicBezTo>
                    <a:pt x="10732" y="1"/>
                    <a:pt x="19490" y="1"/>
                    <a:pt x="24895" y="3121"/>
                  </a:cubicBezTo>
                  <a:close/>
                  <a:moveTo>
                    <a:pt x="5603" y="14333"/>
                  </a:moveTo>
                  <a:cubicBezTo>
                    <a:pt x="10909" y="17397"/>
                    <a:pt x="19511" y="17397"/>
                    <a:pt x="24782" y="14333"/>
                  </a:cubicBezTo>
                  <a:cubicBezTo>
                    <a:pt x="30052" y="11263"/>
                    <a:pt x="30024" y="6283"/>
                    <a:pt x="24718" y="3220"/>
                  </a:cubicBezTo>
                  <a:cubicBezTo>
                    <a:pt x="19412" y="156"/>
                    <a:pt x="10810" y="156"/>
                    <a:pt x="5539" y="3220"/>
                  </a:cubicBezTo>
                  <a:cubicBezTo>
                    <a:pt x="262" y="6283"/>
                    <a:pt x="297" y="11263"/>
                    <a:pt x="5603" y="143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53"/>
            <p:cNvSpPr/>
            <p:nvPr/>
          </p:nvSpPr>
          <p:spPr>
            <a:xfrm>
              <a:off x="11366110" y="3090812"/>
              <a:ext cx="237563" cy="168538"/>
            </a:xfrm>
            <a:custGeom>
              <a:rect l="l" t="t" r="r" b="b"/>
              <a:pathLst>
                <a:path w="5813" h="4124" extrusionOk="0">
                  <a:moveTo>
                    <a:pt x="1673" y="1"/>
                  </a:moveTo>
                  <a:cubicBezTo>
                    <a:pt x="1268" y="1"/>
                    <a:pt x="687" y="362"/>
                    <a:pt x="312" y="860"/>
                  </a:cubicBezTo>
                  <a:cubicBezTo>
                    <a:pt x="114" y="1129"/>
                    <a:pt x="8" y="1390"/>
                    <a:pt x="8" y="1595"/>
                  </a:cubicBezTo>
                  <a:cubicBezTo>
                    <a:pt x="1" y="1730"/>
                    <a:pt x="71" y="1864"/>
                    <a:pt x="185" y="1935"/>
                  </a:cubicBezTo>
                  <a:lnTo>
                    <a:pt x="3892" y="4064"/>
                  </a:lnTo>
                  <a:cubicBezTo>
                    <a:pt x="3934" y="4093"/>
                    <a:pt x="3977" y="4107"/>
                    <a:pt x="4026" y="4114"/>
                  </a:cubicBezTo>
                  <a:cubicBezTo>
                    <a:pt x="4061" y="4121"/>
                    <a:pt x="4098" y="4124"/>
                    <a:pt x="4137" y="4124"/>
                  </a:cubicBezTo>
                  <a:cubicBezTo>
                    <a:pt x="4542" y="4124"/>
                    <a:pt x="5123" y="3763"/>
                    <a:pt x="5498" y="3272"/>
                  </a:cubicBezTo>
                  <a:cubicBezTo>
                    <a:pt x="5696" y="2996"/>
                    <a:pt x="5802" y="2741"/>
                    <a:pt x="5802" y="2529"/>
                  </a:cubicBezTo>
                  <a:cubicBezTo>
                    <a:pt x="5813" y="2379"/>
                    <a:pt x="5732" y="2242"/>
                    <a:pt x="5604" y="2180"/>
                  </a:cubicBezTo>
                  <a:lnTo>
                    <a:pt x="5604" y="2180"/>
                  </a:lnTo>
                  <a:cubicBezTo>
                    <a:pt x="5611" y="2183"/>
                    <a:pt x="5618" y="2186"/>
                    <a:pt x="5625" y="2190"/>
                  </a:cubicBezTo>
                  <a:lnTo>
                    <a:pt x="1918" y="60"/>
                  </a:lnTo>
                  <a:cubicBezTo>
                    <a:pt x="1875" y="39"/>
                    <a:pt x="1833" y="18"/>
                    <a:pt x="1783" y="11"/>
                  </a:cubicBezTo>
                  <a:cubicBezTo>
                    <a:pt x="1748" y="4"/>
                    <a:pt x="1711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53"/>
            <p:cNvSpPr/>
            <p:nvPr/>
          </p:nvSpPr>
          <p:spPr>
            <a:xfrm>
              <a:off x="11495946" y="3152522"/>
              <a:ext cx="643295" cy="429354"/>
            </a:xfrm>
            <a:custGeom>
              <a:rect l="l" t="t" r="r" b="b"/>
              <a:pathLst>
                <a:path w="15741" h="10506" extrusionOk="0">
                  <a:moveTo>
                    <a:pt x="3049" y="192"/>
                  </a:moveTo>
                  <a:cubicBezTo>
                    <a:pt x="2985" y="156"/>
                    <a:pt x="2915" y="135"/>
                    <a:pt x="2844" y="121"/>
                  </a:cubicBezTo>
                  <a:cubicBezTo>
                    <a:pt x="2193" y="1"/>
                    <a:pt x="1139" y="602"/>
                    <a:pt x="488" y="1472"/>
                  </a:cubicBezTo>
                  <a:cubicBezTo>
                    <a:pt x="163" y="1904"/>
                    <a:pt x="0" y="2321"/>
                    <a:pt x="0" y="2646"/>
                  </a:cubicBezTo>
                  <a:cubicBezTo>
                    <a:pt x="0" y="2894"/>
                    <a:pt x="92" y="3092"/>
                    <a:pt x="276" y="3198"/>
                  </a:cubicBezTo>
                  <a:lnTo>
                    <a:pt x="12677" y="10308"/>
                  </a:lnTo>
                  <a:cubicBezTo>
                    <a:pt x="12741" y="10343"/>
                    <a:pt x="12812" y="10372"/>
                    <a:pt x="12890" y="10386"/>
                  </a:cubicBezTo>
                  <a:cubicBezTo>
                    <a:pt x="13540" y="10506"/>
                    <a:pt x="14587" y="9905"/>
                    <a:pt x="15245" y="9035"/>
                  </a:cubicBezTo>
                  <a:cubicBezTo>
                    <a:pt x="15564" y="8596"/>
                    <a:pt x="15726" y="8179"/>
                    <a:pt x="15726" y="7853"/>
                  </a:cubicBezTo>
                  <a:cubicBezTo>
                    <a:pt x="15741" y="7648"/>
                    <a:pt x="15649" y="7450"/>
                    <a:pt x="15486" y="7330"/>
                  </a:cubicBezTo>
                  <a:cubicBezTo>
                    <a:pt x="15422" y="7287"/>
                    <a:pt x="3049" y="192"/>
                    <a:pt x="3049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53"/>
            <p:cNvSpPr/>
            <p:nvPr/>
          </p:nvSpPr>
          <p:spPr>
            <a:xfrm>
              <a:off x="12034825" y="3458129"/>
              <a:ext cx="85903" cy="75196"/>
            </a:xfrm>
            <a:custGeom>
              <a:rect l="l" t="t" r="r" b="b"/>
              <a:pathLst>
                <a:path w="2102" h="1840" extrusionOk="0">
                  <a:moveTo>
                    <a:pt x="1967" y="170"/>
                  </a:moveTo>
                  <a:cubicBezTo>
                    <a:pt x="1826" y="0"/>
                    <a:pt x="1302" y="191"/>
                    <a:pt x="800" y="601"/>
                  </a:cubicBezTo>
                  <a:cubicBezTo>
                    <a:pt x="291" y="1019"/>
                    <a:pt x="1" y="1486"/>
                    <a:pt x="142" y="1663"/>
                  </a:cubicBezTo>
                  <a:cubicBezTo>
                    <a:pt x="277" y="1840"/>
                    <a:pt x="800" y="1641"/>
                    <a:pt x="1309" y="1231"/>
                  </a:cubicBezTo>
                  <a:cubicBezTo>
                    <a:pt x="1812" y="821"/>
                    <a:pt x="2102" y="340"/>
                    <a:pt x="1967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2512583" y="645172"/>
            <a:ext cx="4021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smtClean="0">
                <a:solidFill>
                  <a:srgbClr val="F7607F"/>
                </a:solidFill>
                <a:latin typeface="Asap Black"/>
              </a:rPr>
              <a:t>OUR COMPANY</a:t>
            </a:r>
            <a:endParaRPr lang="en-IN" sz="4000">
              <a:solidFill>
                <a:srgbClr val="FF806D"/>
              </a:solidFill>
              <a:latin typeface="Asap Black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1450028" y="1782863"/>
            <a:ext cx="64594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Asap Black"/>
              </a:rPr>
              <a:t>Welcome to the </a:t>
            </a:r>
            <a:r>
              <a:rPr lang="en-US" sz="1400" smtClean="0">
                <a:solidFill>
                  <a:schemeClr val="accent1"/>
                </a:solidFill>
                <a:latin typeface="Asap Black"/>
                <a:hlinkClick r:id="rId3"/>
              </a:rPr>
              <a:t>Pearlinfo group</a:t>
            </a:r>
            <a:r>
              <a:rPr lang="en-US" sz="1400">
                <a:latin typeface="Asap Black"/>
              </a:rPr>
              <a:t> </a:t>
            </a:r>
            <a:r>
              <a:rPr lang="en-US" sz="1400" smtClean="0">
                <a:latin typeface="Asap Black"/>
              </a:rPr>
              <a:t> </a:t>
            </a:r>
            <a:r>
              <a:rPr lang="en-US" sz="1400">
                <a:latin typeface="Asap Black"/>
              </a:rPr>
              <a:t>where we strive to add value to your business &amp; can contribute to making your company a shining Pearl in your business sector. </a:t>
            </a:r>
            <a:endParaRPr lang="en-US" sz="1400" smtClean="0">
              <a:latin typeface="Asap Black"/>
            </a:endParaRPr>
          </a:p>
          <a:p>
            <a:pPr algn="ctr"/>
            <a:endParaRPr lang="en-US" sz="1400" smtClean="0">
              <a:latin typeface="Asap Black"/>
            </a:endParaRPr>
          </a:p>
          <a:p>
            <a:pPr algn="ctr"/>
            <a:r>
              <a:rPr lang="en-US" sz="1400" smtClean="0">
                <a:latin typeface="Asap Black"/>
              </a:rPr>
              <a:t>We </a:t>
            </a:r>
            <a:r>
              <a:rPr lang="en-US" sz="1400">
                <a:latin typeface="Asap Black"/>
              </a:rPr>
              <a:t>are a leading ISO 9001-2015 certified software development company, providing reliable &amp; customer satisfaction solutions since 27 years. We specialize in developing automation based software powered by analytics &amp; </a:t>
            </a:r>
            <a:r>
              <a:rPr lang="en-US" sz="1400" smtClean="0">
                <a:latin typeface="Asap Black"/>
              </a:rPr>
              <a:t>reporting.</a:t>
            </a:r>
          </a:p>
          <a:p>
            <a:pPr algn="ctr"/>
            <a:endParaRPr lang="en-US" sz="1400" smtClean="0">
              <a:latin typeface="Asap Black"/>
            </a:endParaRPr>
          </a:p>
          <a:p>
            <a:pPr algn="ctr"/>
            <a:r>
              <a:rPr lang="en-US" sz="1400" smtClean="0">
                <a:latin typeface="Asap Black"/>
              </a:rPr>
              <a:t>We </a:t>
            </a:r>
            <a:r>
              <a:rPr lang="en-US" sz="1400">
                <a:latin typeface="Asap Black"/>
              </a:rPr>
              <a:t>are LRA for Digital Signature Certificate for all purposes since last 15 years &amp; have issued more than 10 lac DSC across India &amp; </a:t>
            </a:r>
            <a:r>
              <a:rPr lang="en-US" sz="1400" smtClean="0">
                <a:latin typeface="Asap Black"/>
              </a:rPr>
              <a:t>abroad.</a:t>
            </a:r>
            <a:endParaRPr lang="en-IN" sz="1400">
              <a:latin typeface="Asap Black"/>
            </a:endParaRPr>
          </a:p>
        </p:txBody>
      </p:sp>
      <p:grpSp>
        <p:nvGrpSpPr>
          <p:cNvPr id="223" name="Google Shape;2984;p59"/>
          <p:cNvGrpSpPr/>
          <p:nvPr/>
        </p:nvGrpSpPr>
        <p:grpSpPr>
          <a:xfrm>
            <a:off x="7632056" y="3582670"/>
            <a:ext cx="1171924" cy="1324811"/>
            <a:chOff x="-3493669" y="1438288"/>
            <a:chExt cx="1927072" cy="2178475"/>
          </a:xfrm>
        </p:grpSpPr>
        <p:sp>
          <p:nvSpPr>
            <p:cNvPr id="224" name="Google Shape;2985;p59"/>
            <p:cNvSpPr/>
            <p:nvPr/>
          </p:nvSpPr>
          <p:spPr>
            <a:xfrm>
              <a:off x="-3493669" y="2969248"/>
              <a:ext cx="1009183" cy="647514"/>
            </a:xfrm>
            <a:custGeom>
              <a:rect l="l" t="t" r="r" b="b"/>
              <a:pathLst>
                <a:path w="22440" h="14398" extrusionOk="0">
                  <a:moveTo>
                    <a:pt x="22440" y="1"/>
                  </a:moveTo>
                  <a:lnTo>
                    <a:pt x="0" y="12954"/>
                  </a:lnTo>
                  <a:lnTo>
                    <a:pt x="2497" y="14397"/>
                  </a:lnTo>
                  <a:lnTo>
                    <a:pt x="17827" y="14397"/>
                  </a:lnTo>
                  <a:lnTo>
                    <a:pt x="22440" y="1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986;p59"/>
            <p:cNvSpPr/>
            <p:nvPr/>
          </p:nvSpPr>
          <p:spPr>
            <a:xfrm>
              <a:off x="-3094718" y="1906323"/>
              <a:ext cx="1337527" cy="1115498"/>
            </a:xfrm>
            <a:custGeom>
              <a:rect l="l" t="t" r="r" b="b"/>
              <a:pathLst>
                <a:path w="29741" h="24804" extrusionOk="0">
                  <a:moveTo>
                    <a:pt x="29741" y="0"/>
                  </a:moveTo>
                  <a:lnTo>
                    <a:pt x="4740" y="14460"/>
                  </a:lnTo>
                  <a:cubicBezTo>
                    <a:pt x="4521" y="14899"/>
                    <a:pt x="2236" y="19738"/>
                    <a:pt x="29" y="24775"/>
                  </a:cubicBezTo>
                  <a:cubicBezTo>
                    <a:pt x="23" y="24785"/>
                    <a:pt x="18" y="24792"/>
                    <a:pt x="10" y="24798"/>
                  </a:cubicBezTo>
                  <a:lnTo>
                    <a:pt x="10" y="24798"/>
                  </a:lnTo>
                  <a:lnTo>
                    <a:pt x="25001" y="10343"/>
                  </a:lnTo>
                  <a:cubicBezTo>
                    <a:pt x="25015" y="10336"/>
                    <a:pt x="25022" y="10322"/>
                    <a:pt x="25029" y="10308"/>
                  </a:cubicBezTo>
                  <a:cubicBezTo>
                    <a:pt x="27236" y="5278"/>
                    <a:pt x="29521" y="432"/>
                    <a:pt x="29741" y="0"/>
                  </a:cubicBezTo>
                  <a:close/>
                  <a:moveTo>
                    <a:pt x="10" y="24798"/>
                  </a:moveTo>
                  <a:lnTo>
                    <a:pt x="0" y="24803"/>
                  </a:lnTo>
                  <a:cubicBezTo>
                    <a:pt x="4" y="24801"/>
                    <a:pt x="7" y="24800"/>
                    <a:pt x="10" y="2479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987;p59"/>
            <p:cNvSpPr/>
            <p:nvPr/>
          </p:nvSpPr>
          <p:spPr>
            <a:xfrm>
              <a:off x="-2888564" y="1891662"/>
              <a:ext cx="1205848" cy="808830"/>
            </a:xfrm>
            <a:custGeom>
              <a:rect l="l" t="t" r="r" b="b"/>
              <a:pathLst>
                <a:path w="26813" h="17985" extrusionOk="0">
                  <a:moveTo>
                    <a:pt x="6" y="14472"/>
                  </a:moveTo>
                  <a:lnTo>
                    <a:pt x="6" y="14472"/>
                  </a:lnTo>
                  <a:cubicBezTo>
                    <a:pt x="4" y="14473"/>
                    <a:pt x="2" y="14474"/>
                    <a:pt x="0" y="14475"/>
                  </a:cubicBezTo>
                  <a:lnTo>
                    <a:pt x="6" y="14472"/>
                  </a:lnTo>
                  <a:close/>
                  <a:moveTo>
                    <a:pt x="25030" y="0"/>
                  </a:moveTo>
                  <a:cubicBezTo>
                    <a:pt x="25019" y="0"/>
                    <a:pt x="25009" y="3"/>
                    <a:pt x="25001" y="8"/>
                  </a:cubicBezTo>
                  <a:lnTo>
                    <a:pt x="6" y="14472"/>
                  </a:lnTo>
                  <a:lnTo>
                    <a:pt x="6" y="14472"/>
                  </a:lnTo>
                  <a:cubicBezTo>
                    <a:pt x="16" y="14467"/>
                    <a:pt x="28" y="14465"/>
                    <a:pt x="39" y="14465"/>
                  </a:cubicBezTo>
                  <a:cubicBezTo>
                    <a:pt x="53" y="14465"/>
                    <a:pt x="68" y="14468"/>
                    <a:pt x="78" y="14475"/>
                  </a:cubicBezTo>
                  <a:lnTo>
                    <a:pt x="404" y="14666"/>
                  </a:lnTo>
                  <a:cubicBezTo>
                    <a:pt x="425" y="14680"/>
                    <a:pt x="439" y="14694"/>
                    <a:pt x="460" y="14709"/>
                  </a:cubicBezTo>
                  <a:cubicBezTo>
                    <a:pt x="474" y="14730"/>
                    <a:pt x="489" y="14751"/>
                    <a:pt x="503" y="14779"/>
                  </a:cubicBezTo>
                  <a:lnTo>
                    <a:pt x="1776" y="17828"/>
                  </a:lnTo>
                  <a:cubicBezTo>
                    <a:pt x="1810" y="17895"/>
                    <a:pt x="1805" y="17956"/>
                    <a:pt x="1768" y="17980"/>
                  </a:cubicBezTo>
                  <a:lnTo>
                    <a:pt x="1768" y="17980"/>
                  </a:lnTo>
                  <a:lnTo>
                    <a:pt x="26763" y="3524"/>
                  </a:lnTo>
                  <a:cubicBezTo>
                    <a:pt x="26805" y="3503"/>
                    <a:pt x="26812" y="3439"/>
                    <a:pt x="26784" y="3368"/>
                  </a:cubicBezTo>
                  <a:lnTo>
                    <a:pt x="25503" y="319"/>
                  </a:lnTo>
                  <a:cubicBezTo>
                    <a:pt x="25489" y="291"/>
                    <a:pt x="25475" y="270"/>
                    <a:pt x="25461" y="249"/>
                  </a:cubicBezTo>
                  <a:cubicBezTo>
                    <a:pt x="25440" y="227"/>
                    <a:pt x="25426" y="213"/>
                    <a:pt x="25404" y="206"/>
                  </a:cubicBezTo>
                  <a:lnTo>
                    <a:pt x="25079" y="15"/>
                  </a:lnTo>
                  <a:cubicBezTo>
                    <a:pt x="25066" y="6"/>
                    <a:pt x="25047" y="0"/>
                    <a:pt x="25030" y="0"/>
                  </a:cubicBezTo>
                  <a:close/>
                  <a:moveTo>
                    <a:pt x="1768" y="17980"/>
                  </a:moveTo>
                  <a:lnTo>
                    <a:pt x="1762" y="17984"/>
                  </a:lnTo>
                  <a:cubicBezTo>
                    <a:pt x="1764" y="17983"/>
                    <a:pt x="1766" y="17982"/>
                    <a:pt x="1768" y="1798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988;p59"/>
            <p:cNvSpPr/>
            <p:nvPr/>
          </p:nvSpPr>
          <p:spPr>
            <a:xfrm>
              <a:off x="-3103938" y="2542144"/>
              <a:ext cx="297133" cy="480126"/>
            </a:xfrm>
            <a:custGeom>
              <a:rect l="l" t="t" r="r" b="b"/>
              <a:pathLst>
                <a:path w="6606" h="10676" extrusionOk="0">
                  <a:moveTo>
                    <a:pt x="4813" y="1"/>
                  </a:moveTo>
                  <a:cubicBezTo>
                    <a:pt x="4791" y="1"/>
                    <a:pt x="4773" y="12"/>
                    <a:pt x="4761" y="32"/>
                  </a:cubicBezTo>
                  <a:cubicBezTo>
                    <a:pt x="4747" y="68"/>
                    <a:pt x="2427" y="4935"/>
                    <a:pt x="14" y="10411"/>
                  </a:cubicBezTo>
                  <a:cubicBezTo>
                    <a:pt x="0" y="10488"/>
                    <a:pt x="21" y="10573"/>
                    <a:pt x="85" y="10623"/>
                  </a:cubicBezTo>
                  <a:cubicBezTo>
                    <a:pt x="92" y="10637"/>
                    <a:pt x="106" y="10651"/>
                    <a:pt x="120" y="10658"/>
                  </a:cubicBezTo>
                  <a:cubicBezTo>
                    <a:pt x="140" y="10669"/>
                    <a:pt x="159" y="10675"/>
                    <a:pt x="175" y="10675"/>
                  </a:cubicBezTo>
                  <a:cubicBezTo>
                    <a:pt x="200" y="10675"/>
                    <a:pt x="221" y="10662"/>
                    <a:pt x="234" y="10637"/>
                  </a:cubicBezTo>
                  <a:cubicBezTo>
                    <a:pt x="2441" y="5600"/>
                    <a:pt x="4726" y="761"/>
                    <a:pt x="4945" y="322"/>
                  </a:cubicBezTo>
                  <a:lnTo>
                    <a:pt x="5129" y="429"/>
                  </a:lnTo>
                  <a:lnTo>
                    <a:pt x="6586" y="3916"/>
                  </a:lnTo>
                  <a:cubicBezTo>
                    <a:pt x="6587" y="3918"/>
                    <a:pt x="6588" y="3920"/>
                    <a:pt x="6589" y="3920"/>
                  </a:cubicBezTo>
                  <a:cubicBezTo>
                    <a:pt x="6607" y="3920"/>
                    <a:pt x="6599" y="3445"/>
                    <a:pt x="6572" y="3364"/>
                  </a:cubicBezTo>
                  <a:lnTo>
                    <a:pt x="5292" y="322"/>
                  </a:lnTo>
                  <a:cubicBezTo>
                    <a:pt x="5270" y="273"/>
                    <a:pt x="5235" y="230"/>
                    <a:pt x="5193" y="202"/>
                  </a:cubicBezTo>
                  <a:lnTo>
                    <a:pt x="4867" y="18"/>
                  </a:lnTo>
                  <a:cubicBezTo>
                    <a:pt x="4847" y="6"/>
                    <a:pt x="4828" y="1"/>
                    <a:pt x="48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989;p59"/>
            <p:cNvSpPr/>
            <p:nvPr/>
          </p:nvSpPr>
          <p:spPr>
            <a:xfrm>
              <a:off x="-2812201" y="2567779"/>
              <a:ext cx="444508" cy="1048984"/>
            </a:xfrm>
            <a:custGeom>
              <a:rect l="l" t="t" r="r" b="b"/>
              <a:pathLst>
                <a:path w="9884" h="23325" extrusionOk="0">
                  <a:moveTo>
                    <a:pt x="9883" y="0"/>
                  </a:moveTo>
                  <a:lnTo>
                    <a:pt x="0" y="2611"/>
                  </a:lnTo>
                  <a:lnTo>
                    <a:pt x="0" y="21775"/>
                  </a:lnTo>
                  <a:lnTo>
                    <a:pt x="241" y="21916"/>
                  </a:lnTo>
                  <a:cubicBezTo>
                    <a:pt x="429" y="21894"/>
                    <a:pt x="605" y="21879"/>
                    <a:pt x="771" y="21879"/>
                  </a:cubicBezTo>
                  <a:cubicBezTo>
                    <a:pt x="1436" y="21879"/>
                    <a:pt x="1933" y="22124"/>
                    <a:pt x="2335" y="23126"/>
                  </a:cubicBezTo>
                  <a:lnTo>
                    <a:pt x="2674" y="23324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990;p59"/>
            <p:cNvSpPr/>
            <p:nvPr/>
          </p:nvSpPr>
          <p:spPr>
            <a:xfrm>
              <a:off x="-2691945" y="2105146"/>
              <a:ext cx="1125347" cy="1511616"/>
            </a:xfrm>
            <a:custGeom>
              <a:rect l="l" t="t" r="r" b="b"/>
              <a:pathLst>
                <a:path w="25023" h="33612" extrusionOk="0">
                  <a:moveTo>
                    <a:pt x="25022" y="1"/>
                  </a:moveTo>
                  <a:lnTo>
                    <a:pt x="0" y="14447"/>
                  </a:lnTo>
                  <a:lnTo>
                    <a:pt x="0" y="33611"/>
                  </a:lnTo>
                  <a:lnTo>
                    <a:pt x="25022" y="19165"/>
                  </a:lnTo>
                  <a:lnTo>
                    <a:pt x="250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991;p59"/>
            <p:cNvSpPr/>
            <p:nvPr/>
          </p:nvSpPr>
          <p:spPr>
            <a:xfrm>
              <a:off x="-2812201" y="2035799"/>
              <a:ext cx="1245603" cy="719065"/>
            </a:xfrm>
            <a:custGeom>
              <a:rect l="l" t="t" r="r" b="b"/>
              <a:pathLst>
                <a:path w="27697" h="15989" extrusionOk="0">
                  <a:moveTo>
                    <a:pt x="25022" y="1"/>
                  </a:moveTo>
                  <a:lnTo>
                    <a:pt x="0" y="14440"/>
                  </a:lnTo>
                  <a:lnTo>
                    <a:pt x="2674" y="15989"/>
                  </a:lnTo>
                  <a:lnTo>
                    <a:pt x="27696" y="1543"/>
                  </a:lnTo>
                  <a:lnTo>
                    <a:pt x="25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992;p59"/>
            <p:cNvSpPr/>
            <p:nvPr/>
          </p:nvSpPr>
          <p:spPr>
            <a:xfrm>
              <a:off x="-2789310" y="2048841"/>
              <a:ext cx="1200136" cy="692666"/>
            </a:xfrm>
            <a:custGeom>
              <a:rect l="l" t="t" r="r" b="b"/>
              <a:pathLst>
                <a:path w="26685" h="15402" extrusionOk="0">
                  <a:moveTo>
                    <a:pt x="24513" y="1"/>
                  </a:moveTo>
                  <a:lnTo>
                    <a:pt x="1" y="14150"/>
                  </a:lnTo>
                  <a:lnTo>
                    <a:pt x="2165" y="15402"/>
                  </a:lnTo>
                  <a:lnTo>
                    <a:pt x="26685" y="1253"/>
                  </a:lnTo>
                  <a:lnTo>
                    <a:pt x="24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993;p59"/>
            <p:cNvSpPr/>
            <p:nvPr/>
          </p:nvSpPr>
          <p:spPr>
            <a:xfrm>
              <a:off x="-2488669" y="3009049"/>
              <a:ext cx="18214" cy="126643"/>
            </a:xfrm>
            <a:custGeom>
              <a:rect l="l" t="t" r="r" b="b"/>
              <a:pathLst>
                <a:path w="405" h="2816" extrusionOk="0">
                  <a:moveTo>
                    <a:pt x="1" y="0"/>
                  </a:moveTo>
                  <a:lnTo>
                    <a:pt x="1" y="2582"/>
                  </a:lnTo>
                  <a:lnTo>
                    <a:pt x="404" y="2816"/>
                  </a:lnTo>
                  <a:lnTo>
                    <a:pt x="404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994;p59"/>
            <p:cNvSpPr/>
            <p:nvPr/>
          </p:nvSpPr>
          <p:spPr>
            <a:xfrm>
              <a:off x="-2470500" y="2937767"/>
              <a:ext cx="141933" cy="197924"/>
            </a:xfrm>
            <a:custGeom>
              <a:rect l="l" t="t" r="r" b="b"/>
              <a:pathLst>
                <a:path w="3156" h="4401" extrusionOk="0">
                  <a:moveTo>
                    <a:pt x="3155" y="1"/>
                  </a:moveTo>
                  <a:lnTo>
                    <a:pt x="0" y="1819"/>
                  </a:lnTo>
                  <a:lnTo>
                    <a:pt x="0" y="4401"/>
                  </a:lnTo>
                  <a:lnTo>
                    <a:pt x="3155" y="2576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995;p59"/>
            <p:cNvSpPr/>
            <p:nvPr/>
          </p:nvSpPr>
          <p:spPr>
            <a:xfrm>
              <a:off x="-2488669" y="2927289"/>
              <a:ext cx="160102" cy="92284"/>
            </a:xfrm>
            <a:custGeom>
              <a:rect l="l" t="t" r="r" b="b"/>
              <a:pathLst>
                <a:path w="3560" h="2052" extrusionOk="0">
                  <a:moveTo>
                    <a:pt x="404" y="2052"/>
                  </a:moveTo>
                  <a:lnTo>
                    <a:pt x="1" y="1818"/>
                  </a:lnTo>
                  <a:lnTo>
                    <a:pt x="3156" y="0"/>
                  </a:lnTo>
                  <a:lnTo>
                    <a:pt x="3559" y="23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996;p59"/>
            <p:cNvSpPr/>
            <p:nvPr/>
          </p:nvSpPr>
          <p:spPr>
            <a:xfrm>
              <a:off x="-1885453" y="2660962"/>
              <a:ext cx="18214" cy="126373"/>
            </a:xfrm>
            <a:custGeom>
              <a:rect l="l" t="t" r="r" b="b"/>
              <a:pathLst>
                <a:path w="405" h="2810" extrusionOk="0">
                  <a:moveTo>
                    <a:pt x="1" y="1"/>
                  </a:moveTo>
                  <a:lnTo>
                    <a:pt x="1" y="2576"/>
                  </a:lnTo>
                  <a:lnTo>
                    <a:pt x="404" y="2809"/>
                  </a:lnTo>
                  <a:lnTo>
                    <a:pt x="404" y="2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997;p59"/>
            <p:cNvSpPr/>
            <p:nvPr/>
          </p:nvSpPr>
          <p:spPr>
            <a:xfrm>
              <a:off x="-1867284" y="2589410"/>
              <a:ext cx="141933" cy="197924"/>
            </a:xfrm>
            <a:custGeom>
              <a:rect l="l" t="t" r="r" b="b"/>
              <a:pathLst>
                <a:path w="3156" h="4401" extrusionOk="0">
                  <a:moveTo>
                    <a:pt x="3155" y="0"/>
                  </a:moveTo>
                  <a:lnTo>
                    <a:pt x="0" y="1825"/>
                  </a:lnTo>
                  <a:lnTo>
                    <a:pt x="0" y="4400"/>
                  </a:lnTo>
                  <a:lnTo>
                    <a:pt x="3155" y="2582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998;p59"/>
            <p:cNvSpPr/>
            <p:nvPr/>
          </p:nvSpPr>
          <p:spPr>
            <a:xfrm>
              <a:off x="-1885453" y="2578887"/>
              <a:ext cx="160102" cy="92643"/>
            </a:xfrm>
            <a:custGeom>
              <a:rect l="l" t="t" r="r" b="b"/>
              <a:pathLst>
                <a:path w="3560" h="2060" extrusionOk="0">
                  <a:moveTo>
                    <a:pt x="404" y="2059"/>
                  </a:moveTo>
                  <a:lnTo>
                    <a:pt x="1" y="1826"/>
                  </a:lnTo>
                  <a:lnTo>
                    <a:pt x="3156" y="1"/>
                  </a:lnTo>
                  <a:lnTo>
                    <a:pt x="3559" y="23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999;p59"/>
            <p:cNvSpPr/>
            <p:nvPr/>
          </p:nvSpPr>
          <p:spPr>
            <a:xfrm>
              <a:off x="-2583656" y="1545456"/>
              <a:ext cx="666750" cy="1116800"/>
            </a:xfrm>
            <a:custGeom>
              <a:rect l="l" t="t" r="r" b="b"/>
              <a:pathLst>
                <a:path w="26670" h="44672" extrusionOk="0">
                  <a:moveTo>
                    <a:pt x="0" y="15335"/>
                  </a:moveTo>
                  <a:lnTo>
                    <a:pt x="26099" y="0"/>
                  </a:lnTo>
                  <a:lnTo>
                    <a:pt x="26670" y="30003"/>
                  </a:lnTo>
                  <a:lnTo>
                    <a:pt x="1143" y="446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41" name="Google Shape;3000;p59"/>
            <p:cNvSpPr/>
            <p:nvPr/>
          </p:nvSpPr>
          <p:spPr>
            <a:xfrm>
              <a:off x="-2357437" y="1464488"/>
              <a:ext cx="609600" cy="1088225"/>
            </a:xfrm>
            <a:custGeom>
              <a:rect l="l" t="t" r="r" b="b"/>
              <a:pathLst>
                <a:path w="24384" h="43529" extrusionOk="0">
                  <a:moveTo>
                    <a:pt x="24384" y="0"/>
                  </a:moveTo>
                  <a:lnTo>
                    <a:pt x="0" y="13620"/>
                  </a:lnTo>
                  <a:lnTo>
                    <a:pt x="0" y="43529"/>
                  </a:lnTo>
                  <a:lnTo>
                    <a:pt x="24193" y="294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42" name="Google Shape;3001;p59"/>
            <p:cNvSpPr/>
            <p:nvPr/>
          </p:nvSpPr>
          <p:spPr>
            <a:xfrm>
              <a:off x="-2544744" y="1438288"/>
              <a:ext cx="759625" cy="1219200"/>
            </a:xfrm>
            <a:custGeom>
              <a:rect l="l" t="t" r="r" b="b"/>
              <a:pathLst>
                <a:path w="30385" h="48768" extrusionOk="0">
                  <a:moveTo>
                    <a:pt x="191" y="17241"/>
                  </a:moveTo>
                  <a:lnTo>
                    <a:pt x="30195" y="0"/>
                  </a:lnTo>
                  <a:lnTo>
                    <a:pt x="30385" y="31338"/>
                  </a:lnTo>
                  <a:lnTo>
                    <a:pt x="0" y="487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/>
          </p:txBody>
        </p:sp>
        <p:grpSp>
          <p:nvGrpSpPr>
            <p:cNvPr id="243" name="Google Shape;3002;p59"/>
            <p:cNvGrpSpPr/>
            <p:nvPr/>
          </p:nvGrpSpPr>
          <p:grpSpPr>
            <a:xfrm>
              <a:off x="-2496944" y="1514343"/>
              <a:ext cx="665323" cy="1089414"/>
              <a:chOff x="-2496944" y="1514343"/>
              <a:chExt cx="665323" cy="1089414"/>
            </a:xfrm>
          </p:grpSpPr>
          <p:sp>
            <p:nvSpPr>
              <p:cNvPr id="244" name="Google Shape;3003;p59"/>
              <p:cNvSpPr/>
              <p:nvPr/>
            </p:nvSpPr>
            <p:spPr>
              <a:xfrm>
                <a:off x="-2492492" y="1997932"/>
                <a:ext cx="4182" cy="35393"/>
              </a:xfrm>
              <a:custGeom>
                <a:rect l="l" t="t" r="r" b="b"/>
                <a:pathLst>
                  <a:path w="93" h="787" extrusionOk="0">
                    <a:moveTo>
                      <a:pt x="93" y="1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7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3004;p59"/>
              <p:cNvSpPr/>
              <p:nvPr/>
            </p:nvSpPr>
            <p:spPr>
              <a:xfrm>
                <a:off x="-2492492" y="2039622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1"/>
                    </a:moveTo>
                    <a:lnTo>
                      <a:pt x="1" y="50"/>
                    </a:lnTo>
                    <a:lnTo>
                      <a:pt x="1" y="786"/>
                    </a:lnTo>
                    <a:lnTo>
                      <a:pt x="93" y="729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3005;p59"/>
              <p:cNvSpPr/>
              <p:nvPr/>
            </p:nvSpPr>
            <p:spPr>
              <a:xfrm>
                <a:off x="-2492492" y="2081311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0"/>
                    </a:moveTo>
                    <a:lnTo>
                      <a:pt x="1" y="50"/>
                    </a:lnTo>
                    <a:lnTo>
                      <a:pt x="1" y="786"/>
                    </a:lnTo>
                    <a:lnTo>
                      <a:pt x="93" y="7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3006;p59"/>
              <p:cNvSpPr/>
              <p:nvPr/>
            </p:nvSpPr>
            <p:spPr>
              <a:xfrm>
                <a:off x="-2492492" y="2123001"/>
                <a:ext cx="4182" cy="35034"/>
              </a:xfrm>
              <a:custGeom>
                <a:rect l="l" t="t" r="r" b="b"/>
                <a:pathLst>
                  <a:path w="93" h="779" extrusionOk="0">
                    <a:moveTo>
                      <a:pt x="93" y="0"/>
                    </a:moveTo>
                    <a:lnTo>
                      <a:pt x="1" y="50"/>
                    </a:lnTo>
                    <a:lnTo>
                      <a:pt x="1" y="778"/>
                    </a:lnTo>
                    <a:lnTo>
                      <a:pt x="93" y="7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3007;p59"/>
              <p:cNvSpPr/>
              <p:nvPr/>
            </p:nvSpPr>
            <p:spPr>
              <a:xfrm>
                <a:off x="-2492492" y="2164330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1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6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3008;p59"/>
              <p:cNvSpPr/>
              <p:nvPr/>
            </p:nvSpPr>
            <p:spPr>
              <a:xfrm>
                <a:off x="-2492492" y="2206020"/>
                <a:ext cx="4182" cy="35348"/>
              </a:xfrm>
              <a:custGeom>
                <a:rect l="l" t="t" r="r" b="b"/>
                <a:pathLst>
                  <a:path w="93" h="786" extrusionOk="0">
                    <a:moveTo>
                      <a:pt x="93" y="0"/>
                    </a:moveTo>
                    <a:lnTo>
                      <a:pt x="1" y="57"/>
                    </a:lnTo>
                    <a:lnTo>
                      <a:pt x="1" y="786"/>
                    </a:lnTo>
                    <a:lnTo>
                      <a:pt x="93" y="73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3009;p59"/>
              <p:cNvSpPr/>
              <p:nvPr/>
            </p:nvSpPr>
            <p:spPr>
              <a:xfrm>
                <a:off x="-2479090" y="1840483"/>
                <a:ext cx="271724" cy="180430"/>
              </a:xfrm>
              <a:custGeom>
                <a:rect l="l" t="t" r="r" b="b"/>
                <a:pathLst>
                  <a:path w="6042" h="4012" extrusionOk="0">
                    <a:moveTo>
                      <a:pt x="6042" y="0"/>
                    </a:moveTo>
                    <a:lnTo>
                      <a:pt x="0" y="3488"/>
                    </a:lnTo>
                    <a:lnTo>
                      <a:pt x="0" y="4011"/>
                    </a:lnTo>
                    <a:lnTo>
                      <a:pt x="6042" y="524"/>
                    </a:lnTo>
                    <a:lnTo>
                      <a:pt x="60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3010;p59"/>
              <p:cNvSpPr/>
              <p:nvPr/>
            </p:nvSpPr>
            <p:spPr>
              <a:xfrm>
                <a:off x="-2479090" y="1898993"/>
                <a:ext cx="242447" cy="163565"/>
              </a:xfrm>
              <a:custGeom>
                <a:rect l="l" t="t" r="r" b="b"/>
                <a:pathLst>
                  <a:path w="5391" h="3637" extrusionOk="0">
                    <a:moveTo>
                      <a:pt x="5391" y="1"/>
                    </a:moveTo>
                    <a:lnTo>
                      <a:pt x="0" y="3113"/>
                    </a:lnTo>
                    <a:lnTo>
                      <a:pt x="0" y="3637"/>
                    </a:lnTo>
                    <a:lnTo>
                      <a:pt x="5391" y="524"/>
                    </a:lnTo>
                    <a:lnTo>
                      <a:pt x="53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3011;p59"/>
              <p:cNvSpPr/>
              <p:nvPr/>
            </p:nvSpPr>
            <p:spPr>
              <a:xfrm>
                <a:off x="-2479090" y="2016731"/>
                <a:ext cx="110407" cy="87516"/>
              </a:xfrm>
              <a:custGeom>
                <a:rect l="l" t="t" r="r" b="b"/>
                <a:pathLst>
                  <a:path w="2455" h="1946" extrusionOk="0">
                    <a:moveTo>
                      <a:pt x="2455" y="0"/>
                    </a:moveTo>
                    <a:lnTo>
                      <a:pt x="0" y="1422"/>
                    </a:lnTo>
                    <a:lnTo>
                      <a:pt x="0" y="1946"/>
                    </a:lnTo>
                    <a:lnTo>
                      <a:pt x="2455" y="524"/>
                    </a:lnTo>
                    <a:lnTo>
                      <a:pt x="24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3012;p59"/>
              <p:cNvSpPr/>
              <p:nvPr/>
            </p:nvSpPr>
            <p:spPr>
              <a:xfrm>
                <a:off x="-2479090" y="2010344"/>
                <a:ext cx="193787" cy="135592"/>
              </a:xfrm>
              <a:custGeom>
                <a:rect l="l" t="t" r="r" b="b"/>
                <a:pathLst>
                  <a:path w="4309" h="3015" extrusionOk="0">
                    <a:moveTo>
                      <a:pt x="4308" y="1"/>
                    </a:moveTo>
                    <a:lnTo>
                      <a:pt x="0" y="2491"/>
                    </a:lnTo>
                    <a:lnTo>
                      <a:pt x="0" y="3014"/>
                    </a:lnTo>
                    <a:lnTo>
                      <a:pt x="4308" y="524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3013;p59"/>
              <p:cNvSpPr/>
              <p:nvPr/>
            </p:nvSpPr>
            <p:spPr>
              <a:xfrm>
                <a:off x="-2479090" y="2059050"/>
                <a:ext cx="181374" cy="128576"/>
              </a:xfrm>
              <a:custGeom>
                <a:rect l="l" t="t" r="r" b="b"/>
                <a:pathLst>
                  <a:path w="4033" h="2859" extrusionOk="0">
                    <a:moveTo>
                      <a:pt x="4032" y="0"/>
                    </a:moveTo>
                    <a:lnTo>
                      <a:pt x="0" y="2328"/>
                    </a:lnTo>
                    <a:lnTo>
                      <a:pt x="0" y="2858"/>
                    </a:lnTo>
                    <a:lnTo>
                      <a:pt x="4032" y="524"/>
                    </a:lnTo>
                    <a:lnTo>
                      <a:pt x="40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3014;p59"/>
              <p:cNvSpPr/>
              <p:nvPr/>
            </p:nvSpPr>
            <p:spPr>
              <a:xfrm>
                <a:off x="-2479090" y="2121696"/>
                <a:ext cx="144766" cy="107259"/>
              </a:xfrm>
              <a:custGeom>
                <a:rect l="l" t="t" r="r" b="b"/>
                <a:pathLst>
                  <a:path w="3219" h="2385" extrusionOk="0">
                    <a:moveTo>
                      <a:pt x="3219" y="1"/>
                    </a:moveTo>
                    <a:lnTo>
                      <a:pt x="0" y="1861"/>
                    </a:lnTo>
                    <a:lnTo>
                      <a:pt x="0" y="2385"/>
                    </a:lnTo>
                    <a:lnTo>
                      <a:pt x="3219" y="531"/>
                    </a:lnTo>
                    <a:lnTo>
                      <a:pt x="32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3015;p59"/>
              <p:cNvSpPr/>
              <p:nvPr/>
            </p:nvSpPr>
            <p:spPr>
              <a:xfrm>
                <a:off x="-2355326" y="2008905"/>
                <a:ext cx="12727" cy="16505"/>
              </a:xfrm>
              <a:custGeom>
                <a:rect l="l" t="t" r="r" b="b"/>
                <a:pathLst>
                  <a:path w="283" h="367" extrusionOk="0">
                    <a:moveTo>
                      <a:pt x="203" y="1"/>
                    </a:moveTo>
                    <a:cubicBezTo>
                      <a:pt x="185" y="1"/>
                      <a:pt x="164" y="7"/>
                      <a:pt x="141" y="19"/>
                    </a:cubicBezTo>
                    <a:cubicBezTo>
                      <a:pt x="57" y="75"/>
                      <a:pt x="7" y="167"/>
                      <a:pt x="0" y="266"/>
                    </a:cubicBezTo>
                    <a:cubicBezTo>
                      <a:pt x="0" y="330"/>
                      <a:pt x="31" y="366"/>
                      <a:pt x="75" y="366"/>
                    </a:cubicBezTo>
                    <a:cubicBezTo>
                      <a:pt x="95" y="366"/>
                      <a:pt x="118" y="359"/>
                      <a:pt x="141" y="344"/>
                    </a:cubicBezTo>
                    <a:cubicBezTo>
                      <a:pt x="226" y="295"/>
                      <a:pt x="276" y="203"/>
                      <a:pt x="283" y="104"/>
                    </a:cubicBezTo>
                    <a:cubicBezTo>
                      <a:pt x="283" y="38"/>
                      <a:pt x="250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3016;p59"/>
              <p:cNvSpPr/>
              <p:nvPr/>
            </p:nvSpPr>
            <p:spPr>
              <a:xfrm>
                <a:off x="-2271362" y="2002249"/>
                <a:ext cx="12772" cy="16415"/>
              </a:xfrm>
              <a:custGeom>
                <a:rect l="l" t="t" r="r" b="b"/>
                <a:pathLst>
                  <a:path w="284" h="365" extrusionOk="0">
                    <a:moveTo>
                      <a:pt x="205" y="0"/>
                    </a:moveTo>
                    <a:cubicBezTo>
                      <a:pt x="186" y="0"/>
                      <a:pt x="165" y="6"/>
                      <a:pt x="142" y="18"/>
                    </a:cubicBezTo>
                    <a:cubicBezTo>
                      <a:pt x="57" y="75"/>
                      <a:pt x="1" y="160"/>
                      <a:pt x="1" y="266"/>
                    </a:cubicBezTo>
                    <a:cubicBezTo>
                      <a:pt x="1" y="326"/>
                      <a:pt x="33" y="365"/>
                      <a:pt x="79" y="365"/>
                    </a:cubicBezTo>
                    <a:cubicBezTo>
                      <a:pt x="98" y="365"/>
                      <a:pt x="119" y="358"/>
                      <a:pt x="142" y="343"/>
                    </a:cubicBezTo>
                    <a:cubicBezTo>
                      <a:pt x="227" y="287"/>
                      <a:pt x="277" y="195"/>
                      <a:pt x="284" y="96"/>
                    </a:cubicBezTo>
                    <a:cubicBezTo>
                      <a:pt x="284" y="35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3017;p59"/>
              <p:cNvSpPr/>
              <p:nvPr/>
            </p:nvSpPr>
            <p:spPr>
              <a:xfrm>
                <a:off x="-2283774" y="2051539"/>
                <a:ext cx="12772" cy="16505"/>
              </a:xfrm>
              <a:custGeom>
                <a:rect l="l" t="t" r="r" b="b"/>
                <a:pathLst>
                  <a:path w="284" h="367" extrusionOk="0">
                    <a:moveTo>
                      <a:pt x="204" y="1"/>
                    </a:moveTo>
                    <a:cubicBezTo>
                      <a:pt x="185" y="1"/>
                      <a:pt x="164" y="7"/>
                      <a:pt x="142" y="19"/>
                    </a:cubicBezTo>
                    <a:cubicBezTo>
                      <a:pt x="57" y="75"/>
                      <a:pt x="1" y="167"/>
                      <a:pt x="1" y="266"/>
                    </a:cubicBezTo>
                    <a:cubicBezTo>
                      <a:pt x="1" y="330"/>
                      <a:pt x="31" y="366"/>
                      <a:pt x="76" y="366"/>
                    </a:cubicBezTo>
                    <a:cubicBezTo>
                      <a:pt x="96" y="366"/>
                      <a:pt x="118" y="359"/>
                      <a:pt x="142" y="344"/>
                    </a:cubicBezTo>
                    <a:cubicBezTo>
                      <a:pt x="227" y="294"/>
                      <a:pt x="277" y="203"/>
                      <a:pt x="284" y="103"/>
                    </a:cubicBezTo>
                    <a:cubicBezTo>
                      <a:pt x="284" y="38"/>
                      <a:pt x="251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3018;p59"/>
              <p:cNvSpPr/>
              <p:nvPr/>
            </p:nvSpPr>
            <p:spPr>
              <a:xfrm>
                <a:off x="-2195628" y="1833603"/>
                <a:ext cx="13087" cy="16280"/>
              </a:xfrm>
              <a:custGeom>
                <a:rect l="l" t="t" r="r" b="b"/>
                <a:pathLst>
                  <a:path w="291" h="362" extrusionOk="0">
                    <a:moveTo>
                      <a:pt x="208" y="1"/>
                    </a:moveTo>
                    <a:cubicBezTo>
                      <a:pt x="188" y="1"/>
                      <a:pt x="166" y="7"/>
                      <a:pt x="142" y="19"/>
                    </a:cubicBezTo>
                    <a:cubicBezTo>
                      <a:pt x="57" y="68"/>
                      <a:pt x="7" y="160"/>
                      <a:pt x="0" y="259"/>
                    </a:cubicBezTo>
                    <a:cubicBezTo>
                      <a:pt x="0" y="325"/>
                      <a:pt x="33" y="362"/>
                      <a:pt x="80" y="362"/>
                    </a:cubicBezTo>
                    <a:cubicBezTo>
                      <a:pt x="99" y="362"/>
                      <a:pt x="120" y="356"/>
                      <a:pt x="142" y="344"/>
                    </a:cubicBezTo>
                    <a:cubicBezTo>
                      <a:pt x="227" y="287"/>
                      <a:pt x="276" y="203"/>
                      <a:pt x="290" y="104"/>
                    </a:cubicBezTo>
                    <a:cubicBezTo>
                      <a:pt x="290" y="38"/>
                      <a:pt x="258" y="1"/>
                      <a:pt x="2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3019;p59"/>
              <p:cNvSpPr/>
              <p:nvPr/>
            </p:nvSpPr>
            <p:spPr>
              <a:xfrm>
                <a:off x="-2321326" y="2114636"/>
                <a:ext cx="12772" cy="16505"/>
              </a:xfrm>
              <a:custGeom>
                <a:rect l="l" t="t" r="r" b="b"/>
                <a:pathLst>
                  <a:path w="284" h="367" extrusionOk="0">
                    <a:moveTo>
                      <a:pt x="209" y="1"/>
                    </a:moveTo>
                    <a:cubicBezTo>
                      <a:pt x="189" y="1"/>
                      <a:pt x="166" y="8"/>
                      <a:pt x="142" y="23"/>
                    </a:cubicBezTo>
                    <a:cubicBezTo>
                      <a:pt x="58" y="73"/>
                      <a:pt x="8" y="165"/>
                      <a:pt x="1" y="264"/>
                    </a:cubicBezTo>
                    <a:cubicBezTo>
                      <a:pt x="1" y="330"/>
                      <a:pt x="34" y="367"/>
                      <a:pt x="81" y="367"/>
                    </a:cubicBezTo>
                    <a:cubicBezTo>
                      <a:pt x="99" y="367"/>
                      <a:pt x="120" y="361"/>
                      <a:pt x="142" y="349"/>
                    </a:cubicBezTo>
                    <a:cubicBezTo>
                      <a:pt x="227" y="292"/>
                      <a:pt x="277" y="200"/>
                      <a:pt x="284" y="101"/>
                    </a:cubicBezTo>
                    <a:cubicBezTo>
                      <a:pt x="284" y="37"/>
                      <a:pt x="253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3020;p59"/>
              <p:cNvSpPr/>
              <p:nvPr/>
            </p:nvSpPr>
            <p:spPr>
              <a:xfrm>
                <a:off x="-2223331" y="1890897"/>
                <a:ext cx="12772" cy="16460"/>
              </a:xfrm>
              <a:custGeom>
                <a:rect l="l" t="t" r="r" b="b"/>
                <a:pathLst>
                  <a:path w="284" h="366" extrusionOk="0">
                    <a:moveTo>
                      <a:pt x="207" y="0"/>
                    </a:moveTo>
                    <a:cubicBezTo>
                      <a:pt x="188" y="0"/>
                      <a:pt x="166" y="6"/>
                      <a:pt x="142" y="18"/>
                    </a:cubicBezTo>
                    <a:cubicBezTo>
                      <a:pt x="57" y="75"/>
                      <a:pt x="8" y="167"/>
                      <a:pt x="1" y="266"/>
                    </a:cubicBezTo>
                    <a:cubicBezTo>
                      <a:pt x="1" y="329"/>
                      <a:pt x="31" y="366"/>
                      <a:pt x="76" y="366"/>
                    </a:cubicBezTo>
                    <a:cubicBezTo>
                      <a:pt x="96" y="366"/>
                      <a:pt x="118" y="359"/>
                      <a:pt x="142" y="343"/>
                    </a:cubicBezTo>
                    <a:cubicBezTo>
                      <a:pt x="227" y="294"/>
                      <a:pt x="284" y="202"/>
                      <a:pt x="284" y="103"/>
                    </a:cubicBezTo>
                    <a:cubicBezTo>
                      <a:pt x="284" y="37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3021;p59"/>
              <p:cNvSpPr/>
              <p:nvPr/>
            </p:nvSpPr>
            <p:spPr>
              <a:xfrm>
                <a:off x="-2482283" y="2416626"/>
                <a:ext cx="7016" cy="103122"/>
              </a:xfrm>
              <a:custGeom>
                <a:rect l="l" t="t" r="r" b="b"/>
                <a:pathLst>
                  <a:path w="156" h="2293" extrusionOk="0">
                    <a:moveTo>
                      <a:pt x="156" y="1"/>
                    </a:moveTo>
                    <a:lnTo>
                      <a:pt x="0" y="86"/>
                    </a:lnTo>
                    <a:lnTo>
                      <a:pt x="0" y="2293"/>
                    </a:lnTo>
                    <a:lnTo>
                      <a:pt x="156" y="2208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3022;p59"/>
              <p:cNvSpPr/>
              <p:nvPr/>
            </p:nvSpPr>
            <p:spPr>
              <a:xfrm>
                <a:off x="-2475627" y="2422697"/>
                <a:ext cx="7690" cy="93228"/>
              </a:xfrm>
              <a:custGeom>
                <a:rect l="l" t="t" r="r" b="b"/>
                <a:pathLst>
                  <a:path w="171" h="2073" extrusionOk="0">
                    <a:moveTo>
                      <a:pt x="171" y="0"/>
                    </a:moveTo>
                    <a:lnTo>
                      <a:pt x="1" y="99"/>
                    </a:lnTo>
                    <a:lnTo>
                      <a:pt x="1" y="2073"/>
                    </a:lnTo>
                    <a:lnTo>
                      <a:pt x="171" y="197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3023;p59"/>
              <p:cNvSpPr/>
              <p:nvPr/>
            </p:nvSpPr>
            <p:spPr>
              <a:xfrm>
                <a:off x="-2454310" y="2405518"/>
                <a:ext cx="7061" cy="98355"/>
              </a:xfrm>
              <a:custGeom>
                <a:rect l="l" t="t" r="r" b="b"/>
                <a:pathLst>
                  <a:path w="157" h="2187" extrusionOk="0">
                    <a:moveTo>
                      <a:pt x="157" y="0"/>
                    </a:moveTo>
                    <a:lnTo>
                      <a:pt x="1" y="92"/>
                    </a:lnTo>
                    <a:lnTo>
                      <a:pt x="1" y="2186"/>
                    </a:lnTo>
                    <a:lnTo>
                      <a:pt x="157" y="2094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3024;p59"/>
              <p:cNvSpPr/>
              <p:nvPr/>
            </p:nvSpPr>
            <p:spPr>
              <a:xfrm>
                <a:off x="-2447609" y="2393105"/>
                <a:ext cx="7690" cy="106630"/>
              </a:xfrm>
              <a:custGeom>
                <a:rect l="l" t="t" r="r" b="b"/>
                <a:pathLst>
                  <a:path w="171" h="2371" extrusionOk="0">
                    <a:moveTo>
                      <a:pt x="170" y="0"/>
                    </a:moveTo>
                    <a:lnTo>
                      <a:pt x="0" y="99"/>
                    </a:lnTo>
                    <a:lnTo>
                      <a:pt x="0" y="2370"/>
                    </a:lnTo>
                    <a:lnTo>
                      <a:pt x="170" y="227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3025;p59"/>
              <p:cNvSpPr/>
              <p:nvPr/>
            </p:nvSpPr>
            <p:spPr>
              <a:xfrm>
                <a:off x="-2426292" y="2364773"/>
                <a:ext cx="7061" cy="122865"/>
              </a:xfrm>
              <a:custGeom>
                <a:rect l="l" t="t" r="r" b="b"/>
                <a:pathLst>
                  <a:path w="157" h="2732" extrusionOk="0">
                    <a:moveTo>
                      <a:pt x="156" y="1"/>
                    </a:moveTo>
                    <a:lnTo>
                      <a:pt x="0" y="86"/>
                    </a:lnTo>
                    <a:lnTo>
                      <a:pt x="0" y="2731"/>
                    </a:lnTo>
                    <a:lnTo>
                      <a:pt x="156" y="2639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3026;p59"/>
              <p:cNvSpPr/>
              <p:nvPr/>
            </p:nvSpPr>
            <p:spPr>
              <a:xfrm>
                <a:off x="-2419276" y="2418560"/>
                <a:ext cx="7331" cy="64940"/>
              </a:xfrm>
              <a:custGeom>
                <a:rect l="l" t="t" r="r" b="b"/>
                <a:pathLst>
                  <a:path w="163" h="1444" extrusionOk="0">
                    <a:moveTo>
                      <a:pt x="163" y="0"/>
                    </a:moveTo>
                    <a:lnTo>
                      <a:pt x="0" y="92"/>
                    </a:lnTo>
                    <a:lnTo>
                      <a:pt x="0" y="1443"/>
                    </a:lnTo>
                    <a:lnTo>
                      <a:pt x="163" y="134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3027;p59"/>
              <p:cNvSpPr/>
              <p:nvPr/>
            </p:nvSpPr>
            <p:spPr>
              <a:xfrm>
                <a:off x="-2398319" y="2357757"/>
                <a:ext cx="7061" cy="113646"/>
              </a:xfrm>
              <a:custGeom>
                <a:rect l="l" t="t" r="r" b="b"/>
                <a:pathLst>
                  <a:path w="157" h="2527" extrusionOk="0">
                    <a:moveTo>
                      <a:pt x="157" y="1"/>
                    </a:moveTo>
                    <a:lnTo>
                      <a:pt x="1" y="93"/>
                    </a:lnTo>
                    <a:lnTo>
                      <a:pt x="1" y="2527"/>
                    </a:lnTo>
                    <a:lnTo>
                      <a:pt x="157" y="2435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3028;p59"/>
              <p:cNvSpPr/>
              <p:nvPr/>
            </p:nvSpPr>
            <p:spPr>
              <a:xfrm>
                <a:off x="-2391304" y="2362884"/>
                <a:ext cx="7375" cy="104381"/>
              </a:xfrm>
              <a:custGeom>
                <a:rect l="l" t="t" r="r" b="b"/>
                <a:pathLst>
                  <a:path w="164" h="2321" extrusionOk="0">
                    <a:moveTo>
                      <a:pt x="163" y="0"/>
                    </a:moveTo>
                    <a:lnTo>
                      <a:pt x="1" y="99"/>
                    </a:lnTo>
                    <a:lnTo>
                      <a:pt x="1" y="2321"/>
                    </a:lnTo>
                    <a:lnTo>
                      <a:pt x="163" y="222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3029;p59"/>
              <p:cNvSpPr/>
              <p:nvPr/>
            </p:nvSpPr>
            <p:spPr>
              <a:xfrm>
                <a:off x="-2314311" y="2307208"/>
                <a:ext cx="7061" cy="115534"/>
              </a:xfrm>
              <a:custGeom>
                <a:rect l="l" t="t" r="r" b="b"/>
                <a:pathLst>
                  <a:path w="157" h="2569" extrusionOk="0">
                    <a:moveTo>
                      <a:pt x="156" y="0"/>
                    </a:moveTo>
                    <a:lnTo>
                      <a:pt x="1" y="92"/>
                    </a:lnTo>
                    <a:lnTo>
                      <a:pt x="1" y="2568"/>
                    </a:lnTo>
                    <a:lnTo>
                      <a:pt x="156" y="247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3030;p59"/>
              <p:cNvSpPr/>
              <p:nvPr/>
            </p:nvSpPr>
            <p:spPr>
              <a:xfrm>
                <a:off x="-2307295" y="2344400"/>
                <a:ext cx="7331" cy="74519"/>
              </a:xfrm>
              <a:custGeom>
                <a:rect l="l" t="t" r="r" b="b"/>
                <a:pathLst>
                  <a:path w="163" h="1657" extrusionOk="0">
                    <a:moveTo>
                      <a:pt x="163" y="1"/>
                    </a:moveTo>
                    <a:lnTo>
                      <a:pt x="0" y="100"/>
                    </a:lnTo>
                    <a:lnTo>
                      <a:pt x="0" y="1656"/>
                    </a:lnTo>
                    <a:lnTo>
                      <a:pt x="163" y="155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3031;p59"/>
              <p:cNvSpPr/>
              <p:nvPr/>
            </p:nvSpPr>
            <p:spPr>
              <a:xfrm>
                <a:off x="-2286293" y="2312605"/>
                <a:ext cx="7016" cy="93903"/>
              </a:xfrm>
              <a:custGeom>
                <a:rect l="l" t="t" r="r" b="b"/>
                <a:pathLst>
                  <a:path w="156" h="2088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2087"/>
                    </a:lnTo>
                    <a:lnTo>
                      <a:pt x="156" y="200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3032;p59"/>
              <p:cNvSpPr/>
              <p:nvPr/>
            </p:nvSpPr>
            <p:spPr>
              <a:xfrm>
                <a:off x="-2279322" y="2323398"/>
                <a:ext cx="7690" cy="79287"/>
              </a:xfrm>
              <a:custGeom>
                <a:rect l="l" t="t" r="r" b="b"/>
                <a:pathLst>
                  <a:path w="171" h="1763" extrusionOk="0">
                    <a:moveTo>
                      <a:pt x="171" y="1"/>
                    </a:moveTo>
                    <a:lnTo>
                      <a:pt x="1" y="93"/>
                    </a:lnTo>
                    <a:lnTo>
                      <a:pt x="1" y="1762"/>
                    </a:lnTo>
                    <a:lnTo>
                      <a:pt x="171" y="166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3033;p59"/>
              <p:cNvSpPr/>
              <p:nvPr/>
            </p:nvSpPr>
            <p:spPr>
              <a:xfrm>
                <a:off x="-2258005" y="2247709"/>
                <a:ext cx="7061" cy="142563"/>
              </a:xfrm>
              <a:custGeom>
                <a:rect l="l" t="t" r="r" b="b"/>
                <a:pathLst>
                  <a:path w="157" h="3170" extrusionOk="0">
                    <a:moveTo>
                      <a:pt x="156" y="0"/>
                    </a:moveTo>
                    <a:lnTo>
                      <a:pt x="1" y="92"/>
                    </a:lnTo>
                    <a:lnTo>
                      <a:pt x="1" y="3170"/>
                    </a:lnTo>
                    <a:lnTo>
                      <a:pt x="156" y="308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3034;p59"/>
              <p:cNvSpPr/>
              <p:nvPr/>
            </p:nvSpPr>
            <p:spPr>
              <a:xfrm>
                <a:off x="-2251304" y="2260437"/>
                <a:ext cx="7690" cy="126013"/>
              </a:xfrm>
              <a:custGeom>
                <a:rect l="l" t="t" r="r" b="b"/>
                <a:pathLst>
                  <a:path w="171" h="2802" extrusionOk="0">
                    <a:moveTo>
                      <a:pt x="170" y="0"/>
                    </a:moveTo>
                    <a:lnTo>
                      <a:pt x="0" y="99"/>
                    </a:lnTo>
                    <a:lnTo>
                      <a:pt x="0" y="2802"/>
                    </a:lnTo>
                    <a:lnTo>
                      <a:pt x="170" y="270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3035;p59"/>
              <p:cNvSpPr/>
              <p:nvPr/>
            </p:nvSpPr>
            <p:spPr>
              <a:xfrm>
                <a:off x="-2229987" y="2244516"/>
                <a:ext cx="7016" cy="129836"/>
              </a:xfrm>
              <a:custGeom>
                <a:rect l="l" t="t" r="r" b="b"/>
                <a:pathLst>
                  <a:path w="156" h="2887" extrusionOk="0">
                    <a:moveTo>
                      <a:pt x="156" y="0"/>
                    </a:moveTo>
                    <a:lnTo>
                      <a:pt x="0" y="92"/>
                    </a:lnTo>
                    <a:lnTo>
                      <a:pt x="0" y="2887"/>
                    </a:lnTo>
                    <a:lnTo>
                      <a:pt x="156" y="279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3036;p59"/>
              <p:cNvSpPr/>
              <p:nvPr/>
            </p:nvSpPr>
            <p:spPr>
              <a:xfrm>
                <a:off x="-2223331" y="2256299"/>
                <a:ext cx="7690" cy="113915"/>
              </a:xfrm>
              <a:custGeom>
                <a:rect l="l" t="t" r="r" b="b"/>
                <a:pathLst>
                  <a:path w="171" h="2533" extrusionOk="0">
                    <a:moveTo>
                      <a:pt x="171" y="0"/>
                    </a:moveTo>
                    <a:lnTo>
                      <a:pt x="1" y="92"/>
                    </a:lnTo>
                    <a:lnTo>
                      <a:pt x="1" y="2533"/>
                    </a:lnTo>
                    <a:lnTo>
                      <a:pt x="171" y="243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3037;p59"/>
              <p:cNvSpPr/>
              <p:nvPr/>
            </p:nvSpPr>
            <p:spPr>
              <a:xfrm>
                <a:off x="-2202014" y="2263585"/>
                <a:ext cx="7061" cy="94577"/>
              </a:xfrm>
              <a:custGeom>
                <a:rect l="l" t="t" r="r" b="b"/>
                <a:pathLst>
                  <a:path w="157" h="210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2102"/>
                    </a:lnTo>
                    <a:lnTo>
                      <a:pt x="156" y="201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3038;p59"/>
              <p:cNvSpPr/>
              <p:nvPr/>
            </p:nvSpPr>
            <p:spPr>
              <a:xfrm>
                <a:off x="-2195313" y="2247394"/>
                <a:ext cx="7690" cy="106630"/>
              </a:xfrm>
              <a:custGeom>
                <a:rect l="l" t="t" r="r" b="b"/>
                <a:pathLst>
                  <a:path w="171" h="2371" extrusionOk="0">
                    <a:moveTo>
                      <a:pt x="170" y="0"/>
                    </a:moveTo>
                    <a:lnTo>
                      <a:pt x="0" y="92"/>
                    </a:lnTo>
                    <a:lnTo>
                      <a:pt x="0" y="2370"/>
                    </a:lnTo>
                    <a:lnTo>
                      <a:pt x="170" y="227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3039;p59"/>
              <p:cNvSpPr/>
              <p:nvPr/>
            </p:nvSpPr>
            <p:spPr>
              <a:xfrm>
                <a:off x="-2370301" y="2411859"/>
                <a:ext cx="7061" cy="43309"/>
              </a:xfrm>
              <a:custGeom>
                <a:rect l="l" t="t" r="r" b="b"/>
                <a:pathLst>
                  <a:path w="157" h="96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963"/>
                    </a:lnTo>
                    <a:lnTo>
                      <a:pt x="156" y="87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3040;p59"/>
              <p:cNvSpPr/>
              <p:nvPr/>
            </p:nvSpPr>
            <p:spPr>
              <a:xfrm>
                <a:off x="-2363286" y="2378130"/>
                <a:ext cx="7331" cy="72900"/>
              </a:xfrm>
              <a:custGeom>
                <a:rect l="l" t="t" r="r" b="b"/>
                <a:pathLst>
                  <a:path w="163" h="1621" extrusionOk="0">
                    <a:moveTo>
                      <a:pt x="163" y="1"/>
                    </a:moveTo>
                    <a:lnTo>
                      <a:pt x="0" y="100"/>
                    </a:lnTo>
                    <a:lnTo>
                      <a:pt x="0" y="1621"/>
                    </a:lnTo>
                    <a:lnTo>
                      <a:pt x="163" y="1529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3041;p59"/>
              <p:cNvSpPr/>
              <p:nvPr/>
            </p:nvSpPr>
            <p:spPr>
              <a:xfrm>
                <a:off x="-2342283" y="2395624"/>
                <a:ext cx="7016" cy="43309"/>
              </a:xfrm>
              <a:custGeom>
                <a:rect l="l" t="t" r="r" b="b"/>
                <a:pathLst>
                  <a:path w="156" h="963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963"/>
                    </a:lnTo>
                    <a:lnTo>
                      <a:pt x="156" y="87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3042;p59"/>
              <p:cNvSpPr/>
              <p:nvPr/>
            </p:nvSpPr>
            <p:spPr>
              <a:xfrm>
                <a:off x="-2335313" y="2402325"/>
                <a:ext cx="7375" cy="32830"/>
              </a:xfrm>
              <a:custGeom>
                <a:rect l="l" t="t" r="r" b="b"/>
                <a:pathLst>
                  <a:path w="164" h="730" extrusionOk="0">
                    <a:moveTo>
                      <a:pt x="163" y="0"/>
                    </a:moveTo>
                    <a:lnTo>
                      <a:pt x="1" y="99"/>
                    </a:lnTo>
                    <a:lnTo>
                      <a:pt x="1" y="729"/>
                    </a:lnTo>
                    <a:lnTo>
                      <a:pt x="163" y="63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3043;p59"/>
              <p:cNvSpPr/>
              <p:nvPr/>
            </p:nvSpPr>
            <p:spPr>
              <a:xfrm>
                <a:off x="-2491817" y="2344715"/>
                <a:ext cx="311794" cy="187445"/>
              </a:xfrm>
              <a:custGeom>
                <a:rect l="l" t="t" r="r" b="b"/>
                <a:pathLst>
                  <a:path w="6933" h="4168" extrusionOk="0">
                    <a:moveTo>
                      <a:pt x="6933" y="1"/>
                    </a:moveTo>
                    <a:lnTo>
                      <a:pt x="0" y="4005"/>
                    </a:lnTo>
                    <a:lnTo>
                      <a:pt x="0" y="4168"/>
                    </a:lnTo>
                    <a:lnTo>
                      <a:pt x="6933" y="164"/>
                    </a:lnTo>
                    <a:lnTo>
                      <a:pt x="69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3044;p59"/>
              <p:cNvSpPr/>
              <p:nvPr/>
            </p:nvSpPr>
            <p:spPr>
              <a:xfrm>
                <a:off x="-2137749" y="2262325"/>
                <a:ext cx="7061" cy="58599"/>
              </a:xfrm>
              <a:custGeom>
                <a:rect l="l" t="t" r="r" b="b"/>
                <a:pathLst>
                  <a:path w="157" h="130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1302"/>
                    </a:lnTo>
                    <a:lnTo>
                      <a:pt x="156" y="121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3045;p59"/>
              <p:cNvSpPr/>
              <p:nvPr/>
            </p:nvSpPr>
            <p:spPr>
              <a:xfrm>
                <a:off x="-2131048" y="2268711"/>
                <a:ext cx="7690" cy="48390"/>
              </a:xfrm>
              <a:custGeom>
                <a:rect l="l" t="t" r="r" b="b"/>
                <a:pathLst>
                  <a:path w="171" h="1076" extrusionOk="0">
                    <a:moveTo>
                      <a:pt x="170" y="0"/>
                    </a:moveTo>
                    <a:lnTo>
                      <a:pt x="0" y="92"/>
                    </a:lnTo>
                    <a:lnTo>
                      <a:pt x="0" y="1075"/>
                    </a:lnTo>
                    <a:lnTo>
                      <a:pt x="170" y="97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3046;p59"/>
              <p:cNvSpPr/>
              <p:nvPr/>
            </p:nvSpPr>
            <p:spPr>
              <a:xfrm>
                <a:off x="-2110045" y="2280134"/>
                <a:ext cx="7016" cy="24555"/>
              </a:xfrm>
              <a:custGeom>
                <a:rect l="l" t="t" r="r" b="b"/>
                <a:pathLst>
                  <a:path w="156" h="546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546"/>
                    </a:lnTo>
                    <a:lnTo>
                      <a:pt x="156" y="46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3047;p59"/>
              <p:cNvSpPr/>
              <p:nvPr/>
            </p:nvSpPr>
            <p:spPr>
              <a:xfrm>
                <a:off x="-2103075" y="2267722"/>
                <a:ext cx="7690" cy="33145"/>
              </a:xfrm>
              <a:custGeom>
                <a:rect l="l" t="t" r="r" b="b"/>
                <a:pathLst>
                  <a:path w="171" h="737" extrusionOk="0">
                    <a:moveTo>
                      <a:pt x="171" y="1"/>
                    </a:moveTo>
                    <a:lnTo>
                      <a:pt x="1" y="100"/>
                    </a:lnTo>
                    <a:lnTo>
                      <a:pt x="1" y="737"/>
                    </a:lnTo>
                    <a:lnTo>
                      <a:pt x="171" y="63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3048;p59"/>
              <p:cNvSpPr/>
              <p:nvPr/>
            </p:nvSpPr>
            <p:spPr>
              <a:xfrm>
                <a:off x="-2081758" y="2221625"/>
                <a:ext cx="7061" cy="66829"/>
              </a:xfrm>
              <a:custGeom>
                <a:rect l="l" t="t" r="r" b="b"/>
                <a:pathLst>
                  <a:path w="157" h="1486" extrusionOk="0">
                    <a:moveTo>
                      <a:pt x="157" y="0"/>
                    </a:moveTo>
                    <a:lnTo>
                      <a:pt x="1" y="92"/>
                    </a:lnTo>
                    <a:lnTo>
                      <a:pt x="1" y="1486"/>
                    </a:lnTo>
                    <a:lnTo>
                      <a:pt x="157" y="1401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3049;p59"/>
              <p:cNvSpPr/>
              <p:nvPr/>
            </p:nvSpPr>
            <p:spPr>
              <a:xfrm>
                <a:off x="-2075057" y="2249598"/>
                <a:ext cx="7690" cy="35034"/>
              </a:xfrm>
              <a:custGeom>
                <a:rect l="l" t="t" r="r" b="b"/>
                <a:pathLst>
                  <a:path w="171" h="779" extrusionOk="0">
                    <a:moveTo>
                      <a:pt x="170" y="1"/>
                    </a:moveTo>
                    <a:lnTo>
                      <a:pt x="0" y="100"/>
                    </a:lnTo>
                    <a:lnTo>
                      <a:pt x="0" y="779"/>
                    </a:lnTo>
                    <a:lnTo>
                      <a:pt x="170" y="68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3050;p59"/>
              <p:cNvSpPr/>
              <p:nvPr/>
            </p:nvSpPr>
            <p:spPr>
              <a:xfrm>
                <a:off x="-2053740" y="2246765"/>
                <a:ext cx="7061" cy="25814"/>
              </a:xfrm>
              <a:custGeom>
                <a:rect l="l" t="t" r="r" b="b"/>
                <a:pathLst>
                  <a:path w="157" h="574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573"/>
                    </a:lnTo>
                    <a:lnTo>
                      <a:pt x="156" y="48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3051;p59"/>
              <p:cNvSpPr/>
              <p:nvPr/>
            </p:nvSpPr>
            <p:spPr>
              <a:xfrm>
                <a:off x="-2047039" y="2228596"/>
                <a:ext cx="7645" cy="39846"/>
              </a:xfrm>
              <a:custGeom>
                <a:rect l="l" t="t" r="r" b="b"/>
                <a:pathLst>
                  <a:path w="170" h="885" extrusionOk="0">
                    <a:moveTo>
                      <a:pt x="170" y="1"/>
                    </a:moveTo>
                    <a:lnTo>
                      <a:pt x="0" y="93"/>
                    </a:lnTo>
                    <a:lnTo>
                      <a:pt x="0" y="885"/>
                    </a:lnTo>
                    <a:lnTo>
                      <a:pt x="170" y="793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3052;p59"/>
              <p:cNvSpPr/>
              <p:nvPr/>
            </p:nvSpPr>
            <p:spPr>
              <a:xfrm>
                <a:off x="-1969731" y="2104832"/>
                <a:ext cx="7016" cy="119042"/>
              </a:xfrm>
              <a:custGeom>
                <a:rect l="l" t="t" r="r" b="b"/>
                <a:pathLst>
                  <a:path w="156" h="2647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2647"/>
                    </a:lnTo>
                    <a:lnTo>
                      <a:pt x="156" y="2555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3053;p59"/>
              <p:cNvSpPr/>
              <p:nvPr/>
            </p:nvSpPr>
            <p:spPr>
              <a:xfrm>
                <a:off x="-1963075" y="2111218"/>
                <a:ext cx="7690" cy="108833"/>
              </a:xfrm>
              <a:custGeom>
                <a:rect l="l" t="t" r="r" b="b"/>
                <a:pathLst>
                  <a:path w="171" h="2420" extrusionOk="0">
                    <a:moveTo>
                      <a:pt x="170" y="0"/>
                    </a:moveTo>
                    <a:lnTo>
                      <a:pt x="1" y="99"/>
                    </a:lnTo>
                    <a:lnTo>
                      <a:pt x="1" y="2420"/>
                    </a:lnTo>
                    <a:lnTo>
                      <a:pt x="170" y="232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3054;p59"/>
              <p:cNvSpPr/>
              <p:nvPr/>
            </p:nvSpPr>
            <p:spPr>
              <a:xfrm>
                <a:off x="-1941758" y="2057431"/>
                <a:ext cx="7061" cy="150208"/>
              </a:xfrm>
              <a:custGeom>
                <a:rect l="l" t="t" r="r" b="b"/>
                <a:pathLst>
                  <a:path w="157" h="3340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3340"/>
                    </a:lnTo>
                    <a:lnTo>
                      <a:pt x="156" y="3248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3055;p59"/>
              <p:cNvSpPr/>
              <p:nvPr/>
            </p:nvSpPr>
            <p:spPr>
              <a:xfrm>
                <a:off x="-1934743" y="2059994"/>
                <a:ext cx="7331" cy="143822"/>
              </a:xfrm>
              <a:custGeom>
                <a:rect l="l" t="t" r="r" b="b"/>
                <a:pathLst>
                  <a:path w="163" h="3198" extrusionOk="0">
                    <a:moveTo>
                      <a:pt x="163" y="0"/>
                    </a:moveTo>
                    <a:lnTo>
                      <a:pt x="0" y="99"/>
                    </a:lnTo>
                    <a:lnTo>
                      <a:pt x="0" y="3198"/>
                    </a:lnTo>
                    <a:lnTo>
                      <a:pt x="163" y="309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3056;p59"/>
              <p:cNvSpPr/>
              <p:nvPr/>
            </p:nvSpPr>
            <p:spPr>
              <a:xfrm>
                <a:off x="-1913741" y="2080052"/>
                <a:ext cx="7016" cy="111397"/>
              </a:xfrm>
              <a:custGeom>
                <a:rect l="l" t="t" r="r" b="b"/>
                <a:pathLst>
                  <a:path w="156" h="2477" extrusionOk="0">
                    <a:moveTo>
                      <a:pt x="156" y="0"/>
                    </a:moveTo>
                    <a:lnTo>
                      <a:pt x="0" y="92"/>
                    </a:lnTo>
                    <a:lnTo>
                      <a:pt x="0" y="2476"/>
                    </a:lnTo>
                    <a:lnTo>
                      <a:pt x="156" y="239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3057;p59"/>
              <p:cNvSpPr/>
              <p:nvPr/>
            </p:nvSpPr>
            <p:spPr>
              <a:xfrm>
                <a:off x="-1906770" y="2089271"/>
                <a:ext cx="7375" cy="98355"/>
              </a:xfrm>
              <a:custGeom>
                <a:rect l="l" t="t" r="r" b="b"/>
                <a:pathLst>
                  <a:path w="164" h="2187" extrusionOk="0">
                    <a:moveTo>
                      <a:pt x="164" y="0"/>
                    </a:moveTo>
                    <a:lnTo>
                      <a:pt x="1" y="99"/>
                    </a:lnTo>
                    <a:lnTo>
                      <a:pt x="1" y="2186"/>
                    </a:lnTo>
                    <a:lnTo>
                      <a:pt x="164" y="20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3058;p59"/>
              <p:cNvSpPr/>
              <p:nvPr/>
            </p:nvSpPr>
            <p:spPr>
              <a:xfrm>
                <a:off x="-1885768" y="2088282"/>
                <a:ext cx="7061" cy="86932"/>
              </a:xfrm>
              <a:custGeom>
                <a:rect l="l" t="t" r="r" b="b"/>
                <a:pathLst>
                  <a:path w="157" h="1933" extrusionOk="0">
                    <a:moveTo>
                      <a:pt x="156" y="1"/>
                    </a:moveTo>
                    <a:lnTo>
                      <a:pt x="1" y="93"/>
                    </a:lnTo>
                    <a:lnTo>
                      <a:pt x="1" y="1932"/>
                    </a:lnTo>
                    <a:lnTo>
                      <a:pt x="156" y="1847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59;p59"/>
              <p:cNvSpPr/>
              <p:nvPr/>
            </p:nvSpPr>
            <p:spPr>
              <a:xfrm>
                <a:off x="-1878752" y="2100065"/>
                <a:ext cx="7375" cy="71326"/>
              </a:xfrm>
              <a:custGeom>
                <a:rect l="l" t="t" r="r" b="b"/>
                <a:pathLst>
                  <a:path w="164" h="1586" extrusionOk="0">
                    <a:moveTo>
                      <a:pt x="163" y="1"/>
                    </a:moveTo>
                    <a:lnTo>
                      <a:pt x="0" y="93"/>
                    </a:lnTo>
                    <a:lnTo>
                      <a:pt x="0" y="1585"/>
                    </a:lnTo>
                    <a:lnTo>
                      <a:pt x="163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60;p59"/>
              <p:cNvSpPr/>
              <p:nvPr/>
            </p:nvSpPr>
            <p:spPr>
              <a:xfrm>
                <a:off x="-1857750" y="2113736"/>
                <a:ext cx="7016" cy="45557"/>
              </a:xfrm>
              <a:custGeom>
                <a:rect l="l" t="t" r="r" b="b"/>
                <a:pathLst>
                  <a:path w="156" h="1013" extrusionOk="0">
                    <a:moveTo>
                      <a:pt x="156" y="1"/>
                    </a:moveTo>
                    <a:lnTo>
                      <a:pt x="0" y="93"/>
                    </a:lnTo>
                    <a:lnTo>
                      <a:pt x="0" y="1013"/>
                    </a:lnTo>
                    <a:lnTo>
                      <a:pt x="156" y="921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61;p59"/>
              <p:cNvSpPr/>
              <p:nvPr/>
            </p:nvSpPr>
            <p:spPr>
              <a:xfrm>
                <a:off x="-1850779" y="2114411"/>
                <a:ext cx="7690" cy="40745"/>
              </a:xfrm>
              <a:custGeom>
                <a:rect l="l" t="t" r="r" b="b"/>
                <a:pathLst>
                  <a:path w="171" h="905" extrusionOk="0">
                    <a:moveTo>
                      <a:pt x="171" y="0"/>
                    </a:moveTo>
                    <a:lnTo>
                      <a:pt x="1" y="99"/>
                    </a:lnTo>
                    <a:lnTo>
                      <a:pt x="1" y="906"/>
                    </a:lnTo>
                    <a:lnTo>
                      <a:pt x="171" y="81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62;p59"/>
              <p:cNvSpPr/>
              <p:nvPr/>
            </p:nvSpPr>
            <p:spPr>
              <a:xfrm>
                <a:off x="-2025722" y="2183758"/>
                <a:ext cx="7016" cy="72586"/>
              </a:xfrm>
              <a:custGeom>
                <a:rect l="l" t="t" r="r" b="b"/>
                <a:pathLst>
                  <a:path w="156" h="1613" extrusionOk="0">
                    <a:moveTo>
                      <a:pt x="156" y="0"/>
                    </a:moveTo>
                    <a:lnTo>
                      <a:pt x="0" y="85"/>
                    </a:lnTo>
                    <a:lnTo>
                      <a:pt x="0" y="1613"/>
                    </a:lnTo>
                    <a:lnTo>
                      <a:pt x="156" y="152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63;p59"/>
              <p:cNvSpPr/>
              <p:nvPr/>
            </p:nvSpPr>
            <p:spPr>
              <a:xfrm>
                <a:off x="-2019066" y="2168468"/>
                <a:ext cx="7690" cy="83739"/>
              </a:xfrm>
              <a:custGeom>
                <a:rect l="l" t="t" r="r" b="b"/>
                <a:pathLst>
                  <a:path w="171" h="1862" extrusionOk="0">
                    <a:moveTo>
                      <a:pt x="170" y="1"/>
                    </a:moveTo>
                    <a:lnTo>
                      <a:pt x="1" y="93"/>
                    </a:lnTo>
                    <a:lnTo>
                      <a:pt x="1" y="1861"/>
                    </a:lnTo>
                    <a:lnTo>
                      <a:pt x="170" y="1769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64;p59"/>
              <p:cNvSpPr/>
              <p:nvPr/>
            </p:nvSpPr>
            <p:spPr>
              <a:xfrm>
                <a:off x="-1997749" y="2170087"/>
                <a:ext cx="7061" cy="70022"/>
              </a:xfrm>
              <a:custGeom>
                <a:rect l="l" t="t" r="r" b="b"/>
                <a:pathLst>
                  <a:path w="157" h="1557" extrusionOk="0">
                    <a:moveTo>
                      <a:pt x="156" y="0"/>
                    </a:moveTo>
                    <a:lnTo>
                      <a:pt x="1" y="85"/>
                    </a:lnTo>
                    <a:lnTo>
                      <a:pt x="1" y="1556"/>
                    </a:lnTo>
                    <a:lnTo>
                      <a:pt x="156" y="146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5;p59"/>
              <p:cNvSpPr/>
              <p:nvPr/>
            </p:nvSpPr>
            <p:spPr>
              <a:xfrm>
                <a:off x="-1991048" y="2176428"/>
                <a:ext cx="7645" cy="59858"/>
              </a:xfrm>
              <a:custGeom>
                <a:rect l="l" t="t" r="r" b="b"/>
                <a:pathLst>
                  <a:path w="170" h="1331" extrusionOk="0">
                    <a:moveTo>
                      <a:pt x="170" y="1"/>
                    </a:moveTo>
                    <a:lnTo>
                      <a:pt x="0" y="100"/>
                    </a:lnTo>
                    <a:lnTo>
                      <a:pt x="0" y="1331"/>
                    </a:lnTo>
                    <a:lnTo>
                      <a:pt x="170" y="1232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66;p59"/>
              <p:cNvSpPr/>
              <p:nvPr/>
            </p:nvSpPr>
            <p:spPr>
              <a:xfrm>
                <a:off x="-2147283" y="2145892"/>
                <a:ext cx="311839" cy="187445"/>
              </a:xfrm>
              <a:custGeom>
                <a:rect l="l" t="t" r="r" b="b"/>
                <a:pathLst>
                  <a:path w="6934" h="4168" extrusionOk="0">
                    <a:moveTo>
                      <a:pt x="6933" y="0"/>
                    </a:moveTo>
                    <a:lnTo>
                      <a:pt x="1" y="4005"/>
                    </a:lnTo>
                    <a:lnTo>
                      <a:pt x="1" y="4167"/>
                    </a:lnTo>
                    <a:lnTo>
                      <a:pt x="6933" y="163"/>
                    </a:lnTo>
                    <a:lnTo>
                      <a:pt x="6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67;p59"/>
              <p:cNvSpPr/>
              <p:nvPr/>
            </p:nvSpPr>
            <p:spPr>
              <a:xfrm>
                <a:off x="-2121828" y="1641885"/>
                <a:ext cx="290208" cy="332527"/>
              </a:xfrm>
              <a:custGeom>
                <a:rect l="l" t="t" r="r" b="b"/>
                <a:pathLst>
                  <a:path w="6453" h="7394" extrusionOk="0">
                    <a:moveTo>
                      <a:pt x="3951" y="1620"/>
                    </a:moveTo>
                    <a:cubicBezTo>
                      <a:pt x="4153" y="1620"/>
                      <a:pt x="4336" y="1682"/>
                      <a:pt x="4486" y="1813"/>
                    </a:cubicBezTo>
                    <a:cubicBezTo>
                      <a:pt x="5037" y="2294"/>
                      <a:pt x="4924" y="3532"/>
                      <a:pt x="4224" y="4572"/>
                    </a:cubicBezTo>
                    <a:lnTo>
                      <a:pt x="4231" y="4572"/>
                    </a:lnTo>
                    <a:cubicBezTo>
                      <a:pt x="3726" y="5324"/>
                      <a:pt x="3052" y="5769"/>
                      <a:pt x="2510" y="5769"/>
                    </a:cubicBezTo>
                    <a:cubicBezTo>
                      <a:pt x="2308" y="5769"/>
                      <a:pt x="2124" y="5707"/>
                      <a:pt x="1974" y="5576"/>
                    </a:cubicBezTo>
                    <a:cubicBezTo>
                      <a:pt x="1423" y="5095"/>
                      <a:pt x="1536" y="3857"/>
                      <a:pt x="2229" y="2824"/>
                    </a:cubicBezTo>
                    <a:cubicBezTo>
                      <a:pt x="2734" y="2066"/>
                      <a:pt x="3409" y="1620"/>
                      <a:pt x="3951" y="1620"/>
                    </a:cubicBezTo>
                    <a:close/>
                    <a:moveTo>
                      <a:pt x="4507" y="1"/>
                    </a:moveTo>
                    <a:cubicBezTo>
                      <a:pt x="3542" y="1"/>
                      <a:pt x="2343" y="791"/>
                      <a:pt x="1444" y="2138"/>
                    </a:cubicBezTo>
                    <a:cubicBezTo>
                      <a:pt x="206" y="3992"/>
                      <a:pt x="1" y="6185"/>
                      <a:pt x="984" y="7048"/>
                    </a:cubicBezTo>
                    <a:cubicBezTo>
                      <a:pt x="1254" y="7283"/>
                      <a:pt x="1583" y="7394"/>
                      <a:pt x="1945" y="7394"/>
                    </a:cubicBezTo>
                    <a:cubicBezTo>
                      <a:pt x="2911" y="7394"/>
                      <a:pt x="4108" y="6600"/>
                      <a:pt x="5009" y="5251"/>
                    </a:cubicBezTo>
                    <a:cubicBezTo>
                      <a:pt x="6247" y="3404"/>
                      <a:pt x="6452" y="1204"/>
                      <a:pt x="5469" y="348"/>
                    </a:cubicBezTo>
                    <a:cubicBezTo>
                      <a:pt x="5200" y="112"/>
                      <a:pt x="4870" y="1"/>
                      <a:pt x="4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68;p59"/>
              <p:cNvSpPr/>
              <p:nvPr/>
            </p:nvSpPr>
            <p:spPr>
              <a:xfrm>
                <a:off x="-2111305" y="1653578"/>
                <a:ext cx="269160" cy="308736"/>
              </a:xfrm>
              <a:custGeom>
                <a:rect l="l" t="t" r="r" b="b"/>
                <a:pathLst>
                  <a:path w="5985" h="6865" extrusionOk="0">
                    <a:moveTo>
                      <a:pt x="3940" y="692"/>
                    </a:moveTo>
                    <a:cubicBezTo>
                      <a:pt x="4210" y="692"/>
                      <a:pt x="4455" y="775"/>
                      <a:pt x="4655" y="951"/>
                    </a:cubicBezTo>
                    <a:cubicBezTo>
                      <a:pt x="5384" y="1595"/>
                      <a:pt x="5235" y="3215"/>
                      <a:pt x="4315" y="4588"/>
                    </a:cubicBezTo>
                    <a:cubicBezTo>
                      <a:pt x="3646" y="5586"/>
                      <a:pt x="2761" y="6176"/>
                      <a:pt x="2044" y="6176"/>
                    </a:cubicBezTo>
                    <a:cubicBezTo>
                      <a:pt x="1775" y="6176"/>
                      <a:pt x="1531" y="6093"/>
                      <a:pt x="1330" y="5918"/>
                    </a:cubicBezTo>
                    <a:cubicBezTo>
                      <a:pt x="601" y="5274"/>
                      <a:pt x="757" y="3654"/>
                      <a:pt x="1670" y="2281"/>
                    </a:cubicBezTo>
                    <a:lnTo>
                      <a:pt x="1670" y="2274"/>
                    </a:lnTo>
                    <a:cubicBezTo>
                      <a:pt x="2337" y="1278"/>
                      <a:pt x="3225" y="692"/>
                      <a:pt x="3940" y="692"/>
                    </a:cubicBezTo>
                    <a:close/>
                    <a:moveTo>
                      <a:pt x="4182" y="0"/>
                    </a:moveTo>
                    <a:cubicBezTo>
                      <a:pt x="3287" y="0"/>
                      <a:pt x="2176" y="734"/>
                      <a:pt x="1337" y="1984"/>
                    </a:cubicBezTo>
                    <a:cubicBezTo>
                      <a:pt x="191" y="3703"/>
                      <a:pt x="0" y="5748"/>
                      <a:pt x="913" y="6547"/>
                    </a:cubicBezTo>
                    <a:cubicBezTo>
                      <a:pt x="1160" y="6762"/>
                      <a:pt x="1464" y="6864"/>
                      <a:pt x="1799" y="6864"/>
                    </a:cubicBezTo>
                    <a:cubicBezTo>
                      <a:pt x="2696" y="6864"/>
                      <a:pt x="3813" y="6130"/>
                      <a:pt x="4648" y="4878"/>
                    </a:cubicBezTo>
                    <a:cubicBezTo>
                      <a:pt x="5801" y="3159"/>
                      <a:pt x="5985" y="1121"/>
                      <a:pt x="5072" y="322"/>
                    </a:cubicBezTo>
                    <a:cubicBezTo>
                      <a:pt x="4823" y="104"/>
                      <a:pt x="4518" y="0"/>
                      <a:pt x="4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069;p59"/>
              <p:cNvSpPr/>
              <p:nvPr/>
            </p:nvSpPr>
            <p:spPr>
              <a:xfrm>
                <a:off x="-1939510" y="1653308"/>
                <a:ext cx="68133" cy="53877"/>
              </a:xfrm>
              <a:custGeom>
                <a:rect l="l" t="t" r="r" b="b"/>
                <a:pathLst>
                  <a:path w="1515" h="1198" extrusionOk="0">
                    <a:moveTo>
                      <a:pt x="418" y="0"/>
                    </a:moveTo>
                    <a:cubicBezTo>
                      <a:pt x="345" y="0"/>
                      <a:pt x="271" y="6"/>
                      <a:pt x="198" y="16"/>
                    </a:cubicBezTo>
                    <a:lnTo>
                      <a:pt x="0" y="703"/>
                    </a:lnTo>
                    <a:cubicBezTo>
                      <a:pt x="21" y="701"/>
                      <a:pt x="41" y="700"/>
                      <a:pt x="63" y="700"/>
                    </a:cubicBezTo>
                    <a:cubicBezTo>
                      <a:pt x="298" y="700"/>
                      <a:pt x="575" y="804"/>
                      <a:pt x="757" y="908"/>
                    </a:cubicBezTo>
                    <a:cubicBezTo>
                      <a:pt x="856" y="993"/>
                      <a:pt x="955" y="1092"/>
                      <a:pt x="1040" y="1198"/>
                    </a:cubicBezTo>
                    <a:lnTo>
                      <a:pt x="1514" y="639"/>
                    </a:lnTo>
                    <a:cubicBezTo>
                      <a:pt x="1401" y="483"/>
                      <a:pt x="1281" y="335"/>
                      <a:pt x="1153" y="200"/>
                    </a:cubicBezTo>
                    <a:cubicBezTo>
                      <a:pt x="927" y="68"/>
                      <a:pt x="675" y="0"/>
                      <a:pt x="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070;p59"/>
              <p:cNvSpPr/>
              <p:nvPr/>
            </p:nvSpPr>
            <p:spPr>
              <a:xfrm>
                <a:off x="-2049917" y="1654342"/>
                <a:ext cx="116479" cy="99929"/>
              </a:xfrm>
              <a:custGeom>
                <a:rect l="l" t="t" r="r" b="b"/>
                <a:pathLst>
                  <a:path w="2590" h="2222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918" y="92"/>
                      <a:pt x="1224" y="460"/>
                      <a:pt x="467" y="1281"/>
                    </a:cubicBezTo>
                    <a:cubicBezTo>
                      <a:pt x="467" y="1281"/>
                      <a:pt x="50" y="1776"/>
                      <a:pt x="0" y="1932"/>
                    </a:cubicBezTo>
                    <a:lnTo>
                      <a:pt x="333" y="2222"/>
                    </a:lnTo>
                    <a:cubicBezTo>
                      <a:pt x="432" y="2087"/>
                      <a:pt x="531" y="1960"/>
                      <a:pt x="644" y="1840"/>
                    </a:cubicBezTo>
                    <a:lnTo>
                      <a:pt x="694" y="1776"/>
                    </a:lnTo>
                    <a:cubicBezTo>
                      <a:pt x="1224" y="1189"/>
                      <a:pt x="1854" y="765"/>
                      <a:pt x="2384" y="694"/>
                    </a:cubicBezTo>
                    <a:lnTo>
                      <a:pt x="25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071;p59"/>
              <p:cNvSpPr/>
              <p:nvPr/>
            </p:nvSpPr>
            <p:spPr>
              <a:xfrm>
                <a:off x="-1902318" y="1684564"/>
                <a:ext cx="44928" cy="155965"/>
              </a:xfrm>
              <a:custGeom>
                <a:rect l="l" t="t" r="r" b="b"/>
                <a:pathLst>
                  <a:path w="999" h="3467" extrusionOk="0">
                    <a:moveTo>
                      <a:pt x="722" y="1"/>
                    </a:moveTo>
                    <a:lnTo>
                      <a:pt x="248" y="559"/>
                    </a:lnTo>
                    <a:cubicBezTo>
                      <a:pt x="390" y="814"/>
                      <a:pt x="461" y="1104"/>
                      <a:pt x="468" y="1401"/>
                    </a:cubicBezTo>
                    <a:lnTo>
                      <a:pt x="454" y="1677"/>
                    </a:lnTo>
                    <a:cubicBezTo>
                      <a:pt x="454" y="1677"/>
                      <a:pt x="439" y="2385"/>
                      <a:pt x="1" y="3318"/>
                    </a:cubicBezTo>
                    <a:lnTo>
                      <a:pt x="418" y="3467"/>
                    </a:lnTo>
                    <a:cubicBezTo>
                      <a:pt x="800" y="2703"/>
                      <a:pt x="998" y="1918"/>
                      <a:pt x="998" y="1232"/>
                    </a:cubicBezTo>
                    <a:lnTo>
                      <a:pt x="998" y="1069"/>
                    </a:lnTo>
                    <a:cubicBezTo>
                      <a:pt x="998" y="694"/>
                      <a:pt x="899" y="326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072;p59"/>
              <p:cNvSpPr/>
              <p:nvPr/>
            </p:nvSpPr>
            <p:spPr>
              <a:xfrm>
                <a:off x="-2101456" y="1745007"/>
                <a:ext cx="70337" cy="215778"/>
              </a:xfrm>
              <a:custGeom>
                <a:rect l="l" t="t" r="r" b="b"/>
                <a:pathLst>
                  <a:path w="1564" h="4798" extrusionOk="0">
                    <a:moveTo>
                      <a:pt x="1090" y="1"/>
                    </a:moveTo>
                    <a:cubicBezTo>
                      <a:pt x="729" y="545"/>
                      <a:pt x="460" y="1140"/>
                      <a:pt x="283" y="1769"/>
                    </a:cubicBezTo>
                    <a:lnTo>
                      <a:pt x="205" y="1939"/>
                    </a:lnTo>
                    <a:lnTo>
                      <a:pt x="205" y="2088"/>
                    </a:lnTo>
                    <a:cubicBezTo>
                      <a:pt x="0" y="3113"/>
                      <a:pt x="149" y="4040"/>
                      <a:pt x="694" y="4514"/>
                    </a:cubicBezTo>
                    <a:cubicBezTo>
                      <a:pt x="856" y="4656"/>
                      <a:pt x="1054" y="4755"/>
                      <a:pt x="1260" y="4797"/>
                    </a:cubicBezTo>
                    <a:lnTo>
                      <a:pt x="1564" y="4111"/>
                    </a:lnTo>
                    <a:cubicBezTo>
                      <a:pt x="1401" y="4076"/>
                      <a:pt x="1245" y="3998"/>
                      <a:pt x="1111" y="3892"/>
                    </a:cubicBezTo>
                    <a:cubicBezTo>
                      <a:pt x="679" y="3510"/>
                      <a:pt x="559" y="2774"/>
                      <a:pt x="722" y="1953"/>
                    </a:cubicBezTo>
                    <a:lnTo>
                      <a:pt x="800" y="1642"/>
                    </a:lnTo>
                    <a:cubicBezTo>
                      <a:pt x="941" y="1161"/>
                      <a:pt x="1146" y="708"/>
                      <a:pt x="1422" y="291"/>
                    </a:cubicBezTo>
                    <a:lnTo>
                      <a:pt x="10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073;p59"/>
              <p:cNvSpPr/>
              <p:nvPr/>
            </p:nvSpPr>
            <p:spPr>
              <a:xfrm>
                <a:off x="-2114498" y="1650070"/>
                <a:ext cx="275547" cy="316112"/>
              </a:xfrm>
              <a:custGeom>
                <a:rect l="l" t="t" r="r" b="b"/>
                <a:pathLst>
                  <a:path w="6127" h="7028" extrusionOk="0">
                    <a:moveTo>
                      <a:pt x="4258" y="83"/>
                    </a:moveTo>
                    <a:cubicBezTo>
                      <a:pt x="4592" y="83"/>
                      <a:pt x="4896" y="185"/>
                      <a:pt x="5143" y="400"/>
                    </a:cubicBezTo>
                    <a:cubicBezTo>
                      <a:pt x="6056" y="1199"/>
                      <a:pt x="5865" y="3244"/>
                      <a:pt x="4719" y="4963"/>
                    </a:cubicBezTo>
                    <a:cubicBezTo>
                      <a:pt x="3885" y="6209"/>
                      <a:pt x="2769" y="6945"/>
                      <a:pt x="1872" y="6945"/>
                    </a:cubicBezTo>
                    <a:cubicBezTo>
                      <a:pt x="1537" y="6945"/>
                      <a:pt x="1232" y="6843"/>
                      <a:pt x="984" y="6625"/>
                    </a:cubicBezTo>
                    <a:cubicBezTo>
                      <a:pt x="71" y="5826"/>
                      <a:pt x="262" y="3788"/>
                      <a:pt x="1408" y="2069"/>
                    </a:cubicBezTo>
                    <a:cubicBezTo>
                      <a:pt x="2248" y="817"/>
                      <a:pt x="3362" y="83"/>
                      <a:pt x="4258" y="83"/>
                    </a:cubicBezTo>
                    <a:close/>
                    <a:moveTo>
                      <a:pt x="4284" y="0"/>
                    </a:moveTo>
                    <a:cubicBezTo>
                      <a:pt x="3365" y="0"/>
                      <a:pt x="2223" y="757"/>
                      <a:pt x="1373" y="2034"/>
                    </a:cubicBezTo>
                    <a:cubicBezTo>
                      <a:pt x="198" y="3788"/>
                      <a:pt x="0" y="5882"/>
                      <a:pt x="934" y="6703"/>
                    </a:cubicBezTo>
                    <a:cubicBezTo>
                      <a:pt x="1188" y="6924"/>
                      <a:pt x="1499" y="7028"/>
                      <a:pt x="1841" y="7028"/>
                    </a:cubicBezTo>
                    <a:cubicBezTo>
                      <a:pt x="2761" y="7028"/>
                      <a:pt x="3906" y="6274"/>
                      <a:pt x="4761" y="4991"/>
                    </a:cubicBezTo>
                    <a:cubicBezTo>
                      <a:pt x="5936" y="3237"/>
                      <a:pt x="6127" y="1143"/>
                      <a:pt x="5193" y="329"/>
                    </a:cubicBezTo>
                    <a:cubicBezTo>
                      <a:pt x="4939" y="106"/>
                      <a:pt x="4627" y="0"/>
                      <a:pt x="4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074;p59"/>
              <p:cNvSpPr/>
              <p:nvPr/>
            </p:nvSpPr>
            <p:spPr>
              <a:xfrm>
                <a:off x="-2084276" y="1684833"/>
                <a:ext cx="215103" cy="246359"/>
              </a:xfrm>
              <a:custGeom>
                <a:rect l="l" t="t" r="r" b="b"/>
                <a:pathLst>
                  <a:path w="4783" h="5478" extrusionOk="0">
                    <a:moveTo>
                      <a:pt x="3325" y="81"/>
                    </a:moveTo>
                    <a:cubicBezTo>
                      <a:pt x="3584" y="81"/>
                      <a:pt x="3820" y="160"/>
                      <a:pt x="4011" y="327"/>
                    </a:cubicBezTo>
                    <a:cubicBezTo>
                      <a:pt x="4719" y="943"/>
                      <a:pt x="4570" y="2527"/>
                      <a:pt x="3679" y="3857"/>
                    </a:cubicBezTo>
                    <a:cubicBezTo>
                      <a:pt x="3029" y="4827"/>
                      <a:pt x="2165" y="5398"/>
                      <a:pt x="1471" y="5398"/>
                    </a:cubicBezTo>
                    <a:cubicBezTo>
                      <a:pt x="1212" y="5398"/>
                      <a:pt x="977" y="5319"/>
                      <a:pt x="786" y="5152"/>
                    </a:cubicBezTo>
                    <a:cubicBezTo>
                      <a:pt x="78" y="4529"/>
                      <a:pt x="220" y="2952"/>
                      <a:pt x="1118" y="1622"/>
                    </a:cubicBezTo>
                    <a:cubicBezTo>
                      <a:pt x="1763" y="652"/>
                      <a:pt x="2629" y="81"/>
                      <a:pt x="3325" y="81"/>
                    </a:cubicBezTo>
                    <a:close/>
                    <a:moveTo>
                      <a:pt x="3344" y="1"/>
                    </a:moveTo>
                    <a:cubicBezTo>
                      <a:pt x="2628" y="1"/>
                      <a:pt x="1738" y="586"/>
                      <a:pt x="1069" y="1579"/>
                    </a:cubicBezTo>
                    <a:cubicBezTo>
                      <a:pt x="156" y="2952"/>
                      <a:pt x="0" y="4586"/>
                      <a:pt x="729" y="5223"/>
                    </a:cubicBezTo>
                    <a:cubicBezTo>
                      <a:pt x="927" y="5396"/>
                      <a:pt x="1171" y="5478"/>
                      <a:pt x="1439" y="5478"/>
                    </a:cubicBezTo>
                    <a:cubicBezTo>
                      <a:pt x="2155" y="5478"/>
                      <a:pt x="3045" y="4891"/>
                      <a:pt x="3714" y="3893"/>
                    </a:cubicBezTo>
                    <a:cubicBezTo>
                      <a:pt x="4634" y="2520"/>
                      <a:pt x="4783" y="886"/>
                      <a:pt x="4054" y="256"/>
                    </a:cubicBezTo>
                    <a:cubicBezTo>
                      <a:pt x="3855" y="83"/>
                      <a:pt x="3612" y="1"/>
                      <a:pt x="3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075;p59"/>
              <p:cNvSpPr/>
              <p:nvPr/>
            </p:nvSpPr>
            <p:spPr>
              <a:xfrm>
                <a:off x="-2041957" y="1838235"/>
                <a:ext cx="156234" cy="123809"/>
              </a:xfrm>
              <a:custGeom>
                <a:rect l="l" t="t" r="r" b="b"/>
                <a:pathLst>
                  <a:path w="3474" h="2753" extrusionOk="0">
                    <a:moveTo>
                      <a:pt x="3063" y="1"/>
                    </a:moveTo>
                    <a:cubicBezTo>
                      <a:pt x="2979" y="170"/>
                      <a:pt x="2879" y="333"/>
                      <a:pt x="2773" y="489"/>
                    </a:cubicBezTo>
                    <a:cubicBezTo>
                      <a:pt x="2124" y="1463"/>
                      <a:pt x="1223" y="2074"/>
                      <a:pt x="489" y="2074"/>
                    </a:cubicBezTo>
                    <a:cubicBezTo>
                      <a:pt x="424" y="2074"/>
                      <a:pt x="360" y="2069"/>
                      <a:pt x="297" y="2059"/>
                    </a:cubicBezTo>
                    <a:lnTo>
                      <a:pt x="0" y="2731"/>
                    </a:lnTo>
                    <a:cubicBezTo>
                      <a:pt x="83" y="2745"/>
                      <a:pt x="167" y="2752"/>
                      <a:pt x="254" y="2752"/>
                    </a:cubicBezTo>
                    <a:cubicBezTo>
                      <a:pt x="1165" y="2752"/>
                      <a:pt x="2292" y="1986"/>
                      <a:pt x="3106" y="772"/>
                    </a:cubicBezTo>
                    <a:cubicBezTo>
                      <a:pt x="3233" y="574"/>
                      <a:pt x="3361" y="368"/>
                      <a:pt x="3474" y="156"/>
                    </a:cubicBezTo>
                    <a:lnTo>
                      <a:pt x="30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076;p59"/>
              <p:cNvSpPr/>
              <p:nvPr/>
            </p:nvSpPr>
            <p:spPr>
              <a:xfrm>
                <a:off x="-2491817" y="2432231"/>
                <a:ext cx="231339" cy="171525"/>
              </a:xfrm>
              <a:custGeom>
                <a:rect l="l" t="t" r="r" b="b"/>
                <a:pathLst>
                  <a:path w="5144" h="3814" extrusionOk="0">
                    <a:moveTo>
                      <a:pt x="5143" y="0"/>
                    </a:moveTo>
                    <a:lnTo>
                      <a:pt x="0" y="2972"/>
                    </a:lnTo>
                    <a:lnTo>
                      <a:pt x="0" y="3813"/>
                    </a:lnTo>
                    <a:lnTo>
                      <a:pt x="5143" y="842"/>
                    </a:lnTo>
                    <a:lnTo>
                      <a:pt x="51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077;p59"/>
              <p:cNvSpPr/>
              <p:nvPr/>
            </p:nvSpPr>
            <p:spPr>
              <a:xfrm>
                <a:off x="-2491817" y="2553432"/>
                <a:ext cx="21362" cy="50324"/>
              </a:xfrm>
              <a:custGeom>
                <a:rect l="l" t="t" r="r" b="b"/>
                <a:pathLst>
                  <a:path w="475" h="1119" extrusionOk="0">
                    <a:moveTo>
                      <a:pt x="474" y="1"/>
                    </a:moveTo>
                    <a:lnTo>
                      <a:pt x="0" y="277"/>
                    </a:lnTo>
                    <a:lnTo>
                      <a:pt x="0" y="1118"/>
                    </a:lnTo>
                    <a:lnTo>
                      <a:pt x="474" y="843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078;p59"/>
              <p:cNvSpPr/>
              <p:nvPr/>
            </p:nvSpPr>
            <p:spPr>
              <a:xfrm>
                <a:off x="-2280896" y="2310356"/>
                <a:ext cx="231653" cy="171525"/>
              </a:xfrm>
              <a:custGeom>
                <a:rect l="l" t="t" r="r" b="b"/>
                <a:pathLst>
                  <a:path w="5151" h="3814" extrusionOk="0">
                    <a:moveTo>
                      <a:pt x="5151" y="1"/>
                    </a:moveTo>
                    <a:lnTo>
                      <a:pt x="0" y="2972"/>
                    </a:lnTo>
                    <a:lnTo>
                      <a:pt x="0" y="3814"/>
                    </a:lnTo>
                    <a:lnTo>
                      <a:pt x="5151" y="843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079;p59"/>
              <p:cNvSpPr/>
              <p:nvPr/>
            </p:nvSpPr>
            <p:spPr>
              <a:xfrm>
                <a:off x="-2280896" y="2431602"/>
                <a:ext cx="21362" cy="50279"/>
              </a:xfrm>
              <a:custGeom>
                <a:rect l="l" t="t" r="r" b="b"/>
                <a:pathLst>
                  <a:path w="475" h="1118" extrusionOk="0">
                    <a:moveTo>
                      <a:pt x="474" y="0"/>
                    </a:moveTo>
                    <a:lnTo>
                      <a:pt x="0" y="276"/>
                    </a:lnTo>
                    <a:lnTo>
                      <a:pt x="0" y="1118"/>
                    </a:lnTo>
                    <a:lnTo>
                      <a:pt x="474" y="84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080;p59"/>
              <p:cNvSpPr/>
              <p:nvPr/>
            </p:nvSpPr>
            <p:spPr>
              <a:xfrm>
                <a:off x="-2069660" y="2188211"/>
                <a:ext cx="231339" cy="171840"/>
              </a:xfrm>
              <a:custGeom>
                <a:rect l="l" t="t" r="r" b="b"/>
                <a:pathLst>
                  <a:path w="5144" h="3821" extrusionOk="0">
                    <a:moveTo>
                      <a:pt x="5144" y="0"/>
                    </a:moveTo>
                    <a:lnTo>
                      <a:pt x="1" y="2979"/>
                    </a:lnTo>
                    <a:lnTo>
                      <a:pt x="1" y="3820"/>
                    </a:lnTo>
                    <a:lnTo>
                      <a:pt x="5144" y="849"/>
                    </a:lnTo>
                    <a:lnTo>
                      <a:pt x="51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081;p59"/>
              <p:cNvSpPr/>
              <p:nvPr/>
            </p:nvSpPr>
            <p:spPr>
              <a:xfrm>
                <a:off x="-2069660" y="2309726"/>
                <a:ext cx="21362" cy="50324"/>
              </a:xfrm>
              <a:custGeom>
                <a:rect l="l" t="t" r="r" b="b"/>
                <a:pathLst>
                  <a:path w="475" h="1119" extrusionOk="0">
                    <a:moveTo>
                      <a:pt x="475" y="1"/>
                    </a:moveTo>
                    <a:lnTo>
                      <a:pt x="1" y="277"/>
                    </a:lnTo>
                    <a:lnTo>
                      <a:pt x="1" y="1118"/>
                    </a:lnTo>
                    <a:lnTo>
                      <a:pt x="475" y="843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082;p59"/>
              <p:cNvSpPr/>
              <p:nvPr/>
            </p:nvSpPr>
            <p:spPr>
              <a:xfrm>
                <a:off x="-2496944" y="2291333"/>
                <a:ext cx="15021" cy="19248"/>
              </a:xfrm>
              <a:custGeom>
                <a:rect l="l" t="t" r="r" b="b"/>
                <a:pathLst>
                  <a:path w="334" h="428" extrusionOk="0">
                    <a:moveTo>
                      <a:pt x="242" y="0"/>
                    </a:moveTo>
                    <a:cubicBezTo>
                      <a:pt x="221" y="0"/>
                      <a:pt x="197" y="7"/>
                      <a:pt x="171" y="21"/>
                    </a:cubicBezTo>
                    <a:cubicBezTo>
                      <a:pt x="72" y="84"/>
                      <a:pt x="8" y="190"/>
                      <a:pt x="1" y="311"/>
                    </a:cubicBezTo>
                    <a:cubicBezTo>
                      <a:pt x="1" y="385"/>
                      <a:pt x="39" y="428"/>
                      <a:pt x="93" y="428"/>
                    </a:cubicBezTo>
                    <a:cubicBezTo>
                      <a:pt x="116" y="428"/>
                      <a:pt x="143" y="420"/>
                      <a:pt x="171" y="403"/>
                    </a:cubicBezTo>
                    <a:cubicBezTo>
                      <a:pt x="270" y="339"/>
                      <a:pt x="326" y="233"/>
                      <a:pt x="333" y="120"/>
                    </a:cubicBezTo>
                    <a:cubicBezTo>
                      <a:pt x="333" y="43"/>
                      <a:pt x="297" y="0"/>
                      <a:pt x="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083;p59"/>
              <p:cNvSpPr/>
              <p:nvPr/>
            </p:nvSpPr>
            <p:spPr>
              <a:xfrm>
                <a:off x="-2496944" y="2333112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47" y="0"/>
                    </a:moveTo>
                    <a:cubicBezTo>
                      <a:pt x="224" y="0"/>
                      <a:pt x="198" y="8"/>
                      <a:pt x="171" y="25"/>
                    </a:cubicBezTo>
                    <a:cubicBezTo>
                      <a:pt x="72" y="89"/>
                      <a:pt x="8" y="195"/>
                      <a:pt x="1" y="308"/>
                    </a:cubicBezTo>
                    <a:cubicBezTo>
                      <a:pt x="1" y="385"/>
                      <a:pt x="41" y="428"/>
                      <a:pt x="98" y="428"/>
                    </a:cubicBezTo>
                    <a:cubicBezTo>
                      <a:pt x="120" y="428"/>
                      <a:pt x="145" y="421"/>
                      <a:pt x="171" y="407"/>
                    </a:cubicBezTo>
                    <a:cubicBezTo>
                      <a:pt x="270" y="344"/>
                      <a:pt x="326" y="238"/>
                      <a:pt x="333" y="117"/>
                    </a:cubicBezTo>
                    <a:cubicBezTo>
                      <a:pt x="333" y="43"/>
                      <a:pt x="299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084;p59"/>
              <p:cNvSpPr/>
              <p:nvPr/>
            </p:nvSpPr>
            <p:spPr>
              <a:xfrm>
                <a:off x="-2137434" y="2083874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36" y="1"/>
                    </a:moveTo>
                    <a:cubicBezTo>
                      <a:pt x="214" y="1"/>
                      <a:pt x="190" y="7"/>
                      <a:pt x="164" y="21"/>
                    </a:cubicBezTo>
                    <a:cubicBezTo>
                      <a:pt x="65" y="85"/>
                      <a:pt x="8" y="191"/>
                      <a:pt x="1" y="311"/>
                    </a:cubicBezTo>
                    <a:cubicBezTo>
                      <a:pt x="1" y="385"/>
                      <a:pt x="39" y="428"/>
                      <a:pt x="91" y="428"/>
                    </a:cubicBezTo>
                    <a:cubicBezTo>
                      <a:pt x="113" y="428"/>
                      <a:pt x="138" y="420"/>
                      <a:pt x="164" y="403"/>
                    </a:cubicBezTo>
                    <a:cubicBezTo>
                      <a:pt x="263" y="340"/>
                      <a:pt x="326" y="233"/>
                      <a:pt x="333" y="120"/>
                    </a:cubicBezTo>
                    <a:cubicBezTo>
                      <a:pt x="333" y="44"/>
                      <a:pt x="293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085;p59"/>
              <p:cNvSpPr/>
              <p:nvPr/>
            </p:nvSpPr>
            <p:spPr>
              <a:xfrm>
                <a:off x="-2137434" y="2125879"/>
                <a:ext cx="15021" cy="19293"/>
              </a:xfrm>
              <a:custGeom>
                <a:rect l="l" t="t" r="r" b="b"/>
                <a:pathLst>
                  <a:path w="334" h="429" extrusionOk="0">
                    <a:moveTo>
                      <a:pt x="236" y="0"/>
                    </a:moveTo>
                    <a:cubicBezTo>
                      <a:pt x="214" y="0"/>
                      <a:pt x="190" y="7"/>
                      <a:pt x="164" y="21"/>
                    </a:cubicBezTo>
                    <a:cubicBezTo>
                      <a:pt x="65" y="85"/>
                      <a:pt x="8" y="191"/>
                      <a:pt x="1" y="311"/>
                    </a:cubicBezTo>
                    <a:cubicBezTo>
                      <a:pt x="1" y="385"/>
                      <a:pt x="39" y="428"/>
                      <a:pt x="91" y="428"/>
                    </a:cubicBezTo>
                    <a:cubicBezTo>
                      <a:pt x="113" y="428"/>
                      <a:pt x="138" y="420"/>
                      <a:pt x="164" y="403"/>
                    </a:cubicBezTo>
                    <a:cubicBezTo>
                      <a:pt x="263" y="339"/>
                      <a:pt x="326" y="233"/>
                      <a:pt x="333" y="120"/>
                    </a:cubicBezTo>
                    <a:cubicBezTo>
                      <a:pt x="333" y="44"/>
                      <a:pt x="293" y="0"/>
                      <a:pt x="2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086;p59"/>
              <p:cNvSpPr/>
              <p:nvPr/>
            </p:nvSpPr>
            <p:spPr>
              <a:xfrm>
                <a:off x="-2464789" y="2147780"/>
                <a:ext cx="228145" cy="148004"/>
              </a:xfrm>
              <a:custGeom>
                <a:rect l="l" t="t" r="r" b="b"/>
                <a:pathLst>
                  <a:path w="5073" h="3290" extrusionOk="0">
                    <a:moveTo>
                      <a:pt x="5073" y="1"/>
                    </a:moveTo>
                    <a:lnTo>
                      <a:pt x="4478" y="348"/>
                    </a:lnTo>
                    <a:lnTo>
                      <a:pt x="4478" y="418"/>
                    </a:lnTo>
                    <a:lnTo>
                      <a:pt x="5073" y="72"/>
                    </a:lnTo>
                    <a:lnTo>
                      <a:pt x="5073" y="1"/>
                    </a:lnTo>
                    <a:close/>
                    <a:moveTo>
                      <a:pt x="5002" y="333"/>
                    </a:moveTo>
                    <a:lnTo>
                      <a:pt x="4323" y="722"/>
                    </a:lnTo>
                    <a:lnTo>
                      <a:pt x="4323" y="793"/>
                    </a:lnTo>
                    <a:lnTo>
                      <a:pt x="5002" y="404"/>
                    </a:lnTo>
                    <a:lnTo>
                      <a:pt x="5002" y="333"/>
                    </a:lnTo>
                    <a:close/>
                    <a:moveTo>
                      <a:pt x="4394" y="390"/>
                    </a:moveTo>
                    <a:lnTo>
                      <a:pt x="3304" y="1020"/>
                    </a:lnTo>
                    <a:lnTo>
                      <a:pt x="3304" y="1090"/>
                    </a:lnTo>
                    <a:lnTo>
                      <a:pt x="4394" y="468"/>
                    </a:lnTo>
                    <a:lnTo>
                      <a:pt x="4394" y="390"/>
                    </a:lnTo>
                    <a:close/>
                    <a:moveTo>
                      <a:pt x="4238" y="772"/>
                    </a:moveTo>
                    <a:lnTo>
                      <a:pt x="3757" y="1048"/>
                    </a:lnTo>
                    <a:lnTo>
                      <a:pt x="3757" y="1126"/>
                    </a:lnTo>
                    <a:lnTo>
                      <a:pt x="4238" y="843"/>
                    </a:lnTo>
                    <a:lnTo>
                      <a:pt x="4238" y="772"/>
                    </a:lnTo>
                    <a:close/>
                    <a:moveTo>
                      <a:pt x="3219" y="1069"/>
                    </a:moveTo>
                    <a:lnTo>
                      <a:pt x="2745" y="1345"/>
                    </a:lnTo>
                    <a:lnTo>
                      <a:pt x="2745" y="1416"/>
                    </a:lnTo>
                    <a:lnTo>
                      <a:pt x="3219" y="1140"/>
                    </a:lnTo>
                    <a:lnTo>
                      <a:pt x="3219" y="1069"/>
                    </a:lnTo>
                    <a:close/>
                    <a:moveTo>
                      <a:pt x="3672" y="1097"/>
                    </a:moveTo>
                    <a:lnTo>
                      <a:pt x="2774" y="1621"/>
                    </a:lnTo>
                    <a:lnTo>
                      <a:pt x="2774" y="1692"/>
                    </a:lnTo>
                    <a:lnTo>
                      <a:pt x="3672" y="1168"/>
                    </a:lnTo>
                    <a:lnTo>
                      <a:pt x="3672" y="1097"/>
                    </a:lnTo>
                    <a:close/>
                    <a:moveTo>
                      <a:pt x="2660" y="1395"/>
                    </a:moveTo>
                    <a:lnTo>
                      <a:pt x="2059" y="1741"/>
                    </a:lnTo>
                    <a:lnTo>
                      <a:pt x="2059" y="1812"/>
                    </a:lnTo>
                    <a:lnTo>
                      <a:pt x="2660" y="1465"/>
                    </a:lnTo>
                    <a:lnTo>
                      <a:pt x="2660" y="1395"/>
                    </a:lnTo>
                    <a:close/>
                    <a:moveTo>
                      <a:pt x="2689" y="1670"/>
                    </a:moveTo>
                    <a:lnTo>
                      <a:pt x="1613" y="2293"/>
                    </a:lnTo>
                    <a:lnTo>
                      <a:pt x="1613" y="2364"/>
                    </a:lnTo>
                    <a:lnTo>
                      <a:pt x="2689" y="1741"/>
                    </a:lnTo>
                    <a:lnTo>
                      <a:pt x="2689" y="1670"/>
                    </a:lnTo>
                    <a:close/>
                    <a:moveTo>
                      <a:pt x="1974" y="1784"/>
                    </a:moveTo>
                    <a:lnTo>
                      <a:pt x="602" y="2583"/>
                    </a:lnTo>
                    <a:lnTo>
                      <a:pt x="602" y="2654"/>
                    </a:lnTo>
                    <a:lnTo>
                      <a:pt x="1974" y="1861"/>
                    </a:lnTo>
                    <a:lnTo>
                      <a:pt x="1974" y="1784"/>
                    </a:lnTo>
                    <a:close/>
                    <a:moveTo>
                      <a:pt x="517" y="2633"/>
                    </a:moveTo>
                    <a:lnTo>
                      <a:pt x="7" y="2923"/>
                    </a:lnTo>
                    <a:lnTo>
                      <a:pt x="7" y="3000"/>
                    </a:lnTo>
                    <a:lnTo>
                      <a:pt x="517" y="2703"/>
                    </a:lnTo>
                    <a:lnTo>
                      <a:pt x="517" y="2633"/>
                    </a:lnTo>
                    <a:close/>
                    <a:moveTo>
                      <a:pt x="1528" y="2335"/>
                    </a:moveTo>
                    <a:lnTo>
                      <a:pt x="0" y="3220"/>
                    </a:lnTo>
                    <a:lnTo>
                      <a:pt x="0" y="3290"/>
                    </a:lnTo>
                    <a:lnTo>
                      <a:pt x="1528" y="2406"/>
                    </a:lnTo>
                    <a:lnTo>
                      <a:pt x="1528" y="23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087;p59"/>
              <p:cNvSpPr/>
              <p:nvPr/>
            </p:nvSpPr>
            <p:spPr>
              <a:xfrm>
                <a:off x="-2465103" y="2178677"/>
                <a:ext cx="243751" cy="156549"/>
              </a:xfrm>
              <a:custGeom>
                <a:rect l="l" t="t" r="r" b="b"/>
                <a:pathLst>
                  <a:path w="5420" h="3480" extrusionOk="0">
                    <a:moveTo>
                      <a:pt x="5419" y="0"/>
                    </a:moveTo>
                    <a:lnTo>
                      <a:pt x="4839" y="333"/>
                    </a:lnTo>
                    <a:lnTo>
                      <a:pt x="4839" y="403"/>
                    </a:lnTo>
                    <a:lnTo>
                      <a:pt x="5419" y="71"/>
                    </a:lnTo>
                    <a:lnTo>
                      <a:pt x="5419" y="0"/>
                    </a:lnTo>
                    <a:close/>
                    <a:moveTo>
                      <a:pt x="4754" y="382"/>
                    </a:moveTo>
                    <a:lnTo>
                      <a:pt x="3764" y="955"/>
                    </a:lnTo>
                    <a:lnTo>
                      <a:pt x="3764" y="1026"/>
                    </a:lnTo>
                    <a:lnTo>
                      <a:pt x="4754" y="453"/>
                    </a:lnTo>
                    <a:lnTo>
                      <a:pt x="4754" y="382"/>
                    </a:lnTo>
                    <a:close/>
                    <a:moveTo>
                      <a:pt x="5037" y="502"/>
                    </a:moveTo>
                    <a:lnTo>
                      <a:pt x="3955" y="1132"/>
                    </a:lnTo>
                    <a:lnTo>
                      <a:pt x="3955" y="1203"/>
                    </a:lnTo>
                    <a:lnTo>
                      <a:pt x="5037" y="573"/>
                    </a:lnTo>
                    <a:lnTo>
                      <a:pt x="5037" y="502"/>
                    </a:lnTo>
                    <a:close/>
                    <a:moveTo>
                      <a:pt x="3870" y="1182"/>
                    </a:moveTo>
                    <a:lnTo>
                      <a:pt x="3389" y="1457"/>
                    </a:lnTo>
                    <a:lnTo>
                      <a:pt x="3389" y="1528"/>
                    </a:lnTo>
                    <a:lnTo>
                      <a:pt x="3870" y="1252"/>
                    </a:lnTo>
                    <a:lnTo>
                      <a:pt x="3870" y="1182"/>
                    </a:lnTo>
                    <a:close/>
                    <a:moveTo>
                      <a:pt x="3686" y="1005"/>
                    </a:moveTo>
                    <a:lnTo>
                      <a:pt x="2788" y="1521"/>
                    </a:lnTo>
                    <a:lnTo>
                      <a:pt x="2788" y="1592"/>
                    </a:lnTo>
                    <a:lnTo>
                      <a:pt x="3686" y="1075"/>
                    </a:lnTo>
                    <a:lnTo>
                      <a:pt x="3686" y="1005"/>
                    </a:lnTo>
                    <a:close/>
                    <a:moveTo>
                      <a:pt x="3304" y="1507"/>
                    </a:moveTo>
                    <a:lnTo>
                      <a:pt x="2703" y="1847"/>
                    </a:lnTo>
                    <a:lnTo>
                      <a:pt x="2703" y="1924"/>
                    </a:lnTo>
                    <a:lnTo>
                      <a:pt x="3304" y="1578"/>
                    </a:lnTo>
                    <a:lnTo>
                      <a:pt x="3304" y="1507"/>
                    </a:lnTo>
                    <a:close/>
                    <a:moveTo>
                      <a:pt x="2696" y="1571"/>
                    </a:moveTo>
                    <a:lnTo>
                      <a:pt x="1620" y="2186"/>
                    </a:lnTo>
                    <a:lnTo>
                      <a:pt x="1620" y="2257"/>
                    </a:lnTo>
                    <a:lnTo>
                      <a:pt x="2696" y="1641"/>
                    </a:lnTo>
                    <a:lnTo>
                      <a:pt x="2696" y="1571"/>
                    </a:lnTo>
                    <a:close/>
                    <a:moveTo>
                      <a:pt x="2625" y="1896"/>
                    </a:moveTo>
                    <a:lnTo>
                      <a:pt x="1245" y="2695"/>
                    </a:lnTo>
                    <a:lnTo>
                      <a:pt x="1245" y="2766"/>
                    </a:lnTo>
                    <a:lnTo>
                      <a:pt x="2625" y="1974"/>
                    </a:lnTo>
                    <a:lnTo>
                      <a:pt x="2625" y="1896"/>
                    </a:lnTo>
                    <a:close/>
                    <a:moveTo>
                      <a:pt x="1543" y="2236"/>
                    </a:moveTo>
                    <a:lnTo>
                      <a:pt x="7" y="3120"/>
                    </a:lnTo>
                    <a:lnTo>
                      <a:pt x="7" y="3198"/>
                    </a:lnTo>
                    <a:lnTo>
                      <a:pt x="1543" y="2313"/>
                    </a:lnTo>
                    <a:lnTo>
                      <a:pt x="1543" y="2236"/>
                    </a:lnTo>
                    <a:close/>
                    <a:moveTo>
                      <a:pt x="1161" y="2745"/>
                    </a:moveTo>
                    <a:lnTo>
                      <a:pt x="0" y="3410"/>
                    </a:lnTo>
                    <a:lnTo>
                      <a:pt x="0" y="3481"/>
                    </a:lnTo>
                    <a:lnTo>
                      <a:pt x="1161" y="2816"/>
                    </a:lnTo>
                    <a:lnTo>
                      <a:pt x="1161" y="27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088;p59"/>
              <p:cNvSpPr/>
              <p:nvPr/>
            </p:nvSpPr>
            <p:spPr>
              <a:xfrm>
                <a:off x="-2105593" y="1939738"/>
                <a:ext cx="228145" cy="147960"/>
              </a:xfrm>
              <a:custGeom>
                <a:rect l="l" t="t" r="r" b="b"/>
                <a:pathLst>
                  <a:path w="5073" h="3290" extrusionOk="0">
                    <a:moveTo>
                      <a:pt x="5073" y="0"/>
                    </a:moveTo>
                    <a:lnTo>
                      <a:pt x="4478" y="347"/>
                    </a:lnTo>
                    <a:lnTo>
                      <a:pt x="4478" y="418"/>
                    </a:lnTo>
                    <a:lnTo>
                      <a:pt x="5073" y="71"/>
                    </a:lnTo>
                    <a:lnTo>
                      <a:pt x="5073" y="0"/>
                    </a:lnTo>
                    <a:close/>
                    <a:moveTo>
                      <a:pt x="4394" y="389"/>
                    </a:moveTo>
                    <a:lnTo>
                      <a:pt x="3311" y="1012"/>
                    </a:lnTo>
                    <a:lnTo>
                      <a:pt x="3311" y="1090"/>
                    </a:lnTo>
                    <a:lnTo>
                      <a:pt x="4394" y="460"/>
                    </a:lnTo>
                    <a:lnTo>
                      <a:pt x="4394" y="389"/>
                    </a:lnTo>
                    <a:close/>
                    <a:moveTo>
                      <a:pt x="3226" y="1068"/>
                    </a:moveTo>
                    <a:lnTo>
                      <a:pt x="2745" y="1344"/>
                    </a:lnTo>
                    <a:lnTo>
                      <a:pt x="2745" y="1415"/>
                    </a:lnTo>
                    <a:lnTo>
                      <a:pt x="3226" y="1139"/>
                    </a:lnTo>
                    <a:lnTo>
                      <a:pt x="3226" y="1068"/>
                    </a:lnTo>
                    <a:close/>
                    <a:moveTo>
                      <a:pt x="3672" y="1090"/>
                    </a:moveTo>
                    <a:lnTo>
                      <a:pt x="2774" y="1613"/>
                    </a:lnTo>
                    <a:lnTo>
                      <a:pt x="2774" y="1684"/>
                    </a:lnTo>
                    <a:lnTo>
                      <a:pt x="3672" y="1160"/>
                    </a:lnTo>
                    <a:lnTo>
                      <a:pt x="3672" y="1090"/>
                    </a:lnTo>
                    <a:close/>
                    <a:moveTo>
                      <a:pt x="2660" y="1394"/>
                    </a:moveTo>
                    <a:lnTo>
                      <a:pt x="2059" y="1741"/>
                    </a:lnTo>
                    <a:lnTo>
                      <a:pt x="2059" y="1811"/>
                    </a:lnTo>
                    <a:lnTo>
                      <a:pt x="2660" y="1465"/>
                    </a:lnTo>
                    <a:lnTo>
                      <a:pt x="2660" y="1394"/>
                    </a:lnTo>
                    <a:close/>
                    <a:moveTo>
                      <a:pt x="2689" y="1663"/>
                    </a:moveTo>
                    <a:lnTo>
                      <a:pt x="1613" y="2278"/>
                    </a:lnTo>
                    <a:lnTo>
                      <a:pt x="1613" y="2356"/>
                    </a:lnTo>
                    <a:lnTo>
                      <a:pt x="2689" y="1733"/>
                    </a:lnTo>
                    <a:lnTo>
                      <a:pt x="2689" y="1663"/>
                    </a:lnTo>
                    <a:close/>
                    <a:moveTo>
                      <a:pt x="1974" y="1790"/>
                    </a:moveTo>
                    <a:lnTo>
                      <a:pt x="602" y="2582"/>
                    </a:lnTo>
                    <a:lnTo>
                      <a:pt x="602" y="2653"/>
                    </a:lnTo>
                    <a:lnTo>
                      <a:pt x="1974" y="1861"/>
                    </a:lnTo>
                    <a:lnTo>
                      <a:pt x="1974" y="1790"/>
                    </a:lnTo>
                    <a:close/>
                    <a:moveTo>
                      <a:pt x="517" y="2632"/>
                    </a:moveTo>
                    <a:lnTo>
                      <a:pt x="15" y="2922"/>
                    </a:lnTo>
                    <a:lnTo>
                      <a:pt x="15" y="3000"/>
                    </a:lnTo>
                    <a:lnTo>
                      <a:pt x="517" y="2703"/>
                    </a:lnTo>
                    <a:lnTo>
                      <a:pt x="517" y="2632"/>
                    </a:lnTo>
                    <a:close/>
                    <a:moveTo>
                      <a:pt x="1528" y="2335"/>
                    </a:moveTo>
                    <a:lnTo>
                      <a:pt x="0" y="3219"/>
                    </a:lnTo>
                    <a:lnTo>
                      <a:pt x="0" y="3290"/>
                    </a:lnTo>
                    <a:lnTo>
                      <a:pt x="1528" y="2406"/>
                    </a:lnTo>
                    <a:lnTo>
                      <a:pt x="1528" y="23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089;p59"/>
              <p:cNvSpPr/>
              <p:nvPr/>
            </p:nvSpPr>
            <p:spPr>
              <a:xfrm>
                <a:off x="-1951922" y="2001125"/>
                <a:ext cx="40430" cy="26759"/>
              </a:xfrm>
              <a:custGeom>
                <a:rect l="l" t="t" r="r" b="b"/>
                <a:pathLst>
                  <a:path w="899" h="595" extrusionOk="0">
                    <a:moveTo>
                      <a:pt x="899" y="1"/>
                    </a:moveTo>
                    <a:lnTo>
                      <a:pt x="0" y="524"/>
                    </a:lnTo>
                    <a:lnTo>
                      <a:pt x="0" y="595"/>
                    </a:lnTo>
                    <a:lnTo>
                      <a:pt x="899" y="78"/>
                    </a:lnTo>
                    <a:lnTo>
                      <a:pt x="8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090;p59"/>
              <p:cNvSpPr/>
              <p:nvPr/>
            </p:nvSpPr>
            <p:spPr>
              <a:xfrm>
                <a:off x="-2000313" y="2049785"/>
                <a:ext cx="26804" cy="18843"/>
              </a:xfrm>
              <a:custGeom>
                <a:rect l="l" t="t" r="r" b="b"/>
                <a:pathLst>
                  <a:path w="596" h="419" extrusionOk="0">
                    <a:moveTo>
                      <a:pt x="595" y="1"/>
                    </a:moveTo>
                    <a:lnTo>
                      <a:pt x="1" y="348"/>
                    </a:lnTo>
                    <a:lnTo>
                      <a:pt x="1" y="418"/>
                    </a:lnTo>
                    <a:lnTo>
                      <a:pt x="595" y="72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091;p59"/>
              <p:cNvSpPr/>
              <p:nvPr/>
            </p:nvSpPr>
            <p:spPr>
              <a:xfrm>
                <a:off x="-2004090" y="2026894"/>
                <a:ext cx="48390" cy="31211"/>
              </a:xfrm>
              <a:custGeom>
                <a:rect l="l" t="t" r="r" b="b"/>
                <a:pathLst>
                  <a:path w="1076" h="694" extrusionOk="0">
                    <a:moveTo>
                      <a:pt x="1075" y="1"/>
                    </a:moveTo>
                    <a:lnTo>
                      <a:pt x="0" y="623"/>
                    </a:lnTo>
                    <a:lnTo>
                      <a:pt x="0" y="694"/>
                    </a:lnTo>
                    <a:lnTo>
                      <a:pt x="1075" y="71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092;p59"/>
              <p:cNvSpPr/>
              <p:nvPr/>
            </p:nvSpPr>
            <p:spPr>
              <a:xfrm>
                <a:off x="-1969731" y="2023386"/>
                <a:ext cx="41690" cy="27433"/>
              </a:xfrm>
              <a:custGeom>
                <a:rect l="l" t="t" r="r" b="b"/>
                <a:pathLst>
                  <a:path w="926" h="610" extrusionOk="0">
                    <a:moveTo>
                      <a:pt x="927" y="1"/>
                    </a:moveTo>
                    <a:lnTo>
                      <a:pt x="0" y="538"/>
                    </a:lnTo>
                    <a:lnTo>
                      <a:pt x="0" y="609"/>
                    </a:lnTo>
                    <a:lnTo>
                      <a:pt x="927" y="7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093;p59"/>
              <p:cNvSpPr/>
              <p:nvPr/>
            </p:nvSpPr>
            <p:spPr>
              <a:xfrm>
                <a:off x="-2105593" y="2056801"/>
                <a:ext cx="97725" cy="59858"/>
              </a:xfrm>
              <a:custGeom>
                <a:rect l="l" t="t" r="r" b="b"/>
                <a:pathLst>
                  <a:path w="2173" h="1331" extrusionOk="0">
                    <a:moveTo>
                      <a:pt x="2172" y="1"/>
                    </a:moveTo>
                    <a:lnTo>
                      <a:pt x="0" y="1260"/>
                    </a:lnTo>
                    <a:lnTo>
                      <a:pt x="0" y="1331"/>
                    </a:lnTo>
                    <a:lnTo>
                      <a:pt x="2172" y="78"/>
                    </a:lnTo>
                    <a:lnTo>
                      <a:pt x="21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094;p59"/>
              <p:cNvSpPr/>
              <p:nvPr/>
            </p:nvSpPr>
            <p:spPr>
              <a:xfrm>
                <a:off x="-1907714" y="1986509"/>
                <a:ext cx="21677" cy="15920"/>
              </a:xfrm>
              <a:custGeom>
                <a:rect l="l" t="t" r="r" b="b"/>
                <a:pathLst>
                  <a:path w="482" h="354" extrusionOk="0">
                    <a:moveTo>
                      <a:pt x="482" y="0"/>
                    </a:moveTo>
                    <a:lnTo>
                      <a:pt x="1" y="283"/>
                    </a:lnTo>
                    <a:lnTo>
                      <a:pt x="1" y="354"/>
                    </a:lnTo>
                    <a:lnTo>
                      <a:pt x="482" y="71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095;p59"/>
              <p:cNvSpPr/>
              <p:nvPr/>
            </p:nvSpPr>
            <p:spPr>
              <a:xfrm>
                <a:off x="-2104964" y="2105461"/>
                <a:ext cx="35034" cy="23611"/>
              </a:xfrm>
              <a:custGeom>
                <a:rect l="l" t="t" r="r" b="b"/>
                <a:pathLst>
                  <a:path w="779" h="525" extrusionOk="0">
                    <a:moveTo>
                      <a:pt x="779" y="1"/>
                    </a:moveTo>
                    <a:lnTo>
                      <a:pt x="1" y="454"/>
                    </a:lnTo>
                    <a:lnTo>
                      <a:pt x="1" y="524"/>
                    </a:lnTo>
                    <a:lnTo>
                      <a:pt x="779" y="72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096;p59"/>
              <p:cNvSpPr/>
              <p:nvPr/>
            </p:nvSpPr>
            <p:spPr>
              <a:xfrm>
                <a:off x="-2066152" y="2067639"/>
                <a:ext cx="62107" cy="38856"/>
              </a:xfrm>
              <a:custGeom>
                <a:rect l="l" t="t" r="r" b="b"/>
                <a:pathLst>
                  <a:path w="1381" h="864" extrusionOk="0">
                    <a:moveTo>
                      <a:pt x="1380" y="0"/>
                    </a:moveTo>
                    <a:lnTo>
                      <a:pt x="1" y="792"/>
                    </a:lnTo>
                    <a:lnTo>
                      <a:pt x="1" y="863"/>
                    </a:lnTo>
                    <a:lnTo>
                      <a:pt x="1380" y="71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097;p59"/>
              <p:cNvSpPr/>
              <p:nvPr/>
            </p:nvSpPr>
            <p:spPr>
              <a:xfrm>
                <a:off x="-1882260" y="1973782"/>
                <a:ext cx="18169" cy="14031"/>
              </a:xfrm>
              <a:custGeom>
                <a:rect l="l" t="t" r="r" b="b"/>
                <a:pathLst>
                  <a:path w="403" h="312" extrusionOk="0">
                    <a:moveTo>
                      <a:pt x="404" y="0"/>
                    </a:moveTo>
                    <a:lnTo>
                      <a:pt x="1" y="234"/>
                    </a:lnTo>
                    <a:lnTo>
                      <a:pt x="1" y="311"/>
                    </a:lnTo>
                    <a:lnTo>
                      <a:pt x="404" y="7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098;p59"/>
              <p:cNvSpPr/>
              <p:nvPr/>
            </p:nvSpPr>
            <p:spPr>
              <a:xfrm>
                <a:off x="-2492806" y="1514343"/>
                <a:ext cx="652911" cy="457550"/>
              </a:xfrm>
              <a:custGeom>
                <a:rect l="l" t="t" r="r" b="b"/>
                <a:pathLst>
                  <a:path w="14518" h="10174" extrusionOk="0">
                    <a:moveTo>
                      <a:pt x="14517" y="560"/>
                    </a:moveTo>
                    <a:lnTo>
                      <a:pt x="13336" y="1239"/>
                    </a:lnTo>
                    <a:lnTo>
                      <a:pt x="13336" y="1345"/>
                    </a:lnTo>
                    <a:lnTo>
                      <a:pt x="14517" y="659"/>
                    </a:lnTo>
                    <a:lnTo>
                      <a:pt x="14517" y="560"/>
                    </a:lnTo>
                    <a:close/>
                    <a:moveTo>
                      <a:pt x="14517" y="1"/>
                    </a:moveTo>
                    <a:lnTo>
                      <a:pt x="11277" y="1876"/>
                    </a:lnTo>
                    <a:lnTo>
                      <a:pt x="11277" y="1967"/>
                    </a:lnTo>
                    <a:lnTo>
                      <a:pt x="14517" y="100"/>
                    </a:lnTo>
                    <a:lnTo>
                      <a:pt x="14517" y="1"/>
                    </a:lnTo>
                    <a:close/>
                    <a:moveTo>
                      <a:pt x="13173" y="1331"/>
                    </a:moveTo>
                    <a:lnTo>
                      <a:pt x="11723" y="2166"/>
                    </a:lnTo>
                    <a:lnTo>
                      <a:pt x="11723" y="2272"/>
                    </a:lnTo>
                    <a:lnTo>
                      <a:pt x="13173" y="1437"/>
                    </a:lnTo>
                    <a:lnTo>
                      <a:pt x="13173" y="1331"/>
                    </a:lnTo>
                    <a:close/>
                    <a:moveTo>
                      <a:pt x="11560" y="2265"/>
                    </a:moveTo>
                    <a:lnTo>
                      <a:pt x="10740" y="2739"/>
                    </a:lnTo>
                    <a:lnTo>
                      <a:pt x="10740" y="2838"/>
                    </a:lnTo>
                    <a:lnTo>
                      <a:pt x="11560" y="2364"/>
                    </a:lnTo>
                    <a:lnTo>
                      <a:pt x="11560" y="2265"/>
                    </a:lnTo>
                    <a:close/>
                    <a:moveTo>
                      <a:pt x="11115" y="1960"/>
                    </a:moveTo>
                    <a:lnTo>
                      <a:pt x="9672" y="2795"/>
                    </a:lnTo>
                    <a:lnTo>
                      <a:pt x="9672" y="2894"/>
                    </a:lnTo>
                    <a:lnTo>
                      <a:pt x="11115" y="2059"/>
                    </a:lnTo>
                    <a:lnTo>
                      <a:pt x="11115" y="1960"/>
                    </a:lnTo>
                    <a:close/>
                    <a:moveTo>
                      <a:pt x="10577" y="2831"/>
                    </a:moveTo>
                    <a:lnTo>
                      <a:pt x="9148" y="3658"/>
                    </a:lnTo>
                    <a:lnTo>
                      <a:pt x="9148" y="3757"/>
                    </a:lnTo>
                    <a:lnTo>
                      <a:pt x="10577" y="2937"/>
                    </a:lnTo>
                    <a:lnTo>
                      <a:pt x="10577" y="2831"/>
                    </a:lnTo>
                    <a:close/>
                    <a:moveTo>
                      <a:pt x="9509" y="2887"/>
                    </a:moveTo>
                    <a:lnTo>
                      <a:pt x="7931" y="3800"/>
                    </a:lnTo>
                    <a:lnTo>
                      <a:pt x="7931" y="3899"/>
                    </a:lnTo>
                    <a:lnTo>
                      <a:pt x="9509" y="2993"/>
                    </a:lnTo>
                    <a:lnTo>
                      <a:pt x="9509" y="2887"/>
                    </a:lnTo>
                    <a:close/>
                    <a:moveTo>
                      <a:pt x="7769" y="3892"/>
                    </a:moveTo>
                    <a:lnTo>
                      <a:pt x="7096" y="4281"/>
                    </a:lnTo>
                    <a:lnTo>
                      <a:pt x="7096" y="4387"/>
                    </a:lnTo>
                    <a:lnTo>
                      <a:pt x="7769" y="3998"/>
                    </a:lnTo>
                    <a:lnTo>
                      <a:pt x="7769" y="3892"/>
                    </a:lnTo>
                    <a:close/>
                    <a:moveTo>
                      <a:pt x="8985" y="3750"/>
                    </a:moveTo>
                    <a:lnTo>
                      <a:pt x="7691" y="4500"/>
                    </a:lnTo>
                    <a:lnTo>
                      <a:pt x="7691" y="4599"/>
                    </a:lnTo>
                    <a:lnTo>
                      <a:pt x="8985" y="3849"/>
                    </a:lnTo>
                    <a:lnTo>
                      <a:pt x="8985" y="3750"/>
                    </a:lnTo>
                    <a:close/>
                    <a:moveTo>
                      <a:pt x="6927" y="4373"/>
                    </a:moveTo>
                    <a:lnTo>
                      <a:pt x="6078" y="4868"/>
                    </a:lnTo>
                    <a:lnTo>
                      <a:pt x="6078" y="4967"/>
                    </a:lnTo>
                    <a:lnTo>
                      <a:pt x="6927" y="4479"/>
                    </a:lnTo>
                    <a:lnTo>
                      <a:pt x="6927" y="4373"/>
                    </a:lnTo>
                    <a:close/>
                    <a:moveTo>
                      <a:pt x="8419" y="4635"/>
                    </a:moveTo>
                    <a:lnTo>
                      <a:pt x="7570" y="5130"/>
                    </a:lnTo>
                    <a:lnTo>
                      <a:pt x="7570" y="5236"/>
                    </a:lnTo>
                    <a:lnTo>
                      <a:pt x="8419" y="4734"/>
                    </a:lnTo>
                    <a:lnTo>
                      <a:pt x="8419" y="4635"/>
                    </a:lnTo>
                    <a:close/>
                    <a:moveTo>
                      <a:pt x="7528" y="4599"/>
                    </a:moveTo>
                    <a:lnTo>
                      <a:pt x="5965" y="5498"/>
                    </a:lnTo>
                    <a:lnTo>
                      <a:pt x="5965" y="5597"/>
                    </a:lnTo>
                    <a:lnTo>
                      <a:pt x="7528" y="4698"/>
                    </a:lnTo>
                    <a:lnTo>
                      <a:pt x="7528" y="4599"/>
                    </a:lnTo>
                    <a:close/>
                    <a:moveTo>
                      <a:pt x="5915" y="4960"/>
                    </a:moveTo>
                    <a:lnTo>
                      <a:pt x="3906" y="6120"/>
                    </a:lnTo>
                    <a:lnTo>
                      <a:pt x="3906" y="6219"/>
                    </a:lnTo>
                    <a:lnTo>
                      <a:pt x="5915" y="5059"/>
                    </a:lnTo>
                    <a:lnTo>
                      <a:pt x="5915" y="4960"/>
                    </a:lnTo>
                    <a:close/>
                    <a:moveTo>
                      <a:pt x="7408" y="5222"/>
                    </a:moveTo>
                    <a:lnTo>
                      <a:pt x="5399" y="6382"/>
                    </a:lnTo>
                    <a:lnTo>
                      <a:pt x="5399" y="6481"/>
                    </a:lnTo>
                    <a:lnTo>
                      <a:pt x="7408" y="5321"/>
                    </a:lnTo>
                    <a:lnTo>
                      <a:pt x="7408" y="5222"/>
                    </a:lnTo>
                    <a:close/>
                    <a:moveTo>
                      <a:pt x="3750" y="6212"/>
                    </a:moveTo>
                    <a:lnTo>
                      <a:pt x="3375" y="6431"/>
                    </a:lnTo>
                    <a:lnTo>
                      <a:pt x="3375" y="6530"/>
                    </a:lnTo>
                    <a:lnTo>
                      <a:pt x="3750" y="6311"/>
                    </a:lnTo>
                    <a:lnTo>
                      <a:pt x="3750" y="6212"/>
                    </a:lnTo>
                    <a:close/>
                    <a:moveTo>
                      <a:pt x="5802" y="5590"/>
                    </a:moveTo>
                    <a:lnTo>
                      <a:pt x="4260" y="6481"/>
                    </a:lnTo>
                    <a:lnTo>
                      <a:pt x="4260" y="6580"/>
                    </a:lnTo>
                    <a:lnTo>
                      <a:pt x="5802" y="5689"/>
                    </a:lnTo>
                    <a:lnTo>
                      <a:pt x="5802" y="5590"/>
                    </a:lnTo>
                    <a:close/>
                    <a:moveTo>
                      <a:pt x="5236" y="6474"/>
                    </a:moveTo>
                    <a:lnTo>
                      <a:pt x="4868" y="6686"/>
                    </a:lnTo>
                    <a:lnTo>
                      <a:pt x="4868" y="6792"/>
                    </a:lnTo>
                    <a:lnTo>
                      <a:pt x="5236" y="6573"/>
                    </a:lnTo>
                    <a:lnTo>
                      <a:pt x="5236" y="6474"/>
                    </a:lnTo>
                    <a:close/>
                    <a:moveTo>
                      <a:pt x="6460" y="6347"/>
                    </a:moveTo>
                    <a:lnTo>
                      <a:pt x="4451" y="7507"/>
                    </a:lnTo>
                    <a:lnTo>
                      <a:pt x="4451" y="7613"/>
                    </a:lnTo>
                    <a:lnTo>
                      <a:pt x="6460" y="6453"/>
                    </a:lnTo>
                    <a:lnTo>
                      <a:pt x="6460" y="6347"/>
                    </a:lnTo>
                    <a:close/>
                    <a:moveTo>
                      <a:pt x="4097" y="6573"/>
                    </a:moveTo>
                    <a:lnTo>
                      <a:pt x="2116" y="7719"/>
                    </a:lnTo>
                    <a:lnTo>
                      <a:pt x="2116" y="7818"/>
                    </a:lnTo>
                    <a:lnTo>
                      <a:pt x="4097" y="6672"/>
                    </a:lnTo>
                    <a:lnTo>
                      <a:pt x="4097" y="6573"/>
                    </a:lnTo>
                    <a:close/>
                    <a:moveTo>
                      <a:pt x="3213" y="6523"/>
                    </a:moveTo>
                    <a:lnTo>
                      <a:pt x="1027" y="7783"/>
                    </a:lnTo>
                    <a:lnTo>
                      <a:pt x="1027" y="7889"/>
                    </a:lnTo>
                    <a:lnTo>
                      <a:pt x="3213" y="6622"/>
                    </a:lnTo>
                    <a:lnTo>
                      <a:pt x="3213" y="6523"/>
                    </a:lnTo>
                    <a:close/>
                    <a:moveTo>
                      <a:pt x="4295" y="7606"/>
                    </a:moveTo>
                    <a:lnTo>
                      <a:pt x="3920" y="7818"/>
                    </a:lnTo>
                    <a:lnTo>
                      <a:pt x="3920" y="7917"/>
                    </a:lnTo>
                    <a:lnTo>
                      <a:pt x="4295" y="7712"/>
                    </a:lnTo>
                    <a:lnTo>
                      <a:pt x="4295" y="7606"/>
                    </a:lnTo>
                    <a:close/>
                    <a:moveTo>
                      <a:pt x="4705" y="6778"/>
                    </a:moveTo>
                    <a:lnTo>
                      <a:pt x="2519" y="8044"/>
                    </a:lnTo>
                    <a:lnTo>
                      <a:pt x="2519" y="8143"/>
                    </a:lnTo>
                    <a:lnTo>
                      <a:pt x="4705" y="6884"/>
                    </a:lnTo>
                    <a:lnTo>
                      <a:pt x="4705" y="6778"/>
                    </a:lnTo>
                    <a:close/>
                    <a:moveTo>
                      <a:pt x="864" y="7875"/>
                    </a:moveTo>
                    <a:lnTo>
                      <a:pt x="8" y="8377"/>
                    </a:lnTo>
                    <a:lnTo>
                      <a:pt x="8" y="8476"/>
                    </a:lnTo>
                    <a:lnTo>
                      <a:pt x="864" y="7981"/>
                    </a:lnTo>
                    <a:lnTo>
                      <a:pt x="864" y="7875"/>
                    </a:lnTo>
                    <a:close/>
                    <a:moveTo>
                      <a:pt x="1953" y="7811"/>
                    </a:moveTo>
                    <a:lnTo>
                      <a:pt x="8" y="8936"/>
                    </a:lnTo>
                    <a:lnTo>
                      <a:pt x="8" y="9035"/>
                    </a:lnTo>
                    <a:lnTo>
                      <a:pt x="1953" y="7910"/>
                    </a:lnTo>
                    <a:lnTo>
                      <a:pt x="1953" y="7811"/>
                    </a:lnTo>
                    <a:close/>
                    <a:moveTo>
                      <a:pt x="3750" y="7910"/>
                    </a:moveTo>
                    <a:lnTo>
                      <a:pt x="1564" y="9169"/>
                    </a:lnTo>
                    <a:lnTo>
                      <a:pt x="1564" y="9275"/>
                    </a:lnTo>
                    <a:lnTo>
                      <a:pt x="3750" y="8009"/>
                    </a:lnTo>
                    <a:lnTo>
                      <a:pt x="3750" y="7910"/>
                    </a:lnTo>
                    <a:close/>
                    <a:moveTo>
                      <a:pt x="2357" y="8136"/>
                    </a:moveTo>
                    <a:lnTo>
                      <a:pt x="1" y="9495"/>
                    </a:lnTo>
                    <a:lnTo>
                      <a:pt x="1" y="9601"/>
                    </a:lnTo>
                    <a:lnTo>
                      <a:pt x="2357" y="8242"/>
                    </a:lnTo>
                    <a:lnTo>
                      <a:pt x="2357" y="8136"/>
                    </a:lnTo>
                    <a:close/>
                    <a:moveTo>
                      <a:pt x="1409" y="9268"/>
                    </a:moveTo>
                    <a:lnTo>
                      <a:pt x="8" y="10075"/>
                    </a:lnTo>
                    <a:lnTo>
                      <a:pt x="8" y="10174"/>
                    </a:lnTo>
                    <a:lnTo>
                      <a:pt x="1409" y="9367"/>
                    </a:lnTo>
                    <a:lnTo>
                      <a:pt x="1409" y="92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099;p59"/>
              <p:cNvSpPr/>
              <p:nvPr/>
            </p:nvSpPr>
            <p:spPr>
              <a:xfrm>
                <a:off x="-2037820" y="2291288"/>
                <a:ext cx="34719" cy="24555"/>
              </a:xfrm>
              <a:custGeom>
                <a:rect l="l" t="t" r="r" b="b"/>
                <a:pathLst>
                  <a:path w="772" h="546" extrusionOk="0">
                    <a:moveTo>
                      <a:pt x="771" y="0"/>
                    </a:moveTo>
                    <a:lnTo>
                      <a:pt x="0" y="453"/>
                    </a:lnTo>
                    <a:lnTo>
                      <a:pt x="0" y="545"/>
                    </a:lnTo>
                    <a:lnTo>
                      <a:pt x="771" y="99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100;p59"/>
              <p:cNvSpPr/>
              <p:nvPr/>
            </p:nvSpPr>
            <p:spPr>
              <a:xfrm>
                <a:off x="-1997434" y="2279820"/>
                <a:ext cx="14706" cy="12772"/>
              </a:xfrm>
              <a:custGeom>
                <a:rect l="l" t="t" r="r" b="b"/>
                <a:pathLst>
                  <a:path w="327" h="284" extrusionOk="0">
                    <a:moveTo>
                      <a:pt x="326" y="1"/>
                    </a:moveTo>
                    <a:lnTo>
                      <a:pt x="1" y="185"/>
                    </a:lnTo>
                    <a:lnTo>
                      <a:pt x="1" y="284"/>
                    </a:lnTo>
                    <a:lnTo>
                      <a:pt x="326" y="93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101;p59"/>
              <p:cNvSpPr/>
              <p:nvPr/>
            </p:nvSpPr>
            <p:spPr>
              <a:xfrm>
                <a:off x="-2037820" y="2318946"/>
                <a:ext cx="19113" cy="15336"/>
              </a:xfrm>
              <a:custGeom>
                <a:rect l="l" t="t" r="r" b="b"/>
                <a:pathLst>
                  <a:path w="425" h="341" extrusionOk="0">
                    <a:moveTo>
                      <a:pt x="425" y="1"/>
                    </a:moveTo>
                    <a:lnTo>
                      <a:pt x="0" y="241"/>
                    </a:lnTo>
                    <a:lnTo>
                      <a:pt x="0" y="340"/>
                    </a:lnTo>
                    <a:lnTo>
                      <a:pt x="425" y="93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102;p59"/>
              <p:cNvSpPr/>
              <p:nvPr/>
            </p:nvSpPr>
            <p:spPr>
              <a:xfrm>
                <a:off x="-2013040" y="2290658"/>
                <a:ext cx="42679" cy="29322"/>
              </a:xfrm>
              <a:custGeom>
                <a:rect l="l" t="t" r="r" b="b"/>
                <a:pathLst>
                  <a:path w="949" h="652" extrusionOk="0">
                    <a:moveTo>
                      <a:pt x="949" y="0"/>
                    </a:moveTo>
                    <a:lnTo>
                      <a:pt x="1" y="552"/>
                    </a:lnTo>
                    <a:lnTo>
                      <a:pt x="1" y="651"/>
                    </a:lnTo>
                    <a:lnTo>
                      <a:pt x="949" y="99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103;p59"/>
              <p:cNvSpPr/>
              <p:nvPr/>
            </p:nvSpPr>
            <p:spPr>
              <a:xfrm>
                <a:off x="-1964649" y="2273793"/>
                <a:ext cx="23880" cy="18169"/>
              </a:xfrm>
              <a:custGeom>
                <a:rect l="l" t="t" r="r" b="b"/>
                <a:pathLst>
                  <a:path w="531" h="403" extrusionOk="0">
                    <a:moveTo>
                      <a:pt x="531" y="0"/>
                    </a:moveTo>
                    <a:lnTo>
                      <a:pt x="0" y="305"/>
                    </a:lnTo>
                    <a:lnTo>
                      <a:pt x="0" y="404"/>
                    </a:lnTo>
                    <a:lnTo>
                      <a:pt x="531" y="99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104;p59"/>
              <p:cNvSpPr/>
              <p:nvPr/>
            </p:nvSpPr>
            <p:spPr>
              <a:xfrm>
                <a:off x="-2247167" y="2412174"/>
                <a:ext cx="35034" cy="24555"/>
              </a:xfrm>
              <a:custGeom>
                <a:rect l="l" t="t" r="r" b="b"/>
                <a:pathLst>
                  <a:path w="779" h="546" extrusionOk="0">
                    <a:moveTo>
                      <a:pt x="778" y="1"/>
                    </a:moveTo>
                    <a:lnTo>
                      <a:pt x="0" y="446"/>
                    </a:lnTo>
                    <a:lnTo>
                      <a:pt x="0" y="545"/>
                    </a:lnTo>
                    <a:lnTo>
                      <a:pt x="778" y="100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105;p59"/>
              <p:cNvSpPr/>
              <p:nvPr/>
            </p:nvSpPr>
            <p:spPr>
              <a:xfrm>
                <a:off x="-2206467" y="2400391"/>
                <a:ext cx="14391" cy="12772"/>
              </a:xfrm>
              <a:custGeom>
                <a:rect l="l" t="t" r="r" b="b"/>
                <a:pathLst>
                  <a:path w="320" h="284" extrusionOk="0">
                    <a:moveTo>
                      <a:pt x="319" y="1"/>
                    </a:moveTo>
                    <a:lnTo>
                      <a:pt x="1" y="192"/>
                    </a:lnTo>
                    <a:lnTo>
                      <a:pt x="1" y="284"/>
                    </a:lnTo>
                    <a:lnTo>
                      <a:pt x="319" y="100"/>
                    </a:lnTo>
                    <a:lnTo>
                      <a:pt x="3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106;p59"/>
              <p:cNvSpPr/>
              <p:nvPr/>
            </p:nvSpPr>
            <p:spPr>
              <a:xfrm>
                <a:off x="-2247167" y="2439562"/>
                <a:ext cx="19113" cy="15291"/>
              </a:xfrm>
              <a:custGeom>
                <a:rect l="l" t="t" r="r" b="b"/>
                <a:pathLst>
                  <a:path w="425" h="340" extrusionOk="0">
                    <a:moveTo>
                      <a:pt x="425" y="0"/>
                    </a:moveTo>
                    <a:lnTo>
                      <a:pt x="0" y="248"/>
                    </a:lnTo>
                    <a:lnTo>
                      <a:pt x="0" y="340"/>
                    </a:lnTo>
                    <a:lnTo>
                      <a:pt x="425" y="99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107;p59"/>
              <p:cNvSpPr/>
              <p:nvPr/>
            </p:nvSpPr>
            <p:spPr>
              <a:xfrm>
                <a:off x="-2222342" y="2411544"/>
                <a:ext cx="42994" cy="29007"/>
              </a:xfrm>
              <a:custGeom>
                <a:rect l="l" t="t" r="r" b="b"/>
                <a:pathLst>
                  <a:path w="956" h="645" extrusionOk="0">
                    <a:moveTo>
                      <a:pt x="955" y="1"/>
                    </a:moveTo>
                    <a:lnTo>
                      <a:pt x="0" y="552"/>
                    </a:lnTo>
                    <a:lnTo>
                      <a:pt x="0" y="644"/>
                    </a:lnTo>
                    <a:lnTo>
                      <a:pt x="955" y="100"/>
                    </a:lnTo>
                    <a:lnTo>
                      <a:pt x="95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108;p59"/>
              <p:cNvSpPr/>
              <p:nvPr/>
            </p:nvSpPr>
            <p:spPr>
              <a:xfrm>
                <a:off x="-2173682" y="2394679"/>
                <a:ext cx="23566" cy="17854"/>
              </a:xfrm>
              <a:custGeom>
                <a:rect l="l" t="t" r="r" b="b"/>
                <a:pathLst>
                  <a:path w="524" h="397" extrusionOk="0">
                    <a:moveTo>
                      <a:pt x="524" y="1"/>
                    </a:moveTo>
                    <a:lnTo>
                      <a:pt x="0" y="305"/>
                    </a:lnTo>
                    <a:lnTo>
                      <a:pt x="0" y="397"/>
                    </a:lnTo>
                    <a:lnTo>
                      <a:pt x="524" y="9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109;p59"/>
              <p:cNvSpPr/>
              <p:nvPr/>
            </p:nvSpPr>
            <p:spPr>
              <a:xfrm>
                <a:off x="-2456199" y="2533060"/>
                <a:ext cx="35034" cy="24240"/>
              </a:xfrm>
              <a:custGeom>
                <a:rect l="l" t="t" r="r" b="b"/>
                <a:pathLst>
                  <a:path w="779" h="539" extrusionOk="0">
                    <a:moveTo>
                      <a:pt x="779" y="1"/>
                    </a:moveTo>
                    <a:lnTo>
                      <a:pt x="0" y="447"/>
                    </a:lnTo>
                    <a:lnTo>
                      <a:pt x="0" y="539"/>
                    </a:lnTo>
                    <a:lnTo>
                      <a:pt x="779" y="93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110;p59"/>
              <p:cNvSpPr/>
              <p:nvPr/>
            </p:nvSpPr>
            <p:spPr>
              <a:xfrm>
                <a:off x="-2415499" y="2521322"/>
                <a:ext cx="14391" cy="12772"/>
              </a:xfrm>
              <a:custGeom>
                <a:rect l="l" t="t" r="r" b="b"/>
                <a:pathLst>
                  <a:path w="320" h="284" extrusionOk="0">
                    <a:moveTo>
                      <a:pt x="319" y="0"/>
                    </a:moveTo>
                    <a:lnTo>
                      <a:pt x="1" y="184"/>
                    </a:lnTo>
                    <a:lnTo>
                      <a:pt x="1" y="283"/>
                    </a:lnTo>
                    <a:lnTo>
                      <a:pt x="319" y="92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111;p59"/>
              <p:cNvSpPr/>
              <p:nvPr/>
            </p:nvSpPr>
            <p:spPr>
              <a:xfrm>
                <a:off x="-2456199" y="2560448"/>
                <a:ext cx="19113" cy="15291"/>
              </a:xfrm>
              <a:custGeom>
                <a:rect l="l" t="t" r="r" b="b"/>
                <a:pathLst>
                  <a:path w="425" h="340" extrusionOk="0">
                    <a:moveTo>
                      <a:pt x="425" y="0"/>
                    </a:moveTo>
                    <a:lnTo>
                      <a:pt x="0" y="241"/>
                    </a:lnTo>
                    <a:lnTo>
                      <a:pt x="0" y="340"/>
                    </a:lnTo>
                    <a:lnTo>
                      <a:pt x="425" y="92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112;p59"/>
              <p:cNvSpPr/>
              <p:nvPr/>
            </p:nvSpPr>
            <p:spPr>
              <a:xfrm>
                <a:off x="-2431374" y="2532430"/>
                <a:ext cx="42679" cy="29007"/>
              </a:xfrm>
              <a:custGeom>
                <a:rect l="l" t="t" r="r" b="b"/>
                <a:pathLst>
                  <a:path w="949" h="645" extrusionOk="0">
                    <a:moveTo>
                      <a:pt x="948" y="1"/>
                    </a:moveTo>
                    <a:lnTo>
                      <a:pt x="0" y="546"/>
                    </a:lnTo>
                    <a:lnTo>
                      <a:pt x="0" y="645"/>
                    </a:lnTo>
                    <a:lnTo>
                      <a:pt x="948" y="93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113;p59"/>
              <p:cNvSpPr/>
              <p:nvPr/>
            </p:nvSpPr>
            <p:spPr>
              <a:xfrm>
                <a:off x="-2382714" y="2515251"/>
                <a:ext cx="23611" cy="18214"/>
              </a:xfrm>
              <a:custGeom>
                <a:rect l="l" t="t" r="r" b="b"/>
                <a:pathLst>
                  <a:path w="525" h="405" extrusionOk="0">
                    <a:moveTo>
                      <a:pt x="524" y="1"/>
                    </a:moveTo>
                    <a:lnTo>
                      <a:pt x="1" y="305"/>
                    </a:lnTo>
                    <a:lnTo>
                      <a:pt x="1" y="404"/>
                    </a:lnTo>
                    <a:lnTo>
                      <a:pt x="524" y="100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555234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</a:xfrm>
      </p:grpSpPr>
      <p:sp>
        <p:nvSpPr>
          <p:cNvPr id="1722" name="Google Shape;1722;p42"/>
          <p:cNvSpPr/>
          <p:nvPr/>
        </p:nvSpPr>
        <p:spPr>
          <a:xfrm>
            <a:off x="-276225" y="1466850"/>
            <a:ext cx="2362200" cy="3409950"/>
          </a:xfrm>
          <a:custGeom>
            <a:rect l="l" t="t" r="r" b="b"/>
            <a:pathLst>
              <a:path w="94488" h="136398" extrusionOk="0">
                <a:moveTo>
                  <a:pt x="94488" y="0"/>
                </a:moveTo>
                <a:lnTo>
                  <a:pt x="0" y="54102"/>
                </a:lnTo>
                <a:lnTo>
                  <a:pt x="74295" y="96774"/>
                </a:lnTo>
                <a:lnTo>
                  <a:pt x="6096" y="136398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23" name="Google Shape;1723;p42"/>
          <p:cNvSpPr/>
          <p:nvPr/>
        </p:nvSpPr>
        <p:spPr>
          <a:xfrm>
            <a:off x="7381875" y="342900"/>
            <a:ext cx="1952625" cy="3800475"/>
          </a:xfrm>
          <a:custGeom>
            <a:rect l="l" t="t" r="r" b="b"/>
            <a:pathLst>
              <a:path w="78105" h="152019" extrusionOk="0">
                <a:moveTo>
                  <a:pt x="74295" y="0"/>
                </a:moveTo>
                <a:lnTo>
                  <a:pt x="0" y="41910"/>
                </a:lnTo>
                <a:lnTo>
                  <a:pt x="67818" y="80772"/>
                </a:lnTo>
                <a:lnTo>
                  <a:pt x="11049" y="113157"/>
                </a:lnTo>
                <a:lnTo>
                  <a:pt x="78105" y="152019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24" name="Google Shape;1724;p42"/>
          <p:cNvSpPr txBox="1">
            <a:spLocks noGrp="1"/>
          </p:cNvSpPr>
          <p:nvPr>
            <p:ph type="title"/>
          </p:nvPr>
        </p:nvSpPr>
        <p:spPr>
          <a:xfrm>
            <a:off x="1926595" y="2332045"/>
            <a:ext cx="5724000" cy="13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4000" b="1">
                <a:solidFill>
                  <a:srgbClr val="F7607F"/>
                </a:solidFill>
                <a:latin typeface="Asap Black"/>
              </a:rPr>
              <a:t>SPRO</a:t>
            </a:r>
            <a:br>
              <a:rPr lang="en-IN" sz="4000" b="1">
                <a:solidFill>
                  <a:schemeClr val="bg1"/>
                </a:solidFill>
                <a:latin typeface="Asap Black"/>
              </a:rPr>
            </a:br>
            <a:r>
              <a:rPr lang="en-IN" sz="4000" b="1">
                <a:solidFill>
                  <a:schemeClr val="bg2"/>
                </a:solidFill>
                <a:latin typeface="Asap Black"/>
              </a:rPr>
              <a:t>Business Problem</a:t>
            </a:r>
          </a:p>
        </p:txBody>
      </p:sp>
      <p:grpSp>
        <p:nvGrpSpPr>
          <p:cNvPr id="1727" name="Google Shape;1727;p42"/>
          <p:cNvGrpSpPr/>
          <p:nvPr/>
        </p:nvGrpSpPr>
        <p:grpSpPr>
          <a:xfrm>
            <a:off x="6485365" y="801325"/>
            <a:ext cx="1806296" cy="1165158"/>
            <a:chOff x="2380950" y="3401075"/>
            <a:chExt cx="1235750" cy="797125"/>
          </a:xfrm>
        </p:grpSpPr>
        <p:sp>
          <p:nvSpPr>
            <p:cNvPr id="1728" name="Google Shape;1728;p42"/>
            <p:cNvSpPr/>
            <p:nvPr/>
          </p:nvSpPr>
          <p:spPr>
            <a:xfrm>
              <a:off x="2380950" y="3681575"/>
              <a:ext cx="746900" cy="463925"/>
            </a:xfrm>
            <a:custGeom>
              <a:rect l="l" t="t" r="r" b="b"/>
              <a:pathLst>
                <a:path w="29876" h="18557" extrusionOk="0">
                  <a:moveTo>
                    <a:pt x="5193" y="0"/>
                  </a:moveTo>
                  <a:lnTo>
                    <a:pt x="1" y="3000"/>
                  </a:lnTo>
                  <a:lnTo>
                    <a:pt x="26954" y="18556"/>
                  </a:lnTo>
                  <a:lnTo>
                    <a:pt x="29876" y="18556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2440375" y="3682450"/>
              <a:ext cx="689250" cy="463050"/>
            </a:xfrm>
            <a:custGeom>
              <a:rect l="l" t="t" r="r" b="b"/>
              <a:pathLst>
                <a:path w="27570" h="18522" extrusionOk="0">
                  <a:moveTo>
                    <a:pt x="27570" y="18521"/>
                  </a:moveTo>
                  <a:lnTo>
                    <a:pt x="1" y="2611"/>
                  </a:lnTo>
                  <a:lnTo>
                    <a:pt x="8" y="0"/>
                  </a:lnTo>
                  <a:lnTo>
                    <a:pt x="27570" y="54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3129600" y="3798825"/>
              <a:ext cx="487100" cy="346675"/>
            </a:xfrm>
            <a:custGeom>
              <a:rect l="l" t="t" r="r" b="b"/>
              <a:pathLst>
                <a:path w="19484" h="13867" extrusionOk="0">
                  <a:moveTo>
                    <a:pt x="19483" y="2618"/>
                  </a:moveTo>
                  <a:lnTo>
                    <a:pt x="1" y="13866"/>
                  </a:lnTo>
                  <a:lnTo>
                    <a:pt x="1" y="771"/>
                  </a:lnTo>
                  <a:lnTo>
                    <a:pt x="19483" y="0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2440550" y="3401075"/>
              <a:ext cx="1176150" cy="679150"/>
            </a:xfrm>
            <a:custGeom>
              <a:rect l="l" t="t" r="r" b="b"/>
              <a:pathLst>
                <a:path w="47046" h="27166" extrusionOk="0">
                  <a:moveTo>
                    <a:pt x="47045" y="15910"/>
                  </a:moveTo>
                  <a:lnTo>
                    <a:pt x="27555" y="27166"/>
                  </a:lnTo>
                  <a:lnTo>
                    <a:pt x="1" y="11255"/>
                  </a:lnTo>
                  <a:lnTo>
                    <a:pt x="19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2544900" y="3693225"/>
              <a:ext cx="40350" cy="23200"/>
            </a:xfrm>
            <a:custGeom>
              <a:rect l="l" t="t" r="r" b="b"/>
              <a:pathLst>
                <a:path w="1613" h="927" extrusionOk="0">
                  <a:moveTo>
                    <a:pt x="1614" y="829"/>
                  </a:moveTo>
                  <a:lnTo>
                    <a:pt x="1430" y="928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555175" y="3693950"/>
              <a:ext cx="34675" cy="20000"/>
            </a:xfrm>
            <a:custGeom>
              <a:rect l="l" t="t" r="r" b="b"/>
              <a:pathLst>
                <a:path w="1387" h="800" extrusionOk="0">
                  <a:moveTo>
                    <a:pt x="1387" y="686"/>
                  </a:moveTo>
                  <a:lnTo>
                    <a:pt x="1196" y="800"/>
                  </a:lnTo>
                  <a:lnTo>
                    <a:pt x="0" y="10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2565950" y="3684575"/>
              <a:ext cx="37350" cy="21425"/>
            </a:xfrm>
            <a:custGeom>
              <a:rect l="l" t="t" r="r" b="b"/>
              <a:pathLst>
                <a:path w="1494" h="857" extrusionOk="0">
                  <a:moveTo>
                    <a:pt x="1493" y="757"/>
                  </a:moveTo>
                  <a:lnTo>
                    <a:pt x="1309" y="856"/>
                  </a:lnTo>
                  <a:lnTo>
                    <a:pt x="1" y="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2565775" y="3679100"/>
              <a:ext cx="42125" cy="24425"/>
            </a:xfrm>
            <a:custGeom>
              <a:rect l="l" t="t" r="r" b="b"/>
              <a:pathLst>
                <a:path w="1685" h="977" extrusionOk="0">
                  <a:moveTo>
                    <a:pt x="1684" y="863"/>
                  </a:moveTo>
                  <a:lnTo>
                    <a:pt x="1493" y="976"/>
                  </a:lnTo>
                  <a:lnTo>
                    <a:pt x="1" y="1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570200" y="3666000"/>
              <a:ext cx="51125" cy="29550"/>
            </a:xfrm>
            <a:custGeom>
              <a:rect l="l" t="t" r="r" b="b"/>
              <a:pathLst>
                <a:path w="2045" h="1182" extrusionOk="0">
                  <a:moveTo>
                    <a:pt x="2045" y="1076"/>
                  </a:moveTo>
                  <a:lnTo>
                    <a:pt x="1868" y="1182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587350" y="3670600"/>
              <a:ext cx="38750" cy="22475"/>
            </a:xfrm>
            <a:custGeom>
              <a:rect l="l" t="t" r="r" b="b"/>
              <a:pathLst>
                <a:path w="1550" h="899" extrusionOk="0">
                  <a:moveTo>
                    <a:pt x="1550" y="786"/>
                  </a:moveTo>
                  <a:lnTo>
                    <a:pt x="1359" y="899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2593550" y="3658575"/>
              <a:ext cx="45825" cy="26550"/>
            </a:xfrm>
            <a:custGeom>
              <a:rect l="l" t="t" r="r" b="b"/>
              <a:pathLst>
                <a:path w="1832" h="1062" extrusionOk="0">
                  <a:moveTo>
                    <a:pt x="1832" y="955"/>
                  </a:moveTo>
                  <a:lnTo>
                    <a:pt x="1656" y="1062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2603100" y="3658925"/>
              <a:ext cx="41050" cy="23725"/>
            </a:xfrm>
            <a:custGeom>
              <a:rect l="l" t="t" r="r" b="b"/>
              <a:pathLst>
                <a:path w="1642" h="949" extrusionOk="0">
                  <a:moveTo>
                    <a:pt x="1641" y="835"/>
                  </a:moveTo>
                  <a:lnTo>
                    <a:pt x="1450" y="948"/>
                  </a:lnTo>
                  <a:lnTo>
                    <a:pt x="0" y="114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2646600" y="3626725"/>
              <a:ext cx="47075" cy="27100"/>
            </a:xfrm>
            <a:custGeom>
              <a:rect l="l" t="t" r="r" b="b"/>
              <a:pathLst>
                <a:path w="1883" h="1084" extrusionOk="0">
                  <a:moveTo>
                    <a:pt x="1882" y="977"/>
                  </a:moveTo>
                  <a:lnTo>
                    <a:pt x="1705" y="1083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2654375" y="3625850"/>
              <a:ext cx="44075" cy="25500"/>
            </a:xfrm>
            <a:custGeom>
              <a:rect l="l" t="t" r="r" b="b"/>
              <a:pathLst>
                <a:path w="1763" h="1020" extrusionOk="0">
                  <a:moveTo>
                    <a:pt x="1762" y="906"/>
                  </a:moveTo>
                  <a:lnTo>
                    <a:pt x="1571" y="1019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2676675" y="3623200"/>
              <a:ext cx="35025" cy="20175"/>
            </a:xfrm>
            <a:custGeom>
              <a:rect l="l" t="t" r="r" b="b"/>
              <a:pathLst>
                <a:path w="1401" h="806" extrusionOk="0">
                  <a:moveTo>
                    <a:pt x="1401" y="701"/>
                  </a:moveTo>
                  <a:lnTo>
                    <a:pt x="1224" y="807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669775" y="3613825"/>
              <a:ext cx="46700" cy="27075"/>
            </a:xfrm>
            <a:custGeom>
              <a:rect l="l" t="t" r="r" b="b"/>
              <a:pathLst>
                <a:path w="1868" h="1083" extrusionOk="0">
                  <a:moveTo>
                    <a:pt x="1868" y="970"/>
                  </a:moveTo>
                  <a:lnTo>
                    <a:pt x="1677" y="1083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2667650" y="3597025"/>
              <a:ext cx="62275" cy="35925"/>
            </a:xfrm>
            <a:custGeom>
              <a:rect l="l" t="t" r="r" b="b"/>
              <a:pathLst>
                <a:path w="2491" h="1437" extrusionOk="0">
                  <a:moveTo>
                    <a:pt x="2490" y="1330"/>
                  </a:moveTo>
                  <a:lnTo>
                    <a:pt x="2307" y="1437"/>
                  </a:lnTo>
                  <a:lnTo>
                    <a:pt x="0" y="10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2681625" y="3599850"/>
              <a:ext cx="53075" cy="30625"/>
            </a:xfrm>
            <a:custGeom>
              <a:rect l="l" t="t" r="r" b="b"/>
              <a:pathLst>
                <a:path w="2123" h="1225" extrusionOk="0">
                  <a:moveTo>
                    <a:pt x="2123" y="1111"/>
                  </a:moveTo>
                  <a:lnTo>
                    <a:pt x="1924" y="1225"/>
                  </a:lnTo>
                  <a:lnTo>
                    <a:pt x="0" y="10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2693125" y="3590825"/>
              <a:ext cx="54850" cy="31700"/>
            </a:xfrm>
            <a:custGeom>
              <a:rect l="l" t="t" r="r" b="b"/>
              <a:pathLst>
                <a:path w="2194" h="1268" extrusionOk="0">
                  <a:moveTo>
                    <a:pt x="2193" y="1161"/>
                  </a:moveTo>
                  <a:lnTo>
                    <a:pt x="2009" y="1267"/>
                  </a:lnTo>
                  <a:lnTo>
                    <a:pt x="0" y="10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2706375" y="3593125"/>
              <a:ext cx="46375" cy="26750"/>
            </a:xfrm>
            <a:custGeom>
              <a:rect l="l" t="t" r="r" b="b"/>
              <a:pathLst>
                <a:path w="1855" h="1070" extrusionOk="0">
                  <a:moveTo>
                    <a:pt x="1854" y="963"/>
                  </a:moveTo>
                  <a:lnTo>
                    <a:pt x="1656" y="1069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2730775" y="3591725"/>
              <a:ext cx="35225" cy="20350"/>
            </a:xfrm>
            <a:custGeom>
              <a:rect l="l" t="t" r="r" b="b"/>
              <a:pathLst>
                <a:path w="1409" h="814" extrusionOk="0">
                  <a:moveTo>
                    <a:pt x="1409" y="708"/>
                  </a:moveTo>
                  <a:lnTo>
                    <a:pt x="1232" y="814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2728475" y="3585000"/>
              <a:ext cx="42300" cy="24425"/>
            </a:xfrm>
            <a:custGeom>
              <a:rect l="l" t="t" r="r" b="b"/>
              <a:pathLst>
                <a:path w="1691" h="977" extrusionOk="0">
                  <a:moveTo>
                    <a:pt x="1692" y="871"/>
                  </a:moveTo>
                  <a:lnTo>
                    <a:pt x="1501" y="977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631025" y="3659450"/>
              <a:ext cx="26575" cy="15250"/>
            </a:xfrm>
            <a:custGeom>
              <a:rect l="l" t="t" r="r" b="b"/>
              <a:pathLst>
                <a:path w="1063" h="610" extrusionOk="0">
                  <a:moveTo>
                    <a:pt x="1062" y="503"/>
                  </a:moveTo>
                  <a:lnTo>
                    <a:pt x="878" y="609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619000" y="3647250"/>
              <a:ext cx="43200" cy="24975"/>
            </a:xfrm>
            <a:custGeom>
              <a:rect l="l" t="t" r="r" b="b"/>
              <a:pathLst>
                <a:path w="1728" h="999" extrusionOk="0">
                  <a:moveTo>
                    <a:pt x="1727" y="885"/>
                  </a:moveTo>
                  <a:lnTo>
                    <a:pt x="1536" y="998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649250" y="36490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1055" y="503"/>
                  </a:moveTo>
                  <a:lnTo>
                    <a:pt x="871" y="609"/>
                  </a:lnTo>
                  <a:lnTo>
                    <a:pt x="1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2659675" y="3649725"/>
              <a:ext cx="20725" cy="12050"/>
            </a:xfrm>
            <a:custGeom>
              <a:rect l="l" t="t" r="r" b="b"/>
              <a:pathLst>
                <a:path w="829" h="482" extrusionOk="0">
                  <a:moveTo>
                    <a:pt x="829" y="369"/>
                  </a:moveTo>
                  <a:lnTo>
                    <a:pt x="631" y="482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2574275" y="3603575"/>
              <a:ext cx="205350" cy="118700"/>
            </a:xfrm>
            <a:custGeom>
              <a:rect l="l" t="t" r="r" b="b"/>
              <a:pathLst>
                <a:path w="8214" h="4748" extrusionOk="0">
                  <a:moveTo>
                    <a:pt x="8213" y="99"/>
                  </a:moveTo>
                  <a:lnTo>
                    <a:pt x="163" y="4747"/>
                  </a:lnTo>
                  <a:lnTo>
                    <a:pt x="0" y="4648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2772525" y="3567850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708"/>
                  </a:moveTo>
                  <a:lnTo>
                    <a:pt x="1217" y="814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2782775" y="3568550"/>
              <a:ext cx="29400" cy="17000"/>
            </a:xfrm>
            <a:custGeom>
              <a:rect l="l" t="t" r="r" b="b"/>
              <a:pathLst>
                <a:path w="1176" h="680" extrusionOk="0">
                  <a:moveTo>
                    <a:pt x="1175" y="566"/>
                  </a:moveTo>
                  <a:lnTo>
                    <a:pt x="984" y="680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809475" y="3568375"/>
              <a:ext cx="16125" cy="9400"/>
            </a:xfrm>
            <a:custGeom>
              <a:rect l="l" t="t" r="r" b="b"/>
              <a:pathLst>
                <a:path w="645" h="376" extrusionOk="0">
                  <a:moveTo>
                    <a:pt x="645" y="269"/>
                  </a:moveTo>
                  <a:lnTo>
                    <a:pt x="461" y="375"/>
                  </a:lnTo>
                  <a:lnTo>
                    <a:pt x="1" y="10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2809300" y="3563075"/>
              <a:ext cx="20900" cy="12050"/>
            </a:xfrm>
            <a:custGeom>
              <a:rect l="l" t="t" r="r" b="b"/>
              <a:pathLst>
                <a:path w="836" h="482" extrusionOk="0">
                  <a:moveTo>
                    <a:pt x="836" y="368"/>
                  </a:moveTo>
                  <a:lnTo>
                    <a:pt x="645" y="481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803825" y="3544325"/>
              <a:ext cx="39825" cy="23000"/>
            </a:xfrm>
            <a:custGeom>
              <a:rect l="l" t="t" r="r" b="b"/>
              <a:pathLst>
                <a:path w="1592" h="920" extrusionOk="0">
                  <a:moveTo>
                    <a:pt x="1592" y="814"/>
                  </a:moveTo>
                  <a:lnTo>
                    <a:pt x="1408" y="920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2826475" y="3551925"/>
              <a:ext cx="21950" cy="12750"/>
            </a:xfrm>
            <a:custGeom>
              <a:rect l="l" t="t" r="r" b="b"/>
              <a:pathLst>
                <a:path w="878" h="510" extrusionOk="0">
                  <a:moveTo>
                    <a:pt x="877" y="397"/>
                  </a:moveTo>
                  <a:lnTo>
                    <a:pt x="679" y="510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2845025" y="3547150"/>
              <a:ext cx="16650" cy="9750"/>
            </a:xfrm>
            <a:custGeom>
              <a:rect l="l" t="t" r="r" b="b"/>
              <a:pathLst>
                <a:path w="666" h="390" extrusionOk="0">
                  <a:moveTo>
                    <a:pt x="666" y="283"/>
                  </a:moveTo>
                  <a:lnTo>
                    <a:pt x="489" y="390"/>
                  </a:lnTo>
                  <a:lnTo>
                    <a:pt x="1" y="107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2841675" y="3539900"/>
              <a:ext cx="24775" cy="14350"/>
            </a:xfrm>
            <a:custGeom>
              <a:rect l="l" t="t" r="r" b="b"/>
              <a:pathLst>
                <a:path w="991" h="574" extrusionOk="0">
                  <a:moveTo>
                    <a:pt x="991" y="460"/>
                  </a:moveTo>
                  <a:lnTo>
                    <a:pt x="800" y="573"/>
                  </a:lnTo>
                  <a:lnTo>
                    <a:pt x="0" y="11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866975" y="3497100"/>
              <a:ext cx="49000" cy="28325"/>
            </a:xfrm>
            <a:custGeom>
              <a:rect l="l" t="t" r="r" b="b"/>
              <a:pathLst>
                <a:path w="1960" h="1133" extrusionOk="0">
                  <a:moveTo>
                    <a:pt x="1960" y="1033"/>
                  </a:moveTo>
                  <a:lnTo>
                    <a:pt x="1776" y="1132"/>
                  </a:lnTo>
                  <a:lnTo>
                    <a:pt x="0" y="10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877400" y="3497975"/>
              <a:ext cx="43350" cy="24975"/>
            </a:xfrm>
            <a:custGeom>
              <a:rect l="l" t="t" r="r" b="b"/>
              <a:pathLst>
                <a:path w="1733" h="999" extrusionOk="0">
                  <a:moveTo>
                    <a:pt x="1734" y="885"/>
                  </a:moveTo>
                  <a:lnTo>
                    <a:pt x="1536" y="998"/>
                  </a:lnTo>
                  <a:lnTo>
                    <a:pt x="0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867500" y="3476575"/>
              <a:ext cx="66525" cy="38400"/>
            </a:xfrm>
            <a:custGeom>
              <a:rect l="l" t="t" r="r" b="b"/>
              <a:pathLst>
                <a:path w="2661" h="1536" extrusionOk="0">
                  <a:moveTo>
                    <a:pt x="2660" y="1437"/>
                  </a:moveTo>
                  <a:lnTo>
                    <a:pt x="2483" y="1536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2875800" y="3476225"/>
              <a:ext cx="63000" cy="36275"/>
            </a:xfrm>
            <a:custGeom>
              <a:rect l="l" t="t" r="r" b="b"/>
              <a:pathLst>
                <a:path w="2520" h="1451" extrusionOk="0">
                  <a:moveTo>
                    <a:pt x="2519" y="1338"/>
                  </a:moveTo>
                  <a:lnTo>
                    <a:pt x="2328" y="1451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2907475" y="3478700"/>
              <a:ext cx="44750" cy="25850"/>
            </a:xfrm>
            <a:custGeom>
              <a:rect l="l" t="t" r="r" b="b"/>
              <a:pathLst>
                <a:path w="1790" h="1034" extrusionOk="0">
                  <a:moveTo>
                    <a:pt x="1790" y="935"/>
                  </a:moveTo>
                  <a:lnTo>
                    <a:pt x="1606" y="1034"/>
                  </a:lnTo>
                  <a:lnTo>
                    <a:pt x="0" y="10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2919325" y="3480300"/>
              <a:ext cx="37500" cy="21775"/>
            </a:xfrm>
            <a:custGeom>
              <a:rect l="l" t="t" r="r" b="b"/>
              <a:pathLst>
                <a:path w="1500" h="871" extrusionOk="0">
                  <a:moveTo>
                    <a:pt x="1500" y="757"/>
                  </a:moveTo>
                  <a:lnTo>
                    <a:pt x="1309" y="871"/>
                  </a:lnTo>
                  <a:lnTo>
                    <a:pt x="0" y="1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2919325" y="3464725"/>
              <a:ext cx="50950" cy="29400"/>
            </a:xfrm>
            <a:custGeom>
              <a:rect l="l" t="t" r="r" b="b"/>
              <a:pathLst>
                <a:path w="2038" h="1176" extrusionOk="0">
                  <a:moveTo>
                    <a:pt x="2038" y="1069"/>
                  </a:moveTo>
                  <a:lnTo>
                    <a:pt x="1854" y="1175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2932575" y="3467200"/>
              <a:ext cx="42475" cy="24450"/>
            </a:xfrm>
            <a:custGeom>
              <a:rect l="l" t="t" r="r" b="b"/>
              <a:pathLst>
                <a:path w="1699" h="978" extrusionOk="0">
                  <a:moveTo>
                    <a:pt x="1699" y="864"/>
                  </a:moveTo>
                  <a:lnTo>
                    <a:pt x="1500" y="977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2960700" y="3467750"/>
              <a:ext cx="27625" cy="15925"/>
            </a:xfrm>
            <a:custGeom>
              <a:rect l="l" t="t" r="r" b="b"/>
              <a:pathLst>
                <a:path w="1105" h="637" extrusionOk="0">
                  <a:moveTo>
                    <a:pt x="1104" y="531"/>
                  </a:moveTo>
                  <a:lnTo>
                    <a:pt x="927" y="637"/>
                  </a:lnTo>
                  <a:lnTo>
                    <a:pt x="1" y="10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2967950" y="3466675"/>
              <a:ext cx="25150" cy="14525"/>
            </a:xfrm>
            <a:custGeom>
              <a:rect l="l" t="t" r="r" b="b"/>
              <a:pathLst>
                <a:path w="1005" h="581" extrusionOk="0">
                  <a:moveTo>
                    <a:pt x="1005" y="468"/>
                  </a:moveTo>
                  <a:lnTo>
                    <a:pt x="814" y="581"/>
                  </a:lnTo>
                  <a:lnTo>
                    <a:pt x="1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2836900" y="3521675"/>
              <a:ext cx="42825" cy="24800"/>
            </a:xfrm>
            <a:custGeom>
              <a:rect l="l" t="t" r="r" b="b"/>
              <a:pathLst>
                <a:path w="1712" h="992" extrusionOk="0">
                  <a:moveTo>
                    <a:pt x="1712" y="885"/>
                  </a:moveTo>
                  <a:lnTo>
                    <a:pt x="1536" y="991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2835125" y="3515325"/>
              <a:ext cx="49375" cy="28500"/>
            </a:xfrm>
            <a:custGeom>
              <a:rect l="l" t="t" r="r" b="b"/>
              <a:pathLst>
                <a:path w="1975" h="1140" extrusionOk="0">
                  <a:moveTo>
                    <a:pt x="1974" y="1026"/>
                  </a:moveTo>
                  <a:lnTo>
                    <a:pt x="1783" y="1139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2856350" y="3511950"/>
              <a:ext cx="41600" cy="24075"/>
            </a:xfrm>
            <a:custGeom>
              <a:rect l="l" t="t" r="r" b="b"/>
              <a:pathLst>
                <a:path w="1664" h="963" extrusionOk="0">
                  <a:moveTo>
                    <a:pt x="1663" y="857"/>
                  </a:moveTo>
                  <a:lnTo>
                    <a:pt x="1479" y="963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2866800" y="3512675"/>
              <a:ext cx="35750" cy="20700"/>
            </a:xfrm>
            <a:custGeom>
              <a:rect l="l" t="t" r="r" b="b"/>
              <a:pathLst>
                <a:path w="1430" h="827" extrusionOk="0">
                  <a:moveTo>
                    <a:pt x="1429" y="715"/>
                  </a:moveTo>
                  <a:lnTo>
                    <a:pt x="1238" y="828"/>
                  </a:lnTo>
                  <a:lnTo>
                    <a:pt x="0" y="1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2796575" y="3475350"/>
              <a:ext cx="205350" cy="118525"/>
            </a:xfrm>
            <a:custGeom>
              <a:rect l="l" t="t" r="r" b="b"/>
              <a:pathLst>
                <a:path w="8214" h="4741" extrusionOk="0">
                  <a:moveTo>
                    <a:pt x="8214" y="92"/>
                  </a:moveTo>
                  <a:lnTo>
                    <a:pt x="163" y="4740"/>
                  </a:lnTo>
                  <a:lnTo>
                    <a:pt x="1" y="4648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2597075" y="36469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7" y="489"/>
                  </a:moveTo>
                  <a:lnTo>
                    <a:pt x="850" y="3941"/>
                  </a:lnTo>
                  <a:lnTo>
                    <a:pt x="1" y="3446"/>
                  </a:lnTo>
                  <a:lnTo>
                    <a:pt x="59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2597075" y="37250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496"/>
                  </a:moveTo>
                  <a:lnTo>
                    <a:pt x="850" y="814"/>
                  </a:lnTo>
                  <a:lnTo>
                    <a:pt x="1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2733250" y="35682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8" y="489"/>
                  </a:moveTo>
                  <a:lnTo>
                    <a:pt x="850" y="3941"/>
                  </a:lnTo>
                  <a:lnTo>
                    <a:pt x="1" y="3453"/>
                  </a:lnTo>
                  <a:lnTo>
                    <a:pt x="5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2733250" y="36463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2" y="495"/>
                  </a:moveTo>
                  <a:lnTo>
                    <a:pt x="850" y="814"/>
                  </a:lnTo>
                  <a:lnTo>
                    <a:pt x="1" y="32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2869450" y="3489500"/>
              <a:ext cx="170675" cy="98525"/>
            </a:xfrm>
            <a:custGeom>
              <a:rect l="l" t="t" r="r" b="b"/>
              <a:pathLst>
                <a:path w="6826" h="3941" extrusionOk="0">
                  <a:moveTo>
                    <a:pt x="6827" y="495"/>
                  </a:moveTo>
                  <a:lnTo>
                    <a:pt x="856" y="3941"/>
                  </a:lnTo>
                  <a:lnTo>
                    <a:pt x="0" y="3453"/>
                  </a:lnTo>
                  <a:lnTo>
                    <a:pt x="5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2869450" y="3567850"/>
              <a:ext cx="35200" cy="20175"/>
            </a:xfrm>
            <a:custGeom>
              <a:rect l="l" t="t" r="r" b="b"/>
              <a:pathLst>
                <a:path w="1408" h="806" extrusionOk="0">
                  <a:moveTo>
                    <a:pt x="1408" y="488"/>
                  </a:moveTo>
                  <a:lnTo>
                    <a:pt x="856" y="807"/>
                  </a:lnTo>
                  <a:lnTo>
                    <a:pt x="0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2894550" y="3553525"/>
              <a:ext cx="24800" cy="14350"/>
            </a:xfrm>
            <a:custGeom>
              <a:rect l="l" t="t" r="r" b="b"/>
              <a:pathLst>
                <a:path w="992" h="574" extrusionOk="0">
                  <a:moveTo>
                    <a:pt x="991" y="57"/>
                  </a:moveTo>
                  <a:lnTo>
                    <a:pt x="93" y="573"/>
                  </a:lnTo>
                  <a:lnTo>
                    <a:pt x="1" y="51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2920725" y="3545925"/>
              <a:ext cx="11700" cy="6900"/>
            </a:xfrm>
            <a:custGeom>
              <a:rect l="l" t="t" r="r" b="b"/>
              <a:pathLst>
                <a:path w="468" h="276" extrusionOk="0">
                  <a:moveTo>
                    <a:pt x="468" y="57"/>
                  </a:moveTo>
                  <a:lnTo>
                    <a:pt x="93" y="276"/>
                  </a:lnTo>
                  <a:lnTo>
                    <a:pt x="1" y="21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2904625" y="3565200"/>
              <a:ext cx="14900" cy="8500"/>
            </a:xfrm>
            <a:custGeom>
              <a:rect l="l" t="t" r="r" b="b"/>
              <a:pathLst>
                <a:path w="596" h="340" extrusionOk="0">
                  <a:moveTo>
                    <a:pt x="595" y="57"/>
                  </a:moveTo>
                  <a:lnTo>
                    <a:pt x="100" y="340"/>
                  </a:lnTo>
                  <a:lnTo>
                    <a:pt x="1" y="28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2920725" y="3547150"/>
              <a:ext cx="30100" cy="17350"/>
            </a:xfrm>
            <a:custGeom>
              <a:rect l="l" t="t" r="r" b="b"/>
              <a:pathLst>
                <a:path w="1204" h="694" extrusionOk="0">
                  <a:moveTo>
                    <a:pt x="1203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2952025" y="3536175"/>
              <a:ext cx="17725" cy="10300"/>
            </a:xfrm>
            <a:custGeom>
              <a:rect l="l" t="t" r="r" b="b"/>
              <a:pathLst>
                <a:path w="709" h="412" extrusionOk="0">
                  <a:moveTo>
                    <a:pt x="708" y="58"/>
                  </a:moveTo>
                  <a:lnTo>
                    <a:pt x="100" y="411"/>
                  </a:lnTo>
                  <a:lnTo>
                    <a:pt x="1" y="355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2759425" y="3631325"/>
              <a:ext cx="24975" cy="14550"/>
            </a:xfrm>
            <a:custGeom>
              <a:rect l="l" t="t" r="r" b="b"/>
              <a:pathLst>
                <a:path w="999" h="582" extrusionOk="0">
                  <a:moveTo>
                    <a:pt x="998" y="58"/>
                  </a:moveTo>
                  <a:lnTo>
                    <a:pt x="100" y="581"/>
                  </a:lnTo>
                  <a:lnTo>
                    <a:pt x="1" y="524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2785600" y="3623900"/>
              <a:ext cx="11875" cy="6750"/>
            </a:xfrm>
            <a:custGeom>
              <a:rect l="l" t="t" r="r" b="b"/>
              <a:pathLst>
                <a:path w="475" h="270" extrusionOk="0">
                  <a:moveTo>
                    <a:pt x="475" y="57"/>
                  </a:moveTo>
                  <a:lnTo>
                    <a:pt x="100" y="270"/>
                  </a:lnTo>
                  <a:lnTo>
                    <a:pt x="1" y="213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2769700" y="3643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7" y="58"/>
                  </a:moveTo>
                  <a:lnTo>
                    <a:pt x="99" y="340"/>
                  </a:lnTo>
                  <a:lnTo>
                    <a:pt x="0" y="284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2785775" y="3625150"/>
              <a:ext cx="29925" cy="17350"/>
            </a:xfrm>
            <a:custGeom>
              <a:rect l="l" t="t" r="r" b="b"/>
              <a:pathLst>
                <a:path w="1197" h="694" extrusionOk="0">
                  <a:moveTo>
                    <a:pt x="1197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2817100" y="3614175"/>
              <a:ext cx="17700" cy="10300"/>
            </a:xfrm>
            <a:custGeom>
              <a:rect l="l" t="t" r="r" b="b"/>
              <a:pathLst>
                <a:path w="708" h="412" extrusionOk="0">
                  <a:moveTo>
                    <a:pt x="708" y="57"/>
                  </a:moveTo>
                  <a:lnTo>
                    <a:pt x="92" y="411"/>
                  </a:lnTo>
                  <a:lnTo>
                    <a:pt x="0" y="354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2624500" y="3709325"/>
              <a:ext cx="24950" cy="14350"/>
            </a:xfrm>
            <a:custGeom>
              <a:rect l="l" t="t" r="r" b="b"/>
              <a:pathLst>
                <a:path w="998" h="574" extrusionOk="0">
                  <a:moveTo>
                    <a:pt x="998" y="57"/>
                  </a:moveTo>
                  <a:lnTo>
                    <a:pt x="99" y="574"/>
                  </a:lnTo>
                  <a:lnTo>
                    <a:pt x="0" y="517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2650675" y="3701725"/>
              <a:ext cx="11875" cy="6925"/>
            </a:xfrm>
            <a:custGeom>
              <a:rect l="l" t="t" r="r" b="b"/>
              <a:pathLst>
                <a:path w="475" h="277" extrusionOk="0">
                  <a:moveTo>
                    <a:pt x="474" y="57"/>
                  </a:moveTo>
                  <a:lnTo>
                    <a:pt x="99" y="276"/>
                  </a:lnTo>
                  <a:lnTo>
                    <a:pt x="0" y="22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2634750" y="3721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8" y="57"/>
                  </a:moveTo>
                  <a:lnTo>
                    <a:pt x="100" y="340"/>
                  </a:lnTo>
                  <a:lnTo>
                    <a:pt x="1" y="28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2650675" y="3702975"/>
              <a:ext cx="30075" cy="17350"/>
            </a:xfrm>
            <a:custGeom>
              <a:rect l="l" t="t" r="r" b="b"/>
              <a:pathLst>
                <a:path w="1203" h="694" extrusionOk="0">
                  <a:moveTo>
                    <a:pt x="1203" y="57"/>
                  </a:moveTo>
                  <a:lnTo>
                    <a:pt x="99" y="693"/>
                  </a:lnTo>
                  <a:lnTo>
                    <a:pt x="0" y="644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2682150" y="3692175"/>
              <a:ext cx="17525" cy="10100"/>
            </a:xfrm>
            <a:custGeom>
              <a:rect l="l" t="t" r="r" b="b"/>
              <a:pathLst>
                <a:path w="701" h="403" extrusionOk="0">
                  <a:moveTo>
                    <a:pt x="701" y="50"/>
                  </a:moveTo>
                  <a:lnTo>
                    <a:pt x="92" y="404"/>
                  </a:lnTo>
                  <a:lnTo>
                    <a:pt x="0" y="347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2929400" y="3564650"/>
              <a:ext cx="337825" cy="195100"/>
            </a:xfrm>
            <a:custGeom>
              <a:rect l="l" t="t" r="r" b="b"/>
              <a:pathLst>
                <a:path w="13513" h="7803" extrusionOk="0">
                  <a:moveTo>
                    <a:pt x="11107" y="6410"/>
                  </a:moveTo>
                  <a:cubicBezTo>
                    <a:pt x="8702" y="7804"/>
                    <a:pt x="4804" y="7804"/>
                    <a:pt x="2406" y="6410"/>
                  </a:cubicBezTo>
                  <a:cubicBezTo>
                    <a:pt x="0" y="5024"/>
                    <a:pt x="0" y="2774"/>
                    <a:pt x="2406" y="1387"/>
                  </a:cubicBezTo>
                  <a:cubicBezTo>
                    <a:pt x="4804" y="1"/>
                    <a:pt x="8702" y="1"/>
                    <a:pt x="11107" y="1387"/>
                  </a:cubicBezTo>
                  <a:cubicBezTo>
                    <a:pt x="13512" y="2774"/>
                    <a:pt x="13512" y="5024"/>
                    <a:pt x="11107" y="64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2989525" y="3661400"/>
              <a:ext cx="263025" cy="110575"/>
            </a:xfrm>
            <a:custGeom>
              <a:rect l="l" t="t" r="r" b="b"/>
              <a:pathLst>
                <a:path w="10521" h="4423" extrusionOk="0">
                  <a:moveTo>
                    <a:pt x="8702" y="2540"/>
                  </a:moveTo>
                  <a:cubicBezTo>
                    <a:pt x="6297" y="3934"/>
                    <a:pt x="2399" y="3934"/>
                    <a:pt x="1" y="2540"/>
                  </a:cubicBezTo>
                  <a:lnTo>
                    <a:pt x="1" y="3035"/>
                  </a:lnTo>
                  <a:cubicBezTo>
                    <a:pt x="2399" y="4422"/>
                    <a:pt x="6297" y="4422"/>
                    <a:pt x="8702" y="3035"/>
                  </a:cubicBezTo>
                  <a:cubicBezTo>
                    <a:pt x="9919" y="2335"/>
                    <a:pt x="10520" y="1415"/>
                    <a:pt x="10506" y="489"/>
                  </a:cubicBezTo>
                  <a:lnTo>
                    <a:pt x="10506" y="1"/>
                  </a:lnTo>
                  <a:cubicBezTo>
                    <a:pt x="10520" y="920"/>
                    <a:pt x="9919" y="1840"/>
                    <a:pt x="8702" y="2540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2989350" y="3557575"/>
              <a:ext cx="111275" cy="103850"/>
            </a:xfrm>
            <a:custGeom>
              <a:rect l="l" t="t" r="r" b="b"/>
              <a:pathLst>
                <a:path w="4451" h="4154" extrusionOk="0">
                  <a:moveTo>
                    <a:pt x="4450" y="2541"/>
                  </a:moveTo>
                  <a:lnTo>
                    <a:pt x="4415" y="4118"/>
                  </a:lnTo>
                  <a:lnTo>
                    <a:pt x="4309" y="4154"/>
                  </a:lnTo>
                  <a:lnTo>
                    <a:pt x="1" y="167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3099700" y="3557950"/>
              <a:ext cx="108800" cy="104550"/>
            </a:xfrm>
            <a:custGeom>
              <a:rect l="l" t="t" r="r" b="b"/>
              <a:pathLst>
                <a:path w="4352" h="4182" extrusionOk="0">
                  <a:moveTo>
                    <a:pt x="1" y="2526"/>
                  </a:moveTo>
                  <a:lnTo>
                    <a:pt x="1" y="4181"/>
                  </a:lnTo>
                  <a:lnTo>
                    <a:pt x="4352" y="1670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2989525" y="3522925"/>
              <a:ext cx="218975" cy="98175"/>
            </a:xfrm>
            <a:custGeom>
              <a:rect l="l" t="t" r="r" b="b"/>
              <a:pathLst>
                <a:path w="8759" h="3926" extrusionOk="0">
                  <a:moveTo>
                    <a:pt x="8759" y="1401"/>
                  </a:moveTo>
                  <a:lnTo>
                    <a:pt x="4408" y="3927"/>
                  </a:lnTo>
                  <a:lnTo>
                    <a:pt x="1" y="1387"/>
                  </a:lnTo>
                  <a:cubicBezTo>
                    <a:pt x="2427" y="0"/>
                    <a:pt x="6332" y="7"/>
                    <a:pt x="8759" y="1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2943900" y="3636300"/>
              <a:ext cx="155825" cy="24600"/>
            </a:xfrm>
            <a:custGeom>
              <a:rect l="l" t="t" r="r" b="b"/>
              <a:pathLst>
                <a:path w="6233" h="984" extrusionOk="0">
                  <a:moveTo>
                    <a:pt x="0" y="0"/>
                  </a:moveTo>
                  <a:lnTo>
                    <a:pt x="0" y="856"/>
                  </a:lnTo>
                  <a:lnTo>
                    <a:pt x="6233" y="983"/>
                  </a:lnTo>
                  <a:lnTo>
                    <a:pt x="6233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2943900" y="3572450"/>
              <a:ext cx="155825" cy="63850"/>
            </a:xfrm>
            <a:custGeom>
              <a:rect l="l" t="t" r="r" b="b"/>
              <a:pathLst>
                <a:path w="6233" h="2554" extrusionOk="0">
                  <a:moveTo>
                    <a:pt x="1819" y="0"/>
                  </a:moveTo>
                  <a:cubicBezTo>
                    <a:pt x="609" y="708"/>
                    <a:pt x="0" y="1627"/>
                    <a:pt x="0" y="2554"/>
                  </a:cubicBezTo>
                  <a:lnTo>
                    <a:pt x="6233" y="25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2943900" y="3649550"/>
              <a:ext cx="49725" cy="89875"/>
            </a:xfrm>
            <a:custGeom>
              <a:rect l="l" t="t" r="r" b="b"/>
              <a:pathLst>
                <a:path w="1989" h="3595" extrusionOk="0">
                  <a:moveTo>
                    <a:pt x="1819" y="2505"/>
                  </a:moveTo>
                  <a:cubicBezTo>
                    <a:pt x="941" y="2003"/>
                    <a:pt x="319" y="1345"/>
                    <a:pt x="85" y="595"/>
                  </a:cubicBezTo>
                  <a:cubicBezTo>
                    <a:pt x="29" y="397"/>
                    <a:pt x="0" y="199"/>
                    <a:pt x="0" y="1"/>
                  </a:cubicBezTo>
                  <a:lnTo>
                    <a:pt x="0" y="149"/>
                  </a:lnTo>
                  <a:cubicBezTo>
                    <a:pt x="0" y="460"/>
                    <a:pt x="0" y="1196"/>
                    <a:pt x="92" y="1507"/>
                  </a:cubicBezTo>
                  <a:lnTo>
                    <a:pt x="99" y="1536"/>
                  </a:lnTo>
                  <a:cubicBezTo>
                    <a:pt x="290" y="2279"/>
                    <a:pt x="878" y="2958"/>
                    <a:pt x="1868" y="3531"/>
                  </a:cubicBezTo>
                  <a:cubicBezTo>
                    <a:pt x="1903" y="3552"/>
                    <a:pt x="1946" y="3573"/>
                    <a:pt x="1988" y="3594"/>
                  </a:cubicBezTo>
                  <a:lnTo>
                    <a:pt x="1988" y="2597"/>
                  </a:lnTo>
                  <a:cubicBezTo>
                    <a:pt x="1925" y="2569"/>
                    <a:pt x="1868" y="2533"/>
                    <a:pt x="1819" y="2505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2993250" y="3649725"/>
              <a:ext cx="106475" cy="77500"/>
            </a:xfrm>
            <a:custGeom>
              <a:rect l="l" t="t" r="r" b="b"/>
              <a:pathLst>
                <a:path w="4259" h="3100" extrusionOk="0">
                  <a:moveTo>
                    <a:pt x="4259" y="1"/>
                  </a:moveTo>
                  <a:lnTo>
                    <a:pt x="4259" y="510"/>
                  </a:lnTo>
                  <a:lnTo>
                    <a:pt x="0" y="3099"/>
                  </a:lnTo>
                  <a:lnTo>
                    <a:pt x="7" y="2590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2943725" y="3649550"/>
              <a:ext cx="156000" cy="64925"/>
            </a:xfrm>
            <a:custGeom>
              <a:rect l="l" t="t" r="r" b="b"/>
              <a:pathLst>
                <a:path w="6240" h="2597" extrusionOk="0">
                  <a:moveTo>
                    <a:pt x="6240" y="8"/>
                  </a:moveTo>
                  <a:lnTo>
                    <a:pt x="1981" y="2597"/>
                  </a:lnTo>
                  <a:cubicBezTo>
                    <a:pt x="1925" y="2569"/>
                    <a:pt x="1875" y="2533"/>
                    <a:pt x="1818" y="2505"/>
                  </a:cubicBezTo>
                  <a:cubicBezTo>
                    <a:pt x="948" y="2003"/>
                    <a:pt x="326" y="1345"/>
                    <a:pt x="85" y="595"/>
                  </a:cubicBezTo>
                  <a:cubicBezTo>
                    <a:pt x="29" y="404"/>
                    <a:pt x="0" y="19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2698950" y="3739050"/>
              <a:ext cx="82800" cy="47775"/>
            </a:xfrm>
            <a:custGeom>
              <a:rect l="l" t="t" r="r" b="b"/>
              <a:pathLst>
                <a:path w="3311" h="1910" extrusionOk="0">
                  <a:moveTo>
                    <a:pt x="3311" y="177"/>
                  </a:moveTo>
                  <a:lnTo>
                    <a:pt x="312" y="1910"/>
                  </a:lnTo>
                  <a:lnTo>
                    <a:pt x="0" y="1733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2713275" y="3769650"/>
              <a:ext cx="44250" cy="25475"/>
            </a:xfrm>
            <a:custGeom>
              <a:rect l="l" t="t" r="r" b="b"/>
              <a:pathLst>
                <a:path w="1770" h="1019" extrusionOk="0">
                  <a:moveTo>
                    <a:pt x="1769" y="177"/>
                  </a:moveTo>
                  <a:lnTo>
                    <a:pt x="312" y="1019"/>
                  </a:lnTo>
                  <a:lnTo>
                    <a:pt x="1" y="842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2727775" y="3730725"/>
              <a:ext cx="125775" cy="72725"/>
            </a:xfrm>
            <a:custGeom>
              <a:rect l="l" t="t" r="r" b="b"/>
              <a:pathLst>
                <a:path w="5031" h="2909" extrusionOk="0">
                  <a:moveTo>
                    <a:pt x="5030" y="178"/>
                  </a:moveTo>
                  <a:lnTo>
                    <a:pt x="305" y="2908"/>
                  </a:lnTo>
                  <a:lnTo>
                    <a:pt x="1" y="2731"/>
                  </a:lnTo>
                  <a:lnTo>
                    <a:pt x="47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2742100" y="3707025"/>
              <a:ext cx="181300" cy="104725"/>
            </a:xfrm>
            <a:custGeom>
              <a:rect l="l" t="t" r="r" b="b"/>
              <a:pathLst>
                <a:path w="7252" h="4189" extrusionOk="0">
                  <a:moveTo>
                    <a:pt x="7252" y="178"/>
                  </a:moveTo>
                  <a:lnTo>
                    <a:pt x="305" y="4189"/>
                  </a:lnTo>
                  <a:lnTo>
                    <a:pt x="1" y="4012"/>
                  </a:lnTo>
                  <a:lnTo>
                    <a:pt x="6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2756425" y="3722950"/>
              <a:ext cx="168050" cy="97125"/>
            </a:xfrm>
            <a:custGeom>
              <a:rect l="l" t="t" r="r" b="b"/>
              <a:pathLst>
                <a:path w="6722" h="3884" extrusionOk="0">
                  <a:moveTo>
                    <a:pt x="6721" y="177"/>
                  </a:moveTo>
                  <a:lnTo>
                    <a:pt x="312" y="3884"/>
                  </a:lnTo>
                  <a:lnTo>
                    <a:pt x="1" y="3700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2770750" y="3744350"/>
              <a:ext cx="145225" cy="83850"/>
            </a:xfrm>
            <a:custGeom>
              <a:rect l="l" t="t" r="r" b="b"/>
              <a:pathLst>
                <a:path w="5809" h="3353" extrusionOk="0">
                  <a:moveTo>
                    <a:pt x="5809" y="184"/>
                  </a:moveTo>
                  <a:lnTo>
                    <a:pt x="312" y="3354"/>
                  </a:lnTo>
                  <a:lnTo>
                    <a:pt x="1" y="3177"/>
                  </a:lnTo>
                  <a:lnTo>
                    <a:pt x="5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2785075" y="3768400"/>
              <a:ext cx="118175" cy="68125"/>
            </a:xfrm>
            <a:custGeom>
              <a:rect l="l" t="t" r="r" b="b"/>
              <a:pathLst>
                <a:path w="4727" h="2725" extrusionOk="0">
                  <a:moveTo>
                    <a:pt x="4726" y="177"/>
                  </a:moveTo>
                  <a:lnTo>
                    <a:pt x="312" y="2724"/>
                  </a:lnTo>
                  <a:lnTo>
                    <a:pt x="1" y="2547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2799400" y="3789975"/>
              <a:ext cx="95000" cy="54850"/>
            </a:xfrm>
            <a:custGeom>
              <a:rect l="l" t="t" r="r" b="b"/>
              <a:pathLst>
                <a:path w="3800" h="2194" extrusionOk="0">
                  <a:moveTo>
                    <a:pt x="3800" y="177"/>
                  </a:moveTo>
                  <a:lnTo>
                    <a:pt x="312" y="2194"/>
                  </a:lnTo>
                  <a:lnTo>
                    <a:pt x="1" y="2017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2813900" y="3769275"/>
              <a:ext cx="145225" cy="83875"/>
            </a:xfrm>
            <a:custGeom>
              <a:rect l="l" t="t" r="r" b="b"/>
              <a:pathLst>
                <a:path w="5809" h="3355" extrusionOk="0">
                  <a:moveTo>
                    <a:pt x="5809" y="178"/>
                  </a:moveTo>
                  <a:lnTo>
                    <a:pt x="305" y="3354"/>
                  </a:lnTo>
                  <a:lnTo>
                    <a:pt x="1" y="3177"/>
                  </a:lnTo>
                  <a:lnTo>
                    <a:pt x="5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2828225" y="3774050"/>
              <a:ext cx="151250" cy="87400"/>
            </a:xfrm>
            <a:custGeom>
              <a:rect l="l" t="t" r="r" b="b"/>
              <a:pathLst>
                <a:path w="6050" h="3496" extrusionOk="0">
                  <a:moveTo>
                    <a:pt x="6049" y="178"/>
                  </a:moveTo>
                  <a:lnTo>
                    <a:pt x="305" y="3496"/>
                  </a:lnTo>
                  <a:lnTo>
                    <a:pt x="1" y="3319"/>
                  </a:lnTo>
                  <a:lnTo>
                    <a:pt x="5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2842550" y="3796700"/>
              <a:ext cx="126475" cy="73075"/>
            </a:xfrm>
            <a:custGeom>
              <a:rect l="l" t="t" r="r" b="b"/>
              <a:pathLst>
                <a:path w="5059" h="2923" extrusionOk="0">
                  <a:moveTo>
                    <a:pt x="5059" y="177"/>
                  </a:moveTo>
                  <a:lnTo>
                    <a:pt x="312" y="2922"/>
                  </a:lnTo>
                  <a:lnTo>
                    <a:pt x="1" y="2745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2856875" y="3817050"/>
              <a:ext cx="105450" cy="61025"/>
            </a:xfrm>
            <a:custGeom>
              <a:rect l="l" t="t" r="r" b="b"/>
              <a:pathLst>
                <a:path w="4218" h="2441" extrusionOk="0">
                  <a:moveTo>
                    <a:pt x="4217" y="184"/>
                  </a:moveTo>
                  <a:lnTo>
                    <a:pt x="312" y="2441"/>
                  </a:lnTo>
                  <a:lnTo>
                    <a:pt x="1" y="2257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2871200" y="3802175"/>
              <a:ext cx="145775" cy="84225"/>
            </a:xfrm>
            <a:custGeom>
              <a:rect l="l" t="t" r="r" b="b"/>
              <a:pathLst>
                <a:path w="5831" h="3369" extrusionOk="0">
                  <a:moveTo>
                    <a:pt x="5830" y="178"/>
                  </a:moveTo>
                  <a:lnTo>
                    <a:pt x="312" y="3368"/>
                  </a:lnTo>
                  <a:lnTo>
                    <a:pt x="1" y="3184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2885525" y="3805550"/>
              <a:ext cx="154250" cy="88975"/>
            </a:xfrm>
            <a:custGeom>
              <a:rect l="l" t="t" r="r" b="b"/>
              <a:pathLst>
                <a:path w="6170" h="3559" extrusionOk="0">
                  <a:moveTo>
                    <a:pt x="6170" y="177"/>
                  </a:moveTo>
                  <a:lnTo>
                    <a:pt x="312" y="3559"/>
                  </a:lnTo>
                  <a:lnTo>
                    <a:pt x="1" y="3382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2692925" y="3779725"/>
              <a:ext cx="205025" cy="118350"/>
            </a:xfrm>
            <a:custGeom>
              <a:rect l="l" t="t" r="r" b="b"/>
              <a:pathLst>
                <a:path w="8201" h="4734" extrusionOk="0">
                  <a:moveTo>
                    <a:pt x="8200" y="4627"/>
                  </a:moveTo>
                  <a:lnTo>
                    <a:pt x="8016" y="4733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2939125" y="39242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2"/>
                    <a:pt x="1055" y="389"/>
                    <a:pt x="871" y="502"/>
                  </a:cubicBezTo>
                  <a:cubicBezTo>
                    <a:pt x="651" y="608"/>
                    <a:pt x="404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4" y="0"/>
                    <a:pt x="651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2980500" y="39481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9"/>
                    <a:pt x="1055" y="389"/>
                    <a:pt x="871" y="502"/>
                  </a:cubicBezTo>
                  <a:cubicBezTo>
                    <a:pt x="659" y="609"/>
                    <a:pt x="404" y="609"/>
                    <a:pt x="192" y="502"/>
                  </a:cubicBezTo>
                  <a:cubicBezTo>
                    <a:pt x="1" y="389"/>
                    <a:pt x="1" y="219"/>
                    <a:pt x="192" y="106"/>
                  </a:cubicBezTo>
                  <a:cubicBezTo>
                    <a:pt x="404" y="0"/>
                    <a:pt x="659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3021375" y="39716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0" y="106"/>
                  </a:moveTo>
                  <a:cubicBezTo>
                    <a:pt x="1054" y="212"/>
                    <a:pt x="1054" y="389"/>
                    <a:pt x="870" y="502"/>
                  </a:cubicBezTo>
                  <a:cubicBezTo>
                    <a:pt x="651" y="608"/>
                    <a:pt x="403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3" y="0"/>
                    <a:pt x="651" y="0"/>
                    <a:pt x="870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3062575" y="39955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63" y="106"/>
                  </a:moveTo>
                  <a:cubicBezTo>
                    <a:pt x="1054" y="212"/>
                    <a:pt x="1054" y="389"/>
                    <a:pt x="863" y="495"/>
                  </a:cubicBezTo>
                  <a:cubicBezTo>
                    <a:pt x="651" y="608"/>
                    <a:pt x="396" y="608"/>
                    <a:pt x="184" y="495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396" y="0"/>
                    <a:pt x="651" y="0"/>
                    <a:pt x="863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3103250" y="4019000"/>
              <a:ext cx="26550" cy="15250"/>
            </a:xfrm>
            <a:custGeom>
              <a:rect l="l" t="t" r="r" b="b"/>
              <a:pathLst>
                <a:path w="1062" h="610" extrusionOk="0">
                  <a:moveTo>
                    <a:pt x="871" y="107"/>
                  </a:moveTo>
                  <a:cubicBezTo>
                    <a:pt x="1062" y="213"/>
                    <a:pt x="1062" y="390"/>
                    <a:pt x="871" y="503"/>
                  </a:cubicBezTo>
                  <a:cubicBezTo>
                    <a:pt x="658" y="609"/>
                    <a:pt x="404" y="609"/>
                    <a:pt x="191" y="503"/>
                  </a:cubicBezTo>
                  <a:cubicBezTo>
                    <a:pt x="0" y="390"/>
                    <a:pt x="0" y="213"/>
                    <a:pt x="191" y="107"/>
                  </a:cubicBezTo>
                  <a:cubicBezTo>
                    <a:pt x="404" y="1"/>
                    <a:pt x="658" y="1"/>
                    <a:pt x="871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2973975" y="3761500"/>
              <a:ext cx="272025" cy="159375"/>
            </a:xfrm>
            <a:custGeom>
              <a:rect l="l" t="t" r="r" b="b"/>
              <a:pathLst>
                <a:path w="10881" h="6375" extrusionOk="0">
                  <a:moveTo>
                    <a:pt x="8320" y="1925"/>
                  </a:moveTo>
                  <a:lnTo>
                    <a:pt x="9303" y="1352"/>
                  </a:lnTo>
                  <a:lnTo>
                    <a:pt x="9176" y="1281"/>
                  </a:lnTo>
                  <a:lnTo>
                    <a:pt x="8192" y="1847"/>
                  </a:lnTo>
                  <a:close/>
                  <a:moveTo>
                    <a:pt x="3919" y="4465"/>
                  </a:moveTo>
                  <a:lnTo>
                    <a:pt x="6134" y="3191"/>
                  </a:lnTo>
                  <a:lnTo>
                    <a:pt x="6006" y="3113"/>
                  </a:lnTo>
                  <a:lnTo>
                    <a:pt x="3792" y="4387"/>
                  </a:lnTo>
                  <a:close/>
                  <a:moveTo>
                    <a:pt x="6303" y="3085"/>
                  </a:moveTo>
                  <a:lnTo>
                    <a:pt x="8143" y="2024"/>
                  </a:lnTo>
                  <a:lnTo>
                    <a:pt x="8015" y="1953"/>
                  </a:lnTo>
                  <a:lnTo>
                    <a:pt x="6176" y="3014"/>
                  </a:lnTo>
                  <a:close/>
                  <a:moveTo>
                    <a:pt x="3749" y="4564"/>
                  </a:moveTo>
                  <a:lnTo>
                    <a:pt x="3622" y="4493"/>
                  </a:lnTo>
                  <a:lnTo>
                    <a:pt x="488" y="6304"/>
                  </a:lnTo>
                  <a:lnTo>
                    <a:pt x="616" y="6375"/>
                  </a:lnTo>
                  <a:close/>
                  <a:moveTo>
                    <a:pt x="9480" y="1253"/>
                  </a:moveTo>
                  <a:lnTo>
                    <a:pt x="10880" y="446"/>
                  </a:lnTo>
                  <a:lnTo>
                    <a:pt x="10753" y="369"/>
                  </a:lnTo>
                  <a:lnTo>
                    <a:pt x="9352" y="1182"/>
                  </a:lnTo>
                  <a:close/>
                  <a:moveTo>
                    <a:pt x="127" y="6070"/>
                  </a:moveTo>
                  <a:lnTo>
                    <a:pt x="1160" y="5469"/>
                  </a:lnTo>
                  <a:lnTo>
                    <a:pt x="1033" y="5398"/>
                  </a:lnTo>
                  <a:lnTo>
                    <a:pt x="0" y="5993"/>
                  </a:lnTo>
                  <a:close/>
                  <a:moveTo>
                    <a:pt x="9161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5" y="1"/>
                  </a:lnTo>
                  <a:close/>
                  <a:moveTo>
                    <a:pt x="6890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3" y="2088"/>
                  </a:lnTo>
                  <a:close/>
                  <a:moveTo>
                    <a:pt x="5730" y="2830"/>
                  </a:moveTo>
                  <a:lnTo>
                    <a:pt x="6721" y="2264"/>
                  </a:lnTo>
                  <a:lnTo>
                    <a:pt x="6593" y="2187"/>
                  </a:lnTo>
                  <a:lnTo>
                    <a:pt x="5603" y="2760"/>
                  </a:lnTo>
                  <a:close/>
                  <a:moveTo>
                    <a:pt x="4330" y="3644"/>
                  </a:moveTo>
                  <a:lnTo>
                    <a:pt x="5561" y="2937"/>
                  </a:lnTo>
                  <a:lnTo>
                    <a:pt x="5433" y="2859"/>
                  </a:lnTo>
                  <a:lnTo>
                    <a:pt x="4202" y="3566"/>
                  </a:lnTo>
                  <a:close/>
                  <a:moveTo>
                    <a:pt x="1330" y="5370"/>
                  </a:moveTo>
                  <a:lnTo>
                    <a:pt x="4160" y="3743"/>
                  </a:lnTo>
                  <a:lnTo>
                    <a:pt x="4032" y="3665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3012350" y="3774050"/>
              <a:ext cx="280875" cy="169300"/>
            </a:xfrm>
            <a:custGeom>
              <a:rect l="l" t="t" r="r" b="b"/>
              <a:pathLst>
                <a:path w="11235" h="6772" extrusionOk="0">
                  <a:moveTo>
                    <a:pt x="5709" y="3114"/>
                  </a:moveTo>
                  <a:lnTo>
                    <a:pt x="5837" y="3184"/>
                  </a:lnTo>
                  <a:lnTo>
                    <a:pt x="7676" y="2123"/>
                  </a:lnTo>
                  <a:lnTo>
                    <a:pt x="7549" y="2053"/>
                  </a:lnTo>
                  <a:close/>
                  <a:moveTo>
                    <a:pt x="5660" y="3291"/>
                  </a:moveTo>
                  <a:lnTo>
                    <a:pt x="5532" y="3213"/>
                  </a:lnTo>
                  <a:lnTo>
                    <a:pt x="3325" y="4493"/>
                  </a:lnTo>
                  <a:lnTo>
                    <a:pt x="3452" y="4564"/>
                  </a:lnTo>
                  <a:close/>
                  <a:moveTo>
                    <a:pt x="6056" y="3503"/>
                  </a:moveTo>
                  <a:lnTo>
                    <a:pt x="6183" y="3574"/>
                  </a:lnTo>
                  <a:lnTo>
                    <a:pt x="7407" y="2866"/>
                  </a:lnTo>
                  <a:lnTo>
                    <a:pt x="7287" y="2795"/>
                  </a:lnTo>
                  <a:close/>
                  <a:moveTo>
                    <a:pt x="7457" y="2689"/>
                  </a:moveTo>
                  <a:lnTo>
                    <a:pt x="7584" y="2767"/>
                  </a:lnTo>
                  <a:lnTo>
                    <a:pt x="8567" y="2194"/>
                  </a:lnTo>
                  <a:lnTo>
                    <a:pt x="8440" y="2123"/>
                  </a:lnTo>
                  <a:close/>
                  <a:moveTo>
                    <a:pt x="10838" y="737"/>
                  </a:moveTo>
                  <a:lnTo>
                    <a:pt x="8610" y="2017"/>
                  </a:lnTo>
                  <a:lnTo>
                    <a:pt x="8737" y="2095"/>
                  </a:lnTo>
                  <a:lnTo>
                    <a:pt x="10958" y="807"/>
                  </a:lnTo>
                  <a:close/>
                  <a:moveTo>
                    <a:pt x="3007" y="5406"/>
                  </a:moveTo>
                  <a:lnTo>
                    <a:pt x="2879" y="5335"/>
                  </a:lnTo>
                  <a:lnTo>
                    <a:pt x="510" y="6700"/>
                  </a:lnTo>
                  <a:lnTo>
                    <a:pt x="637" y="6771"/>
                  </a:lnTo>
                  <a:close/>
                  <a:moveTo>
                    <a:pt x="9749" y="779"/>
                  </a:moveTo>
                  <a:lnTo>
                    <a:pt x="7725" y="1946"/>
                  </a:lnTo>
                  <a:lnTo>
                    <a:pt x="7853" y="2024"/>
                  </a:lnTo>
                  <a:lnTo>
                    <a:pt x="9876" y="850"/>
                  </a:lnTo>
                  <a:close/>
                  <a:moveTo>
                    <a:pt x="3276" y="4663"/>
                  </a:moveTo>
                  <a:lnTo>
                    <a:pt x="3148" y="4592"/>
                  </a:lnTo>
                  <a:lnTo>
                    <a:pt x="0" y="6410"/>
                  </a:lnTo>
                  <a:lnTo>
                    <a:pt x="128" y="6481"/>
                  </a:lnTo>
                  <a:close/>
                  <a:moveTo>
                    <a:pt x="9926" y="687"/>
                  </a:moveTo>
                  <a:lnTo>
                    <a:pt x="10053" y="758"/>
                  </a:lnTo>
                  <a:lnTo>
                    <a:pt x="11234" y="79"/>
                  </a:lnTo>
                  <a:lnTo>
                    <a:pt x="11107" y="1"/>
                  </a:lnTo>
                  <a:close/>
                  <a:moveTo>
                    <a:pt x="6006" y="3680"/>
                  </a:moveTo>
                  <a:lnTo>
                    <a:pt x="5879" y="3602"/>
                  </a:lnTo>
                  <a:lnTo>
                    <a:pt x="3049" y="5236"/>
                  </a:lnTo>
                  <a:lnTo>
                    <a:pt x="3177" y="53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3055325" y="3808200"/>
              <a:ext cx="273450" cy="159200"/>
            </a:xfrm>
            <a:custGeom>
              <a:rect l="l" t="t" r="r" b="b"/>
              <a:pathLst>
                <a:path w="10938" h="6368" extrusionOk="0">
                  <a:moveTo>
                    <a:pt x="4768" y="3247"/>
                  </a:moveTo>
                  <a:lnTo>
                    <a:pt x="4896" y="3318"/>
                  </a:lnTo>
                  <a:lnTo>
                    <a:pt x="6120" y="2611"/>
                  </a:lnTo>
                  <a:lnTo>
                    <a:pt x="5992" y="2540"/>
                  </a:lnTo>
                  <a:close/>
                  <a:moveTo>
                    <a:pt x="5073" y="3799"/>
                  </a:moveTo>
                  <a:lnTo>
                    <a:pt x="4945" y="3728"/>
                  </a:lnTo>
                  <a:lnTo>
                    <a:pt x="2766" y="4988"/>
                  </a:lnTo>
                  <a:lnTo>
                    <a:pt x="2894" y="5058"/>
                  </a:lnTo>
                  <a:close/>
                  <a:moveTo>
                    <a:pt x="7160" y="1868"/>
                  </a:moveTo>
                  <a:lnTo>
                    <a:pt x="6169" y="2441"/>
                  </a:lnTo>
                  <a:lnTo>
                    <a:pt x="6296" y="2512"/>
                  </a:lnTo>
                  <a:lnTo>
                    <a:pt x="7287" y="1946"/>
                  </a:lnTo>
                  <a:close/>
                  <a:moveTo>
                    <a:pt x="7336" y="1769"/>
                  </a:moveTo>
                  <a:lnTo>
                    <a:pt x="7464" y="1840"/>
                  </a:lnTo>
                  <a:lnTo>
                    <a:pt x="9685" y="559"/>
                  </a:lnTo>
                  <a:lnTo>
                    <a:pt x="9558" y="488"/>
                  </a:lnTo>
                  <a:close/>
                  <a:moveTo>
                    <a:pt x="9650" y="1160"/>
                  </a:moveTo>
                  <a:lnTo>
                    <a:pt x="10937" y="418"/>
                  </a:lnTo>
                  <a:lnTo>
                    <a:pt x="10810" y="347"/>
                  </a:lnTo>
                  <a:lnTo>
                    <a:pt x="9522" y="1090"/>
                  </a:lnTo>
                  <a:close/>
                  <a:moveTo>
                    <a:pt x="1726" y="5150"/>
                  </a:moveTo>
                  <a:lnTo>
                    <a:pt x="1599" y="5080"/>
                  </a:lnTo>
                  <a:lnTo>
                    <a:pt x="0" y="5999"/>
                  </a:lnTo>
                  <a:lnTo>
                    <a:pt x="135" y="6077"/>
                  </a:lnTo>
                  <a:close/>
                  <a:moveTo>
                    <a:pt x="4599" y="3346"/>
                  </a:moveTo>
                  <a:lnTo>
                    <a:pt x="1776" y="4981"/>
                  </a:lnTo>
                  <a:lnTo>
                    <a:pt x="1903" y="5051"/>
                  </a:lnTo>
                  <a:lnTo>
                    <a:pt x="4726" y="3417"/>
                  </a:lnTo>
                  <a:close/>
                  <a:moveTo>
                    <a:pt x="5122" y="3629"/>
                  </a:moveTo>
                  <a:lnTo>
                    <a:pt x="5249" y="3700"/>
                  </a:lnTo>
                  <a:lnTo>
                    <a:pt x="7464" y="2427"/>
                  </a:lnTo>
                  <a:lnTo>
                    <a:pt x="7336" y="2356"/>
                  </a:lnTo>
                  <a:close/>
                  <a:moveTo>
                    <a:pt x="9345" y="1189"/>
                  </a:moveTo>
                  <a:lnTo>
                    <a:pt x="7506" y="2250"/>
                  </a:lnTo>
                  <a:lnTo>
                    <a:pt x="7634" y="2328"/>
                  </a:lnTo>
                  <a:lnTo>
                    <a:pt x="9473" y="1267"/>
                  </a:lnTo>
                  <a:close/>
                  <a:moveTo>
                    <a:pt x="10392" y="0"/>
                  </a:moveTo>
                  <a:lnTo>
                    <a:pt x="9728" y="382"/>
                  </a:lnTo>
                  <a:lnTo>
                    <a:pt x="9855" y="460"/>
                  </a:lnTo>
                  <a:lnTo>
                    <a:pt x="10520" y="78"/>
                  </a:lnTo>
                  <a:close/>
                  <a:moveTo>
                    <a:pt x="2724" y="5165"/>
                  </a:moveTo>
                  <a:lnTo>
                    <a:pt x="2597" y="5087"/>
                  </a:lnTo>
                  <a:lnTo>
                    <a:pt x="503" y="6296"/>
                  </a:lnTo>
                  <a:lnTo>
                    <a:pt x="630" y="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3096350" y="3832075"/>
              <a:ext cx="262825" cy="159375"/>
            </a:xfrm>
            <a:custGeom>
              <a:rect l="l" t="t" r="r" b="b"/>
              <a:pathLst>
                <a:path w="10513" h="6375" extrusionOk="0">
                  <a:moveTo>
                    <a:pt x="3927" y="4464"/>
                  </a:moveTo>
                  <a:lnTo>
                    <a:pt x="6134" y="3191"/>
                  </a:lnTo>
                  <a:lnTo>
                    <a:pt x="6007" y="3120"/>
                  </a:lnTo>
                  <a:lnTo>
                    <a:pt x="3792" y="4394"/>
                  </a:lnTo>
                  <a:close/>
                  <a:moveTo>
                    <a:pt x="6304" y="3092"/>
                  </a:moveTo>
                  <a:lnTo>
                    <a:pt x="8150" y="2031"/>
                  </a:lnTo>
                  <a:lnTo>
                    <a:pt x="8023" y="1953"/>
                  </a:lnTo>
                  <a:lnTo>
                    <a:pt x="6176" y="3014"/>
                  </a:lnTo>
                  <a:close/>
                  <a:moveTo>
                    <a:pt x="3750" y="4563"/>
                  </a:moveTo>
                  <a:lnTo>
                    <a:pt x="3616" y="4493"/>
                  </a:lnTo>
                  <a:lnTo>
                    <a:pt x="489" y="6297"/>
                  </a:lnTo>
                  <a:lnTo>
                    <a:pt x="616" y="6374"/>
                  </a:lnTo>
                  <a:close/>
                  <a:moveTo>
                    <a:pt x="128" y="6070"/>
                  </a:moveTo>
                  <a:lnTo>
                    <a:pt x="1161" y="5476"/>
                  </a:lnTo>
                  <a:lnTo>
                    <a:pt x="1033" y="5398"/>
                  </a:lnTo>
                  <a:lnTo>
                    <a:pt x="1" y="5999"/>
                  </a:lnTo>
                  <a:close/>
                  <a:moveTo>
                    <a:pt x="9162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6" y="0"/>
                  </a:lnTo>
                  <a:close/>
                  <a:moveTo>
                    <a:pt x="6891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4" y="2087"/>
                  </a:lnTo>
                  <a:close/>
                  <a:moveTo>
                    <a:pt x="5731" y="2830"/>
                  </a:moveTo>
                  <a:lnTo>
                    <a:pt x="6721" y="2264"/>
                  </a:lnTo>
                  <a:lnTo>
                    <a:pt x="6587" y="2193"/>
                  </a:lnTo>
                  <a:lnTo>
                    <a:pt x="5603" y="2759"/>
                  </a:lnTo>
                  <a:close/>
                  <a:moveTo>
                    <a:pt x="4330" y="3644"/>
                  </a:moveTo>
                  <a:lnTo>
                    <a:pt x="5561" y="2936"/>
                  </a:lnTo>
                  <a:lnTo>
                    <a:pt x="5427" y="2858"/>
                  </a:lnTo>
                  <a:lnTo>
                    <a:pt x="4203" y="3566"/>
                  </a:lnTo>
                  <a:close/>
                  <a:moveTo>
                    <a:pt x="1331" y="5370"/>
                  </a:moveTo>
                  <a:lnTo>
                    <a:pt x="4160" y="3743"/>
                  </a:lnTo>
                  <a:lnTo>
                    <a:pt x="4033" y="3672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3311775" y="3878050"/>
              <a:ext cx="49350" cy="28500"/>
            </a:xfrm>
            <a:custGeom>
              <a:rect l="l" t="t" r="r" b="b"/>
              <a:pathLst>
                <a:path w="1973" h="1140" extrusionOk="0">
                  <a:moveTo>
                    <a:pt x="0" y="1069"/>
                  </a:moveTo>
                  <a:lnTo>
                    <a:pt x="127" y="1140"/>
                  </a:lnTo>
                  <a:lnTo>
                    <a:pt x="1974" y="78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3269150" y="3926150"/>
              <a:ext cx="33975" cy="19675"/>
            </a:xfrm>
            <a:custGeom>
              <a:rect l="l" t="t" r="r" b="b"/>
              <a:pathLst>
                <a:path w="1359" h="787" extrusionOk="0">
                  <a:moveTo>
                    <a:pt x="0" y="715"/>
                  </a:moveTo>
                  <a:lnTo>
                    <a:pt x="128" y="786"/>
                  </a:lnTo>
                  <a:lnTo>
                    <a:pt x="1358" y="79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3252175" y="3907225"/>
              <a:ext cx="58550" cy="33825"/>
            </a:xfrm>
            <a:custGeom>
              <a:rect l="l" t="t" r="r" b="b"/>
              <a:pathLst>
                <a:path w="2342" h="1353" extrusionOk="0">
                  <a:moveTo>
                    <a:pt x="2214" y="1"/>
                  </a:moveTo>
                  <a:lnTo>
                    <a:pt x="0" y="1274"/>
                  </a:lnTo>
                  <a:lnTo>
                    <a:pt x="127" y="1352"/>
                  </a:lnTo>
                  <a:lnTo>
                    <a:pt x="2342" y="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3304150" y="3896275"/>
              <a:ext cx="50975" cy="29375"/>
            </a:xfrm>
            <a:custGeom>
              <a:rect l="l" t="t" r="r" b="b"/>
              <a:pathLst>
                <a:path w="2039" h="1175" extrusionOk="0">
                  <a:moveTo>
                    <a:pt x="1911" y="0"/>
                  </a:moveTo>
                  <a:lnTo>
                    <a:pt x="1" y="1097"/>
                  </a:lnTo>
                  <a:lnTo>
                    <a:pt x="128" y="1175"/>
                  </a:lnTo>
                  <a:lnTo>
                    <a:pt x="203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3136500" y="3941550"/>
              <a:ext cx="114625" cy="66175"/>
            </a:xfrm>
            <a:custGeom>
              <a:rect l="l" t="t" r="r" b="b"/>
              <a:pathLst>
                <a:path w="4585" h="2647" extrusionOk="0">
                  <a:moveTo>
                    <a:pt x="4585" y="78"/>
                  </a:moveTo>
                  <a:lnTo>
                    <a:pt x="4457" y="0"/>
                  </a:lnTo>
                  <a:lnTo>
                    <a:pt x="0" y="2575"/>
                  </a:lnTo>
                  <a:lnTo>
                    <a:pt x="128" y="26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3362175" y="3861425"/>
              <a:ext cx="27975" cy="16125"/>
            </a:xfrm>
            <a:custGeom>
              <a:rect l="l" t="t" r="r" b="b"/>
              <a:pathLst>
                <a:path w="1119" h="645" extrusionOk="0">
                  <a:moveTo>
                    <a:pt x="0" y="567"/>
                  </a:moveTo>
                  <a:lnTo>
                    <a:pt x="128" y="644"/>
                  </a:lnTo>
                  <a:lnTo>
                    <a:pt x="1118" y="71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3149950" y="3989650"/>
              <a:ext cx="43175" cy="24975"/>
            </a:xfrm>
            <a:custGeom>
              <a:rect l="l" t="t" r="r" b="b"/>
              <a:pathLst>
                <a:path w="1727" h="999" extrusionOk="0">
                  <a:moveTo>
                    <a:pt x="1726" y="78"/>
                  </a:moveTo>
                  <a:lnTo>
                    <a:pt x="1599" y="1"/>
                  </a:lnTo>
                  <a:lnTo>
                    <a:pt x="0" y="927"/>
                  </a:lnTo>
                  <a:lnTo>
                    <a:pt x="127" y="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3194150" y="3946500"/>
              <a:ext cx="73950" cy="42650"/>
            </a:xfrm>
            <a:custGeom>
              <a:rect l="l" t="t" r="r" b="b"/>
              <a:pathLst>
                <a:path w="2958" h="1706" extrusionOk="0">
                  <a:moveTo>
                    <a:pt x="2830" y="0"/>
                  </a:moveTo>
                  <a:lnTo>
                    <a:pt x="1" y="1628"/>
                  </a:lnTo>
                  <a:lnTo>
                    <a:pt x="135" y="1705"/>
                  </a:lnTo>
                  <a:lnTo>
                    <a:pt x="295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3391175" y="3846750"/>
              <a:ext cx="24075" cy="14000"/>
            </a:xfrm>
            <a:custGeom>
              <a:rect l="l" t="t" r="r" b="b"/>
              <a:pathLst>
                <a:path w="963" h="560" extrusionOk="0">
                  <a:moveTo>
                    <a:pt x="0" y="489"/>
                  </a:moveTo>
                  <a:lnTo>
                    <a:pt x="128" y="559"/>
                  </a:lnTo>
                  <a:lnTo>
                    <a:pt x="963" y="7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465850" y="384357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6" y="1988"/>
                  </a:moveTo>
                  <a:lnTo>
                    <a:pt x="2356" y="1373"/>
                  </a:lnTo>
                  <a:lnTo>
                    <a:pt x="15" y="0"/>
                  </a:lnTo>
                  <a:lnTo>
                    <a:pt x="15" y="616"/>
                  </a:lnTo>
                  <a:cubicBezTo>
                    <a:pt x="1" y="722"/>
                    <a:pt x="50" y="835"/>
                    <a:pt x="142" y="899"/>
                  </a:cubicBezTo>
                  <a:lnTo>
                    <a:pt x="2477" y="2271"/>
                  </a:lnTo>
                  <a:cubicBezTo>
                    <a:pt x="2392" y="2207"/>
                    <a:pt x="2342" y="2094"/>
                    <a:pt x="2356" y="198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2477000" y="3792100"/>
              <a:ext cx="119575" cy="67050"/>
            </a:xfrm>
            <a:custGeom>
              <a:rect l="l" t="t" r="r" b="b"/>
              <a:pathLst>
                <a:path w="4783" h="2682" extrusionOk="0">
                  <a:moveTo>
                    <a:pt x="2441" y="43"/>
                  </a:moveTo>
                  <a:cubicBezTo>
                    <a:pt x="2342" y="1"/>
                    <a:pt x="2222" y="8"/>
                    <a:pt x="2137" y="71"/>
                  </a:cubicBezTo>
                  <a:lnTo>
                    <a:pt x="0" y="1309"/>
                  </a:lnTo>
                  <a:lnTo>
                    <a:pt x="2335" y="2682"/>
                  </a:lnTo>
                  <a:lnTo>
                    <a:pt x="4478" y="1444"/>
                  </a:lnTo>
                  <a:cubicBezTo>
                    <a:pt x="4563" y="1380"/>
                    <a:pt x="4683" y="1373"/>
                    <a:pt x="4782" y="141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2466025" y="3824825"/>
              <a:ext cx="69350" cy="53075"/>
            </a:xfrm>
            <a:custGeom>
              <a:rect l="l" t="t" r="r" b="b"/>
              <a:pathLst>
                <a:path w="2774" h="2123" extrusionOk="0">
                  <a:moveTo>
                    <a:pt x="2342" y="2123"/>
                  </a:moveTo>
                  <a:lnTo>
                    <a:pt x="1" y="750"/>
                  </a:lnTo>
                  <a:cubicBezTo>
                    <a:pt x="15" y="446"/>
                    <a:pt x="177" y="163"/>
                    <a:pt x="432" y="0"/>
                  </a:cubicBezTo>
                  <a:lnTo>
                    <a:pt x="2774" y="1373"/>
                  </a:lnTo>
                  <a:cubicBezTo>
                    <a:pt x="2519" y="1535"/>
                    <a:pt x="2356" y="1818"/>
                    <a:pt x="2342" y="21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524575" y="3825000"/>
              <a:ext cx="75175" cy="78200"/>
            </a:xfrm>
            <a:custGeom>
              <a:rect l="l" t="t" r="r" b="b"/>
              <a:pathLst>
                <a:path w="3007" h="3128" extrusionOk="0">
                  <a:moveTo>
                    <a:pt x="2575" y="135"/>
                  </a:moveTo>
                  <a:cubicBezTo>
                    <a:pt x="2809" y="0"/>
                    <a:pt x="3007" y="106"/>
                    <a:pt x="3007" y="382"/>
                  </a:cubicBezTo>
                  <a:lnTo>
                    <a:pt x="3007" y="998"/>
                  </a:lnTo>
                  <a:cubicBezTo>
                    <a:pt x="2993" y="1302"/>
                    <a:pt x="2830" y="1585"/>
                    <a:pt x="2575" y="1748"/>
                  </a:cubicBezTo>
                  <a:lnTo>
                    <a:pt x="439" y="2986"/>
                  </a:lnTo>
                  <a:cubicBezTo>
                    <a:pt x="198" y="3127"/>
                    <a:pt x="7" y="3014"/>
                    <a:pt x="0" y="2738"/>
                  </a:cubicBezTo>
                  <a:lnTo>
                    <a:pt x="0" y="2123"/>
                  </a:lnTo>
                  <a:cubicBezTo>
                    <a:pt x="21" y="1818"/>
                    <a:pt x="177" y="1536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2558000" y="3799875"/>
              <a:ext cx="286525" cy="163100"/>
            </a:xfrm>
            <a:custGeom>
              <a:rect l="l" t="t" r="r" b="b"/>
              <a:pathLst>
                <a:path w="11461" h="6523" extrusionOk="0">
                  <a:moveTo>
                    <a:pt x="11107" y="6523"/>
                  </a:moveTo>
                  <a:lnTo>
                    <a:pt x="0" y="86"/>
                  </a:lnTo>
                  <a:cubicBezTo>
                    <a:pt x="142" y="8"/>
                    <a:pt x="269" y="1"/>
                    <a:pt x="354" y="50"/>
                  </a:cubicBezTo>
                  <a:lnTo>
                    <a:pt x="11461" y="6488"/>
                  </a:lnTo>
                  <a:cubicBezTo>
                    <a:pt x="11340" y="6431"/>
                    <a:pt x="11206" y="6446"/>
                    <a:pt x="11107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2483525" y="3859125"/>
              <a:ext cx="281600" cy="186800"/>
            </a:xfrm>
            <a:custGeom>
              <a:rect l="l" t="t" r="r" b="b"/>
              <a:pathLst>
                <a:path w="11264" h="7472" extrusionOk="0">
                  <a:moveTo>
                    <a:pt x="11122" y="7153"/>
                  </a:moveTo>
                  <a:lnTo>
                    <a:pt x="11122" y="6438"/>
                  </a:lnTo>
                  <a:lnTo>
                    <a:pt x="15" y="1"/>
                  </a:lnTo>
                  <a:lnTo>
                    <a:pt x="15" y="722"/>
                  </a:lnTo>
                  <a:cubicBezTo>
                    <a:pt x="1" y="843"/>
                    <a:pt x="58" y="963"/>
                    <a:pt x="164" y="1041"/>
                  </a:cubicBezTo>
                  <a:lnTo>
                    <a:pt x="11263" y="7471"/>
                  </a:lnTo>
                  <a:cubicBezTo>
                    <a:pt x="11164" y="7401"/>
                    <a:pt x="11108" y="7280"/>
                    <a:pt x="11122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496275" y="3802000"/>
              <a:ext cx="339400" cy="196525"/>
            </a:xfrm>
            <a:custGeom>
              <a:rect l="l" t="t" r="r" b="b"/>
              <a:pathLst>
                <a:path w="13576" h="7861" extrusionOk="0">
                  <a:moveTo>
                    <a:pt x="11107" y="7860"/>
                  </a:moveTo>
                  <a:lnTo>
                    <a:pt x="0" y="1430"/>
                  </a:lnTo>
                  <a:lnTo>
                    <a:pt x="2469" y="1"/>
                  </a:lnTo>
                  <a:lnTo>
                    <a:pt x="13576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2483900" y="3837725"/>
              <a:ext cx="290050" cy="182375"/>
            </a:xfrm>
            <a:custGeom>
              <a:rect l="l" t="t" r="r" b="b"/>
              <a:pathLst>
                <a:path w="11602" h="7295" extrusionOk="0">
                  <a:moveTo>
                    <a:pt x="11100" y="7294"/>
                  </a:moveTo>
                  <a:lnTo>
                    <a:pt x="0" y="857"/>
                  </a:lnTo>
                  <a:cubicBezTo>
                    <a:pt x="21" y="510"/>
                    <a:pt x="205" y="185"/>
                    <a:pt x="495" y="1"/>
                  </a:cubicBezTo>
                  <a:lnTo>
                    <a:pt x="11602" y="6438"/>
                  </a:lnTo>
                  <a:cubicBezTo>
                    <a:pt x="11305" y="6629"/>
                    <a:pt x="11121" y="6948"/>
                    <a:pt x="11100" y="729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2761550" y="3958875"/>
              <a:ext cx="86525" cy="90225"/>
            </a:xfrm>
            <a:custGeom>
              <a:rect l="l" t="t" r="r" b="b"/>
              <a:pathLst>
                <a:path w="3461" h="3609" extrusionOk="0">
                  <a:moveTo>
                    <a:pt x="2965" y="163"/>
                  </a:moveTo>
                  <a:cubicBezTo>
                    <a:pt x="3241" y="1"/>
                    <a:pt x="3460" y="128"/>
                    <a:pt x="3460" y="446"/>
                  </a:cubicBezTo>
                  <a:lnTo>
                    <a:pt x="3460" y="1161"/>
                  </a:lnTo>
                  <a:cubicBezTo>
                    <a:pt x="3446" y="1515"/>
                    <a:pt x="3262" y="1833"/>
                    <a:pt x="2965" y="2024"/>
                  </a:cubicBezTo>
                  <a:lnTo>
                    <a:pt x="496" y="3446"/>
                  </a:lnTo>
                  <a:cubicBezTo>
                    <a:pt x="220" y="3609"/>
                    <a:pt x="1" y="3474"/>
                    <a:pt x="1" y="3163"/>
                  </a:cubicBezTo>
                  <a:lnTo>
                    <a:pt x="1" y="2441"/>
                  </a:lnTo>
                  <a:cubicBezTo>
                    <a:pt x="15" y="2095"/>
                    <a:pt x="199" y="1776"/>
                    <a:pt x="496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2772350" y="3972850"/>
              <a:ext cx="101550" cy="81550"/>
            </a:xfrm>
            <a:custGeom>
              <a:rect l="l" t="t" r="r" b="b"/>
              <a:pathLst>
                <a:path w="4061" h="3261" extrusionOk="0">
                  <a:moveTo>
                    <a:pt x="2738" y="43"/>
                  </a:moveTo>
                  <a:cubicBezTo>
                    <a:pt x="2653" y="1"/>
                    <a:pt x="2554" y="15"/>
                    <a:pt x="2476" y="64"/>
                  </a:cubicBezTo>
                  <a:lnTo>
                    <a:pt x="375" y="1281"/>
                  </a:lnTo>
                  <a:cubicBezTo>
                    <a:pt x="156" y="1422"/>
                    <a:pt x="29" y="1656"/>
                    <a:pt x="14" y="1904"/>
                  </a:cubicBezTo>
                  <a:lnTo>
                    <a:pt x="14" y="2427"/>
                  </a:lnTo>
                  <a:cubicBezTo>
                    <a:pt x="0" y="2519"/>
                    <a:pt x="43" y="2604"/>
                    <a:pt x="121" y="2661"/>
                  </a:cubicBezTo>
                  <a:lnTo>
                    <a:pt x="3056" y="3241"/>
                  </a:lnTo>
                  <a:cubicBezTo>
                    <a:pt x="3141" y="3262"/>
                    <a:pt x="3233" y="3255"/>
                    <a:pt x="3311" y="3212"/>
                  </a:cubicBezTo>
                  <a:lnTo>
                    <a:pt x="3828" y="2915"/>
                  </a:lnTo>
                  <a:cubicBezTo>
                    <a:pt x="4033" y="2802"/>
                    <a:pt x="4061" y="1974"/>
                    <a:pt x="4061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2863425" y="4016700"/>
              <a:ext cx="40350" cy="21975"/>
            </a:xfrm>
            <a:custGeom>
              <a:rect l="l" t="t" r="r" b="b"/>
              <a:pathLst>
                <a:path w="1613" h="879" extrusionOk="0">
                  <a:moveTo>
                    <a:pt x="1430" y="878"/>
                  </a:moveTo>
                  <a:lnTo>
                    <a:pt x="1" y="43"/>
                  </a:lnTo>
                  <a:cubicBezTo>
                    <a:pt x="57" y="8"/>
                    <a:pt x="128" y="1"/>
                    <a:pt x="192" y="29"/>
                  </a:cubicBezTo>
                  <a:lnTo>
                    <a:pt x="1614" y="864"/>
                  </a:lnTo>
                  <a:cubicBezTo>
                    <a:pt x="1550" y="836"/>
                    <a:pt x="1479" y="843"/>
                    <a:pt x="1430" y="87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2842200" y="4037575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8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29" y="510"/>
                    <a:pt x="86" y="553"/>
                  </a:cubicBezTo>
                  <a:lnTo>
                    <a:pt x="1508" y="1380"/>
                  </a:lnTo>
                  <a:cubicBezTo>
                    <a:pt x="1451" y="1345"/>
                    <a:pt x="1423" y="1281"/>
                    <a:pt x="1430" y="12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2848925" y="4017775"/>
              <a:ext cx="50075" cy="29375"/>
            </a:xfrm>
            <a:custGeom>
              <a:rect l="l" t="t" r="r" b="b"/>
              <a:pathLst>
                <a:path w="2003" h="1175" extrusionOk="0">
                  <a:moveTo>
                    <a:pt x="1422" y="1175"/>
                  </a:moveTo>
                  <a:lnTo>
                    <a:pt x="1" y="340"/>
                  </a:lnTo>
                  <a:lnTo>
                    <a:pt x="581" y="0"/>
                  </a:lnTo>
                  <a:lnTo>
                    <a:pt x="2003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2842375" y="4026275"/>
              <a:ext cx="42125" cy="32200"/>
            </a:xfrm>
            <a:custGeom>
              <a:rect l="l" t="t" r="r" b="b"/>
              <a:pathLst>
                <a:path w="1685" h="1288" extrusionOk="0">
                  <a:moveTo>
                    <a:pt x="1423" y="1288"/>
                  </a:moveTo>
                  <a:lnTo>
                    <a:pt x="1" y="453"/>
                  </a:lnTo>
                  <a:cubicBezTo>
                    <a:pt x="8" y="269"/>
                    <a:pt x="107" y="99"/>
                    <a:pt x="263" y="0"/>
                  </a:cubicBezTo>
                  <a:lnTo>
                    <a:pt x="1684" y="835"/>
                  </a:lnTo>
                  <a:cubicBezTo>
                    <a:pt x="1529" y="934"/>
                    <a:pt x="1430" y="1104"/>
                    <a:pt x="1423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2877750" y="4036700"/>
              <a:ext cx="27975" cy="37150"/>
            </a:xfrm>
            <a:custGeom>
              <a:rect l="l" t="t" r="r" b="b"/>
              <a:pathLst>
                <a:path w="1119" h="1486" extrusionOk="0">
                  <a:moveTo>
                    <a:pt x="857" y="78"/>
                  </a:moveTo>
                  <a:cubicBezTo>
                    <a:pt x="998" y="0"/>
                    <a:pt x="1118" y="64"/>
                    <a:pt x="1118" y="234"/>
                  </a:cubicBezTo>
                  <a:lnTo>
                    <a:pt x="1118" y="609"/>
                  </a:lnTo>
                  <a:cubicBezTo>
                    <a:pt x="1111" y="793"/>
                    <a:pt x="1012" y="963"/>
                    <a:pt x="857" y="1062"/>
                  </a:cubicBezTo>
                  <a:lnTo>
                    <a:pt x="269" y="1401"/>
                  </a:lnTo>
                  <a:cubicBezTo>
                    <a:pt x="121" y="1486"/>
                    <a:pt x="1" y="1415"/>
                    <a:pt x="1" y="1253"/>
                  </a:cubicBezTo>
                  <a:lnTo>
                    <a:pt x="1" y="871"/>
                  </a:lnTo>
                  <a:cubicBezTo>
                    <a:pt x="15" y="687"/>
                    <a:pt x="114" y="517"/>
                    <a:pt x="269" y="4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2883225" y="4043250"/>
              <a:ext cx="28675" cy="35925"/>
            </a:xfrm>
            <a:custGeom>
              <a:rect l="l" t="t" r="r" b="b"/>
              <a:pathLst>
                <a:path w="1147" h="1437" extrusionOk="0">
                  <a:moveTo>
                    <a:pt x="723" y="0"/>
                  </a:moveTo>
                  <a:lnTo>
                    <a:pt x="1" y="425"/>
                  </a:lnTo>
                  <a:lnTo>
                    <a:pt x="1" y="927"/>
                  </a:lnTo>
                  <a:lnTo>
                    <a:pt x="836" y="1408"/>
                  </a:lnTo>
                  <a:cubicBezTo>
                    <a:pt x="878" y="1436"/>
                    <a:pt x="942" y="1408"/>
                    <a:pt x="956" y="1358"/>
                  </a:cubicBezTo>
                  <a:lnTo>
                    <a:pt x="1133" y="785"/>
                  </a:lnTo>
                  <a:cubicBezTo>
                    <a:pt x="1140" y="764"/>
                    <a:pt x="1140" y="743"/>
                    <a:pt x="1140" y="722"/>
                  </a:cubicBezTo>
                  <a:lnTo>
                    <a:pt x="1140" y="340"/>
                  </a:lnTo>
                  <a:cubicBezTo>
                    <a:pt x="1147" y="283"/>
                    <a:pt x="1112" y="234"/>
                    <a:pt x="1069" y="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2541725" y="3826775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0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2619550" y="3871875"/>
              <a:ext cx="65625" cy="37850"/>
            </a:xfrm>
            <a:custGeom>
              <a:rect l="l" t="t" r="r" b="b"/>
              <a:pathLst>
                <a:path w="2625" h="1514" extrusionOk="0">
                  <a:moveTo>
                    <a:pt x="1245" y="679"/>
                  </a:moveTo>
                  <a:lnTo>
                    <a:pt x="1564" y="870"/>
                  </a:lnTo>
                  <a:lnTo>
                    <a:pt x="1500" y="906"/>
                  </a:lnTo>
                  <a:lnTo>
                    <a:pt x="1174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594" y="601"/>
                  </a:lnTo>
                  <a:lnTo>
                    <a:pt x="531" y="644"/>
                  </a:lnTo>
                  <a:lnTo>
                    <a:pt x="700" y="736"/>
                  </a:lnTo>
                  <a:close/>
                  <a:moveTo>
                    <a:pt x="474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0" y="573"/>
                  </a:lnTo>
                  <a:close/>
                  <a:moveTo>
                    <a:pt x="884" y="552"/>
                  </a:moveTo>
                  <a:lnTo>
                    <a:pt x="1061" y="651"/>
                  </a:lnTo>
                  <a:lnTo>
                    <a:pt x="1125" y="608"/>
                  </a:lnTo>
                  <a:lnTo>
                    <a:pt x="828" y="432"/>
                  </a:lnTo>
                  <a:lnTo>
                    <a:pt x="326" y="149"/>
                  </a:lnTo>
                  <a:lnTo>
                    <a:pt x="262" y="184"/>
                  </a:lnTo>
                  <a:lnTo>
                    <a:pt x="884" y="545"/>
                  </a:lnTo>
                  <a:close/>
                  <a:moveTo>
                    <a:pt x="651" y="120"/>
                  </a:moveTo>
                  <a:lnTo>
                    <a:pt x="1061" y="354"/>
                  </a:lnTo>
                  <a:lnTo>
                    <a:pt x="1125" y="318"/>
                  </a:lnTo>
                  <a:lnTo>
                    <a:pt x="715" y="78"/>
                  </a:lnTo>
                  <a:lnTo>
                    <a:pt x="580" y="0"/>
                  </a:lnTo>
                  <a:lnTo>
                    <a:pt x="517" y="43"/>
                  </a:lnTo>
                  <a:close/>
                  <a:moveTo>
                    <a:pt x="1464" y="587"/>
                  </a:moveTo>
                  <a:lnTo>
                    <a:pt x="1599" y="665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4" y="417"/>
                  </a:lnTo>
                  <a:lnTo>
                    <a:pt x="1464" y="587"/>
                  </a:lnTo>
                  <a:close/>
                  <a:moveTo>
                    <a:pt x="2625" y="1181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54" y="1217"/>
                  </a:lnTo>
                  <a:close/>
                  <a:moveTo>
                    <a:pt x="2320" y="1005"/>
                  </a:moveTo>
                  <a:lnTo>
                    <a:pt x="2165" y="913"/>
                  </a:lnTo>
                  <a:lnTo>
                    <a:pt x="2101" y="955"/>
                  </a:lnTo>
                  <a:lnTo>
                    <a:pt x="2257" y="1040"/>
                  </a:lnTo>
                  <a:close/>
                  <a:moveTo>
                    <a:pt x="2370" y="1330"/>
                  </a:moveTo>
                  <a:lnTo>
                    <a:pt x="2066" y="1153"/>
                  </a:lnTo>
                  <a:lnTo>
                    <a:pt x="2002" y="1189"/>
                  </a:lnTo>
                  <a:lnTo>
                    <a:pt x="2306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1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2" y="1323"/>
                  </a:lnTo>
                  <a:lnTo>
                    <a:pt x="2045" y="1514"/>
                  </a:lnTo>
                  <a:lnTo>
                    <a:pt x="2108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2407125" y="396242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0" y="1995"/>
                  </a:moveTo>
                  <a:lnTo>
                    <a:pt x="2350" y="1380"/>
                  </a:lnTo>
                  <a:lnTo>
                    <a:pt x="15" y="0"/>
                  </a:lnTo>
                  <a:lnTo>
                    <a:pt x="15" y="623"/>
                  </a:lnTo>
                  <a:cubicBezTo>
                    <a:pt x="1" y="729"/>
                    <a:pt x="50" y="835"/>
                    <a:pt x="135" y="899"/>
                  </a:cubicBezTo>
                  <a:lnTo>
                    <a:pt x="2477" y="2271"/>
                  </a:lnTo>
                  <a:cubicBezTo>
                    <a:pt x="2392" y="2207"/>
                    <a:pt x="2342" y="2101"/>
                    <a:pt x="2350" y="199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2418100" y="3910950"/>
              <a:ext cx="119750" cy="67225"/>
            </a:xfrm>
            <a:custGeom>
              <a:rect l="l" t="t" r="r" b="b"/>
              <a:pathLst>
                <a:path w="4790" h="2689" extrusionOk="0">
                  <a:moveTo>
                    <a:pt x="2448" y="50"/>
                  </a:moveTo>
                  <a:cubicBezTo>
                    <a:pt x="2349" y="1"/>
                    <a:pt x="2229" y="15"/>
                    <a:pt x="2137" y="78"/>
                  </a:cubicBezTo>
                  <a:lnTo>
                    <a:pt x="0" y="1316"/>
                  </a:lnTo>
                  <a:lnTo>
                    <a:pt x="2342" y="2689"/>
                  </a:lnTo>
                  <a:lnTo>
                    <a:pt x="4478" y="1451"/>
                  </a:lnTo>
                  <a:cubicBezTo>
                    <a:pt x="4570" y="1387"/>
                    <a:pt x="4684" y="1373"/>
                    <a:pt x="4790" y="142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2407475" y="3943850"/>
              <a:ext cx="69200" cy="52900"/>
            </a:xfrm>
            <a:custGeom>
              <a:rect l="l" t="t" r="r" b="b"/>
              <a:pathLst>
                <a:path w="2768" h="2116" extrusionOk="0">
                  <a:moveTo>
                    <a:pt x="2336" y="2116"/>
                  </a:moveTo>
                  <a:lnTo>
                    <a:pt x="1" y="743"/>
                  </a:lnTo>
                  <a:cubicBezTo>
                    <a:pt x="15" y="439"/>
                    <a:pt x="171" y="163"/>
                    <a:pt x="425" y="0"/>
                  </a:cubicBezTo>
                  <a:lnTo>
                    <a:pt x="2767" y="1373"/>
                  </a:lnTo>
                  <a:cubicBezTo>
                    <a:pt x="2512" y="1535"/>
                    <a:pt x="2350" y="1811"/>
                    <a:pt x="2336" y="211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2465850" y="3943850"/>
              <a:ext cx="75200" cy="78200"/>
            </a:xfrm>
            <a:custGeom>
              <a:rect l="l" t="t" r="r" b="b"/>
              <a:pathLst>
                <a:path w="3008" h="3128" extrusionOk="0">
                  <a:moveTo>
                    <a:pt x="2568" y="135"/>
                  </a:moveTo>
                  <a:cubicBezTo>
                    <a:pt x="2809" y="0"/>
                    <a:pt x="3000" y="106"/>
                    <a:pt x="3007" y="382"/>
                  </a:cubicBezTo>
                  <a:lnTo>
                    <a:pt x="3007" y="1005"/>
                  </a:lnTo>
                  <a:cubicBezTo>
                    <a:pt x="2986" y="1309"/>
                    <a:pt x="2830" y="1585"/>
                    <a:pt x="2576" y="1755"/>
                  </a:cubicBezTo>
                  <a:lnTo>
                    <a:pt x="432" y="2993"/>
                  </a:lnTo>
                  <a:cubicBezTo>
                    <a:pt x="192" y="3127"/>
                    <a:pt x="1" y="3014"/>
                    <a:pt x="1" y="2738"/>
                  </a:cubicBezTo>
                  <a:lnTo>
                    <a:pt x="1" y="2123"/>
                  </a:lnTo>
                  <a:cubicBezTo>
                    <a:pt x="15" y="1818"/>
                    <a:pt x="177" y="1543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2499275" y="3918900"/>
              <a:ext cx="286350" cy="163100"/>
            </a:xfrm>
            <a:custGeom>
              <a:rect l="l" t="t" r="r" b="b"/>
              <a:pathLst>
                <a:path w="11454" h="6523" extrusionOk="0">
                  <a:moveTo>
                    <a:pt x="11100" y="6523"/>
                  </a:moveTo>
                  <a:lnTo>
                    <a:pt x="1" y="86"/>
                  </a:lnTo>
                  <a:cubicBezTo>
                    <a:pt x="135" y="8"/>
                    <a:pt x="262" y="1"/>
                    <a:pt x="354" y="50"/>
                  </a:cubicBezTo>
                  <a:lnTo>
                    <a:pt x="11454" y="6488"/>
                  </a:lnTo>
                  <a:cubicBezTo>
                    <a:pt x="11369" y="6431"/>
                    <a:pt x="11235" y="6439"/>
                    <a:pt x="11100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2424825" y="3978150"/>
              <a:ext cx="281400" cy="186800"/>
            </a:xfrm>
            <a:custGeom>
              <a:rect l="l" t="t" r="r" b="b"/>
              <a:pathLst>
                <a:path w="11256" h="7472" extrusionOk="0">
                  <a:moveTo>
                    <a:pt x="11114" y="7153"/>
                  </a:moveTo>
                  <a:lnTo>
                    <a:pt x="11114" y="6438"/>
                  </a:lnTo>
                  <a:lnTo>
                    <a:pt x="14" y="1"/>
                  </a:lnTo>
                  <a:lnTo>
                    <a:pt x="14" y="715"/>
                  </a:lnTo>
                  <a:cubicBezTo>
                    <a:pt x="0" y="843"/>
                    <a:pt x="57" y="963"/>
                    <a:pt x="156" y="1041"/>
                  </a:cubicBezTo>
                  <a:lnTo>
                    <a:pt x="11256" y="7471"/>
                  </a:lnTo>
                  <a:cubicBezTo>
                    <a:pt x="11156" y="7401"/>
                    <a:pt x="11100" y="7280"/>
                    <a:pt x="11114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2437550" y="3921025"/>
              <a:ext cx="339250" cy="196525"/>
            </a:xfrm>
            <a:custGeom>
              <a:rect l="l" t="t" r="r" b="b"/>
              <a:pathLst>
                <a:path w="13569" h="7861" extrusionOk="0">
                  <a:moveTo>
                    <a:pt x="11100" y="7860"/>
                  </a:moveTo>
                  <a:lnTo>
                    <a:pt x="1" y="1423"/>
                  </a:lnTo>
                  <a:lnTo>
                    <a:pt x="2470" y="1"/>
                  </a:lnTo>
                  <a:lnTo>
                    <a:pt x="13569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2425175" y="3956575"/>
              <a:ext cx="289900" cy="182550"/>
            </a:xfrm>
            <a:custGeom>
              <a:rect l="l" t="t" r="r" b="b"/>
              <a:pathLst>
                <a:path w="11596" h="7302" extrusionOk="0">
                  <a:moveTo>
                    <a:pt x="11100" y="7301"/>
                  </a:moveTo>
                  <a:lnTo>
                    <a:pt x="0" y="864"/>
                  </a:lnTo>
                  <a:cubicBezTo>
                    <a:pt x="15" y="517"/>
                    <a:pt x="198" y="192"/>
                    <a:pt x="496" y="1"/>
                  </a:cubicBezTo>
                  <a:lnTo>
                    <a:pt x="11595" y="6438"/>
                  </a:lnTo>
                  <a:cubicBezTo>
                    <a:pt x="11305" y="6629"/>
                    <a:pt x="11114" y="6948"/>
                    <a:pt x="11100" y="73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2702675" y="4077900"/>
              <a:ext cx="86675" cy="90225"/>
            </a:xfrm>
            <a:custGeom>
              <a:rect l="l" t="t" r="r" b="b"/>
              <a:pathLst>
                <a:path w="3467" h="3609" extrusionOk="0">
                  <a:moveTo>
                    <a:pt x="2964" y="163"/>
                  </a:moveTo>
                  <a:cubicBezTo>
                    <a:pt x="3240" y="1"/>
                    <a:pt x="3466" y="128"/>
                    <a:pt x="3466" y="446"/>
                  </a:cubicBezTo>
                  <a:lnTo>
                    <a:pt x="3466" y="1161"/>
                  </a:lnTo>
                  <a:cubicBezTo>
                    <a:pt x="3445" y="1508"/>
                    <a:pt x="3261" y="1833"/>
                    <a:pt x="2971" y="2024"/>
                  </a:cubicBezTo>
                  <a:lnTo>
                    <a:pt x="502" y="3446"/>
                  </a:lnTo>
                  <a:cubicBezTo>
                    <a:pt x="226" y="3609"/>
                    <a:pt x="0" y="3481"/>
                    <a:pt x="0" y="3163"/>
                  </a:cubicBezTo>
                  <a:lnTo>
                    <a:pt x="0" y="2448"/>
                  </a:lnTo>
                  <a:cubicBezTo>
                    <a:pt x="14" y="2095"/>
                    <a:pt x="205" y="1776"/>
                    <a:pt x="495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2713625" y="4091875"/>
              <a:ext cx="101375" cy="81550"/>
            </a:xfrm>
            <a:custGeom>
              <a:rect l="l" t="t" r="r" b="b"/>
              <a:pathLst>
                <a:path w="4055" h="3261" extrusionOk="0">
                  <a:moveTo>
                    <a:pt x="2731" y="43"/>
                  </a:moveTo>
                  <a:cubicBezTo>
                    <a:pt x="2646" y="1"/>
                    <a:pt x="2547" y="15"/>
                    <a:pt x="2470" y="64"/>
                  </a:cubicBezTo>
                  <a:lnTo>
                    <a:pt x="369" y="1281"/>
                  </a:lnTo>
                  <a:cubicBezTo>
                    <a:pt x="156" y="1415"/>
                    <a:pt x="22" y="1649"/>
                    <a:pt x="8" y="1904"/>
                  </a:cubicBezTo>
                  <a:lnTo>
                    <a:pt x="8" y="2427"/>
                  </a:lnTo>
                  <a:cubicBezTo>
                    <a:pt x="1" y="2512"/>
                    <a:pt x="36" y="2604"/>
                    <a:pt x="114" y="2661"/>
                  </a:cubicBezTo>
                  <a:lnTo>
                    <a:pt x="3050" y="3241"/>
                  </a:lnTo>
                  <a:cubicBezTo>
                    <a:pt x="3135" y="3262"/>
                    <a:pt x="3227" y="3248"/>
                    <a:pt x="3311" y="3212"/>
                  </a:cubicBezTo>
                  <a:lnTo>
                    <a:pt x="3828" y="2915"/>
                  </a:lnTo>
                  <a:cubicBezTo>
                    <a:pt x="4026" y="2802"/>
                    <a:pt x="4054" y="1967"/>
                    <a:pt x="4054" y="19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2804700" y="4135750"/>
              <a:ext cx="40350" cy="22125"/>
            </a:xfrm>
            <a:custGeom>
              <a:rect l="l" t="t" r="r" b="b"/>
              <a:pathLst>
                <a:path w="1613" h="885" extrusionOk="0">
                  <a:moveTo>
                    <a:pt x="1423" y="884"/>
                  </a:moveTo>
                  <a:lnTo>
                    <a:pt x="1" y="50"/>
                  </a:lnTo>
                  <a:cubicBezTo>
                    <a:pt x="58" y="7"/>
                    <a:pt x="128" y="0"/>
                    <a:pt x="185" y="28"/>
                  </a:cubicBezTo>
                  <a:lnTo>
                    <a:pt x="1614" y="863"/>
                  </a:lnTo>
                  <a:cubicBezTo>
                    <a:pt x="1550" y="835"/>
                    <a:pt x="1479" y="842"/>
                    <a:pt x="1423" y="88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2783300" y="4156600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1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36" y="510"/>
                    <a:pt x="86" y="546"/>
                  </a:cubicBezTo>
                  <a:lnTo>
                    <a:pt x="1508" y="1380"/>
                  </a:lnTo>
                  <a:cubicBezTo>
                    <a:pt x="1458" y="1345"/>
                    <a:pt x="1430" y="1281"/>
                    <a:pt x="1430" y="121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2790025" y="4136800"/>
              <a:ext cx="50250" cy="29375"/>
            </a:xfrm>
            <a:custGeom>
              <a:rect l="l" t="t" r="r" b="b"/>
              <a:pathLst>
                <a:path w="2009" h="1175" extrusionOk="0">
                  <a:moveTo>
                    <a:pt x="1423" y="1175"/>
                  </a:moveTo>
                  <a:lnTo>
                    <a:pt x="1" y="340"/>
                  </a:lnTo>
                  <a:lnTo>
                    <a:pt x="588" y="0"/>
                  </a:lnTo>
                  <a:lnTo>
                    <a:pt x="2010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2783500" y="4145300"/>
              <a:ext cx="42275" cy="32200"/>
            </a:xfrm>
            <a:custGeom>
              <a:rect l="l" t="t" r="r" b="b"/>
              <a:pathLst>
                <a:path w="1691" h="1288" extrusionOk="0">
                  <a:moveTo>
                    <a:pt x="1422" y="1288"/>
                  </a:moveTo>
                  <a:lnTo>
                    <a:pt x="0" y="453"/>
                  </a:lnTo>
                  <a:cubicBezTo>
                    <a:pt x="14" y="269"/>
                    <a:pt x="113" y="99"/>
                    <a:pt x="269" y="0"/>
                  </a:cubicBezTo>
                  <a:lnTo>
                    <a:pt x="1691" y="835"/>
                  </a:lnTo>
                  <a:cubicBezTo>
                    <a:pt x="1535" y="934"/>
                    <a:pt x="1436" y="1104"/>
                    <a:pt x="1422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2819025" y="4155550"/>
              <a:ext cx="27975" cy="37350"/>
            </a:xfrm>
            <a:custGeom>
              <a:rect l="l" t="t" r="r" b="b"/>
              <a:pathLst>
                <a:path w="1119" h="1494" extrusionOk="0">
                  <a:moveTo>
                    <a:pt x="850" y="92"/>
                  </a:moveTo>
                  <a:cubicBezTo>
                    <a:pt x="998" y="0"/>
                    <a:pt x="1119" y="71"/>
                    <a:pt x="1119" y="241"/>
                  </a:cubicBezTo>
                  <a:lnTo>
                    <a:pt x="1119" y="616"/>
                  </a:lnTo>
                  <a:cubicBezTo>
                    <a:pt x="1105" y="800"/>
                    <a:pt x="1006" y="970"/>
                    <a:pt x="850" y="1069"/>
                  </a:cubicBezTo>
                  <a:lnTo>
                    <a:pt x="263" y="1408"/>
                  </a:lnTo>
                  <a:cubicBezTo>
                    <a:pt x="121" y="1493"/>
                    <a:pt x="1" y="1422"/>
                    <a:pt x="1" y="1260"/>
                  </a:cubicBezTo>
                  <a:lnTo>
                    <a:pt x="1" y="878"/>
                  </a:lnTo>
                  <a:cubicBezTo>
                    <a:pt x="8" y="694"/>
                    <a:pt x="107" y="524"/>
                    <a:pt x="263" y="42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2824350" y="4162275"/>
              <a:ext cx="28500" cy="35925"/>
            </a:xfrm>
            <a:custGeom>
              <a:rect l="l" t="t" r="r" b="b"/>
              <a:pathLst>
                <a:path w="1140" h="1437" extrusionOk="0">
                  <a:moveTo>
                    <a:pt x="729" y="0"/>
                  </a:moveTo>
                  <a:lnTo>
                    <a:pt x="0" y="425"/>
                  </a:lnTo>
                  <a:lnTo>
                    <a:pt x="0" y="927"/>
                  </a:lnTo>
                  <a:lnTo>
                    <a:pt x="835" y="1415"/>
                  </a:lnTo>
                  <a:cubicBezTo>
                    <a:pt x="877" y="1436"/>
                    <a:pt x="934" y="1415"/>
                    <a:pt x="955" y="1366"/>
                  </a:cubicBezTo>
                  <a:lnTo>
                    <a:pt x="1132" y="785"/>
                  </a:lnTo>
                  <a:cubicBezTo>
                    <a:pt x="1139" y="764"/>
                    <a:pt x="1139" y="743"/>
                    <a:pt x="1139" y="722"/>
                  </a:cubicBezTo>
                  <a:lnTo>
                    <a:pt x="1139" y="340"/>
                  </a:lnTo>
                  <a:cubicBezTo>
                    <a:pt x="1139" y="283"/>
                    <a:pt x="1111" y="234"/>
                    <a:pt x="1068" y="2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2483000" y="3945800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1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2560650" y="3990900"/>
              <a:ext cx="65625" cy="37875"/>
            </a:xfrm>
            <a:custGeom>
              <a:rect l="l" t="t" r="r" b="b"/>
              <a:pathLst>
                <a:path w="2625" h="1515" extrusionOk="0">
                  <a:moveTo>
                    <a:pt x="1245" y="679"/>
                  </a:moveTo>
                  <a:lnTo>
                    <a:pt x="1571" y="863"/>
                  </a:lnTo>
                  <a:lnTo>
                    <a:pt x="1507" y="906"/>
                  </a:lnTo>
                  <a:lnTo>
                    <a:pt x="1182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602" y="601"/>
                  </a:lnTo>
                  <a:lnTo>
                    <a:pt x="538" y="644"/>
                  </a:lnTo>
                  <a:lnTo>
                    <a:pt x="701" y="736"/>
                  </a:lnTo>
                  <a:close/>
                  <a:moveTo>
                    <a:pt x="481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8" y="573"/>
                  </a:lnTo>
                  <a:close/>
                  <a:moveTo>
                    <a:pt x="892" y="545"/>
                  </a:moveTo>
                  <a:lnTo>
                    <a:pt x="1069" y="651"/>
                  </a:lnTo>
                  <a:lnTo>
                    <a:pt x="1132" y="609"/>
                  </a:lnTo>
                  <a:lnTo>
                    <a:pt x="828" y="432"/>
                  </a:lnTo>
                  <a:lnTo>
                    <a:pt x="326" y="142"/>
                  </a:lnTo>
                  <a:lnTo>
                    <a:pt x="262" y="184"/>
                  </a:lnTo>
                  <a:lnTo>
                    <a:pt x="892" y="545"/>
                  </a:lnTo>
                  <a:close/>
                  <a:moveTo>
                    <a:pt x="651" y="113"/>
                  </a:moveTo>
                  <a:lnTo>
                    <a:pt x="1062" y="354"/>
                  </a:lnTo>
                  <a:lnTo>
                    <a:pt x="1125" y="311"/>
                  </a:lnTo>
                  <a:lnTo>
                    <a:pt x="715" y="78"/>
                  </a:lnTo>
                  <a:lnTo>
                    <a:pt x="588" y="0"/>
                  </a:lnTo>
                  <a:lnTo>
                    <a:pt x="524" y="35"/>
                  </a:lnTo>
                  <a:close/>
                  <a:moveTo>
                    <a:pt x="1472" y="587"/>
                  </a:moveTo>
                  <a:lnTo>
                    <a:pt x="1599" y="658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5" y="418"/>
                  </a:lnTo>
                  <a:lnTo>
                    <a:pt x="1465" y="587"/>
                  </a:lnTo>
                  <a:close/>
                  <a:moveTo>
                    <a:pt x="2625" y="1182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61" y="1217"/>
                  </a:lnTo>
                  <a:close/>
                  <a:moveTo>
                    <a:pt x="2328" y="1005"/>
                  </a:moveTo>
                  <a:lnTo>
                    <a:pt x="2172" y="913"/>
                  </a:lnTo>
                  <a:lnTo>
                    <a:pt x="2101" y="948"/>
                  </a:lnTo>
                  <a:lnTo>
                    <a:pt x="2257" y="1040"/>
                  </a:lnTo>
                  <a:close/>
                  <a:moveTo>
                    <a:pt x="2370" y="1323"/>
                  </a:moveTo>
                  <a:lnTo>
                    <a:pt x="2073" y="1146"/>
                  </a:lnTo>
                  <a:lnTo>
                    <a:pt x="2009" y="1189"/>
                  </a:lnTo>
                  <a:lnTo>
                    <a:pt x="2307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2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9" y="1323"/>
                  </a:lnTo>
                  <a:lnTo>
                    <a:pt x="2052" y="1514"/>
                  </a:lnTo>
                  <a:lnTo>
                    <a:pt x="2116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78" name="Google Shape;1878;p42"/>
          <p:cNvGrpSpPr/>
          <p:nvPr/>
        </p:nvGrpSpPr>
        <p:grpSpPr>
          <a:xfrm>
            <a:off x="809006" y="670412"/>
            <a:ext cx="1631780" cy="1426971"/>
            <a:chOff x="1092375" y="405600"/>
            <a:chExt cx="1145350" cy="1022625"/>
          </a:xfrm>
        </p:grpSpPr>
        <p:sp>
          <p:nvSpPr>
            <p:cNvPr id="1879" name="Google Shape;1879;p42"/>
            <p:cNvSpPr/>
            <p:nvPr/>
          </p:nvSpPr>
          <p:spPr>
            <a:xfrm>
              <a:off x="1412825" y="867025"/>
              <a:ext cx="718250" cy="450300"/>
            </a:xfrm>
            <a:custGeom>
              <a:rect l="l" t="t" r="r" b="b"/>
              <a:pathLst>
                <a:path w="28730" h="18012" extrusionOk="0">
                  <a:moveTo>
                    <a:pt x="26806" y="6636"/>
                  </a:moveTo>
                  <a:lnTo>
                    <a:pt x="14723" y="0"/>
                  </a:lnTo>
                  <a:lnTo>
                    <a:pt x="1" y="8497"/>
                  </a:lnTo>
                  <a:lnTo>
                    <a:pt x="16477" y="18012"/>
                  </a:lnTo>
                  <a:lnTo>
                    <a:pt x="28730" y="18012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1252950" y="922375"/>
              <a:ext cx="718250" cy="450500"/>
            </a:xfrm>
            <a:custGeom>
              <a:rect l="l" t="t" r="r" b="b"/>
              <a:pathLst>
                <a:path w="28730" h="18020" extrusionOk="0">
                  <a:moveTo>
                    <a:pt x="26798" y="6644"/>
                  </a:moveTo>
                  <a:lnTo>
                    <a:pt x="14722" y="1"/>
                  </a:lnTo>
                  <a:lnTo>
                    <a:pt x="1" y="8504"/>
                  </a:lnTo>
                  <a:lnTo>
                    <a:pt x="16477" y="18019"/>
                  </a:lnTo>
                  <a:lnTo>
                    <a:pt x="28730" y="18019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1092375" y="977925"/>
              <a:ext cx="718250" cy="450300"/>
            </a:xfrm>
            <a:custGeom>
              <a:rect l="l" t="t" r="r" b="b"/>
              <a:pathLst>
                <a:path w="28730" h="18012" extrusionOk="0">
                  <a:moveTo>
                    <a:pt x="26798" y="6643"/>
                  </a:moveTo>
                  <a:lnTo>
                    <a:pt x="14722" y="0"/>
                  </a:lnTo>
                  <a:lnTo>
                    <a:pt x="0" y="8504"/>
                  </a:lnTo>
                  <a:lnTo>
                    <a:pt x="16476" y="18011"/>
                  </a:lnTo>
                  <a:lnTo>
                    <a:pt x="28729" y="18011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1856925" y="408425"/>
              <a:ext cx="370550" cy="847000"/>
            </a:xfrm>
            <a:custGeom>
              <a:rect l="l" t="t" r="r" b="b"/>
              <a:pathLst>
                <a:path w="14822" h="33880" extrusionOk="0">
                  <a:moveTo>
                    <a:pt x="14821" y="8554"/>
                  </a:moveTo>
                  <a:lnTo>
                    <a:pt x="14814" y="33880"/>
                  </a:lnTo>
                  <a:lnTo>
                    <a:pt x="1" y="2533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1859750" y="440800"/>
              <a:ext cx="358175" cy="759275"/>
            </a:xfrm>
            <a:custGeom>
              <a:rect l="l" t="t" r="r" b="b"/>
              <a:pathLst>
                <a:path w="14327" h="30371" extrusionOk="0">
                  <a:moveTo>
                    <a:pt x="14319" y="27824"/>
                  </a:moveTo>
                  <a:lnTo>
                    <a:pt x="14326" y="8270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18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1853925" y="444150"/>
              <a:ext cx="358150" cy="759450"/>
            </a:xfrm>
            <a:custGeom>
              <a:rect l="l" t="t" r="r" b="b"/>
              <a:pathLst>
                <a:path w="14325" h="30378" extrusionOk="0">
                  <a:moveTo>
                    <a:pt x="14319" y="27867"/>
                  </a:moveTo>
                  <a:lnTo>
                    <a:pt x="14326" y="8271"/>
                  </a:lnTo>
                  <a:lnTo>
                    <a:pt x="14" y="1"/>
                  </a:lnTo>
                  <a:lnTo>
                    <a:pt x="0" y="24188"/>
                  </a:lnTo>
                  <a:lnTo>
                    <a:pt x="10732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1848075" y="447525"/>
              <a:ext cx="358350" cy="759625"/>
            </a:xfrm>
            <a:custGeom>
              <a:rect l="l" t="t" r="r" b="b"/>
              <a:pathLst>
                <a:path w="14334" h="30385" extrusionOk="0">
                  <a:moveTo>
                    <a:pt x="14319" y="27901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1" y="24187"/>
                  </a:lnTo>
                  <a:lnTo>
                    <a:pt x="10747" y="303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1842250" y="450875"/>
              <a:ext cx="358325" cy="759800"/>
            </a:xfrm>
            <a:custGeom>
              <a:rect l="l" t="t" r="r" b="b"/>
              <a:pathLst>
                <a:path w="14333" h="30392" extrusionOk="0">
                  <a:moveTo>
                    <a:pt x="14319" y="27937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0" y="24188"/>
                  </a:lnTo>
                  <a:lnTo>
                    <a:pt x="10760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1836400" y="454225"/>
              <a:ext cx="358350" cy="760000"/>
            </a:xfrm>
            <a:custGeom>
              <a:rect l="l" t="t" r="r" b="b"/>
              <a:pathLst>
                <a:path w="14334" h="30400" extrusionOk="0">
                  <a:moveTo>
                    <a:pt x="14319" y="27973"/>
                  </a:moveTo>
                  <a:lnTo>
                    <a:pt x="14334" y="8271"/>
                  </a:lnTo>
                  <a:lnTo>
                    <a:pt x="15" y="1"/>
                  </a:lnTo>
                  <a:lnTo>
                    <a:pt x="1" y="24188"/>
                  </a:lnTo>
                  <a:lnTo>
                    <a:pt x="10775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1830575" y="457600"/>
              <a:ext cx="358350" cy="760350"/>
            </a:xfrm>
            <a:custGeom>
              <a:rect l="l" t="t" r="r" b="b"/>
              <a:pathLst>
                <a:path w="14334" h="30414" extrusionOk="0">
                  <a:moveTo>
                    <a:pt x="14326" y="28008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0" y="24188"/>
                  </a:lnTo>
                  <a:lnTo>
                    <a:pt x="10789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1824750" y="460950"/>
              <a:ext cx="358325" cy="760525"/>
            </a:xfrm>
            <a:custGeom>
              <a:rect l="l" t="t" r="r" b="b"/>
              <a:pathLst>
                <a:path w="14333" h="30421" extrusionOk="0">
                  <a:moveTo>
                    <a:pt x="10831" y="30399"/>
                  </a:moveTo>
                  <a:lnTo>
                    <a:pt x="14326" y="28044"/>
                  </a:lnTo>
                  <a:lnTo>
                    <a:pt x="14333" y="8271"/>
                  </a:lnTo>
                  <a:lnTo>
                    <a:pt x="14" y="1"/>
                  </a:lnTo>
                  <a:lnTo>
                    <a:pt x="0" y="24188"/>
                  </a:lnTo>
                  <a:lnTo>
                    <a:pt x="10795" y="304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1819075" y="464325"/>
              <a:ext cx="358175" cy="760500"/>
            </a:xfrm>
            <a:custGeom>
              <a:rect l="l" t="t" r="r" b="b"/>
              <a:pathLst>
                <a:path w="14327" h="30420" extrusionOk="0">
                  <a:moveTo>
                    <a:pt x="11058" y="30264"/>
                  </a:moveTo>
                  <a:lnTo>
                    <a:pt x="14319" y="28085"/>
                  </a:lnTo>
                  <a:lnTo>
                    <a:pt x="14326" y="8270"/>
                  </a:lnTo>
                  <a:lnTo>
                    <a:pt x="8" y="0"/>
                  </a:lnTo>
                  <a:lnTo>
                    <a:pt x="1" y="24187"/>
                  </a:lnTo>
                  <a:lnTo>
                    <a:pt x="10803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1813250" y="467675"/>
              <a:ext cx="358150" cy="760700"/>
            </a:xfrm>
            <a:custGeom>
              <a:rect l="l" t="t" r="r" b="b"/>
              <a:pathLst>
                <a:path w="14325" h="30428" extrusionOk="0">
                  <a:moveTo>
                    <a:pt x="11291" y="30130"/>
                  </a:moveTo>
                  <a:lnTo>
                    <a:pt x="14319" y="28114"/>
                  </a:lnTo>
                  <a:lnTo>
                    <a:pt x="14326" y="8270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810" y="30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1807400" y="47102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525" y="29996"/>
                  </a:moveTo>
                  <a:lnTo>
                    <a:pt x="14319" y="28136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17" y="304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1801575" y="474400"/>
              <a:ext cx="358150" cy="760875"/>
            </a:xfrm>
            <a:custGeom>
              <a:rect l="l" t="t" r="r" b="b"/>
              <a:pathLst>
                <a:path w="14325" h="30435" extrusionOk="0">
                  <a:moveTo>
                    <a:pt x="11758" y="29861"/>
                  </a:moveTo>
                  <a:lnTo>
                    <a:pt x="14319" y="28163"/>
                  </a:lnTo>
                  <a:lnTo>
                    <a:pt x="14326" y="8270"/>
                  </a:lnTo>
                  <a:lnTo>
                    <a:pt x="7" y="0"/>
                  </a:lnTo>
                  <a:lnTo>
                    <a:pt x="0" y="24188"/>
                  </a:lnTo>
                  <a:lnTo>
                    <a:pt x="10824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4" name="Google Shape;1894;p42"/>
            <p:cNvSpPr/>
            <p:nvPr/>
          </p:nvSpPr>
          <p:spPr>
            <a:xfrm>
              <a:off x="1795725" y="477750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1992" y="29727"/>
                  </a:moveTo>
                  <a:lnTo>
                    <a:pt x="14319" y="28192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32" y="30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5" name="Google Shape;1895;p42"/>
            <p:cNvSpPr/>
            <p:nvPr/>
          </p:nvSpPr>
          <p:spPr>
            <a:xfrm>
              <a:off x="1789900" y="481125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225" y="29592"/>
                  </a:moveTo>
                  <a:lnTo>
                    <a:pt x="14319" y="28213"/>
                  </a:lnTo>
                  <a:lnTo>
                    <a:pt x="14326" y="8270"/>
                  </a:lnTo>
                  <a:lnTo>
                    <a:pt x="7" y="0"/>
                  </a:lnTo>
                  <a:lnTo>
                    <a:pt x="0" y="24187"/>
                  </a:lnTo>
                  <a:lnTo>
                    <a:pt x="10838" y="3044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1784050" y="484475"/>
              <a:ext cx="358175" cy="761225"/>
            </a:xfrm>
            <a:custGeom>
              <a:rect l="l" t="t" r="r" b="b"/>
              <a:pathLst>
                <a:path w="14327" h="30449" extrusionOk="0">
                  <a:moveTo>
                    <a:pt x="12459" y="29458"/>
                  </a:moveTo>
                  <a:lnTo>
                    <a:pt x="14319" y="28242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46" y="30449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1755775" y="467325"/>
              <a:ext cx="375650" cy="850000"/>
            </a:xfrm>
            <a:custGeom>
              <a:rect l="l" t="t" r="r" b="b"/>
              <a:pathLst>
                <a:path w="15026" h="34000" extrusionOk="0">
                  <a:moveTo>
                    <a:pt x="7" y="0"/>
                  </a:moveTo>
                  <a:lnTo>
                    <a:pt x="0" y="25327"/>
                  </a:lnTo>
                  <a:lnTo>
                    <a:pt x="15012" y="34000"/>
                  </a:lnTo>
                  <a:lnTo>
                    <a:pt x="15026" y="8674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8" name="Google Shape;1898;p42"/>
            <p:cNvSpPr/>
            <p:nvPr/>
          </p:nvSpPr>
          <p:spPr>
            <a:xfrm>
              <a:off x="2131050" y="622075"/>
              <a:ext cx="106675" cy="695250"/>
            </a:xfrm>
            <a:custGeom>
              <a:rect l="l" t="t" r="r" b="b"/>
              <a:pathLst>
                <a:path w="4267" h="27810" extrusionOk="0">
                  <a:moveTo>
                    <a:pt x="15" y="2484"/>
                  </a:moveTo>
                  <a:lnTo>
                    <a:pt x="1" y="27810"/>
                  </a:lnTo>
                  <a:lnTo>
                    <a:pt x="4260" y="25334"/>
                  </a:lnTo>
                  <a:lnTo>
                    <a:pt x="4267" y="0"/>
                  </a:lnTo>
                  <a:close/>
                  <a:moveTo>
                    <a:pt x="2371" y="21422"/>
                  </a:moveTo>
                  <a:cubicBezTo>
                    <a:pt x="1840" y="21726"/>
                    <a:pt x="1416" y="21478"/>
                    <a:pt x="1416" y="20877"/>
                  </a:cubicBezTo>
                  <a:cubicBezTo>
                    <a:pt x="1416" y="20269"/>
                    <a:pt x="1840" y="19533"/>
                    <a:pt x="2364" y="19229"/>
                  </a:cubicBezTo>
                  <a:cubicBezTo>
                    <a:pt x="2894" y="18924"/>
                    <a:pt x="3319" y="19165"/>
                    <a:pt x="3326" y="19773"/>
                  </a:cubicBezTo>
                  <a:cubicBezTo>
                    <a:pt x="3326" y="20382"/>
                    <a:pt x="2901" y="21117"/>
                    <a:pt x="2371" y="21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2150325" y="684150"/>
              <a:ext cx="70425" cy="392650"/>
            </a:xfrm>
            <a:custGeom>
              <a:rect l="l" t="t" r="r" b="b"/>
              <a:pathLst>
                <a:path w="2817" h="15706" extrusionOk="0">
                  <a:moveTo>
                    <a:pt x="2816" y="14086"/>
                  </a:moveTo>
                  <a:lnTo>
                    <a:pt x="1" y="15706"/>
                  </a:lnTo>
                  <a:lnTo>
                    <a:pt x="1" y="1621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2166425" y="1095175"/>
              <a:ext cx="47775" cy="70050"/>
            </a:xfrm>
            <a:custGeom>
              <a:rect l="l" t="t" r="r" b="b"/>
              <a:pathLst>
                <a:path w="1910" h="2802" extrusionOk="0">
                  <a:moveTo>
                    <a:pt x="956" y="2498"/>
                  </a:moveTo>
                  <a:cubicBezTo>
                    <a:pt x="425" y="2802"/>
                    <a:pt x="1" y="2554"/>
                    <a:pt x="1" y="1953"/>
                  </a:cubicBezTo>
                  <a:cubicBezTo>
                    <a:pt x="1" y="1345"/>
                    <a:pt x="425" y="609"/>
                    <a:pt x="949" y="305"/>
                  </a:cubicBezTo>
                  <a:cubicBezTo>
                    <a:pt x="1479" y="0"/>
                    <a:pt x="1904" y="241"/>
                    <a:pt x="1911" y="849"/>
                  </a:cubicBezTo>
                  <a:cubicBezTo>
                    <a:pt x="1911" y="1458"/>
                    <a:pt x="1486" y="2193"/>
                    <a:pt x="956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2174750" y="1102950"/>
              <a:ext cx="39450" cy="55025"/>
            </a:xfrm>
            <a:custGeom>
              <a:rect l="l" t="t" r="r" b="b"/>
              <a:pathLst>
                <a:path w="1578" h="2201" extrusionOk="0">
                  <a:moveTo>
                    <a:pt x="1330" y="93"/>
                  </a:moveTo>
                  <a:lnTo>
                    <a:pt x="1182" y="1"/>
                  </a:lnTo>
                  <a:cubicBezTo>
                    <a:pt x="1330" y="93"/>
                    <a:pt x="1422" y="277"/>
                    <a:pt x="1422" y="531"/>
                  </a:cubicBezTo>
                  <a:cubicBezTo>
                    <a:pt x="1422" y="1062"/>
                    <a:pt x="1054" y="1706"/>
                    <a:pt x="594" y="1967"/>
                  </a:cubicBezTo>
                  <a:cubicBezTo>
                    <a:pt x="361" y="2102"/>
                    <a:pt x="149" y="2116"/>
                    <a:pt x="0" y="2024"/>
                  </a:cubicBezTo>
                  <a:lnTo>
                    <a:pt x="156" y="2116"/>
                  </a:lnTo>
                  <a:cubicBezTo>
                    <a:pt x="304" y="2201"/>
                    <a:pt x="517" y="2187"/>
                    <a:pt x="743" y="2059"/>
                  </a:cubicBezTo>
                  <a:cubicBezTo>
                    <a:pt x="1203" y="1791"/>
                    <a:pt x="1578" y="1147"/>
                    <a:pt x="1578" y="623"/>
                  </a:cubicBezTo>
                  <a:cubicBezTo>
                    <a:pt x="1578" y="361"/>
                    <a:pt x="1486" y="178"/>
                    <a:pt x="1330" y="93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2" name="Google Shape;1902;p42"/>
            <p:cNvSpPr/>
            <p:nvPr/>
          </p:nvSpPr>
          <p:spPr>
            <a:xfrm>
              <a:off x="2163775" y="1094475"/>
              <a:ext cx="47775" cy="67225"/>
            </a:xfrm>
            <a:custGeom>
              <a:rect l="l" t="t" r="r" b="b"/>
              <a:pathLst>
                <a:path w="1910" h="2689" extrusionOk="0">
                  <a:moveTo>
                    <a:pt x="1755" y="106"/>
                  </a:moveTo>
                  <a:cubicBezTo>
                    <a:pt x="1571" y="0"/>
                    <a:pt x="1309" y="14"/>
                    <a:pt x="1026" y="177"/>
                  </a:cubicBezTo>
                  <a:cubicBezTo>
                    <a:pt x="460" y="502"/>
                    <a:pt x="1" y="1295"/>
                    <a:pt x="8" y="1946"/>
                  </a:cubicBezTo>
                  <a:cubicBezTo>
                    <a:pt x="8" y="2271"/>
                    <a:pt x="121" y="2497"/>
                    <a:pt x="305" y="2603"/>
                  </a:cubicBezTo>
                  <a:lnTo>
                    <a:pt x="460" y="2688"/>
                  </a:lnTo>
                  <a:cubicBezTo>
                    <a:pt x="276" y="2582"/>
                    <a:pt x="163" y="2356"/>
                    <a:pt x="163" y="2038"/>
                  </a:cubicBezTo>
                  <a:cubicBezTo>
                    <a:pt x="163" y="1387"/>
                    <a:pt x="616" y="594"/>
                    <a:pt x="1182" y="269"/>
                  </a:cubicBezTo>
                  <a:cubicBezTo>
                    <a:pt x="1465" y="99"/>
                    <a:pt x="1720" y="92"/>
                    <a:pt x="1911" y="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3" name="Google Shape;1903;p42"/>
            <p:cNvSpPr/>
            <p:nvPr/>
          </p:nvSpPr>
          <p:spPr>
            <a:xfrm>
              <a:off x="2167675" y="1093050"/>
              <a:ext cx="51300" cy="75200"/>
            </a:xfrm>
            <a:custGeom>
              <a:rect l="l" t="t" r="r" b="b"/>
              <a:pathLst>
                <a:path w="2052" h="3008" extrusionOk="0">
                  <a:moveTo>
                    <a:pt x="1026" y="326"/>
                  </a:moveTo>
                  <a:cubicBezTo>
                    <a:pt x="460" y="651"/>
                    <a:pt x="0" y="1444"/>
                    <a:pt x="7" y="2095"/>
                  </a:cubicBezTo>
                  <a:cubicBezTo>
                    <a:pt x="7" y="2745"/>
                    <a:pt x="467" y="3007"/>
                    <a:pt x="1033" y="2675"/>
                  </a:cubicBezTo>
                  <a:cubicBezTo>
                    <a:pt x="1599" y="2349"/>
                    <a:pt x="2052" y="1564"/>
                    <a:pt x="2052" y="906"/>
                  </a:cubicBezTo>
                  <a:cubicBezTo>
                    <a:pt x="2052" y="255"/>
                    <a:pt x="1592" y="1"/>
                    <a:pt x="1026" y="326"/>
                  </a:cubicBezTo>
                  <a:close/>
                  <a:moveTo>
                    <a:pt x="1026" y="2455"/>
                  </a:moveTo>
                  <a:cubicBezTo>
                    <a:pt x="573" y="2724"/>
                    <a:pt x="198" y="2505"/>
                    <a:pt x="198" y="1981"/>
                  </a:cubicBezTo>
                  <a:cubicBezTo>
                    <a:pt x="198" y="1458"/>
                    <a:pt x="566" y="807"/>
                    <a:pt x="1026" y="545"/>
                  </a:cubicBezTo>
                  <a:cubicBezTo>
                    <a:pt x="1479" y="283"/>
                    <a:pt x="1854" y="496"/>
                    <a:pt x="1861" y="1019"/>
                  </a:cubicBezTo>
                  <a:cubicBezTo>
                    <a:pt x="1861" y="1550"/>
                    <a:pt x="1486" y="2194"/>
                    <a:pt x="1026" y="24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1755950" y="405600"/>
              <a:ext cx="481775" cy="278575"/>
            </a:xfrm>
            <a:custGeom>
              <a:rect l="l" t="t" r="r" b="b"/>
              <a:pathLst>
                <a:path w="19271" h="11143" extrusionOk="0">
                  <a:moveTo>
                    <a:pt x="4259" y="0"/>
                  </a:moveTo>
                  <a:lnTo>
                    <a:pt x="4054" y="114"/>
                  </a:lnTo>
                  <a:lnTo>
                    <a:pt x="18860" y="8667"/>
                  </a:lnTo>
                  <a:lnTo>
                    <a:pt x="15019" y="10902"/>
                  </a:lnTo>
                  <a:lnTo>
                    <a:pt x="205" y="2349"/>
                  </a:lnTo>
                  <a:lnTo>
                    <a:pt x="0" y="2469"/>
                  </a:lnTo>
                  <a:lnTo>
                    <a:pt x="15019" y="11143"/>
                  </a:lnTo>
                  <a:lnTo>
                    <a:pt x="19271" y="8667"/>
                  </a:lnTo>
                  <a:close/>
                </a:path>
              </a:pathLst>
            </a:custGeom>
            <a:solidFill>
              <a:srgbClr val="B6B5B3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1696700" y="463950"/>
              <a:ext cx="370525" cy="847025"/>
            </a:xfrm>
            <a:custGeom>
              <a:rect l="l" t="t" r="r" b="b"/>
              <a:pathLst>
                <a:path w="14821" h="33881" extrusionOk="0">
                  <a:moveTo>
                    <a:pt x="14821" y="8554"/>
                  </a:moveTo>
                  <a:lnTo>
                    <a:pt x="14814" y="33880"/>
                  </a:lnTo>
                  <a:lnTo>
                    <a:pt x="0" y="2532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1699525" y="496325"/>
              <a:ext cx="358150" cy="759275"/>
            </a:xfrm>
            <a:custGeom>
              <a:rect l="l" t="t" r="r" b="b"/>
              <a:pathLst>
                <a:path w="14325" h="30371" extrusionOk="0">
                  <a:moveTo>
                    <a:pt x="14319" y="27824"/>
                  </a:moveTo>
                  <a:lnTo>
                    <a:pt x="14326" y="8263"/>
                  </a:lnTo>
                  <a:lnTo>
                    <a:pt x="7" y="1"/>
                  </a:lnTo>
                  <a:lnTo>
                    <a:pt x="0" y="24181"/>
                  </a:lnTo>
                  <a:lnTo>
                    <a:pt x="10718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1693675" y="499675"/>
              <a:ext cx="358175" cy="759475"/>
            </a:xfrm>
            <a:custGeom>
              <a:rect l="l" t="t" r="r" b="b"/>
              <a:pathLst>
                <a:path w="14327" h="30378" extrusionOk="0">
                  <a:moveTo>
                    <a:pt x="14319" y="27867"/>
                  </a:move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733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1687850" y="503050"/>
              <a:ext cx="358350" cy="759625"/>
            </a:xfrm>
            <a:custGeom>
              <a:rect l="l" t="t" r="r" b="b"/>
              <a:pathLst>
                <a:path w="14334" h="30385" extrusionOk="0">
                  <a:moveTo>
                    <a:pt x="14319" y="27902"/>
                  </a:moveTo>
                  <a:lnTo>
                    <a:pt x="14333" y="8263"/>
                  </a:lnTo>
                  <a:lnTo>
                    <a:pt x="15" y="0"/>
                  </a:lnTo>
                  <a:lnTo>
                    <a:pt x="0" y="24181"/>
                  </a:lnTo>
                  <a:lnTo>
                    <a:pt x="10746" y="303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1682025" y="506400"/>
              <a:ext cx="358325" cy="759825"/>
            </a:xfrm>
            <a:custGeom>
              <a:rect l="l" t="t" r="r" b="b"/>
              <a:pathLst>
                <a:path w="14333" h="30393" extrusionOk="0">
                  <a:moveTo>
                    <a:pt x="14318" y="27938"/>
                  </a:moveTo>
                  <a:lnTo>
                    <a:pt x="14333" y="8264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60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1676175" y="509775"/>
              <a:ext cx="358350" cy="759975"/>
            </a:xfrm>
            <a:custGeom>
              <a:rect l="l" t="t" r="r" b="b"/>
              <a:pathLst>
                <a:path w="14334" h="30399" extrusionOk="0">
                  <a:moveTo>
                    <a:pt x="14319" y="27972"/>
                  </a:moveTo>
                  <a:lnTo>
                    <a:pt x="14333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75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1670350" y="513125"/>
              <a:ext cx="358325" cy="760175"/>
            </a:xfrm>
            <a:custGeom>
              <a:rect l="l" t="t" r="r" b="b"/>
              <a:pathLst>
                <a:path w="14333" h="30407" extrusionOk="0">
                  <a:moveTo>
                    <a:pt x="14326" y="28008"/>
                  </a:moveTo>
                  <a:lnTo>
                    <a:pt x="14333" y="8264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81" y="304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1664500" y="516500"/>
              <a:ext cx="358350" cy="760325"/>
            </a:xfrm>
            <a:custGeom>
              <a:rect l="l" t="t" r="r" b="b"/>
              <a:pathLst>
                <a:path w="14334" h="30413" extrusionOk="0">
                  <a:moveTo>
                    <a:pt x="10831" y="30399"/>
                  </a:moveTo>
                  <a:lnTo>
                    <a:pt x="14326" y="28043"/>
                  </a:lnTo>
                  <a:lnTo>
                    <a:pt x="14333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96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1658675" y="519850"/>
              <a:ext cx="358325" cy="760525"/>
            </a:xfrm>
            <a:custGeom>
              <a:rect l="l" t="t" r="r" b="b"/>
              <a:pathLst>
                <a:path w="14333" h="30421" extrusionOk="0">
                  <a:moveTo>
                    <a:pt x="11064" y="30265"/>
                  </a:moveTo>
                  <a:lnTo>
                    <a:pt x="14326" y="28079"/>
                  </a:lnTo>
                  <a:lnTo>
                    <a:pt x="14333" y="8263"/>
                  </a:lnTo>
                  <a:lnTo>
                    <a:pt x="14" y="0"/>
                  </a:lnTo>
                  <a:lnTo>
                    <a:pt x="0" y="24181"/>
                  </a:lnTo>
                  <a:lnTo>
                    <a:pt x="10810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1653000" y="523200"/>
              <a:ext cx="358175" cy="760700"/>
            </a:xfrm>
            <a:custGeom>
              <a:rect l="l" t="t" r="r" b="b"/>
              <a:pathLst>
                <a:path w="14327" h="30428" extrusionOk="0">
                  <a:moveTo>
                    <a:pt x="11291" y="30131"/>
                  </a:moveTo>
                  <a:lnTo>
                    <a:pt x="14319" y="28107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10" y="30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1647175" y="526575"/>
              <a:ext cx="358150" cy="760700"/>
            </a:xfrm>
            <a:custGeom>
              <a:rect l="l" t="t" r="r" b="b"/>
              <a:pathLst>
                <a:path w="14325" h="30428" extrusionOk="0">
                  <a:moveTo>
                    <a:pt x="11524" y="29996"/>
                  </a:moveTo>
                  <a:lnTo>
                    <a:pt x="14319" y="28135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17" y="30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1641325" y="52992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758" y="29862"/>
                  </a:moveTo>
                  <a:lnTo>
                    <a:pt x="14319" y="28164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25" y="304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1635500" y="533300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1991" y="29727"/>
                  </a:moveTo>
                  <a:lnTo>
                    <a:pt x="14319" y="28184"/>
                  </a:lnTo>
                  <a:lnTo>
                    <a:pt x="14326" y="8263"/>
                  </a:lnTo>
                  <a:lnTo>
                    <a:pt x="8" y="0"/>
                  </a:lnTo>
                  <a:lnTo>
                    <a:pt x="0" y="24180"/>
                  </a:lnTo>
                  <a:lnTo>
                    <a:pt x="10831" y="304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1629675" y="536650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224" y="29593"/>
                  </a:moveTo>
                  <a:lnTo>
                    <a:pt x="14318" y="28213"/>
                  </a:lnTo>
                  <a:lnTo>
                    <a:pt x="14326" y="8263"/>
                  </a:lnTo>
                  <a:lnTo>
                    <a:pt x="7" y="1"/>
                  </a:lnTo>
                  <a:lnTo>
                    <a:pt x="0" y="24181"/>
                  </a:lnTo>
                  <a:lnTo>
                    <a:pt x="10838" y="30442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1623825" y="540000"/>
              <a:ext cx="358175" cy="761250"/>
            </a:xfrm>
            <a:custGeom>
              <a:rect l="l" t="t" r="r" b="b"/>
              <a:pathLst>
                <a:path w="14327" h="30450" extrusionOk="0">
                  <a:moveTo>
                    <a:pt x="12458" y="29459"/>
                  </a:moveTo>
                  <a:lnTo>
                    <a:pt x="14319" y="28235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46" y="30449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1595525" y="522850"/>
              <a:ext cx="375675" cy="850025"/>
            </a:xfrm>
            <a:custGeom>
              <a:rect l="l" t="t" r="r" b="b"/>
              <a:pathLst>
                <a:path w="15026" h="34001" extrusionOk="0">
                  <a:moveTo>
                    <a:pt x="8" y="1"/>
                  </a:moveTo>
                  <a:lnTo>
                    <a:pt x="1" y="25327"/>
                  </a:lnTo>
                  <a:lnTo>
                    <a:pt x="15012" y="34000"/>
                  </a:lnTo>
                  <a:lnTo>
                    <a:pt x="15027" y="8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1970825" y="677600"/>
              <a:ext cx="106675" cy="695275"/>
            </a:xfrm>
            <a:custGeom>
              <a:rect l="l" t="t" r="r" b="b"/>
              <a:pathLst>
                <a:path w="4267" h="27811" extrusionOk="0">
                  <a:moveTo>
                    <a:pt x="15" y="2477"/>
                  </a:moveTo>
                  <a:lnTo>
                    <a:pt x="0" y="27810"/>
                  </a:lnTo>
                  <a:lnTo>
                    <a:pt x="4259" y="25334"/>
                  </a:lnTo>
                  <a:lnTo>
                    <a:pt x="4266" y="1"/>
                  </a:lnTo>
                  <a:close/>
                  <a:moveTo>
                    <a:pt x="2370" y="21422"/>
                  </a:moveTo>
                  <a:cubicBezTo>
                    <a:pt x="1840" y="21726"/>
                    <a:pt x="1415" y="21479"/>
                    <a:pt x="1415" y="20877"/>
                  </a:cubicBezTo>
                  <a:cubicBezTo>
                    <a:pt x="1415" y="20269"/>
                    <a:pt x="1840" y="19533"/>
                    <a:pt x="2363" y="19229"/>
                  </a:cubicBezTo>
                  <a:cubicBezTo>
                    <a:pt x="2894" y="18925"/>
                    <a:pt x="3318" y="19165"/>
                    <a:pt x="3325" y="19774"/>
                  </a:cubicBezTo>
                  <a:cubicBezTo>
                    <a:pt x="3325" y="20382"/>
                    <a:pt x="2901" y="21111"/>
                    <a:pt x="2370" y="21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1990100" y="739500"/>
              <a:ext cx="70425" cy="392850"/>
            </a:xfrm>
            <a:custGeom>
              <a:rect l="l" t="t" r="r" b="b"/>
              <a:pathLst>
                <a:path w="2817" h="15714" extrusionOk="0">
                  <a:moveTo>
                    <a:pt x="2816" y="14086"/>
                  </a:moveTo>
                  <a:lnTo>
                    <a:pt x="1" y="15713"/>
                  </a:lnTo>
                  <a:lnTo>
                    <a:pt x="1" y="1628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2006200" y="1150700"/>
              <a:ext cx="47775" cy="70075"/>
            </a:xfrm>
            <a:custGeom>
              <a:rect l="l" t="t" r="r" b="b"/>
              <a:pathLst>
                <a:path w="1910" h="2803" extrusionOk="0">
                  <a:moveTo>
                    <a:pt x="955" y="2498"/>
                  </a:moveTo>
                  <a:cubicBezTo>
                    <a:pt x="425" y="2802"/>
                    <a:pt x="0" y="2555"/>
                    <a:pt x="0" y="1953"/>
                  </a:cubicBezTo>
                  <a:cubicBezTo>
                    <a:pt x="0" y="1345"/>
                    <a:pt x="425" y="609"/>
                    <a:pt x="948" y="305"/>
                  </a:cubicBezTo>
                  <a:cubicBezTo>
                    <a:pt x="1479" y="1"/>
                    <a:pt x="1903" y="241"/>
                    <a:pt x="1910" y="850"/>
                  </a:cubicBezTo>
                  <a:cubicBezTo>
                    <a:pt x="1910" y="1458"/>
                    <a:pt x="1486" y="2187"/>
                    <a:pt x="955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2014500" y="1158500"/>
              <a:ext cx="39475" cy="55025"/>
            </a:xfrm>
            <a:custGeom>
              <a:rect l="l" t="t" r="r" b="b"/>
              <a:pathLst>
                <a:path w="1579" h="2201" extrusionOk="0">
                  <a:moveTo>
                    <a:pt x="1331" y="92"/>
                  </a:moveTo>
                  <a:lnTo>
                    <a:pt x="1175" y="0"/>
                  </a:lnTo>
                  <a:cubicBezTo>
                    <a:pt x="1331" y="92"/>
                    <a:pt x="1423" y="276"/>
                    <a:pt x="1423" y="531"/>
                  </a:cubicBezTo>
                  <a:cubicBezTo>
                    <a:pt x="1423" y="1054"/>
                    <a:pt x="1048" y="1698"/>
                    <a:pt x="595" y="1967"/>
                  </a:cubicBezTo>
                  <a:cubicBezTo>
                    <a:pt x="362" y="2094"/>
                    <a:pt x="149" y="2108"/>
                    <a:pt x="1" y="2023"/>
                  </a:cubicBezTo>
                  <a:lnTo>
                    <a:pt x="156" y="2108"/>
                  </a:lnTo>
                  <a:cubicBezTo>
                    <a:pt x="305" y="2200"/>
                    <a:pt x="517" y="2186"/>
                    <a:pt x="744" y="2052"/>
                  </a:cubicBezTo>
                  <a:cubicBezTo>
                    <a:pt x="1203" y="1790"/>
                    <a:pt x="1578" y="1146"/>
                    <a:pt x="1578" y="623"/>
                  </a:cubicBezTo>
                  <a:cubicBezTo>
                    <a:pt x="1578" y="361"/>
                    <a:pt x="1479" y="177"/>
                    <a:pt x="1331" y="92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2003550" y="1149825"/>
              <a:ext cx="47775" cy="67400"/>
            </a:xfrm>
            <a:custGeom>
              <a:rect l="l" t="t" r="r" b="b"/>
              <a:pathLst>
                <a:path w="1910" h="2696" extrusionOk="0">
                  <a:moveTo>
                    <a:pt x="1755" y="114"/>
                  </a:moveTo>
                  <a:cubicBezTo>
                    <a:pt x="1564" y="0"/>
                    <a:pt x="1309" y="22"/>
                    <a:pt x="1026" y="184"/>
                  </a:cubicBezTo>
                  <a:cubicBezTo>
                    <a:pt x="460" y="510"/>
                    <a:pt x="0" y="1302"/>
                    <a:pt x="7" y="1953"/>
                  </a:cubicBezTo>
                  <a:cubicBezTo>
                    <a:pt x="7" y="2271"/>
                    <a:pt x="120" y="2498"/>
                    <a:pt x="304" y="2604"/>
                  </a:cubicBezTo>
                  <a:lnTo>
                    <a:pt x="460" y="2696"/>
                  </a:lnTo>
                  <a:cubicBezTo>
                    <a:pt x="276" y="2590"/>
                    <a:pt x="163" y="2363"/>
                    <a:pt x="156" y="2038"/>
                  </a:cubicBezTo>
                  <a:cubicBezTo>
                    <a:pt x="156" y="1387"/>
                    <a:pt x="616" y="595"/>
                    <a:pt x="1182" y="269"/>
                  </a:cubicBezTo>
                  <a:cubicBezTo>
                    <a:pt x="1465" y="107"/>
                    <a:pt x="1719" y="92"/>
                    <a:pt x="1910" y="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2007425" y="1148400"/>
              <a:ext cx="51325" cy="75200"/>
            </a:xfrm>
            <a:custGeom>
              <a:rect l="l" t="t" r="r" b="b"/>
              <a:pathLst>
                <a:path w="2053" h="3008" extrusionOk="0">
                  <a:moveTo>
                    <a:pt x="1027" y="326"/>
                  </a:moveTo>
                  <a:cubicBezTo>
                    <a:pt x="461" y="659"/>
                    <a:pt x="1" y="1451"/>
                    <a:pt x="1" y="2095"/>
                  </a:cubicBezTo>
                  <a:cubicBezTo>
                    <a:pt x="8" y="2746"/>
                    <a:pt x="461" y="3007"/>
                    <a:pt x="1027" y="2682"/>
                  </a:cubicBezTo>
                  <a:cubicBezTo>
                    <a:pt x="1593" y="2357"/>
                    <a:pt x="2052" y="1564"/>
                    <a:pt x="2052" y="913"/>
                  </a:cubicBezTo>
                  <a:cubicBezTo>
                    <a:pt x="2052" y="263"/>
                    <a:pt x="1585" y="1"/>
                    <a:pt x="1027" y="326"/>
                  </a:cubicBezTo>
                  <a:close/>
                  <a:moveTo>
                    <a:pt x="1027" y="2463"/>
                  </a:moveTo>
                  <a:cubicBezTo>
                    <a:pt x="574" y="2724"/>
                    <a:pt x="199" y="2512"/>
                    <a:pt x="199" y="1989"/>
                  </a:cubicBezTo>
                  <a:cubicBezTo>
                    <a:pt x="192" y="1465"/>
                    <a:pt x="567" y="821"/>
                    <a:pt x="1027" y="553"/>
                  </a:cubicBezTo>
                  <a:cubicBezTo>
                    <a:pt x="1479" y="291"/>
                    <a:pt x="1854" y="503"/>
                    <a:pt x="1861" y="1027"/>
                  </a:cubicBezTo>
                  <a:cubicBezTo>
                    <a:pt x="1861" y="1557"/>
                    <a:pt x="1486" y="2194"/>
                    <a:pt x="1027" y="2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1595700" y="460950"/>
              <a:ext cx="481800" cy="278575"/>
            </a:xfrm>
            <a:custGeom>
              <a:rect l="l" t="t" r="r" b="b"/>
              <a:pathLst>
                <a:path w="19272" h="11143" extrusionOk="0">
                  <a:moveTo>
                    <a:pt x="4252" y="1"/>
                  </a:moveTo>
                  <a:lnTo>
                    <a:pt x="4054" y="121"/>
                  </a:lnTo>
                  <a:lnTo>
                    <a:pt x="18861" y="8674"/>
                  </a:lnTo>
                  <a:lnTo>
                    <a:pt x="15012" y="10909"/>
                  </a:lnTo>
                  <a:lnTo>
                    <a:pt x="206" y="2356"/>
                  </a:lnTo>
                  <a:lnTo>
                    <a:pt x="1" y="2477"/>
                  </a:lnTo>
                  <a:lnTo>
                    <a:pt x="15020" y="11143"/>
                  </a:lnTo>
                  <a:lnTo>
                    <a:pt x="19271" y="8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1536450" y="519500"/>
              <a:ext cx="370550" cy="847000"/>
            </a:xfrm>
            <a:custGeom>
              <a:rect l="l" t="t" r="r" b="b"/>
              <a:pathLst>
                <a:path w="14822" h="33880" extrusionOk="0">
                  <a:moveTo>
                    <a:pt x="14822" y="8553"/>
                  </a:moveTo>
                  <a:lnTo>
                    <a:pt x="14815" y="33880"/>
                  </a:lnTo>
                  <a:lnTo>
                    <a:pt x="1" y="2532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1539300" y="551675"/>
              <a:ext cx="358150" cy="759300"/>
            </a:xfrm>
            <a:custGeom>
              <a:rect l="l" t="t" r="r" b="b"/>
              <a:pathLst>
                <a:path w="14325" h="30371" extrusionOk="0">
                  <a:moveTo>
                    <a:pt x="14318" y="27824"/>
                  </a:moveTo>
                  <a:lnTo>
                    <a:pt x="14326" y="8271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711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1533450" y="555050"/>
              <a:ext cx="358175" cy="759450"/>
            </a:xfrm>
            <a:custGeom>
              <a:rect l="l" t="t" r="r" b="b"/>
              <a:pathLst>
                <a:path w="14327" h="30378" extrusionOk="0">
                  <a:moveTo>
                    <a:pt x="14319" y="27873"/>
                  </a:moveTo>
                  <a:lnTo>
                    <a:pt x="14326" y="8270"/>
                  </a:lnTo>
                  <a:lnTo>
                    <a:pt x="8" y="0"/>
                  </a:lnTo>
                  <a:lnTo>
                    <a:pt x="1" y="24188"/>
                  </a:lnTo>
                  <a:lnTo>
                    <a:pt x="10725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1527625" y="558400"/>
              <a:ext cx="358150" cy="759825"/>
            </a:xfrm>
            <a:custGeom>
              <a:rect l="l" t="t" r="r" b="b"/>
              <a:pathLst>
                <a:path w="14325" h="30393" extrusionOk="0">
                  <a:moveTo>
                    <a:pt x="14319" y="27909"/>
                  </a:moveTo>
                  <a:lnTo>
                    <a:pt x="14326" y="8271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739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1521775" y="561950"/>
              <a:ext cx="358175" cy="759800"/>
            </a:xfrm>
            <a:custGeom>
              <a:rect l="l" t="t" r="r" b="b"/>
              <a:pathLst>
                <a:path w="14327" h="30392" extrusionOk="0">
                  <a:moveTo>
                    <a:pt x="14319" y="27937"/>
                  </a:moveTo>
                  <a:lnTo>
                    <a:pt x="14326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54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1515950" y="565300"/>
              <a:ext cx="358325" cy="760000"/>
            </a:xfrm>
            <a:custGeom>
              <a:rect l="l" t="t" r="r" b="b"/>
              <a:pathLst>
                <a:path w="14333" h="30400" extrusionOk="0">
                  <a:moveTo>
                    <a:pt x="14319" y="27973"/>
                  </a:moveTo>
                  <a:lnTo>
                    <a:pt x="14333" y="8263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67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1510100" y="568475"/>
              <a:ext cx="358350" cy="760350"/>
            </a:xfrm>
            <a:custGeom>
              <a:rect l="l" t="t" r="r" b="b"/>
              <a:pathLst>
                <a:path w="14334" h="30414" extrusionOk="0">
                  <a:moveTo>
                    <a:pt x="14319" y="28015"/>
                  </a:moveTo>
                  <a:lnTo>
                    <a:pt x="14333" y="8271"/>
                  </a:lnTo>
                  <a:lnTo>
                    <a:pt x="15" y="1"/>
                  </a:lnTo>
                  <a:lnTo>
                    <a:pt x="1" y="24188"/>
                  </a:lnTo>
                  <a:lnTo>
                    <a:pt x="10782" y="304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1504275" y="572025"/>
              <a:ext cx="358325" cy="760350"/>
            </a:xfrm>
            <a:custGeom>
              <a:rect l="l" t="t" r="r" b="b"/>
              <a:pathLst>
                <a:path w="14333" h="30414" extrusionOk="0">
                  <a:moveTo>
                    <a:pt x="10831" y="30392"/>
                  </a:moveTo>
                  <a:lnTo>
                    <a:pt x="14319" y="28043"/>
                  </a:lnTo>
                  <a:lnTo>
                    <a:pt x="14333" y="8263"/>
                  </a:lnTo>
                  <a:lnTo>
                    <a:pt x="14" y="0"/>
                  </a:lnTo>
                  <a:lnTo>
                    <a:pt x="0" y="24181"/>
                  </a:lnTo>
                  <a:lnTo>
                    <a:pt x="10796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1498425" y="575375"/>
              <a:ext cx="358350" cy="760525"/>
            </a:xfrm>
            <a:custGeom>
              <a:rect l="l" t="t" r="r" b="b"/>
              <a:pathLst>
                <a:path w="14334" h="30421" extrusionOk="0">
                  <a:moveTo>
                    <a:pt x="11065" y="30258"/>
                  </a:moveTo>
                  <a:lnTo>
                    <a:pt x="14326" y="28079"/>
                  </a:lnTo>
                  <a:lnTo>
                    <a:pt x="14333" y="8264"/>
                  </a:lnTo>
                  <a:lnTo>
                    <a:pt x="15" y="1"/>
                  </a:lnTo>
                  <a:lnTo>
                    <a:pt x="1" y="24181"/>
                  </a:lnTo>
                  <a:lnTo>
                    <a:pt x="10803" y="304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1492600" y="578750"/>
              <a:ext cx="358350" cy="760525"/>
            </a:xfrm>
            <a:custGeom>
              <a:rect l="l" t="t" r="r" b="b"/>
              <a:pathLst>
                <a:path w="14334" h="30421" extrusionOk="0">
                  <a:moveTo>
                    <a:pt x="11298" y="30123"/>
                  </a:moveTo>
                  <a:lnTo>
                    <a:pt x="14326" y="28107"/>
                  </a:lnTo>
                  <a:lnTo>
                    <a:pt x="14333" y="8263"/>
                  </a:lnTo>
                  <a:lnTo>
                    <a:pt x="15" y="0"/>
                  </a:lnTo>
                  <a:lnTo>
                    <a:pt x="0" y="24180"/>
                  </a:lnTo>
                  <a:lnTo>
                    <a:pt x="10817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1486750" y="582100"/>
              <a:ext cx="358350" cy="760700"/>
            </a:xfrm>
            <a:custGeom>
              <a:rect l="l" t="t" r="r" b="b"/>
              <a:pathLst>
                <a:path w="14334" h="30428" extrusionOk="0">
                  <a:moveTo>
                    <a:pt x="11532" y="29989"/>
                  </a:moveTo>
                  <a:lnTo>
                    <a:pt x="14326" y="28135"/>
                  </a:lnTo>
                  <a:lnTo>
                    <a:pt x="14334" y="8264"/>
                  </a:lnTo>
                  <a:lnTo>
                    <a:pt x="15" y="1"/>
                  </a:lnTo>
                  <a:lnTo>
                    <a:pt x="1" y="24181"/>
                  </a:lnTo>
                  <a:lnTo>
                    <a:pt x="10825" y="30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1481100" y="58547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758" y="29854"/>
                  </a:moveTo>
                  <a:lnTo>
                    <a:pt x="14319" y="28156"/>
                  </a:lnTo>
                  <a:lnTo>
                    <a:pt x="14326" y="8263"/>
                  </a:lnTo>
                  <a:lnTo>
                    <a:pt x="8" y="0"/>
                  </a:lnTo>
                  <a:lnTo>
                    <a:pt x="1" y="24180"/>
                  </a:lnTo>
                  <a:lnTo>
                    <a:pt x="10824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1475275" y="588825"/>
              <a:ext cx="358150" cy="760875"/>
            </a:xfrm>
            <a:custGeom>
              <a:rect l="l" t="t" r="r" b="b"/>
              <a:pathLst>
                <a:path w="14325" h="30435" extrusionOk="0">
                  <a:moveTo>
                    <a:pt x="11991" y="29720"/>
                  </a:moveTo>
                  <a:lnTo>
                    <a:pt x="14319" y="28185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31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1469425" y="592175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2225" y="29586"/>
                  </a:moveTo>
                  <a:lnTo>
                    <a:pt x="14319" y="28213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39" y="30442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1463600" y="595550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458" y="29451"/>
                  </a:moveTo>
                  <a:lnTo>
                    <a:pt x="14319" y="28234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45" y="3044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1435125" y="578225"/>
              <a:ext cx="378500" cy="850000"/>
            </a:xfrm>
            <a:custGeom>
              <a:rect l="l" t="t" r="r" b="b"/>
              <a:pathLst>
                <a:path w="15140" h="34000" extrusionOk="0">
                  <a:moveTo>
                    <a:pt x="14" y="0"/>
                  </a:moveTo>
                  <a:lnTo>
                    <a:pt x="0" y="25333"/>
                  </a:lnTo>
                  <a:lnTo>
                    <a:pt x="15019" y="33999"/>
                  </a:lnTo>
                  <a:lnTo>
                    <a:pt x="15139" y="862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1810600" y="733150"/>
              <a:ext cx="106650" cy="695075"/>
            </a:xfrm>
            <a:custGeom>
              <a:rect l="l" t="t" r="r" b="b"/>
              <a:pathLst>
                <a:path w="4266" h="27803" extrusionOk="0">
                  <a:moveTo>
                    <a:pt x="14" y="2476"/>
                  </a:moveTo>
                  <a:lnTo>
                    <a:pt x="0" y="27802"/>
                  </a:lnTo>
                  <a:lnTo>
                    <a:pt x="4252" y="25326"/>
                  </a:lnTo>
                  <a:lnTo>
                    <a:pt x="4266" y="0"/>
                  </a:lnTo>
                  <a:close/>
                  <a:moveTo>
                    <a:pt x="2370" y="21414"/>
                  </a:moveTo>
                  <a:cubicBezTo>
                    <a:pt x="1839" y="21718"/>
                    <a:pt x="1415" y="21478"/>
                    <a:pt x="1415" y="20870"/>
                  </a:cubicBezTo>
                  <a:cubicBezTo>
                    <a:pt x="1415" y="20261"/>
                    <a:pt x="1839" y="19525"/>
                    <a:pt x="2363" y="19221"/>
                  </a:cubicBezTo>
                  <a:cubicBezTo>
                    <a:pt x="2893" y="18917"/>
                    <a:pt x="3318" y="19165"/>
                    <a:pt x="3325" y="19766"/>
                  </a:cubicBezTo>
                  <a:cubicBezTo>
                    <a:pt x="3325" y="20374"/>
                    <a:pt x="2893" y="21110"/>
                    <a:pt x="2370" y="2141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1829875" y="795050"/>
              <a:ext cx="70400" cy="392650"/>
            </a:xfrm>
            <a:custGeom>
              <a:rect l="l" t="t" r="r" b="b"/>
              <a:pathLst>
                <a:path w="2816" h="15706" extrusionOk="0">
                  <a:moveTo>
                    <a:pt x="2816" y="14085"/>
                  </a:moveTo>
                  <a:lnTo>
                    <a:pt x="0" y="15705"/>
                  </a:lnTo>
                  <a:lnTo>
                    <a:pt x="0" y="1620"/>
                  </a:lnTo>
                  <a:lnTo>
                    <a:pt x="28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1848800" y="1206600"/>
              <a:ext cx="47775" cy="70050"/>
            </a:xfrm>
            <a:custGeom>
              <a:rect l="l" t="t" r="r" b="b"/>
              <a:pathLst>
                <a:path w="1910" h="2802" extrusionOk="0">
                  <a:moveTo>
                    <a:pt x="955" y="2498"/>
                  </a:moveTo>
                  <a:cubicBezTo>
                    <a:pt x="425" y="2802"/>
                    <a:pt x="0" y="2561"/>
                    <a:pt x="0" y="1953"/>
                  </a:cubicBezTo>
                  <a:cubicBezTo>
                    <a:pt x="0" y="1344"/>
                    <a:pt x="425" y="609"/>
                    <a:pt x="948" y="304"/>
                  </a:cubicBezTo>
                  <a:cubicBezTo>
                    <a:pt x="1479" y="0"/>
                    <a:pt x="1910" y="248"/>
                    <a:pt x="1910" y="849"/>
                  </a:cubicBezTo>
                  <a:cubicBezTo>
                    <a:pt x="1910" y="1458"/>
                    <a:pt x="1486" y="2193"/>
                    <a:pt x="955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1854275" y="1214025"/>
              <a:ext cx="39450" cy="54850"/>
            </a:xfrm>
            <a:custGeom>
              <a:rect l="l" t="t" r="r" b="b"/>
              <a:pathLst>
                <a:path w="1578" h="2194" extrusionOk="0">
                  <a:moveTo>
                    <a:pt x="1330" y="85"/>
                  </a:moveTo>
                  <a:lnTo>
                    <a:pt x="1175" y="0"/>
                  </a:lnTo>
                  <a:cubicBezTo>
                    <a:pt x="1323" y="85"/>
                    <a:pt x="1422" y="269"/>
                    <a:pt x="1422" y="531"/>
                  </a:cubicBezTo>
                  <a:cubicBezTo>
                    <a:pt x="1422" y="1054"/>
                    <a:pt x="1047" y="1698"/>
                    <a:pt x="588" y="1960"/>
                  </a:cubicBezTo>
                  <a:cubicBezTo>
                    <a:pt x="361" y="2094"/>
                    <a:pt x="149" y="2109"/>
                    <a:pt x="0" y="2017"/>
                  </a:cubicBezTo>
                  <a:lnTo>
                    <a:pt x="156" y="2109"/>
                  </a:lnTo>
                  <a:cubicBezTo>
                    <a:pt x="305" y="2193"/>
                    <a:pt x="517" y="2186"/>
                    <a:pt x="743" y="2052"/>
                  </a:cubicBezTo>
                  <a:cubicBezTo>
                    <a:pt x="1203" y="1783"/>
                    <a:pt x="1578" y="1139"/>
                    <a:pt x="1578" y="616"/>
                  </a:cubicBezTo>
                  <a:cubicBezTo>
                    <a:pt x="1571" y="361"/>
                    <a:pt x="1479" y="177"/>
                    <a:pt x="1330" y="85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1843300" y="1205350"/>
              <a:ext cx="47775" cy="67425"/>
            </a:xfrm>
            <a:custGeom>
              <a:rect l="l" t="t" r="r" b="b"/>
              <a:pathLst>
                <a:path w="1910" h="2697" extrusionOk="0">
                  <a:moveTo>
                    <a:pt x="1755" y="107"/>
                  </a:moveTo>
                  <a:cubicBezTo>
                    <a:pt x="1564" y="1"/>
                    <a:pt x="1310" y="15"/>
                    <a:pt x="1027" y="178"/>
                  </a:cubicBezTo>
                  <a:cubicBezTo>
                    <a:pt x="461" y="510"/>
                    <a:pt x="1" y="1302"/>
                    <a:pt x="8" y="1946"/>
                  </a:cubicBezTo>
                  <a:cubicBezTo>
                    <a:pt x="8" y="2272"/>
                    <a:pt x="121" y="2498"/>
                    <a:pt x="305" y="2604"/>
                  </a:cubicBezTo>
                  <a:lnTo>
                    <a:pt x="454" y="2696"/>
                  </a:lnTo>
                  <a:cubicBezTo>
                    <a:pt x="277" y="2590"/>
                    <a:pt x="164" y="2364"/>
                    <a:pt x="156" y="2038"/>
                  </a:cubicBezTo>
                  <a:cubicBezTo>
                    <a:pt x="156" y="1387"/>
                    <a:pt x="609" y="595"/>
                    <a:pt x="1175" y="270"/>
                  </a:cubicBezTo>
                  <a:cubicBezTo>
                    <a:pt x="1465" y="107"/>
                    <a:pt x="1720" y="93"/>
                    <a:pt x="1911" y="1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1847200" y="1203950"/>
              <a:ext cx="51325" cy="75175"/>
            </a:xfrm>
            <a:custGeom>
              <a:rect l="l" t="t" r="r" b="b"/>
              <a:pathLst>
                <a:path w="2053" h="3007" extrusionOk="0">
                  <a:moveTo>
                    <a:pt x="1019" y="326"/>
                  </a:moveTo>
                  <a:cubicBezTo>
                    <a:pt x="453" y="651"/>
                    <a:pt x="0" y="1443"/>
                    <a:pt x="0" y="2094"/>
                  </a:cubicBezTo>
                  <a:cubicBezTo>
                    <a:pt x="8" y="2745"/>
                    <a:pt x="460" y="3007"/>
                    <a:pt x="1026" y="2681"/>
                  </a:cubicBezTo>
                  <a:cubicBezTo>
                    <a:pt x="1592" y="2356"/>
                    <a:pt x="2052" y="1564"/>
                    <a:pt x="2052" y="913"/>
                  </a:cubicBezTo>
                  <a:cubicBezTo>
                    <a:pt x="2045" y="262"/>
                    <a:pt x="1585" y="0"/>
                    <a:pt x="1019" y="326"/>
                  </a:cubicBezTo>
                  <a:close/>
                  <a:moveTo>
                    <a:pt x="1026" y="2455"/>
                  </a:moveTo>
                  <a:cubicBezTo>
                    <a:pt x="573" y="2724"/>
                    <a:pt x="199" y="2512"/>
                    <a:pt x="199" y="1981"/>
                  </a:cubicBezTo>
                  <a:cubicBezTo>
                    <a:pt x="191" y="1457"/>
                    <a:pt x="566" y="814"/>
                    <a:pt x="1026" y="552"/>
                  </a:cubicBezTo>
                  <a:cubicBezTo>
                    <a:pt x="1479" y="283"/>
                    <a:pt x="1854" y="495"/>
                    <a:pt x="1861" y="1026"/>
                  </a:cubicBezTo>
                  <a:cubicBezTo>
                    <a:pt x="1861" y="1549"/>
                    <a:pt x="1486" y="2193"/>
                    <a:pt x="1026" y="24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1435475" y="516500"/>
              <a:ext cx="481775" cy="278575"/>
            </a:xfrm>
            <a:custGeom>
              <a:rect l="l" t="t" r="r" b="b"/>
              <a:pathLst>
                <a:path w="19271" h="11143" extrusionOk="0">
                  <a:moveTo>
                    <a:pt x="4252" y="0"/>
                  </a:moveTo>
                  <a:lnTo>
                    <a:pt x="4047" y="120"/>
                  </a:lnTo>
                  <a:lnTo>
                    <a:pt x="18861" y="8673"/>
                  </a:lnTo>
                  <a:lnTo>
                    <a:pt x="15012" y="10909"/>
                  </a:lnTo>
                  <a:lnTo>
                    <a:pt x="206" y="2356"/>
                  </a:lnTo>
                  <a:lnTo>
                    <a:pt x="0" y="2469"/>
                  </a:lnTo>
                  <a:lnTo>
                    <a:pt x="15019" y="11142"/>
                  </a:lnTo>
                  <a:lnTo>
                    <a:pt x="19271" y="8666"/>
                  </a:lnTo>
                  <a:close/>
                </a:path>
              </a:pathLst>
            </a:custGeom>
            <a:solidFill>
              <a:srgbClr val="2D2B29">
                <a:alpha val="9371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1951" name="Google Shape;1951;p42"/>
          <p:cNvCxnSpPr/>
          <p:nvPr/>
        </p:nvCxnSpPr>
        <p:spPr>
          <a:xfrm>
            <a:off x="4947000" y="-96250"/>
            <a:ext cx="1677600" cy="968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52" name="Google Shape;1952;p42"/>
          <p:cNvCxnSpPr/>
          <p:nvPr/>
        </p:nvCxnSpPr>
        <p:spPr>
          <a:xfrm>
            <a:off x="-652825" y="-473225"/>
            <a:ext cx="1984500" cy="1145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2" name="Google Shape;6404;p89"/>
          <p:cNvGrpSpPr/>
          <p:nvPr/>
        </p:nvGrpSpPr>
        <p:grpSpPr>
          <a:xfrm>
            <a:off x="459493" y="3234081"/>
            <a:ext cx="1451424" cy="1573688"/>
            <a:chOff x="5123925" y="3125375"/>
            <a:chExt cx="1101650" cy="1194450"/>
          </a:xfrm>
        </p:grpSpPr>
        <p:sp>
          <p:nvSpPr>
            <p:cNvPr id="233" name="Google Shape;6405;p89"/>
            <p:cNvSpPr/>
            <p:nvPr/>
          </p:nvSpPr>
          <p:spPr>
            <a:xfrm>
              <a:off x="5123925" y="3684175"/>
              <a:ext cx="1100850" cy="635650"/>
            </a:xfrm>
            <a:custGeom>
              <a:rect l="l" t="t" r="r" b="b"/>
              <a:pathLst>
                <a:path w="44034" h="25426" extrusionOk="0">
                  <a:moveTo>
                    <a:pt x="18901" y="1"/>
                  </a:moveTo>
                  <a:lnTo>
                    <a:pt x="1" y="10917"/>
                  </a:lnTo>
                  <a:lnTo>
                    <a:pt x="25133" y="25425"/>
                  </a:lnTo>
                  <a:lnTo>
                    <a:pt x="44033" y="14509"/>
                  </a:lnTo>
                  <a:lnTo>
                    <a:pt x="18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406;p89"/>
            <p:cNvSpPr/>
            <p:nvPr/>
          </p:nvSpPr>
          <p:spPr>
            <a:xfrm>
              <a:off x="5125000" y="3682300"/>
              <a:ext cx="1100575" cy="635350"/>
            </a:xfrm>
            <a:custGeom>
              <a:rect l="l" t="t" r="r" b="b"/>
              <a:pathLst>
                <a:path w="44023" h="25414" extrusionOk="0">
                  <a:moveTo>
                    <a:pt x="18891" y="0"/>
                  </a:moveTo>
                  <a:lnTo>
                    <a:pt x="1" y="10905"/>
                  </a:lnTo>
                  <a:lnTo>
                    <a:pt x="25122" y="25413"/>
                  </a:lnTo>
                  <a:lnTo>
                    <a:pt x="44023" y="14508"/>
                  </a:lnTo>
                  <a:lnTo>
                    <a:pt x="18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6407;p89"/>
            <p:cNvSpPr/>
            <p:nvPr/>
          </p:nvSpPr>
          <p:spPr>
            <a:xfrm>
              <a:off x="5579950" y="4186450"/>
              <a:ext cx="10825" cy="6250"/>
            </a:xfrm>
            <a:custGeom>
              <a:rect l="l" t="t" r="r" b="b"/>
              <a:pathLst>
                <a:path w="432" h="250" extrusionOk="0">
                  <a:moveTo>
                    <a:pt x="292" y="0"/>
                  </a:moveTo>
                  <a:lnTo>
                    <a:pt x="0" y="163"/>
                  </a:lnTo>
                  <a:lnTo>
                    <a:pt x="141" y="249"/>
                  </a:lnTo>
                  <a:lnTo>
                    <a:pt x="433" y="7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6408;p89"/>
            <p:cNvSpPr/>
            <p:nvPr/>
          </p:nvSpPr>
          <p:spPr>
            <a:xfrm>
              <a:off x="5591850" y="4177525"/>
              <a:ext cx="14075" cy="8125"/>
            </a:xfrm>
            <a:custGeom>
              <a:rect l="l" t="t" r="r" b="b"/>
              <a:pathLst>
                <a:path w="563" h="325" extrusionOk="0">
                  <a:moveTo>
                    <a:pt x="422" y="0"/>
                  </a:moveTo>
                  <a:lnTo>
                    <a:pt x="0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6409;p89"/>
            <p:cNvSpPr/>
            <p:nvPr/>
          </p:nvSpPr>
          <p:spPr>
            <a:xfrm>
              <a:off x="5607000" y="4165625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49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410;p89"/>
            <p:cNvSpPr/>
            <p:nvPr/>
          </p:nvSpPr>
          <p:spPr>
            <a:xfrm>
              <a:off x="5627825" y="4151275"/>
              <a:ext cx="24075" cy="13825"/>
            </a:xfrm>
            <a:custGeom>
              <a:rect l="l" t="t" r="r" b="b"/>
              <a:pathLst>
                <a:path w="963" h="553" extrusionOk="0">
                  <a:moveTo>
                    <a:pt x="822" y="1"/>
                  </a:moveTo>
                  <a:lnTo>
                    <a:pt x="0" y="466"/>
                  </a:lnTo>
                  <a:lnTo>
                    <a:pt x="141" y="553"/>
                  </a:lnTo>
                  <a:lnTo>
                    <a:pt x="963" y="77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411;p89"/>
            <p:cNvSpPr/>
            <p:nvPr/>
          </p:nvSpPr>
          <p:spPr>
            <a:xfrm>
              <a:off x="5652975" y="4143450"/>
              <a:ext cx="12450" cy="7050"/>
            </a:xfrm>
            <a:custGeom>
              <a:rect l="l" t="t" r="r" b="b"/>
              <a:pathLst>
                <a:path w="498" h="282" extrusionOk="0">
                  <a:moveTo>
                    <a:pt x="357" y="0"/>
                  </a:moveTo>
                  <a:lnTo>
                    <a:pt x="0" y="195"/>
                  </a:lnTo>
                  <a:lnTo>
                    <a:pt x="141" y="281"/>
                  </a:lnTo>
                  <a:lnTo>
                    <a:pt x="498" y="7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412;p89"/>
            <p:cNvSpPr/>
            <p:nvPr/>
          </p:nvSpPr>
          <p:spPr>
            <a:xfrm>
              <a:off x="5589400" y="4186725"/>
              <a:ext cx="19775" cy="11375"/>
            </a:xfrm>
            <a:custGeom>
              <a:rect l="l" t="t" r="r" b="b"/>
              <a:pathLst>
                <a:path w="791" h="455" extrusionOk="0">
                  <a:moveTo>
                    <a:pt x="650" y="0"/>
                  </a:moveTo>
                  <a:lnTo>
                    <a:pt x="1" y="379"/>
                  </a:lnTo>
                  <a:lnTo>
                    <a:pt x="141" y="455"/>
                  </a:lnTo>
                  <a:lnTo>
                    <a:pt x="79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413;p89"/>
            <p:cNvSpPr/>
            <p:nvPr/>
          </p:nvSpPr>
          <p:spPr>
            <a:xfrm>
              <a:off x="5610225" y="4178050"/>
              <a:ext cx="14100" cy="7875"/>
            </a:xfrm>
            <a:custGeom>
              <a:rect l="l" t="t" r="r" b="b"/>
              <a:pathLst>
                <a:path w="564" h="315" extrusionOk="0">
                  <a:moveTo>
                    <a:pt x="423" y="1"/>
                  </a:moveTo>
                  <a:lnTo>
                    <a:pt x="1" y="239"/>
                  </a:lnTo>
                  <a:lnTo>
                    <a:pt x="142" y="315"/>
                  </a:lnTo>
                  <a:lnTo>
                    <a:pt x="563" y="7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414;p89"/>
            <p:cNvSpPr/>
            <p:nvPr/>
          </p:nvSpPr>
          <p:spPr>
            <a:xfrm>
              <a:off x="5625650" y="4167775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304"/>
                  </a:lnTo>
                  <a:lnTo>
                    <a:pt x="141" y="380"/>
                  </a:lnTo>
                  <a:lnTo>
                    <a:pt x="650" y="7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415;p89"/>
            <p:cNvSpPr/>
            <p:nvPr/>
          </p:nvSpPr>
          <p:spPr>
            <a:xfrm>
              <a:off x="5643225" y="4160475"/>
              <a:ext cx="11400" cy="6525"/>
            </a:xfrm>
            <a:custGeom>
              <a:rect l="l" t="t" r="r" b="b"/>
              <a:pathLst>
                <a:path w="456" h="261" extrusionOk="0">
                  <a:moveTo>
                    <a:pt x="315" y="1"/>
                  </a:moveTo>
                  <a:lnTo>
                    <a:pt x="1" y="185"/>
                  </a:lnTo>
                  <a:lnTo>
                    <a:pt x="141" y="260"/>
                  </a:lnTo>
                  <a:lnTo>
                    <a:pt x="455" y="76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416;p89"/>
            <p:cNvSpPr/>
            <p:nvPr/>
          </p:nvSpPr>
          <p:spPr>
            <a:xfrm>
              <a:off x="5655950" y="4150200"/>
              <a:ext cx="16800" cy="9500"/>
            </a:xfrm>
            <a:custGeom>
              <a:rect l="l" t="t" r="r" b="b"/>
              <a:pathLst>
                <a:path w="672" h="380" extrusionOk="0">
                  <a:moveTo>
                    <a:pt x="530" y="1"/>
                  </a:moveTo>
                  <a:lnTo>
                    <a:pt x="0" y="304"/>
                  </a:lnTo>
                  <a:lnTo>
                    <a:pt x="130" y="379"/>
                  </a:lnTo>
                  <a:lnTo>
                    <a:pt x="671" y="7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17;p89"/>
            <p:cNvSpPr/>
            <p:nvPr/>
          </p:nvSpPr>
          <p:spPr>
            <a:xfrm>
              <a:off x="5598875" y="4197275"/>
              <a:ext cx="10850" cy="6225"/>
            </a:xfrm>
            <a:custGeom>
              <a:rect l="l" t="t" r="r" b="b"/>
              <a:pathLst>
                <a:path w="433" h="249" extrusionOk="0">
                  <a:moveTo>
                    <a:pt x="293" y="0"/>
                  </a:moveTo>
                  <a:lnTo>
                    <a:pt x="0" y="173"/>
                  </a:lnTo>
                  <a:lnTo>
                    <a:pt x="141" y="249"/>
                  </a:lnTo>
                  <a:lnTo>
                    <a:pt x="433" y="87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8;p89"/>
            <p:cNvSpPr/>
            <p:nvPr/>
          </p:nvSpPr>
          <p:spPr>
            <a:xfrm>
              <a:off x="5610775" y="4188600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2" y="1"/>
                  </a:moveTo>
                  <a:lnTo>
                    <a:pt x="1" y="239"/>
                  </a:lnTo>
                  <a:lnTo>
                    <a:pt x="141" y="325"/>
                  </a:lnTo>
                  <a:lnTo>
                    <a:pt x="563" y="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19;p89"/>
            <p:cNvSpPr/>
            <p:nvPr/>
          </p:nvSpPr>
          <p:spPr>
            <a:xfrm>
              <a:off x="5626200" y="4179675"/>
              <a:ext cx="14350" cy="8150"/>
            </a:xfrm>
            <a:custGeom>
              <a:rect l="l" t="t" r="r" b="b"/>
              <a:pathLst>
                <a:path w="574" h="326" extrusionOk="0">
                  <a:moveTo>
                    <a:pt x="433" y="1"/>
                  </a:moveTo>
                  <a:lnTo>
                    <a:pt x="0" y="250"/>
                  </a:lnTo>
                  <a:lnTo>
                    <a:pt x="130" y="325"/>
                  </a:lnTo>
                  <a:lnTo>
                    <a:pt x="574" y="7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20;p89"/>
            <p:cNvSpPr/>
            <p:nvPr/>
          </p:nvSpPr>
          <p:spPr>
            <a:xfrm>
              <a:off x="5641600" y="4159675"/>
              <a:ext cx="33300" cy="19225"/>
            </a:xfrm>
            <a:custGeom>
              <a:rect l="l" t="t" r="r" b="b"/>
              <a:pathLst>
                <a:path w="1332" h="769" extrusionOk="0">
                  <a:moveTo>
                    <a:pt x="1191" y="0"/>
                  </a:moveTo>
                  <a:lnTo>
                    <a:pt x="1" y="693"/>
                  </a:lnTo>
                  <a:lnTo>
                    <a:pt x="142" y="768"/>
                  </a:lnTo>
                  <a:lnTo>
                    <a:pt x="1332" y="8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21;p89"/>
            <p:cNvSpPr/>
            <p:nvPr/>
          </p:nvSpPr>
          <p:spPr>
            <a:xfrm>
              <a:off x="5608350" y="4197525"/>
              <a:ext cx="19750" cy="11400"/>
            </a:xfrm>
            <a:custGeom>
              <a:rect l="l" t="t" r="r" b="b"/>
              <a:pathLst>
                <a:path w="790" h="456" extrusionOk="0">
                  <a:moveTo>
                    <a:pt x="649" y="1"/>
                  </a:moveTo>
                  <a:lnTo>
                    <a:pt x="0" y="380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22;p89"/>
            <p:cNvSpPr/>
            <p:nvPr/>
          </p:nvSpPr>
          <p:spPr>
            <a:xfrm>
              <a:off x="5629175" y="4188875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23;p89"/>
            <p:cNvSpPr/>
            <p:nvPr/>
          </p:nvSpPr>
          <p:spPr>
            <a:xfrm>
              <a:off x="5644575" y="4178600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304"/>
                  </a:lnTo>
                  <a:lnTo>
                    <a:pt x="142" y="379"/>
                  </a:lnTo>
                  <a:lnTo>
                    <a:pt x="650" y="8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24;p89"/>
            <p:cNvSpPr/>
            <p:nvPr/>
          </p:nvSpPr>
          <p:spPr>
            <a:xfrm>
              <a:off x="5662175" y="4171300"/>
              <a:ext cx="11375" cy="6775"/>
            </a:xfrm>
            <a:custGeom>
              <a:rect l="l" t="t" r="r" b="b"/>
              <a:pathLst>
                <a:path w="455" h="271" extrusionOk="0">
                  <a:moveTo>
                    <a:pt x="314" y="0"/>
                  </a:moveTo>
                  <a:lnTo>
                    <a:pt x="0" y="184"/>
                  </a:lnTo>
                  <a:lnTo>
                    <a:pt x="141" y="271"/>
                  </a:lnTo>
                  <a:lnTo>
                    <a:pt x="454" y="87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25;p89"/>
            <p:cNvSpPr/>
            <p:nvPr/>
          </p:nvSpPr>
          <p:spPr>
            <a:xfrm>
              <a:off x="5617800" y="4208350"/>
              <a:ext cx="10850" cy="5975"/>
            </a:xfrm>
            <a:custGeom>
              <a:rect l="l" t="t" r="r" b="b"/>
              <a:pathLst>
                <a:path w="433" h="239" extrusionOk="0">
                  <a:moveTo>
                    <a:pt x="293" y="1"/>
                  </a:moveTo>
                  <a:lnTo>
                    <a:pt x="1" y="163"/>
                  </a:lnTo>
                  <a:lnTo>
                    <a:pt x="141" y="239"/>
                  </a:lnTo>
                  <a:lnTo>
                    <a:pt x="434" y="7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26;p89"/>
            <p:cNvSpPr/>
            <p:nvPr/>
          </p:nvSpPr>
          <p:spPr>
            <a:xfrm>
              <a:off x="5629700" y="4199425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3" y="1"/>
                  </a:moveTo>
                  <a:lnTo>
                    <a:pt x="1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427;p89"/>
            <p:cNvSpPr/>
            <p:nvPr/>
          </p:nvSpPr>
          <p:spPr>
            <a:xfrm>
              <a:off x="5645125" y="4187800"/>
              <a:ext cx="18950" cy="11125"/>
            </a:xfrm>
            <a:custGeom>
              <a:rect l="l" t="t" r="r" b="b"/>
              <a:pathLst>
                <a:path w="758" h="445" extrusionOk="0">
                  <a:moveTo>
                    <a:pt x="617" y="0"/>
                  </a:moveTo>
                  <a:lnTo>
                    <a:pt x="1" y="357"/>
                  </a:lnTo>
                  <a:lnTo>
                    <a:pt x="130" y="444"/>
                  </a:lnTo>
                  <a:lnTo>
                    <a:pt x="758" y="76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428;p89"/>
            <p:cNvSpPr/>
            <p:nvPr/>
          </p:nvSpPr>
          <p:spPr>
            <a:xfrm>
              <a:off x="5777375" y="4071775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36" y="0"/>
                  </a:moveTo>
                  <a:lnTo>
                    <a:pt x="1" y="195"/>
                  </a:lnTo>
                  <a:lnTo>
                    <a:pt x="142" y="281"/>
                  </a:lnTo>
                  <a:lnTo>
                    <a:pt x="477" y="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429;p89"/>
            <p:cNvSpPr/>
            <p:nvPr/>
          </p:nvSpPr>
          <p:spPr>
            <a:xfrm>
              <a:off x="5791175" y="4061500"/>
              <a:ext cx="15725" cy="9200"/>
            </a:xfrm>
            <a:custGeom>
              <a:rect l="l" t="t" r="r" b="b"/>
              <a:pathLst>
                <a:path w="629" h="368" extrusionOk="0">
                  <a:moveTo>
                    <a:pt x="498" y="0"/>
                  </a:moveTo>
                  <a:lnTo>
                    <a:pt x="1" y="29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430;p89"/>
            <p:cNvSpPr/>
            <p:nvPr/>
          </p:nvSpPr>
          <p:spPr>
            <a:xfrm>
              <a:off x="5809025" y="4047700"/>
              <a:ext cx="22200" cy="12725"/>
            </a:xfrm>
            <a:custGeom>
              <a:rect l="l" t="t" r="r" b="b"/>
              <a:pathLst>
                <a:path w="887" h="509" extrusionOk="0">
                  <a:moveTo>
                    <a:pt x="747" y="0"/>
                  </a:moveTo>
                  <a:lnTo>
                    <a:pt x="1" y="433"/>
                  </a:lnTo>
                  <a:lnTo>
                    <a:pt x="141" y="509"/>
                  </a:lnTo>
                  <a:lnTo>
                    <a:pt x="888" y="7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431;p89"/>
            <p:cNvSpPr/>
            <p:nvPr/>
          </p:nvSpPr>
          <p:spPr>
            <a:xfrm>
              <a:off x="5833100" y="4032825"/>
              <a:ext cx="23825" cy="13550"/>
            </a:xfrm>
            <a:custGeom>
              <a:rect l="l" t="t" r="r" b="b"/>
              <a:pathLst>
                <a:path w="953" h="542" extrusionOk="0">
                  <a:moveTo>
                    <a:pt x="812" y="0"/>
                  </a:moveTo>
                  <a:lnTo>
                    <a:pt x="1" y="465"/>
                  </a:lnTo>
                  <a:lnTo>
                    <a:pt x="141" y="541"/>
                  </a:lnTo>
                  <a:lnTo>
                    <a:pt x="953" y="7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432;p89"/>
            <p:cNvSpPr/>
            <p:nvPr/>
          </p:nvSpPr>
          <p:spPr>
            <a:xfrm>
              <a:off x="5858800" y="4024700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47" y="1"/>
                  </a:moveTo>
                  <a:lnTo>
                    <a:pt x="0" y="195"/>
                  </a:lnTo>
                  <a:lnTo>
                    <a:pt x="141" y="282"/>
                  </a:lnTo>
                  <a:lnTo>
                    <a:pt x="476" y="76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433;p89"/>
            <p:cNvSpPr/>
            <p:nvPr/>
          </p:nvSpPr>
          <p:spPr>
            <a:xfrm>
              <a:off x="5786850" y="4071225"/>
              <a:ext cx="22475" cy="13000"/>
            </a:xfrm>
            <a:custGeom>
              <a:rect l="l" t="t" r="r" b="b"/>
              <a:pathLst>
                <a:path w="899" h="520" extrusionOk="0">
                  <a:moveTo>
                    <a:pt x="758" y="1"/>
                  </a:moveTo>
                  <a:lnTo>
                    <a:pt x="1" y="433"/>
                  </a:lnTo>
                  <a:lnTo>
                    <a:pt x="141" y="520"/>
                  </a:lnTo>
                  <a:lnTo>
                    <a:pt x="899" y="76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434;p89"/>
            <p:cNvSpPr/>
            <p:nvPr/>
          </p:nvSpPr>
          <p:spPr>
            <a:xfrm>
              <a:off x="5811200" y="4060950"/>
              <a:ext cx="15700" cy="9225"/>
            </a:xfrm>
            <a:custGeom>
              <a:rect l="l" t="t" r="r" b="b"/>
              <a:pathLst>
                <a:path w="628" h="369" extrusionOk="0">
                  <a:moveTo>
                    <a:pt x="487" y="0"/>
                  </a:moveTo>
                  <a:lnTo>
                    <a:pt x="0" y="28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435;p89"/>
            <p:cNvSpPr/>
            <p:nvPr/>
          </p:nvSpPr>
          <p:spPr>
            <a:xfrm>
              <a:off x="5829050" y="4049050"/>
              <a:ext cx="18400" cy="10850"/>
            </a:xfrm>
            <a:custGeom>
              <a:rect l="l" t="t" r="r" b="b"/>
              <a:pathLst>
                <a:path w="736" h="433" extrusionOk="0">
                  <a:moveTo>
                    <a:pt x="595" y="0"/>
                  </a:moveTo>
                  <a:lnTo>
                    <a:pt x="0" y="347"/>
                  </a:lnTo>
                  <a:lnTo>
                    <a:pt x="130" y="433"/>
                  </a:lnTo>
                  <a:lnTo>
                    <a:pt x="736" y="8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436;p89"/>
            <p:cNvSpPr/>
            <p:nvPr/>
          </p:nvSpPr>
          <p:spPr>
            <a:xfrm>
              <a:off x="5849325" y="4040650"/>
              <a:ext cx="13000" cy="7350"/>
            </a:xfrm>
            <a:custGeom>
              <a:rect l="l" t="t" r="r" b="b"/>
              <a:pathLst>
                <a:path w="520" h="294" extrusionOk="0">
                  <a:moveTo>
                    <a:pt x="379" y="1"/>
                  </a:moveTo>
                  <a:lnTo>
                    <a:pt x="1" y="217"/>
                  </a:lnTo>
                  <a:lnTo>
                    <a:pt x="141" y="293"/>
                  </a:lnTo>
                  <a:lnTo>
                    <a:pt x="520" y="7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437;p89"/>
            <p:cNvSpPr/>
            <p:nvPr/>
          </p:nvSpPr>
          <p:spPr>
            <a:xfrm>
              <a:off x="5864200" y="4030125"/>
              <a:ext cx="16000" cy="9200"/>
            </a:xfrm>
            <a:custGeom>
              <a:rect l="l" t="t" r="r" b="b"/>
              <a:pathLst>
                <a:path w="640" h="368" extrusionOk="0">
                  <a:moveTo>
                    <a:pt x="498" y="0"/>
                  </a:moveTo>
                  <a:lnTo>
                    <a:pt x="1" y="292"/>
                  </a:lnTo>
                  <a:lnTo>
                    <a:pt x="141" y="368"/>
                  </a:lnTo>
                  <a:lnTo>
                    <a:pt x="639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438;p89"/>
            <p:cNvSpPr/>
            <p:nvPr/>
          </p:nvSpPr>
          <p:spPr>
            <a:xfrm>
              <a:off x="5796325" y="4082850"/>
              <a:ext cx="11925" cy="6800"/>
            </a:xfrm>
            <a:custGeom>
              <a:rect l="l" t="t" r="r" b="b"/>
              <a:pathLst>
                <a:path w="477" h="272" extrusionOk="0">
                  <a:moveTo>
                    <a:pt x="336" y="1"/>
                  </a:moveTo>
                  <a:lnTo>
                    <a:pt x="0" y="185"/>
                  </a:lnTo>
                  <a:lnTo>
                    <a:pt x="141" y="271"/>
                  </a:lnTo>
                  <a:lnTo>
                    <a:pt x="476" y="7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439;p89"/>
            <p:cNvSpPr/>
            <p:nvPr/>
          </p:nvSpPr>
          <p:spPr>
            <a:xfrm>
              <a:off x="5810100" y="4072575"/>
              <a:ext cx="15725" cy="8950"/>
            </a:xfrm>
            <a:custGeom>
              <a:rect l="l" t="t" r="r" b="b"/>
              <a:pathLst>
                <a:path w="629" h="358" extrusionOk="0">
                  <a:moveTo>
                    <a:pt x="499" y="1"/>
                  </a:moveTo>
                  <a:lnTo>
                    <a:pt x="1" y="282"/>
                  </a:lnTo>
                  <a:lnTo>
                    <a:pt x="142" y="358"/>
                  </a:lnTo>
                  <a:lnTo>
                    <a:pt x="628" y="76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440;p89"/>
            <p:cNvSpPr/>
            <p:nvPr/>
          </p:nvSpPr>
          <p:spPr>
            <a:xfrm>
              <a:off x="5827975" y="4062025"/>
              <a:ext cx="16250" cy="9225"/>
            </a:xfrm>
            <a:custGeom>
              <a:rect l="l" t="t" r="r" b="b"/>
              <a:pathLst>
                <a:path w="650" h="369" extrusionOk="0">
                  <a:moveTo>
                    <a:pt x="508" y="1"/>
                  </a:moveTo>
                  <a:lnTo>
                    <a:pt x="0" y="293"/>
                  </a:lnTo>
                  <a:lnTo>
                    <a:pt x="141" y="369"/>
                  </a:lnTo>
                  <a:lnTo>
                    <a:pt x="649" y="76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441;p89"/>
            <p:cNvSpPr/>
            <p:nvPr/>
          </p:nvSpPr>
          <p:spPr>
            <a:xfrm>
              <a:off x="5846075" y="4038775"/>
              <a:ext cx="38175" cy="22200"/>
            </a:xfrm>
            <a:custGeom>
              <a:rect l="l" t="t" r="r" b="b"/>
              <a:pathLst>
                <a:path w="1527" h="887" extrusionOk="0">
                  <a:moveTo>
                    <a:pt x="1386" y="0"/>
                  </a:moveTo>
                  <a:lnTo>
                    <a:pt x="1" y="801"/>
                  </a:lnTo>
                  <a:lnTo>
                    <a:pt x="142" y="887"/>
                  </a:lnTo>
                  <a:lnTo>
                    <a:pt x="1526" y="87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442;p89"/>
            <p:cNvSpPr/>
            <p:nvPr/>
          </p:nvSpPr>
          <p:spPr>
            <a:xfrm>
              <a:off x="5805775" y="4082050"/>
              <a:ext cx="22475" cy="13000"/>
            </a:xfrm>
            <a:custGeom>
              <a:rect l="l" t="t" r="r" b="b"/>
              <a:pathLst>
                <a:path w="899" h="520" extrusionOk="0">
                  <a:moveTo>
                    <a:pt x="758" y="0"/>
                  </a:moveTo>
                  <a:lnTo>
                    <a:pt x="1" y="444"/>
                  </a:lnTo>
                  <a:lnTo>
                    <a:pt x="142" y="520"/>
                  </a:lnTo>
                  <a:lnTo>
                    <a:pt x="899" y="8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443;p89"/>
            <p:cNvSpPr/>
            <p:nvPr/>
          </p:nvSpPr>
          <p:spPr>
            <a:xfrm>
              <a:off x="5830125" y="4072025"/>
              <a:ext cx="15725" cy="8950"/>
            </a:xfrm>
            <a:custGeom>
              <a:rect l="l" t="t" r="r" b="b"/>
              <a:pathLst>
                <a:path w="629" h="358" extrusionOk="0">
                  <a:moveTo>
                    <a:pt x="487" y="1"/>
                  </a:moveTo>
                  <a:lnTo>
                    <a:pt x="1" y="282"/>
                  </a:lnTo>
                  <a:lnTo>
                    <a:pt x="141" y="358"/>
                  </a:lnTo>
                  <a:lnTo>
                    <a:pt x="628" y="77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444;p89"/>
            <p:cNvSpPr/>
            <p:nvPr/>
          </p:nvSpPr>
          <p:spPr>
            <a:xfrm>
              <a:off x="5847975" y="4060125"/>
              <a:ext cx="18425" cy="10575"/>
            </a:xfrm>
            <a:custGeom>
              <a:rect l="l" t="t" r="r" b="b"/>
              <a:pathLst>
                <a:path w="737" h="422" extrusionOk="0">
                  <a:moveTo>
                    <a:pt x="596" y="1"/>
                  </a:moveTo>
                  <a:lnTo>
                    <a:pt x="1" y="347"/>
                  </a:lnTo>
                  <a:lnTo>
                    <a:pt x="130" y="423"/>
                  </a:lnTo>
                  <a:lnTo>
                    <a:pt x="736" y="7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445;p89"/>
            <p:cNvSpPr/>
            <p:nvPr/>
          </p:nvSpPr>
          <p:spPr>
            <a:xfrm>
              <a:off x="5868275" y="4051475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79" y="1"/>
                  </a:moveTo>
                  <a:lnTo>
                    <a:pt x="0" y="217"/>
                  </a:lnTo>
                  <a:lnTo>
                    <a:pt x="141" y="293"/>
                  </a:lnTo>
                  <a:lnTo>
                    <a:pt x="519" y="8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446;p89"/>
            <p:cNvSpPr/>
            <p:nvPr/>
          </p:nvSpPr>
          <p:spPr>
            <a:xfrm>
              <a:off x="5815250" y="4093675"/>
              <a:ext cx="11925" cy="6775"/>
            </a:xfrm>
            <a:custGeom>
              <a:rect l="l" t="t" r="r" b="b"/>
              <a:pathLst>
                <a:path w="477" h="271" extrusionOk="0">
                  <a:moveTo>
                    <a:pt x="336" y="0"/>
                  </a:moveTo>
                  <a:lnTo>
                    <a:pt x="1" y="195"/>
                  </a:lnTo>
                  <a:lnTo>
                    <a:pt x="141" y="271"/>
                  </a:lnTo>
                  <a:lnTo>
                    <a:pt x="477" y="7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447;p89"/>
            <p:cNvSpPr/>
            <p:nvPr/>
          </p:nvSpPr>
          <p:spPr>
            <a:xfrm>
              <a:off x="5829050" y="4083400"/>
              <a:ext cx="15700" cy="9225"/>
            </a:xfrm>
            <a:custGeom>
              <a:rect l="l" t="t" r="r" b="b"/>
              <a:pathLst>
                <a:path w="628" h="369" extrusionOk="0">
                  <a:moveTo>
                    <a:pt x="498" y="0"/>
                  </a:moveTo>
                  <a:lnTo>
                    <a:pt x="0" y="28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448;p89"/>
            <p:cNvSpPr/>
            <p:nvPr/>
          </p:nvSpPr>
          <p:spPr>
            <a:xfrm>
              <a:off x="5846900" y="4069875"/>
              <a:ext cx="21650" cy="12475"/>
            </a:xfrm>
            <a:custGeom>
              <a:rect l="l" t="t" r="r" b="b"/>
              <a:pathLst>
                <a:path w="865" h="499" extrusionOk="0">
                  <a:moveTo>
                    <a:pt x="725" y="0"/>
                  </a:moveTo>
                  <a:lnTo>
                    <a:pt x="0" y="412"/>
                  </a:lnTo>
                  <a:lnTo>
                    <a:pt x="141" y="498"/>
                  </a:lnTo>
                  <a:lnTo>
                    <a:pt x="866" y="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449;p89"/>
            <p:cNvSpPr/>
            <p:nvPr/>
          </p:nvSpPr>
          <p:spPr>
            <a:xfrm>
              <a:off x="5879350" y="4012800"/>
              <a:ext cx="12200" cy="7050"/>
            </a:xfrm>
            <a:custGeom>
              <a:rect l="l" t="t" r="r" b="b"/>
              <a:pathLst>
                <a:path w="488" h="282" extrusionOk="0">
                  <a:moveTo>
                    <a:pt x="347" y="1"/>
                  </a:moveTo>
                  <a:lnTo>
                    <a:pt x="1" y="195"/>
                  </a:lnTo>
                  <a:lnTo>
                    <a:pt x="141" y="282"/>
                  </a:lnTo>
                  <a:lnTo>
                    <a:pt x="487" y="76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6450;p89"/>
            <p:cNvSpPr/>
            <p:nvPr/>
          </p:nvSpPr>
          <p:spPr>
            <a:xfrm>
              <a:off x="5893950" y="4001975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293"/>
                  </a:lnTo>
                  <a:lnTo>
                    <a:pt x="131" y="380"/>
                  </a:lnTo>
                  <a:lnTo>
                    <a:pt x="650" y="7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6451;p89"/>
            <p:cNvSpPr/>
            <p:nvPr/>
          </p:nvSpPr>
          <p:spPr>
            <a:xfrm>
              <a:off x="5912350" y="3987375"/>
              <a:ext cx="23275" cy="13275"/>
            </a:xfrm>
            <a:custGeom>
              <a:rect l="l" t="t" r="r" b="b"/>
              <a:pathLst>
                <a:path w="931" h="531" extrusionOk="0">
                  <a:moveTo>
                    <a:pt x="790" y="1"/>
                  </a:moveTo>
                  <a:lnTo>
                    <a:pt x="0" y="455"/>
                  </a:lnTo>
                  <a:lnTo>
                    <a:pt x="141" y="531"/>
                  </a:lnTo>
                  <a:lnTo>
                    <a:pt x="931" y="76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6452;p89"/>
            <p:cNvSpPr/>
            <p:nvPr/>
          </p:nvSpPr>
          <p:spPr>
            <a:xfrm>
              <a:off x="5937775" y="3969800"/>
              <a:ext cx="28425" cy="16250"/>
            </a:xfrm>
            <a:custGeom>
              <a:rect l="l" t="t" r="r" b="b"/>
              <a:pathLst>
                <a:path w="1137" h="650" extrusionOk="0">
                  <a:moveTo>
                    <a:pt x="996" y="0"/>
                  </a:moveTo>
                  <a:lnTo>
                    <a:pt x="0" y="574"/>
                  </a:lnTo>
                  <a:lnTo>
                    <a:pt x="141" y="650"/>
                  </a:lnTo>
                  <a:lnTo>
                    <a:pt x="1136" y="76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6453;p89"/>
            <p:cNvSpPr/>
            <p:nvPr/>
          </p:nvSpPr>
          <p:spPr>
            <a:xfrm>
              <a:off x="5968325" y="39600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2" y="336"/>
                  </a:lnTo>
                  <a:lnTo>
                    <a:pt x="574" y="8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6454;p89"/>
            <p:cNvSpPr/>
            <p:nvPr/>
          </p:nvSpPr>
          <p:spPr>
            <a:xfrm>
              <a:off x="5888825" y="4011725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90" y="0"/>
                  </a:moveTo>
                  <a:lnTo>
                    <a:pt x="0" y="466"/>
                  </a:lnTo>
                  <a:lnTo>
                    <a:pt x="141" y="541"/>
                  </a:lnTo>
                  <a:lnTo>
                    <a:pt x="931" y="87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6455;p89"/>
            <p:cNvSpPr/>
            <p:nvPr/>
          </p:nvSpPr>
          <p:spPr>
            <a:xfrm>
              <a:off x="5914250" y="4001175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0"/>
                  </a:moveTo>
                  <a:lnTo>
                    <a:pt x="0" y="293"/>
                  </a:lnTo>
                  <a:lnTo>
                    <a:pt x="141" y="379"/>
                  </a:lnTo>
                  <a:lnTo>
                    <a:pt x="660" y="7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6456;p89"/>
            <p:cNvSpPr/>
            <p:nvPr/>
          </p:nvSpPr>
          <p:spPr>
            <a:xfrm>
              <a:off x="5932900" y="3988725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1" y="369"/>
                  </a:lnTo>
                  <a:lnTo>
                    <a:pt x="141" y="444"/>
                  </a:lnTo>
                  <a:lnTo>
                    <a:pt x="769" y="7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6457;p89"/>
            <p:cNvSpPr/>
            <p:nvPr/>
          </p:nvSpPr>
          <p:spPr>
            <a:xfrm>
              <a:off x="5954275" y="3979800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90" y="1"/>
                  </a:moveTo>
                  <a:lnTo>
                    <a:pt x="0" y="228"/>
                  </a:lnTo>
                  <a:lnTo>
                    <a:pt x="141" y="304"/>
                  </a:lnTo>
                  <a:lnTo>
                    <a:pt x="531" y="7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6458;p89"/>
            <p:cNvSpPr/>
            <p:nvPr/>
          </p:nvSpPr>
          <p:spPr>
            <a:xfrm>
              <a:off x="5969700" y="3967100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49" y="0"/>
                  </a:moveTo>
                  <a:lnTo>
                    <a:pt x="0" y="379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6459;p89"/>
            <p:cNvSpPr/>
            <p:nvPr/>
          </p:nvSpPr>
          <p:spPr>
            <a:xfrm>
              <a:off x="5898275" y="4023625"/>
              <a:ext cx="12200" cy="7050"/>
            </a:xfrm>
            <a:custGeom>
              <a:rect l="l" t="t" r="r" b="b"/>
              <a:pathLst>
                <a:path w="488" h="282" extrusionOk="0">
                  <a:moveTo>
                    <a:pt x="347" y="0"/>
                  </a:moveTo>
                  <a:lnTo>
                    <a:pt x="1" y="206"/>
                  </a:lnTo>
                  <a:lnTo>
                    <a:pt x="142" y="282"/>
                  </a:lnTo>
                  <a:lnTo>
                    <a:pt x="488" y="8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6460;p89"/>
            <p:cNvSpPr/>
            <p:nvPr/>
          </p:nvSpPr>
          <p:spPr>
            <a:xfrm>
              <a:off x="5912900" y="4012800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0" y="304"/>
                  </a:lnTo>
                  <a:lnTo>
                    <a:pt x="130" y="379"/>
                  </a:lnTo>
                  <a:lnTo>
                    <a:pt x="649" y="8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6461;p89"/>
            <p:cNvSpPr/>
            <p:nvPr/>
          </p:nvSpPr>
          <p:spPr>
            <a:xfrm>
              <a:off x="5931275" y="4001975"/>
              <a:ext cx="17075" cy="9500"/>
            </a:xfrm>
            <a:custGeom>
              <a:rect l="l" t="t" r="r" b="b"/>
              <a:pathLst>
                <a:path w="683" h="380" extrusionOk="0">
                  <a:moveTo>
                    <a:pt x="542" y="1"/>
                  </a:moveTo>
                  <a:lnTo>
                    <a:pt x="1" y="304"/>
                  </a:lnTo>
                  <a:lnTo>
                    <a:pt x="141" y="380"/>
                  </a:lnTo>
                  <a:lnTo>
                    <a:pt x="682" y="77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6462;p89"/>
            <p:cNvSpPr/>
            <p:nvPr/>
          </p:nvSpPr>
          <p:spPr>
            <a:xfrm>
              <a:off x="5950475" y="3977650"/>
              <a:ext cx="39525" cy="23000"/>
            </a:xfrm>
            <a:custGeom>
              <a:rect l="l" t="t" r="r" b="b"/>
              <a:pathLst>
                <a:path w="1581" h="920" extrusionOk="0">
                  <a:moveTo>
                    <a:pt x="1440" y="0"/>
                  </a:moveTo>
                  <a:lnTo>
                    <a:pt x="1" y="833"/>
                  </a:lnTo>
                  <a:lnTo>
                    <a:pt x="142" y="920"/>
                  </a:lnTo>
                  <a:lnTo>
                    <a:pt x="1580" y="87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6463;p89"/>
            <p:cNvSpPr/>
            <p:nvPr/>
          </p:nvSpPr>
          <p:spPr>
            <a:xfrm>
              <a:off x="5907750" y="4022800"/>
              <a:ext cx="23275" cy="13300"/>
            </a:xfrm>
            <a:custGeom>
              <a:rect l="l" t="t" r="r" b="b"/>
              <a:pathLst>
                <a:path w="931" h="532" extrusionOk="0">
                  <a:moveTo>
                    <a:pt x="790" y="1"/>
                  </a:moveTo>
                  <a:lnTo>
                    <a:pt x="1" y="455"/>
                  </a:lnTo>
                  <a:lnTo>
                    <a:pt x="141" y="531"/>
                  </a:lnTo>
                  <a:lnTo>
                    <a:pt x="931" y="77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Google Shape;6464;p89"/>
            <p:cNvSpPr/>
            <p:nvPr/>
          </p:nvSpPr>
          <p:spPr>
            <a:xfrm>
              <a:off x="5933175" y="4012000"/>
              <a:ext cx="16525" cy="9475"/>
            </a:xfrm>
            <a:custGeom>
              <a:rect l="l" t="t" r="r" b="b"/>
              <a:pathLst>
                <a:path w="661" h="379" extrusionOk="0">
                  <a:moveTo>
                    <a:pt x="520" y="0"/>
                  </a:moveTo>
                  <a:lnTo>
                    <a:pt x="1" y="303"/>
                  </a:lnTo>
                  <a:lnTo>
                    <a:pt x="141" y="379"/>
                  </a:lnTo>
                  <a:lnTo>
                    <a:pt x="660" y="8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Google Shape;6465;p89"/>
            <p:cNvSpPr/>
            <p:nvPr/>
          </p:nvSpPr>
          <p:spPr>
            <a:xfrm>
              <a:off x="5951850" y="3999550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0" y="368"/>
                  </a:lnTo>
                  <a:lnTo>
                    <a:pt x="141" y="444"/>
                  </a:lnTo>
                  <a:lnTo>
                    <a:pt x="768" y="8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6466;p89"/>
            <p:cNvSpPr/>
            <p:nvPr/>
          </p:nvSpPr>
          <p:spPr>
            <a:xfrm>
              <a:off x="5973200" y="3990625"/>
              <a:ext cx="13275" cy="7875"/>
            </a:xfrm>
            <a:custGeom>
              <a:rect l="l" t="t" r="r" b="b"/>
              <a:pathLst>
                <a:path w="531" h="315" extrusionOk="0">
                  <a:moveTo>
                    <a:pt x="390" y="1"/>
                  </a:moveTo>
                  <a:lnTo>
                    <a:pt x="1" y="228"/>
                  </a:lnTo>
                  <a:lnTo>
                    <a:pt x="141" y="314"/>
                  </a:lnTo>
                  <a:lnTo>
                    <a:pt x="531" y="87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467;p89"/>
            <p:cNvSpPr/>
            <p:nvPr/>
          </p:nvSpPr>
          <p:spPr>
            <a:xfrm>
              <a:off x="5917225" y="4034450"/>
              <a:ext cx="12200" cy="7325"/>
            </a:xfrm>
            <a:custGeom>
              <a:rect l="l" t="t" r="r" b="b"/>
              <a:pathLst>
                <a:path w="488" h="293" extrusionOk="0">
                  <a:moveTo>
                    <a:pt x="346" y="0"/>
                  </a:moveTo>
                  <a:lnTo>
                    <a:pt x="0" y="206"/>
                  </a:lnTo>
                  <a:lnTo>
                    <a:pt x="141" y="292"/>
                  </a:lnTo>
                  <a:lnTo>
                    <a:pt x="487" y="8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468;p89"/>
            <p:cNvSpPr/>
            <p:nvPr/>
          </p:nvSpPr>
          <p:spPr>
            <a:xfrm>
              <a:off x="5931825" y="4023900"/>
              <a:ext cx="16250" cy="9475"/>
            </a:xfrm>
            <a:custGeom>
              <a:rect l="l" t="t" r="r" b="b"/>
              <a:pathLst>
                <a:path w="650" h="379" extrusionOk="0">
                  <a:moveTo>
                    <a:pt x="509" y="0"/>
                  </a:moveTo>
                  <a:lnTo>
                    <a:pt x="0" y="292"/>
                  </a:lnTo>
                  <a:lnTo>
                    <a:pt x="130" y="379"/>
                  </a:lnTo>
                  <a:lnTo>
                    <a:pt x="650" y="7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469;p89"/>
            <p:cNvSpPr/>
            <p:nvPr/>
          </p:nvSpPr>
          <p:spPr>
            <a:xfrm>
              <a:off x="5950225" y="4009550"/>
              <a:ext cx="22725" cy="13025"/>
            </a:xfrm>
            <a:custGeom>
              <a:rect l="l" t="t" r="r" b="b"/>
              <a:pathLst>
                <a:path w="909" h="521" extrusionOk="0">
                  <a:moveTo>
                    <a:pt x="768" y="1"/>
                  </a:moveTo>
                  <a:lnTo>
                    <a:pt x="0" y="444"/>
                  </a:lnTo>
                  <a:lnTo>
                    <a:pt x="141" y="520"/>
                  </a:lnTo>
                  <a:lnTo>
                    <a:pt x="909" y="7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470;p89"/>
            <p:cNvSpPr/>
            <p:nvPr/>
          </p:nvSpPr>
          <p:spPr>
            <a:xfrm>
              <a:off x="5694075" y="4120725"/>
              <a:ext cx="10575" cy="5975"/>
            </a:xfrm>
            <a:custGeom>
              <a:rect l="l" t="t" r="r" b="b"/>
              <a:pathLst>
                <a:path w="422" h="239" extrusionOk="0">
                  <a:moveTo>
                    <a:pt x="282" y="0"/>
                  </a:moveTo>
                  <a:lnTo>
                    <a:pt x="1" y="163"/>
                  </a:lnTo>
                  <a:lnTo>
                    <a:pt x="141" y="238"/>
                  </a:lnTo>
                  <a:lnTo>
                    <a:pt x="423" y="7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471;p89"/>
            <p:cNvSpPr/>
            <p:nvPr/>
          </p:nvSpPr>
          <p:spPr>
            <a:xfrm>
              <a:off x="5705975" y="4111800"/>
              <a:ext cx="14100" cy="8125"/>
            </a:xfrm>
            <a:custGeom>
              <a:rect l="l" t="t" r="r" b="b"/>
              <a:pathLst>
                <a:path w="564" h="325" extrusionOk="0">
                  <a:moveTo>
                    <a:pt x="423" y="0"/>
                  </a:moveTo>
                  <a:lnTo>
                    <a:pt x="1" y="24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472;p89"/>
            <p:cNvSpPr/>
            <p:nvPr/>
          </p:nvSpPr>
          <p:spPr>
            <a:xfrm>
              <a:off x="5721125" y="4099900"/>
              <a:ext cx="19500" cy="11375"/>
            </a:xfrm>
            <a:custGeom>
              <a:rect l="l" t="t" r="r" b="b"/>
              <a:pathLst>
                <a:path w="780" h="455" extrusionOk="0">
                  <a:moveTo>
                    <a:pt x="639" y="0"/>
                  </a:moveTo>
                  <a:lnTo>
                    <a:pt x="1" y="368"/>
                  </a:lnTo>
                  <a:lnTo>
                    <a:pt x="141" y="455"/>
                  </a:lnTo>
                  <a:lnTo>
                    <a:pt x="780" y="76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473;p89"/>
            <p:cNvSpPr/>
            <p:nvPr/>
          </p:nvSpPr>
          <p:spPr>
            <a:xfrm>
              <a:off x="5703550" y="4121000"/>
              <a:ext cx="19500" cy="11375"/>
            </a:xfrm>
            <a:custGeom>
              <a:rect l="l" t="t" r="r" b="b"/>
              <a:pathLst>
                <a:path w="780" h="455" extrusionOk="0">
                  <a:moveTo>
                    <a:pt x="649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79" y="7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74;p89"/>
            <p:cNvSpPr/>
            <p:nvPr/>
          </p:nvSpPr>
          <p:spPr>
            <a:xfrm>
              <a:off x="5724375" y="4112075"/>
              <a:ext cx="14075" cy="8125"/>
            </a:xfrm>
            <a:custGeom>
              <a:rect l="l" t="t" r="r" b="b"/>
              <a:pathLst>
                <a:path w="563" h="325" extrusionOk="0">
                  <a:moveTo>
                    <a:pt x="422" y="0"/>
                  </a:moveTo>
                  <a:lnTo>
                    <a:pt x="0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75;p89"/>
            <p:cNvSpPr/>
            <p:nvPr/>
          </p:nvSpPr>
          <p:spPr>
            <a:xfrm>
              <a:off x="5739525" y="4102050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1"/>
                  </a:moveTo>
                  <a:lnTo>
                    <a:pt x="0" y="293"/>
                  </a:lnTo>
                  <a:lnTo>
                    <a:pt x="141" y="380"/>
                  </a:lnTo>
                  <a:lnTo>
                    <a:pt x="660" y="77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76;p89"/>
            <p:cNvSpPr/>
            <p:nvPr/>
          </p:nvSpPr>
          <p:spPr>
            <a:xfrm>
              <a:off x="5713025" y="4131550"/>
              <a:ext cx="10550" cy="6225"/>
            </a:xfrm>
            <a:custGeom>
              <a:rect l="l" t="t" r="r" b="b"/>
              <a:pathLst>
                <a:path w="422" h="249" extrusionOk="0">
                  <a:moveTo>
                    <a:pt x="281" y="0"/>
                  </a:moveTo>
                  <a:lnTo>
                    <a:pt x="0" y="162"/>
                  </a:lnTo>
                  <a:lnTo>
                    <a:pt x="141" y="249"/>
                  </a:lnTo>
                  <a:lnTo>
                    <a:pt x="422" y="8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77;p89"/>
            <p:cNvSpPr/>
            <p:nvPr/>
          </p:nvSpPr>
          <p:spPr>
            <a:xfrm>
              <a:off x="5724925" y="4122875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78;p89"/>
            <p:cNvSpPr/>
            <p:nvPr/>
          </p:nvSpPr>
          <p:spPr>
            <a:xfrm>
              <a:off x="5740050" y="411370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4" y="0"/>
                  </a:moveTo>
                  <a:lnTo>
                    <a:pt x="1" y="260"/>
                  </a:lnTo>
                  <a:lnTo>
                    <a:pt x="142" y="335"/>
                  </a:lnTo>
                  <a:lnTo>
                    <a:pt x="574" y="8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79;p89"/>
            <p:cNvSpPr/>
            <p:nvPr/>
          </p:nvSpPr>
          <p:spPr>
            <a:xfrm>
              <a:off x="5722475" y="4131800"/>
              <a:ext cx="19500" cy="11400"/>
            </a:xfrm>
            <a:custGeom>
              <a:rect l="l" t="t" r="r" b="b"/>
              <a:pathLst>
                <a:path w="780" h="456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55"/>
                  </a:lnTo>
                  <a:lnTo>
                    <a:pt x="78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80;p89"/>
            <p:cNvSpPr/>
            <p:nvPr/>
          </p:nvSpPr>
          <p:spPr>
            <a:xfrm>
              <a:off x="5743300" y="4123150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3" y="1"/>
                  </a:moveTo>
                  <a:lnTo>
                    <a:pt x="1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81;p89"/>
            <p:cNvSpPr/>
            <p:nvPr/>
          </p:nvSpPr>
          <p:spPr>
            <a:xfrm>
              <a:off x="5758450" y="4112875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1"/>
                  </a:moveTo>
                  <a:lnTo>
                    <a:pt x="1" y="304"/>
                  </a:lnTo>
                  <a:lnTo>
                    <a:pt x="141" y="379"/>
                  </a:lnTo>
                  <a:lnTo>
                    <a:pt x="661" y="87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2;p89"/>
            <p:cNvSpPr/>
            <p:nvPr/>
          </p:nvSpPr>
          <p:spPr>
            <a:xfrm>
              <a:off x="5731950" y="4142350"/>
              <a:ext cx="10575" cy="6250"/>
            </a:xfrm>
            <a:custGeom>
              <a:rect l="l" t="t" r="r" b="b"/>
              <a:pathLst>
                <a:path w="422" h="250" extrusionOk="0">
                  <a:moveTo>
                    <a:pt x="282" y="1"/>
                  </a:moveTo>
                  <a:lnTo>
                    <a:pt x="0" y="174"/>
                  </a:lnTo>
                  <a:lnTo>
                    <a:pt x="141" y="250"/>
                  </a:lnTo>
                  <a:lnTo>
                    <a:pt x="422" y="87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83;p89"/>
            <p:cNvSpPr/>
            <p:nvPr/>
          </p:nvSpPr>
          <p:spPr>
            <a:xfrm>
              <a:off x="5743850" y="4133700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484;p89"/>
            <p:cNvSpPr/>
            <p:nvPr/>
          </p:nvSpPr>
          <p:spPr>
            <a:xfrm>
              <a:off x="5759000" y="4122075"/>
              <a:ext cx="19225" cy="10850"/>
            </a:xfrm>
            <a:custGeom>
              <a:rect l="l" t="t" r="r" b="b"/>
              <a:pathLst>
                <a:path w="769" h="433" extrusionOk="0">
                  <a:moveTo>
                    <a:pt x="628" y="0"/>
                  </a:moveTo>
                  <a:lnTo>
                    <a:pt x="0" y="357"/>
                  </a:lnTo>
                  <a:lnTo>
                    <a:pt x="141" y="433"/>
                  </a:lnTo>
                  <a:lnTo>
                    <a:pt x="768" y="7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485;p89"/>
            <p:cNvSpPr/>
            <p:nvPr/>
          </p:nvSpPr>
          <p:spPr>
            <a:xfrm>
              <a:off x="5230225" y="3984125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293" y="1"/>
                  </a:moveTo>
                  <a:lnTo>
                    <a:pt x="0" y="174"/>
                  </a:lnTo>
                  <a:lnTo>
                    <a:pt x="141" y="261"/>
                  </a:lnTo>
                  <a:lnTo>
                    <a:pt x="444" y="87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486;p89"/>
            <p:cNvSpPr/>
            <p:nvPr/>
          </p:nvSpPr>
          <p:spPr>
            <a:xfrm>
              <a:off x="5242675" y="3974950"/>
              <a:ext cx="14625" cy="8675"/>
            </a:xfrm>
            <a:custGeom>
              <a:rect l="l" t="t" r="r" b="b"/>
              <a:pathLst>
                <a:path w="585" h="347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487;p89"/>
            <p:cNvSpPr/>
            <p:nvPr/>
          </p:nvSpPr>
          <p:spPr>
            <a:xfrm>
              <a:off x="5258350" y="3954650"/>
              <a:ext cx="34100" cy="19775"/>
            </a:xfrm>
            <a:custGeom>
              <a:rect l="l" t="t" r="r" b="b"/>
              <a:pathLst>
                <a:path w="1364" h="791" extrusionOk="0">
                  <a:moveTo>
                    <a:pt x="1223" y="1"/>
                  </a:moveTo>
                  <a:lnTo>
                    <a:pt x="1" y="704"/>
                  </a:lnTo>
                  <a:lnTo>
                    <a:pt x="152" y="790"/>
                  </a:lnTo>
                  <a:lnTo>
                    <a:pt x="1364" y="87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488;p89"/>
            <p:cNvSpPr/>
            <p:nvPr/>
          </p:nvSpPr>
          <p:spPr>
            <a:xfrm>
              <a:off x="5293775" y="3944925"/>
              <a:ext cx="15725" cy="9200"/>
            </a:xfrm>
            <a:custGeom>
              <a:rect l="l" t="t" r="r" b="b"/>
              <a:pathLst>
                <a:path w="629" h="368" extrusionOk="0">
                  <a:moveTo>
                    <a:pt x="477" y="0"/>
                  </a:moveTo>
                  <a:lnTo>
                    <a:pt x="1" y="281"/>
                  </a:lnTo>
                  <a:lnTo>
                    <a:pt x="142" y="368"/>
                  </a:lnTo>
                  <a:lnTo>
                    <a:pt x="628" y="8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489;p89"/>
            <p:cNvSpPr/>
            <p:nvPr/>
          </p:nvSpPr>
          <p:spPr>
            <a:xfrm>
              <a:off x="5310550" y="3930850"/>
              <a:ext cx="23300" cy="13275"/>
            </a:xfrm>
            <a:custGeom>
              <a:rect l="l" t="t" r="r" b="b"/>
              <a:pathLst>
                <a:path w="932" h="531" extrusionOk="0">
                  <a:moveTo>
                    <a:pt x="780" y="1"/>
                  </a:moveTo>
                  <a:lnTo>
                    <a:pt x="1" y="455"/>
                  </a:lnTo>
                  <a:lnTo>
                    <a:pt x="152" y="531"/>
                  </a:lnTo>
                  <a:lnTo>
                    <a:pt x="931" y="8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490;p89"/>
            <p:cNvSpPr/>
            <p:nvPr/>
          </p:nvSpPr>
          <p:spPr>
            <a:xfrm>
              <a:off x="5334900" y="39216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60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491;p89"/>
            <p:cNvSpPr/>
            <p:nvPr/>
          </p:nvSpPr>
          <p:spPr>
            <a:xfrm>
              <a:off x="5350850" y="3913550"/>
              <a:ext cx="12750" cy="7600"/>
            </a:xfrm>
            <a:custGeom>
              <a:rect l="l" t="t" r="r" b="b"/>
              <a:pathLst>
                <a:path w="510" h="304" extrusionOk="0">
                  <a:moveTo>
                    <a:pt x="36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09" y="8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492;p89"/>
            <p:cNvSpPr/>
            <p:nvPr/>
          </p:nvSpPr>
          <p:spPr>
            <a:xfrm>
              <a:off x="5239950" y="3984400"/>
              <a:ext cx="20600" cy="11925"/>
            </a:xfrm>
            <a:custGeom>
              <a:rect l="l" t="t" r="r" b="b"/>
              <a:pathLst>
                <a:path w="824" h="477" extrusionOk="0">
                  <a:moveTo>
                    <a:pt x="683" y="1"/>
                  </a:moveTo>
                  <a:lnTo>
                    <a:pt x="1" y="401"/>
                  </a:lnTo>
                  <a:lnTo>
                    <a:pt x="152" y="477"/>
                  </a:lnTo>
                  <a:lnTo>
                    <a:pt x="823" y="87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493;p89"/>
            <p:cNvSpPr/>
            <p:nvPr/>
          </p:nvSpPr>
          <p:spPr>
            <a:xfrm>
              <a:off x="5261875" y="3975200"/>
              <a:ext cx="14625" cy="8700"/>
            </a:xfrm>
            <a:custGeom>
              <a:rect l="l" t="t" r="r" b="b"/>
              <a:pathLst>
                <a:path w="585" h="348" extrusionOk="0">
                  <a:moveTo>
                    <a:pt x="444" y="1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84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494;p89"/>
            <p:cNvSpPr/>
            <p:nvPr/>
          </p:nvSpPr>
          <p:spPr>
            <a:xfrm>
              <a:off x="5277825" y="3964650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31" y="1"/>
                  </a:moveTo>
                  <a:lnTo>
                    <a:pt x="1" y="315"/>
                  </a:lnTo>
                  <a:lnTo>
                    <a:pt x="141" y="401"/>
                  </a:lnTo>
                  <a:lnTo>
                    <a:pt x="682" y="8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495;p89"/>
            <p:cNvSpPr/>
            <p:nvPr/>
          </p:nvSpPr>
          <p:spPr>
            <a:xfrm>
              <a:off x="5295950" y="3957075"/>
              <a:ext cx="12200" cy="7075"/>
            </a:xfrm>
            <a:custGeom>
              <a:rect l="l" t="t" r="r" b="b"/>
              <a:pathLst>
                <a:path w="488" h="283" extrusionOk="0">
                  <a:moveTo>
                    <a:pt x="336" y="1"/>
                  </a:moveTo>
                  <a:lnTo>
                    <a:pt x="0" y="196"/>
                  </a:lnTo>
                  <a:lnTo>
                    <a:pt x="152" y="282"/>
                  </a:lnTo>
                  <a:lnTo>
                    <a:pt x="487" y="8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496;p89"/>
            <p:cNvSpPr/>
            <p:nvPr/>
          </p:nvSpPr>
          <p:spPr>
            <a:xfrm>
              <a:off x="5309200" y="3940325"/>
              <a:ext cx="27875" cy="15975"/>
            </a:xfrm>
            <a:custGeom>
              <a:rect l="l" t="t" r="r" b="b"/>
              <a:pathLst>
                <a:path w="1115" h="639" extrusionOk="0">
                  <a:moveTo>
                    <a:pt x="963" y="0"/>
                  </a:moveTo>
                  <a:lnTo>
                    <a:pt x="1" y="563"/>
                  </a:lnTo>
                  <a:lnTo>
                    <a:pt x="152" y="639"/>
                  </a:lnTo>
                  <a:lnTo>
                    <a:pt x="1115" y="87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497;p89"/>
            <p:cNvSpPr/>
            <p:nvPr/>
          </p:nvSpPr>
          <p:spPr>
            <a:xfrm>
              <a:off x="5338150" y="3931925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90" y="1"/>
                  </a:moveTo>
                  <a:lnTo>
                    <a:pt x="0" y="228"/>
                  </a:lnTo>
                  <a:lnTo>
                    <a:pt x="152" y="304"/>
                  </a:lnTo>
                  <a:lnTo>
                    <a:pt x="530" y="87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498;p89"/>
            <p:cNvSpPr/>
            <p:nvPr/>
          </p:nvSpPr>
          <p:spPr>
            <a:xfrm>
              <a:off x="5352750" y="3914350"/>
              <a:ext cx="29225" cy="17075"/>
            </a:xfrm>
            <a:custGeom>
              <a:rect l="l" t="t" r="r" b="b"/>
              <a:pathLst>
                <a:path w="1169" h="683" extrusionOk="0">
                  <a:moveTo>
                    <a:pt x="1028" y="1"/>
                  </a:moveTo>
                  <a:lnTo>
                    <a:pt x="0" y="596"/>
                  </a:lnTo>
                  <a:lnTo>
                    <a:pt x="152" y="682"/>
                  </a:lnTo>
                  <a:lnTo>
                    <a:pt x="1169" y="87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499;p89"/>
            <p:cNvSpPr/>
            <p:nvPr/>
          </p:nvSpPr>
          <p:spPr>
            <a:xfrm>
              <a:off x="5249975" y="3995775"/>
              <a:ext cx="11100" cy="6225"/>
            </a:xfrm>
            <a:custGeom>
              <a:rect l="l" t="t" r="r" b="b"/>
              <a:pathLst>
                <a:path w="443" h="249" extrusionOk="0">
                  <a:moveTo>
                    <a:pt x="303" y="0"/>
                  </a:moveTo>
                  <a:lnTo>
                    <a:pt x="0" y="173"/>
                  </a:lnTo>
                  <a:lnTo>
                    <a:pt x="141" y="249"/>
                  </a:lnTo>
                  <a:lnTo>
                    <a:pt x="444" y="7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500;p89"/>
            <p:cNvSpPr/>
            <p:nvPr/>
          </p:nvSpPr>
          <p:spPr>
            <a:xfrm>
              <a:off x="5262400" y="398657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34" y="0"/>
                  </a:moveTo>
                  <a:lnTo>
                    <a:pt x="1" y="249"/>
                  </a:lnTo>
                  <a:lnTo>
                    <a:pt x="142" y="336"/>
                  </a:lnTo>
                  <a:lnTo>
                    <a:pt x="585" y="7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501;p89"/>
            <p:cNvSpPr/>
            <p:nvPr/>
          </p:nvSpPr>
          <p:spPr>
            <a:xfrm>
              <a:off x="5278375" y="3977100"/>
              <a:ext cx="14900" cy="8675"/>
            </a:xfrm>
            <a:custGeom>
              <a:rect l="l" t="t" r="r" b="b"/>
              <a:pathLst>
                <a:path w="596" h="347" extrusionOk="0">
                  <a:moveTo>
                    <a:pt x="455" y="1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95" y="87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502;p89"/>
            <p:cNvSpPr/>
            <p:nvPr/>
          </p:nvSpPr>
          <p:spPr>
            <a:xfrm>
              <a:off x="5294600" y="3956275"/>
              <a:ext cx="34650" cy="20050"/>
            </a:xfrm>
            <a:custGeom>
              <a:rect l="l" t="t" r="r" b="b"/>
              <a:pathLst>
                <a:path w="1386" h="802" extrusionOk="0">
                  <a:moveTo>
                    <a:pt x="1234" y="1"/>
                  </a:moveTo>
                  <a:lnTo>
                    <a:pt x="0" y="715"/>
                  </a:lnTo>
                  <a:lnTo>
                    <a:pt x="141" y="801"/>
                  </a:lnTo>
                  <a:lnTo>
                    <a:pt x="1385" y="8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503;p89"/>
            <p:cNvSpPr/>
            <p:nvPr/>
          </p:nvSpPr>
          <p:spPr>
            <a:xfrm>
              <a:off x="5330300" y="3942200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79" y="1"/>
                  </a:moveTo>
                  <a:lnTo>
                    <a:pt x="0" y="455"/>
                  </a:lnTo>
                  <a:lnTo>
                    <a:pt x="152" y="542"/>
                  </a:lnTo>
                  <a:lnTo>
                    <a:pt x="931" y="87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504;p89"/>
            <p:cNvSpPr/>
            <p:nvPr/>
          </p:nvSpPr>
          <p:spPr>
            <a:xfrm>
              <a:off x="5354650" y="393327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50"/>
                  </a:lnTo>
                  <a:lnTo>
                    <a:pt x="152" y="336"/>
                  </a:lnTo>
                  <a:lnTo>
                    <a:pt x="584" y="7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505;p89"/>
            <p:cNvSpPr/>
            <p:nvPr/>
          </p:nvSpPr>
          <p:spPr>
            <a:xfrm>
              <a:off x="5370600" y="3924900"/>
              <a:ext cx="13000" cy="7600"/>
            </a:xfrm>
            <a:custGeom>
              <a:rect l="l" t="t" r="r" b="b"/>
              <a:pathLst>
                <a:path w="520" h="304" extrusionOk="0">
                  <a:moveTo>
                    <a:pt x="368" y="1"/>
                  </a:moveTo>
                  <a:lnTo>
                    <a:pt x="0" y="217"/>
                  </a:lnTo>
                  <a:lnTo>
                    <a:pt x="141" y="303"/>
                  </a:lnTo>
                  <a:lnTo>
                    <a:pt x="520" y="8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506;p89"/>
            <p:cNvSpPr/>
            <p:nvPr/>
          </p:nvSpPr>
          <p:spPr>
            <a:xfrm>
              <a:off x="5259700" y="39960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23" y="7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6507;p89"/>
            <p:cNvSpPr/>
            <p:nvPr/>
          </p:nvSpPr>
          <p:spPr>
            <a:xfrm>
              <a:off x="5281625" y="39868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49"/>
                  </a:lnTo>
                  <a:lnTo>
                    <a:pt x="141" y="335"/>
                  </a:lnTo>
                  <a:lnTo>
                    <a:pt x="584" y="7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6508;p89"/>
            <p:cNvSpPr/>
            <p:nvPr/>
          </p:nvSpPr>
          <p:spPr>
            <a:xfrm>
              <a:off x="5297575" y="3976300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41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82" y="76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6509;p89"/>
            <p:cNvSpPr/>
            <p:nvPr/>
          </p:nvSpPr>
          <p:spPr>
            <a:xfrm>
              <a:off x="5315975" y="3968450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35" y="0"/>
                  </a:moveTo>
                  <a:lnTo>
                    <a:pt x="0" y="195"/>
                  </a:lnTo>
                  <a:lnTo>
                    <a:pt x="141" y="282"/>
                  </a:lnTo>
                  <a:lnTo>
                    <a:pt x="476" y="8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6510;p89"/>
            <p:cNvSpPr/>
            <p:nvPr/>
          </p:nvSpPr>
          <p:spPr>
            <a:xfrm>
              <a:off x="5329225" y="3951675"/>
              <a:ext cx="27600" cy="16250"/>
            </a:xfrm>
            <a:custGeom>
              <a:rect l="l" t="t" r="r" b="b"/>
              <a:pathLst>
                <a:path w="1104" h="650" extrusionOk="0">
                  <a:moveTo>
                    <a:pt x="963" y="1"/>
                  </a:moveTo>
                  <a:lnTo>
                    <a:pt x="0" y="563"/>
                  </a:lnTo>
                  <a:lnTo>
                    <a:pt x="141" y="650"/>
                  </a:lnTo>
                  <a:lnTo>
                    <a:pt x="1104" y="87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6511;p89"/>
            <p:cNvSpPr/>
            <p:nvPr/>
          </p:nvSpPr>
          <p:spPr>
            <a:xfrm>
              <a:off x="5358150" y="3943575"/>
              <a:ext cx="13025" cy="7575"/>
            </a:xfrm>
            <a:custGeom>
              <a:rect l="l" t="t" r="r" b="b"/>
              <a:pathLst>
                <a:path w="521" h="303" extrusionOk="0">
                  <a:moveTo>
                    <a:pt x="379" y="0"/>
                  </a:moveTo>
                  <a:lnTo>
                    <a:pt x="1" y="216"/>
                  </a:lnTo>
                  <a:lnTo>
                    <a:pt x="141" y="303"/>
                  </a:lnTo>
                  <a:lnTo>
                    <a:pt x="520" y="7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6512;p89"/>
            <p:cNvSpPr/>
            <p:nvPr/>
          </p:nvSpPr>
          <p:spPr>
            <a:xfrm>
              <a:off x="5372500" y="3924350"/>
              <a:ext cx="31650" cy="18425"/>
            </a:xfrm>
            <a:custGeom>
              <a:rect l="l" t="t" r="r" b="b"/>
              <a:pathLst>
                <a:path w="1266" h="737" extrusionOk="0">
                  <a:moveTo>
                    <a:pt x="1125" y="1"/>
                  </a:moveTo>
                  <a:lnTo>
                    <a:pt x="0" y="650"/>
                  </a:lnTo>
                  <a:lnTo>
                    <a:pt x="152" y="737"/>
                  </a:lnTo>
                  <a:lnTo>
                    <a:pt x="1266" y="8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6513;p89"/>
            <p:cNvSpPr/>
            <p:nvPr/>
          </p:nvSpPr>
          <p:spPr>
            <a:xfrm>
              <a:off x="5269725" y="4007125"/>
              <a:ext cx="11100" cy="6525"/>
            </a:xfrm>
            <a:custGeom>
              <a:rect l="l" t="t" r="r" b="b"/>
              <a:pathLst>
                <a:path w="443" h="261" extrusionOk="0">
                  <a:moveTo>
                    <a:pt x="303" y="0"/>
                  </a:moveTo>
                  <a:lnTo>
                    <a:pt x="0" y="174"/>
                  </a:lnTo>
                  <a:lnTo>
                    <a:pt x="141" y="260"/>
                  </a:lnTo>
                  <a:lnTo>
                    <a:pt x="444" y="87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6514;p89"/>
            <p:cNvSpPr/>
            <p:nvPr/>
          </p:nvSpPr>
          <p:spPr>
            <a:xfrm>
              <a:off x="5282150" y="39979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1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6515;p89"/>
            <p:cNvSpPr/>
            <p:nvPr/>
          </p:nvSpPr>
          <p:spPr>
            <a:xfrm>
              <a:off x="5298125" y="3976300"/>
              <a:ext cx="36250" cy="20850"/>
            </a:xfrm>
            <a:custGeom>
              <a:rect l="l" t="t" r="r" b="b"/>
              <a:pathLst>
                <a:path w="1450" h="834" extrusionOk="0">
                  <a:moveTo>
                    <a:pt x="1298" y="0"/>
                  </a:moveTo>
                  <a:lnTo>
                    <a:pt x="0" y="747"/>
                  </a:lnTo>
                  <a:lnTo>
                    <a:pt x="141" y="833"/>
                  </a:lnTo>
                  <a:lnTo>
                    <a:pt x="1450" y="87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6516;p89"/>
            <p:cNvSpPr/>
            <p:nvPr/>
          </p:nvSpPr>
          <p:spPr>
            <a:xfrm>
              <a:off x="5328950" y="3967900"/>
              <a:ext cx="20025" cy="11400"/>
            </a:xfrm>
            <a:custGeom>
              <a:rect l="l" t="t" r="r" b="b"/>
              <a:pathLst>
                <a:path w="801" h="456" extrusionOk="0">
                  <a:moveTo>
                    <a:pt x="649" y="1"/>
                  </a:moveTo>
                  <a:lnTo>
                    <a:pt x="0" y="369"/>
                  </a:lnTo>
                  <a:lnTo>
                    <a:pt x="141" y="455"/>
                  </a:lnTo>
                  <a:lnTo>
                    <a:pt x="801" y="76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6517;p89"/>
            <p:cNvSpPr/>
            <p:nvPr/>
          </p:nvSpPr>
          <p:spPr>
            <a:xfrm>
              <a:off x="5350050" y="3953575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79" y="0"/>
                  </a:moveTo>
                  <a:lnTo>
                    <a:pt x="0" y="455"/>
                  </a:lnTo>
                  <a:lnTo>
                    <a:pt x="152" y="541"/>
                  </a:lnTo>
                  <a:lnTo>
                    <a:pt x="931" y="87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6518;p89"/>
            <p:cNvSpPr/>
            <p:nvPr/>
          </p:nvSpPr>
          <p:spPr>
            <a:xfrm>
              <a:off x="5374650" y="394465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Google Shape;6519;p89"/>
            <p:cNvSpPr/>
            <p:nvPr/>
          </p:nvSpPr>
          <p:spPr>
            <a:xfrm>
              <a:off x="5390350" y="3936525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68" y="1"/>
                  </a:moveTo>
                  <a:lnTo>
                    <a:pt x="0" y="206"/>
                  </a:lnTo>
                  <a:lnTo>
                    <a:pt x="141" y="293"/>
                  </a:lnTo>
                  <a:lnTo>
                    <a:pt x="520" y="7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Google Shape;6520;p89"/>
            <p:cNvSpPr/>
            <p:nvPr/>
          </p:nvSpPr>
          <p:spPr>
            <a:xfrm>
              <a:off x="5279450" y="40074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Google Shape;6521;p89"/>
            <p:cNvSpPr/>
            <p:nvPr/>
          </p:nvSpPr>
          <p:spPr>
            <a:xfrm>
              <a:off x="5301350" y="3998200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0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Google Shape;6522;p89"/>
            <p:cNvSpPr/>
            <p:nvPr/>
          </p:nvSpPr>
          <p:spPr>
            <a:xfrm>
              <a:off x="5317325" y="3991975"/>
              <a:ext cx="9475" cy="5425"/>
            </a:xfrm>
            <a:custGeom>
              <a:rect l="l" t="t" r="r" b="b"/>
              <a:pathLst>
                <a:path w="379" h="216" extrusionOk="0">
                  <a:moveTo>
                    <a:pt x="227" y="1"/>
                  </a:moveTo>
                  <a:lnTo>
                    <a:pt x="0" y="130"/>
                  </a:lnTo>
                  <a:lnTo>
                    <a:pt x="141" y="217"/>
                  </a:lnTo>
                  <a:lnTo>
                    <a:pt x="379" y="8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Google Shape;6523;p89"/>
            <p:cNvSpPr/>
            <p:nvPr/>
          </p:nvSpPr>
          <p:spPr>
            <a:xfrm>
              <a:off x="5327875" y="3979800"/>
              <a:ext cx="19750" cy="11400"/>
            </a:xfrm>
            <a:custGeom>
              <a:rect l="l" t="t" r="r" b="b"/>
              <a:pathLst>
                <a:path w="790" h="456" extrusionOk="0">
                  <a:moveTo>
                    <a:pt x="649" y="1"/>
                  </a:moveTo>
                  <a:lnTo>
                    <a:pt x="0" y="379"/>
                  </a:lnTo>
                  <a:lnTo>
                    <a:pt x="152" y="455"/>
                  </a:lnTo>
                  <a:lnTo>
                    <a:pt x="790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Google Shape;6524;p89"/>
            <p:cNvSpPr/>
            <p:nvPr/>
          </p:nvSpPr>
          <p:spPr>
            <a:xfrm>
              <a:off x="5348950" y="3963300"/>
              <a:ext cx="27625" cy="16000"/>
            </a:xfrm>
            <a:custGeom>
              <a:rect l="l" t="t" r="r" b="b"/>
              <a:pathLst>
                <a:path w="1105" h="640" extrusionOk="0">
                  <a:moveTo>
                    <a:pt x="964" y="1"/>
                  </a:moveTo>
                  <a:lnTo>
                    <a:pt x="1" y="553"/>
                  </a:lnTo>
                  <a:lnTo>
                    <a:pt x="142" y="639"/>
                  </a:lnTo>
                  <a:lnTo>
                    <a:pt x="1104" y="7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Google Shape;6525;p89"/>
            <p:cNvSpPr/>
            <p:nvPr/>
          </p:nvSpPr>
          <p:spPr>
            <a:xfrm>
              <a:off x="5377900" y="3954925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7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31" y="8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Google Shape;6526;p89"/>
            <p:cNvSpPr/>
            <p:nvPr/>
          </p:nvSpPr>
          <p:spPr>
            <a:xfrm>
              <a:off x="5392225" y="3934375"/>
              <a:ext cx="34375" cy="19750"/>
            </a:xfrm>
            <a:custGeom>
              <a:rect l="l" t="t" r="r" b="b"/>
              <a:pathLst>
                <a:path w="1375" h="790" extrusionOk="0">
                  <a:moveTo>
                    <a:pt x="1223" y="0"/>
                  </a:moveTo>
                  <a:lnTo>
                    <a:pt x="1" y="703"/>
                  </a:lnTo>
                  <a:lnTo>
                    <a:pt x="152" y="790"/>
                  </a:lnTo>
                  <a:lnTo>
                    <a:pt x="1375" y="8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Google Shape;6527;p89"/>
            <p:cNvSpPr/>
            <p:nvPr/>
          </p:nvSpPr>
          <p:spPr>
            <a:xfrm>
              <a:off x="5364925" y="39011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76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Google Shape;6528;p89"/>
            <p:cNvSpPr/>
            <p:nvPr/>
          </p:nvSpPr>
          <p:spPr>
            <a:xfrm>
              <a:off x="5386825" y="389190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7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Google Shape;6529;p89"/>
            <p:cNvSpPr/>
            <p:nvPr/>
          </p:nvSpPr>
          <p:spPr>
            <a:xfrm>
              <a:off x="5402525" y="3871075"/>
              <a:ext cx="34625" cy="20050"/>
            </a:xfrm>
            <a:custGeom>
              <a:rect l="l" t="t" r="r" b="b"/>
              <a:pathLst>
                <a:path w="1385" h="802" extrusionOk="0">
                  <a:moveTo>
                    <a:pt x="1244" y="1"/>
                  </a:moveTo>
                  <a:lnTo>
                    <a:pt x="0" y="715"/>
                  </a:lnTo>
                  <a:lnTo>
                    <a:pt x="152" y="801"/>
                  </a:lnTo>
                  <a:lnTo>
                    <a:pt x="1385" y="87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Google Shape;6530;p89"/>
            <p:cNvSpPr/>
            <p:nvPr/>
          </p:nvSpPr>
          <p:spPr>
            <a:xfrm>
              <a:off x="5438475" y="3857825"/>
              <a:ext cx="21675" cy="12725"/>
            </a:xfrm>
            <a:custGeom>
              <a:rect l="l" t="t" r="r" b="b"/>
              <a:pathLst>
                <a:path w="866" h="509" extrusionOk="0">
                  <a:moveTo>
                    <a:pt x="726" y="0"/>
                  </a:moveTo>
                  <a:lnTo>
                    <a:pt x="1" y="422"/>
                  </a:lnTo>
                  <a:lnTo>
                    <a:pt x="142" y="509"/>
                  </a:lnTo>
                  <a:lnTo>
                    <a:pt x="866" y="87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Google Shape;6531;p89"/>
            <p:cNvSpPr/>
            <p:nvPr/>
          </p:nvSpPr>
          <p:spPr>
            <a:xfrm>
              <a:off x="5461475" y="3845100"/>
              <a:ext cx="20575" cy="12200"/>
            </a:xfrm>
            <a:custGeom>
              <a:rect l="l" t="t" r="r" b="b"/>
              <a:pathLst>
                <a:path w="823" h="488" extrusionOk="0">
                  <a:moveTo>
                    <a:pt x="682" y="1"/>
                  </a:moveTo>
                  <a:lnTo>
                    <a:pt x="1" y="401"/>
                  </a:lnTo>
                  <a:lnTo>
                    <a:pt x="141" y="488"/>
                  </a:lnTo>
                  <a:lnTo>
                    <a:pt x="823" y="88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Google Shape;6532;p89"/>
            <p:cNvSpPr/>
            <p:nvPr/>
          </p:nvSpPr>
          <p:spPr>
            <a:xfrm>
              <a:off x="5483375" y="3836175"/>
              <a:ext cx="14650" cy="8425"/>
            </a:xfrm>
            <a:custGeom>
              <a:rect l="l" t="t" r="r" b="b"/>
              <a:pathLst>
                <a:path w="586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2" y="336"/>
                  </a:lnTo>
                  <a:lnTo>
                    <a:pt x="585" y="7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Google Shape;6533;p89"/>
            <p:cNvSpPr/>
            <p:nvPr/>
          </p:nvSpPr>
          <p:spPr>
            <a:xfrm>
              <a:off x="5383300" y="3901375"/>
              <a:ext cx="21400" cy="12450"/>
            </a:xfrm>
            <a:custGeom>
              <a:rect l="l" t="t" r="r" b="b"/>
              <a:pathLst>
                <a:path w="856" h="498" extrusionOk="0">
                  <a:moveTo>
                    <a:pt x="715" y="0"/>
                  </a:moveTo>
                  <a:lnTo>
                    <a:pt x="1" y="411"/>
                  </a:lnTo>
                  <a:lnTo>
                    <a:pt x="142" y="498"/>
                  </a:lnTo>
                  <a:lnTo>
                    <a:pt x="856" y="7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Google Shape;6534;p89"/>
            <p:cNvSpPr/>
            <p:nvPr/>
          </p:nvSpPr>
          <p:spPr>
            <a:xfrm>
              <a:off x="5406025" y="389217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7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Google Shape;6535;p89"/>
            <p:cNvSpPr/>
            <p:nvPr/>
          </p:nvSpPr>
          <p:spPr>
            <a:xfrm>
              <a:off x="5422000" y="3881625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30" y="1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82" y="7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6536;p89"/>
            <p:cNvSpPr/>
            <p:nvPr/>
          </p:nvSpPr>
          <p:spPr>
            <a:xfrm>
              <a:off x="5440375" y="3870000"/>
              <a:ext cx="18425" cy="10850"/>
            </a:xfrm>
            <a:custGeom>
              <a:rect l="l" t="t" r="r" b="b"/>
              <a:pathLst>
                <a:path w="737" h="433" extrusionOk="0">
                  <a:moveTo>
                    <a:pt x="596" y="0"/>
                  </a:moveTo>
                  <a:lnTo>
                    <a:pt x="1" y="347"/>
                  </a:lnTo>
                  <a:lnTo>
                    <a:pt x="141" y="433"/>
                  </a:lnTo>
                  <a:lnTo>
                    <a:pt x="736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6537;p89"/>
            <p:cNvSpPr/>
            <p:nvPr/>
          </p:nvSpPr>
          <p:spPr>
            <a:xfrm>
              <a:off x="5460125" y="3858625"/>
              <a:ext cx="18675" cy="10575"/>
            </a:xfrm>
            <a:custGeom>
              <a:rect l="l" t="t" r="r" b="b"/>
              <a:pathLst>
                <a:path w="747" h="422" extrusionOk="0">
                  <a:moveTo>
                    <a:pt x="606" y="1"/>
                  </a:moveTo>
                  <a:lnTo>
                    <a:pt x="0" y="347"/>
                  </a:lnTo>
                  <a:lnTo>
                    <a:pt x="141" y="423"/>
                  </a:lnTo>
                  <a:lnTo>
                    <a:pt x="747" y="7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6538;p89"/>
            <p:cNvSpPr/>
            <p:nvPr/>
          </p:nvSpPr>
          <p:spPr>
            <a:xfrm>
              <a:off x="5480150" y="3846475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38" y="0"/>
                  </a:moveTo>
                  <a:lnTo>
                    <a:pt x="0" y="368"/>
                  </a:lnTo>
                  <a:lnTo>
                    <a:pt x="141" y="454"/>
                  </a:lnTo>
                  <a:lnTo>
                    <a:pt x="790" y="7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6539;p89"/>
            <p:cNvSpPr/>
            <p:nvPr/>
          </p:nvSpPr>
          <p:spPr>
            <a:xfrm>
              <a:off x="5384675" y="39124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6540;p89"/>
            <p:cNvSpPr/>
            <p:nvPr/>
          </p:nvSpPr>
          <p:spPr>
            <a:xfrm>
              <a:off x="5406575" y="390327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49"/>
                  </a:lnTo>
                  <a:lnTo>
                    <a:pt x="141" y="335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6541;p89"/>
            <p:cNvSpPr/>
            <p:nvPr/>
          </p:nvSpPr>
          <p:spPr>
            <a:xfrm>
              <a:off x="5422525" y="3890275"/>
              <a:ext cx="21125" cy="12200"/>
            </a:xfrm>
            <a:custGeom>
              <a:rect l="l" t="t" r="r" b="b"/>
              <a:pathLst>
                <a:path w="845" h="488" extrusionOk="0">
                  <a:moveTo>
                    <a:pt x="704" y="1"/>
                  </a:moveTo>
                  <a:lnTo>
                    <a:pt x="1" y="401"/>
                  </a:lnTo>
                  <a:lnTo>
                    <a:pt x="141" y="488"/>
                  </a:lnTo>
                  <a:lnTo>
                    <a:pt x="845" y="76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6542;p89"/>
            <p:cNvSpPr/>
            <p:nvPr/>
          </p:nvSpPr>
          <p:spPr>
            <a:xfrm>
              <a:off x="5444975" y="3869175"/>
              <a:ext cx="34925" cy="20325"/>
            </a:xfrm>
            <a:custGeom>
              <a:rect l="l" t="t" r="r" b="b"/>
              <a:pathLst>
                <a:path w="1397" h="813" extrusionOk="0">
                  <a:moveTo>
                    <a:pt x="1256" y="1"/>
                  </a:moveTo>
                  <a:lnTo>
                    <a:pt x="1" y="726"/>
                  </a:lnTo>
                  <a:lnTo>
                    <a:pt x="141" y="812"/>
                  </a:lnTo>
                  <a:lnTo>
                    <a:pt x="1396" y="8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6543;p89"/>
            <p:cNvSpPr/>
            <p:nvPr/>
          </p:nvSpPr>
          <p:spPr>
            <a:xfrm>
              <a:off x="5481225" y="38567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41" y="476"/>
                  </a:lnTo>
                  <a:lnTo>
                    <a:pt x="823" y="76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6544;p89"/>
            <p:cNvSpPr/>
            <p:nvPr/>
          </p:nvSpPr>
          <p:spPr>
            <a:xfrm>
              <a:off x="5503125" y="38475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6545;p89"/>
            <p:cNvSpPr/>
            <p:nvPr/>
          </p:nvSpPr>
          <p:spPr>
            <a:xfrm>
              <a:off x="5405500" y="3912725"/>
              <a:ext cx="18950" cy="11125"/>
            </a:xfrm>
            <a:custGeom>
              <a:rect l="l" t="t" r="r" b="b"/>
              <a:pathLst>
                <a:path w="758" h="445" extrusionOk="0">
                  <a:moveTo>
                    <a:pt x="617" y="1"/>
                  </a:moveTo>
                  <a:lnTo>
                    <a:pt x="0" y="358"/>
                  </a:lnTo>
                  <a:lnTo>
                    <a:pt x="141" y="444"/>
                  </a:lnTo>
                  <a:lnTo>
                    <a:pt x="757" y="87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Google Shape;6546;p89"/>
            <p:cNvSpPr/>
            <p:nvPr/>
          </p:nvSpPr>
          <p:spPr>
            <a:xfrm>
              <a:off x="5425775" y="390352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Google Shape;6547;p89"/>
            <p:cNvSpPr/>
            <p:nvPr/>
          </p:nvSpPr>
          <p:spPr>
            <a:xfrm>
              <a:off x="5441725" y="3890550"/>
              <a:ext cx="21400" cy="12200"/>
            </a:xfrm>
            <a:custGeom>
              <a:rect l="l" t="t" r="r" b="b"/>
              <a:pathLst>
                <a:path w="856" h="488" extrusionOk="0">
                  <a:moveTo>
                    <a:pt x="704" y="1"/>
                  </a:moveTo>
                  <a:lnTo>
                    <a:pt x="1" y="412"/>
                  </a:lnTo>
                  <a:lnTo>
                    <a:pt x="141" y="487"/>
                  </a:lnTo>
                  <a:lnTo>
                    <a:pt x="855" y="87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Google Shape;6548;p89"/>
            <p:cNvSpPr/>
            <p:nvPr/>
          </p:nvSpPr>
          <p:spPr>
            <a:xfrm>
              <a:off x="5464175" y="38813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3" y="1"/>
                  </a:moveTo>
                  <a:lnTo>
                    <a:pt x="1" y="250"/>
                  </a:lnTo>
                  <a:lnTo>
                    <a:pt x="152" y="336"/>
                  </a:lnTo>
                  <a:lnTo>
                    <a:pt x="574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Google Shape;6549;p89"/>
            <p:cNvSpPr/>
            <p:nvPr/>
          </p:nvSpPr>
          <p:spPr>
            <a:xfrm>
              <a:off x="5479875" y="387000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606" y="0"/>
                  </a:moveTo>
                  <a:lnTo>
                    <a:pt x="0" y="347"/>
                  </a:lnTo>
                  <a:lnTo>
                    <a:pt x="152" y="433"/>
                  </a:lnTo>
                  <a:lnTo>
                    <a:pt x="747" y="8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Google Shape;6550;p89"/>
            <p:cNvSpPr/>
            <p:nvPr/>
          </p:nvSpPr>
          <p:spPr>
            <a:xfrm>
              <a:off x="5499875" y="3857825"/>
              <a:ext cx="19775" cy="11375"/>
            </a:xfrm>
            <a:custGeom>
              <a:rect l="l" t="t" r="r" b="b"/>
              <a:pathLst>
                <a:path w="791" h="455" extrusionOk="0">
                  <a:moveTo>
                    <a:pt x="650" y="0"/>
                  </a:moveTo>
                  <a:lnTo>
                    <a:pt x="1" y="368"/>
                  </a:lnTo>
                  <a:lnTo>
                    <a:pt x="141" y="455"/>
                  </a:lnTo>
                  <a:lnTo>
                    <a:pt x="791" y="8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Google Shape;6551;p89"/>
            <p:cNvSpPr/>
            <p:nvPr/>
          </p:nvSpPr>
          <p:spPr>
            <a:xfrm>
              <a:off x="5404400" y="39238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6552;p89"/>
            <p:cNvSpPr/>
            <p:nvPr/>
          </p:nvSpPr>
          <p:spPr>
            <a:xfrm>
              <a:off x="5426325" y="39146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6553;p89"/>
            <p:cNvSpPr/>
            <p:nvPr/>
          </p:nvSpPr>
          <p:spPr>
            <a:xfrm>
              <a:off x="5442275" y="3898675"/>
              <a:ext cx="26525" cy="15150"/>
            </a:xfrm>
            <a:custGeom>
              <a:rect l="l" t="t" r="r" b="b"/>
              <a:pathLst>
                <a:path w="1061" h="606" extrusionOk="0">
                  <a:moveTo>
                    <a:pt x="909" y="0"/>
                  </a:moveTo>
                  <a:lnTo>
                    <a:pt x="0" y="530"/>
                  </a:lnTo>
                  <a:lnTo>
                    <a:pt x="141" y="606"/>
                  </a:lnTo>
                  <a:lnTo>
                    <a:pt x="1061" y="87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6554;p89"/>
            <p:cNvSpPr/>
            <p:nvPr/>
          </p:nvSpPr>
          <p:spPr>
            <a:xfrm>
              <a:off x="5469850" y="3880825"/>
              <a:ext cx="29775" cy="17050"/>
            </a:xfrm>
            <a:custGeom>
              <a:rect l="l" t="t" r="r" b="b"/>
              <a:pathLst>
                <a:path w="1191" h="682" extrusionOk="0">
                  <a:moveTo>
                    <a:pt x="1050" y="0"/>
                  </a:moveTo>
                  <a:lnTo>
                    <a:pt x="1" y="595"/>
                  </a:lnTo>
                  <a:lnTo>
                    <a:pt x="152" y="682"/>
                  </a:lnTo>
                  <a:lnTo>
                    <a:pt x="1191" y="7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6555;p89"/>
            <p:cNvSpPr/>
            <p:nvPr/>
          </p:nvSpPr>
          <p:spPr>
            <a:xfrm>
              <a:off x="5500975" y="38681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6556;p89"/>
            <p:cNvSpPr/>
            <p:nvPr/>
          </p:nvSpPr>
          <p:spPr>
            <a:xfrm>
              <a:off x="5522875" y="385890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6557;p89"/>
            <p:cNvSpPr/>
            <p:nvPr/>
          </p:nvSpPr>
          <p:spPr>
            <a:xfrm>
              <a:off x="5427675" y="3924100"/>
              <a:ext cx="16775" cy="9750"/>
            </a:xfrm>
            <a:custGeom>
              <a:rect l="l" t="t" r="r" b="b"/>
              <a:pathLst>
                <a:path w="671" h="390" extrusionOk="0">
                  <a:moveTo>
                    <a:pt x="520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71" y="8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6558;p89"/>
            <p:cNvSpPr/>
            <p:nvPr/>
          </p:nvSpPr>
          <p:spPr>
            <a:xfrm>
              <a:off x="5445525" y="39149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60"/>
                  </a:lnTo>
                  <a:lnTo>
                    <a:pt x="152" y="336"/>
                  </a:lnTo>
                  <a:lnTo>
                    <a:pt x="584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6559;p89"/>
            <p:cNvSpPr/>
            <p:nvPr/>
          </p:nvSpPr>
          <p:spPr>
            <a:xfrm>
              <a:off x="5461475" y="3907850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303" y="1"/>
                  </a:moveTo>
                  <a:lnTo>
                    <a:pt x="1" y="174"/>
                  </a:lnTo>
                  <a:lnTo>
                    <a:pt x="141" y="261"/>
                  </a:lnTo>
                  <a:lnTo>
                    <a:pt x="444" y="7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6560;p89"/>
            <p:cNvSpPr/>
            <p:nvPr/>
          </p:nvSpPr>
          <p:spPr>
            <a:xfrm>
              <a:off x="5473925" y="3892975"/>
              <a:ext cx="24625" cy="14100"/>
            </a:xfrm>
            <a:custGeom>
              <a:rect l="l" t="t" r="r" b="b"/>
              <a:pathLst>
                <a:path w="984" h="564" extrusionOk="0">
                  <a:moveTo>
                    <a:pt x="833" y="1"/>
                  </a:moveTo>
                  <a:lnTo>
                    <a:pt x="0" y="477"/>
                  </a:lnTo>
                  <a:lnTo>
                    <a:pt x="141" y="563"/>
                  </a:lnTo>
                  <a:lnTo>
                    <a:pt x="985" y="77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6561;p89"/>
            <p:cNvSpPr/>
            <p:nvPr/>
          </p:nvSpPr>
          <p:spPr>
            <a:xfrm>
              <a:off x="5499625" y="388135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606" y="1"/>
                  </a:moveTo>
                  <a:lnTo>
                    <a:pt x="0" y="347"/>
                  </a:lnTo>
                  <a:lnTo>
                    <a:pt x="151" y="433"/>
                  </a:lnTo>
                  <a:lnTo>
                    <a:pt x="746" y="8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6562;p89"/>
            <p:cNvSpPr/>
            <p:nvPr/>
          </p:nvSpPr>
          <p:spPr>
            <a:xfrm>
              <a:off x="5519625" y="3869175"/>
              <a:ext cx="19775" cy="11400"/>
            </a:xfrm>
            <a:custGeom>
              <a:rect l="l" t="t" r="r" b="b"/>
              <a:pathLst>
                <a:path w="791" h="456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6563;p89"/>
            <p:cNvSpPr/>
            <p:nvPr/>
          </p:nvSpPr>
          <p:spPr>
            <a:xfrm>
              <a:off x="5536675" y="3797500"/>
              <a:ext cx="27875" cy="16250"/>
            </a:xfrm>
            <a:custGeom>
              <a:rect l="l" t="t" r="r" b="b"/>
              <a:pathLst>
                <a:path w="1115" h="650" extrusionOk="0">
                  <a:moveTo>
                    <a:pt x="974" y="1"/>
                  </a:moveTo>
                  <a:lnTo>
                    <a:pt x="0" y="563"/>
                  </a:lnTo>
                  <a:lnTo>
                    <a:pt x="152" y="650"/>
                  </a:lnTo>
                  <a:lnTo>
                    <a:pt x="1115" y="87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6564;p89"/>
            <p:cNvSpPr/>
            <p:nvPr/>
          </p:nvSpPr>
          <p:spPr>
            <a:xfrm>
              <a:off x="5565875" y="3785600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1" y="369"/>
                  </a:lnTo>
                  <a:lnTo>
                    <a:pt x="141" y="444"/>
                  </a:lnTo>
                  <a:lnTo>
                    <a:pt x="769" y="8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6565;p89"/>
            <p:cNvSpPr/>
            <p:nvPr/>
          </p:nvSpPr>
          <p:spPr>
            <a:xfrm>
              <a:off x="5586425" y="3773975"/>
              <a:ext cx="18975" cy="11125"/>
            </a:xfrm>
            <a:custGeom>
              <a:rect l="l" t="t" r="r" b="b"/>
              <a:pathLst>
                <a:path w="759" h="445" extrusionOk="0">
                  <a:moveTo>
                    <a:pt x="618" y="1"/>
                  </a:moveTo>
                  <a:lnTo>
                    <a:pt x="1" y="358"/>
                  </a:lnTo>
                  <a:lnTo>
                    <a:pt x="141" y="444"/>
                  </a:lnTo>
                  <a:lnTo>
                    <a:pt x="758" y="87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6566;p89"/>
            <p:cNvSpPr/>
            <p:nvPr/>
          </p:nvSpPr>
          <p:spPr>
            <a:xfrm>
              <a:off x="5606725" y="3765050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1"/>
                  </a:moveTo>
                  <a:lnTo>
                    <a:pt x="0" y="249"/>
                  </a:lnTo>
                  <a:lnTo>
                    <a:pt x="141" y="336"/>
                  </a:lnTo>
                  <a:lnTo>
                    <a:pt x="574" y="7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6567;p89"/>
            <p:cNvSpPr/>
            <p:nvPr/>
          </p:nvSpPr>
          <p:spPr>
            <a:xfrm>
              <a:off x="5622400" y="3758550"/>
              <a:ext cx="9775" cy="5725"/>
            </a:xfrm>
            <a:custGeom>
              <a:rect l="l" t="t" r="r" b="b"/>
              <a:pathLst>
                <a:path w="391" h="229" extrusionOk="0">
                  <a:moveTo>
                    <a:pt x="250" y="1"/>
                  </a:moveTo>
                  <a:lnTo>
                    <a:pt x="1" y="142"/>
                  </a:lnTo>
                  <a:lnTo>
                    <a:pt x="141" y="228"/>
                  </a:lnTo>
                  <a:lnTo>
                    <a:pt x="390" y="88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6568;p89"/>
            <p:cNvSpPr/>
            <p:nvPr/>
          </p:nvSpPr>
          <p:spPr>
            <a:xfrm>
              <a:off x="5539650" y="3809400"/>
              <a:ext cx="24350" cy="14100"/>
            </a:xfrm>
            <a:custGeom>
              <a:rect l="l" t="t" r="r" b="b"/>
              <a:pathLst>
                <a:path w="974" h="564" extrusionOk="0">
                  <a:moveTo>
                    <a:pt x="833" y="1"/>
                  </a:moveTo>
                  <a:lnTo>
                    <a:pt x="0" y="477"/>
                  </a:lnTo>
                  <a:lnTo>
                    <a:pt x="141" y="563"/>
                  </a:lnTo>
                  <a:lnTo>
                    <a:pt x="974" y="77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6569;p89"/>
            <p:cNvSpPr/>
            <p:nvPr/>
          </p:nvSpPr>
          <p:spPr>
            <a:xfrm>
              <a:off x="5565325" y="3797775"/>
              <a:ext cx="18700" cy="10850"/>
            </a:xfrm>
            <a:custGeom>
              <a:rect l="l" t="t" r="r" b="b"/>
              <a:pathLst>
                <a:path w="748" h="433" extrusionOk="0">
                  <a:moveTo>
                    <a:pt x="596" y="1"/>
                  </a:moveTo>
                  <a:lnTo>
                    <a:pt x="1" y="347"/>
                  </a:lnTo>
                  <a:lnTo>
                    <a:pt x="142" y="433"/>
                  </a:lnTo>
                  <a:lnTo>
                    <a:pt x="747" y="8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6570;p89"/>
            <p:cNvSpPr/>
            <p:nvPr/>
          </p:nvSpPr>
          <p:spPr>
            <a:xfrm>
              <a:off x="5585075" y="3787225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31" y="1"/>
                  </a:moveTo>
                  <a:lnTo>
                    <a:pt x="1" y="314"/>
                  </a:lnTo>
                  <a:lnTo>
                    <a:pt x="152" y="401"/>
                  </a:lnTo>
                  <a:lnTo>
                    <a:pt x="682" y="8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6571;p89"/>
            <p:cNvSpPr/>
            <p:nvPr/>
          </p:nvSpPr>
          <p:spPr>
            <a:xfrm>
              <a:off x="5603200" y="3775050"/>
              <a:ext cx="20050" cy="11675"/>
            </a:xfrm>
            <a:custGeom>
              <a:rect l="l" t="t" r="r" b="b"/>
              <a:pathLst>
                <a:path w="802" h="467" extrusionOk="0">
                  <a:moveTo>
                    <a:pt x="650" y="1"/>
                  </a:moveTo>
                  <a:lnTo>
                    <a:pt x="1" y="380"/>
                  </a:lnTo>
                  <a:lnTo>
                    <a:pt x="152" y="466"/>
                  </a:lnTo>
                  <a:lnTo>
                    <a:pt x="801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6572;p89"/>
            <p:cNvSpPr/>
            <p:nvPr/>
          </p:nvSpPr>
          <p:spPr>
            <a:xfrm>
              <a:off x="5624300" y="3764250"/>
              <a:ext cx="17875" cy="10300"/>
            </a:xfrm>
            <a:custGeom>
              <a:rect l="l" t="t" r="r" b="b"/>
              <a:pathLst>
                <a:path w="715" h="412" extrusionOk="0">
                  <a:moveTo>
                    <a:pt x="563" y="0"/>
                  </a:moveTo>
                  <a:lnTo>
                    <a:pt x="0" y="325"/>
                  </a:lnTo>
                  <a:lnTo>
                    <a:pt x="152" y="411"/>
                  </a:lnTo>
                  <a:lnTo>
                    <a:pt x="715" y="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6573;p89"/>
            <p:cNvSpPr/>
            <p:nvPr/>
          </p:nvSpPr>
          <p:spPr>
            <a:xfrm>
              <a:off x="5556950" y="3797250"/>
              <a:ext cx="47900" cy="27600"/>
            </a:xfrm>
            <a:custGeom>
              <a:rect l="l" t="t" r="r" b="b"/>
              <a:pathLst>
                <a:path w="1916" h="1104" extrusionOk="0">
                  <a:moveTo>
                    <a:pt x="1775" y="0"/>
                  </a:moveTo>
                  <a:lnTo>
                    <a:pt x="1" y="1028"/>
                  </a:lnTo>
                  <a:lnTo>
                    <a:pt x="141" y="1104"/>
                  </a:lnTo>
                  <a:lnTo>
                    <a:pt x="1916" y="76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6574;p89"/>
            <p:cNvSpPr/>
            <p:nvPr/>
          </p:nvSpPr>
          <p:spPr>
            <a:xfrm>
              <a:off x="5606175" y="3785350"/>
              <a:ext cx="18950" cy="11100"/>
            </a:xfrm>
            <a:custGeom>
              <a:rect l="l" t="t" r="r" b="b"/>
              <a:pathLst>
                <a:path w="758" h="443" extrusionOk="0">
                  <a:moveTo>
                    <a:pt x="617" y="0"/>
                  </a:moveTo>
                  <a:lnTo>
                    <a:pt x="1" y="357"/>
                  </a:lnTo>
                  <a:lnTo>
                    <a:pt x="152" y="444"/>
                  </a:lnTo>
                  <a:lnTo>
                    <a:pt x="758" y="8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6575;p89"/>
            <p:cNvSpPr/>
            <p:nvPr/>
          </p:nvSpPr>
          <p:spPr>
            <a:xfrm>
              <a:off x="5626475" y="3776400"/>
              <a:ext cx="14350" cy="8425"/>
            </a:xfrm>
            <a:custGeom>
              <a:rect l="l" t="t" r="r" b="b"/>
              <a:pathLst>
                <a:path w="574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73" y="88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6576;p89"/>
            <p:cNvSpPr/>
            <p:nvPr/>
          </p:nvSpPr>
          <p:spPr>
            <a:xfrm>
              <a:off x="5642150" y="3769925"/>
              <a:ext cx="9750" cy="5700"/>
            </a:xfrm>
            <a:custGeom>
              <a:rect l="l" t="t" r="r" b="b"/>
              <a:pathLst>
                <a:path w="390" h="228" extrusionOk="0">
                  <a:moveTo>
                    <a:pt x="249" y="0"/>
                  </a:moveTo>
                  <a:lnTo>
                    <a:pt x="1" y="141"/>
                  </a:lnTo>
                  <a:lnTo>
                    <a:pt x="152" y="228"/>
                  </a:lnTo>
                  <a:lnTo>
                    <a:pt x="390" y="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D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6577;p89"/>
            <p:cNvSpPr/>
            <p:nvPr/>
          </p:nvSpPr>
          <p:spPr>
            <a:xfrm>
              <a:off x="5559375" y="3820775"/>
              <a:ext cx="24375" cy="14075"/>
            </a:xfrm>
            <a:custGeom>
              <a:rect l="l" t="t" r="r" b="b"/>
              <a:pathLst>
                <a:path w="975" h="563" extrusionOk="0">
                  <a:moveTo>
                    <a:pt x="834" y="0"/>
                  </a:moveTo>
                  <a:lnTo>
                    <a:pt x="1" y="476"/>
                  </a:lnTo>
                  <a:lnTo>
                    <a:pt x="152" y="563"/>
                  </a:lnTo>
                  <a:lnTo>
                    <a:pt x="975" y="87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6578;p89"/>
            <p:cNvSpPr/>
            <p:nvPr/>
          </p:nvSpPr>
          <p:spPr>
            <a:xfrm>
              <a:off x="5585075" y="3809150"/>
              <a:ext cx="18700" cy="10825"/>
            </a:xfrm>
            <a:custGeom>
              <a:rect l="l" t="t" r="r" b="b"/>
              <a:pathLst>
                <a:path w="748" h="432" extrusionOk="0">
                  <a:moveTo>
                    <a:pt x="596" y="0"/>
                  </a:moveTo>
                  <a:lnTo>
                    <a:pt x="1" y="346"/>
                  </a:lnTo>
                  <a:lnTo>
                    <a:pt x="141" y="433"/>
                  </a:lnTo>
                  <a:lnTo>
                    <a:pt x="747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6579;p89"/>
            <p:cNvSpPr/>
            <p:nvPr/>
          </p:nvSpPr>
          <p:spPr>
            <a:xfrm>
              <a:off x="5604825" y="3798850"/>
              <a:ext cx="17075" cy="9775"/>
            </a:xfrm>
            <a:custGeom>
              <a:rect l="l" t="t" r="r" b="b"/>
              <a:pathLst>
                <a:path w="683" h="391" extrusionOk="0">
                  <a:moveTo>
                    <a:pt x="531" y="1"/>
                  </a:moveTo>
                  <a:lnTo>
                    <a:pt x="1" y="304"/>
                  </a:lnTo>
                  <a:lnTo>
                    <a:pt x="152" y="390"/>
                  </a:lnTo>
                  <a:lnTo>
                    <a:pt x="682" y="7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6580;p89"/>
            <p:cNvSpPr/>
            <p:nvPr/>
          </p:nvSpPr>
          <p:spPr>
            <a:xfrm>
              <a:off x="5623225" y="3786700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38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90" y="7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6581;p89"/>
            <p:cNvSpPr/>
            <p:nvPr/>
          </p:nvSpPr>
          <p:spPr>
            <a:xfrm>
              <a:off x="5644325" y="3775600"/>
              <a:ext cx="17600" cy="10300"/>
            </a:xfrm>
            <a:custGeom>
              <a:rect l="l" t="t" r="r" b="b"/>
              <a:pathLst>
                <a:path w="704" h="412" extrusionOk="0">
                  <a:moveTo>
                    <a:pt x="552" y="1"/>
                  </a:moveTo>
                  <a:lnTo>
                    <a:pt x="0" y="325"/>
                  </a:lnTo>
                  <a:lnTo>
                    <a:pt x="141" y="412"/>
                  </a:lnTo>
                  <a:lnTo>
                    <a:pt x="703" y="87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6D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6582;p89"/>
            <p:cNvSpPr/>
            <p:nvPr/>
          </p:nvSpPr>
          <p:spPr>
            <a:xfrm>
              <a:off x="5576150" y="3819425"/>
              <a:ext cx="30050" cy="17050"/>
            </a:xfrm>
            <a:custGeom>
              <a:rect l="l" t="t" r="r" b="b"/>
              <a:pathLst>
                <a:path w="1202" h="682" extrusionOk="0">
                  <a:moveTo>
                    <a:pt x="1050" y="0"/>
                  </a:moveTo>
                  <a:lnTo>
                    <a:pt x="1" y="595"/>
                  </a:lnTo>
                  <a:lnTo>
                    <a:pt x="152" y="682"/>
                  </a:lnTo>
                  <a:lnTo>
                    <a:pt x="1202" y="7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6583;p89"/>
            <p:cNvSpPr/>
            <p:nvPr/>
          </p:nvSpPr>
          <p:spPr>
            <a:xfrm>
              <a:off x="5607250" y="3808600"/>
              <a:ext cx="17625" cy="10025"/>
            </a:xfrm>
            <a:custGeom>
              <a:rect l="l" t="t" r="r" b="b"/>
              <a:pathLst>
                <a:path w="705" h="401" extrusionOk="0">
                  <a:moveTo>
                    <a:pt x="553" y="0"/>
                  </a:moveTo>
                  <a:lnTo>
                    <a:pt x="1" y="314"/>
                  </a:lnTo>
                  <a:lnTo>
                    <a:pt x="152" y="401"/>
                  </a:lnTo>
                  <a:lnTo>
                    <a:pt x="704" y="8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6584;p89"/>
            <p:cNvSpPr/>
            <p:nvPr/>
          </p:nvSpPr>
          <p:spPr>
            <a:xfrm>
              <a:off x="5625925" y="3796975"/>
              <a:ext cx="18950" cy="10825"/>
            </a:xfrm>
            <a:custGeom>
              <a:rect l="l" t="t" r="r" b="b"/>
              <a:pathLst>
                <a:path w="758" h="432" extrusionOk="0">
                  <a:moveTo>
                    <a:pt x="617" y="0"/>
                  </a:moveTo>
                  <a:lnTo>
                    <a:pt x="0" y="346"/>
                  </a:lnTo>
                  <a:lnTo>
                    <a:pt x="152" y="433"/>
                  </a:lnTo>
                  <a:lnTo>
                    <a:pt x="758" y="76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6585;p89"/>
            <p:cNvSpPr/>
            <p:nvPr/>
          </p:nvSpPr>
          <p:spPr>
            <a:xfrm>
              <a:off x="5579125" y="3835925"/>
              <a:ext cx="17875" cy="10300"/>
            </a:xfrm>
            <a:custGeom>
              <a:rect l="l" t="t" r="r" b="b"/>
              <a:pathLst>
                <a:path w="715" h="412" extrusionOk="0">
                  <a:moveTo>
                    <a:pt x="563" y="0"/>
                  </a:moveTo>
                  <a:lnTo>
                    <a:pt x="1" y="325"/>
                  </a:lnTo>
                  <a:lnTo>
                    <a:pt x="152" y="411"/>
                  </a:lnTo>
                  <a:lnTo>
                    <a:pt x="715" y="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6586;p89"/>
            <p:cNvSpPr/>
            <p:nvPr/>
          </p:nvSpPr>
          <p:spPr>
            <a:xfrm>
              <a:off x="5598075" y="3820775"/>
              <a:ext cx="25425" cy="14625"/>
            </a:xfrm>
            <a:custGeom>
              <a:rect l="l" t="t" r="r" b="b"/>
              <a:pathLst>
                <a:path w="1017" h="585" extrusionOk="0">
                  <a:moveTo>
                    <a:pt x="866" y="0"/>
                  </a:moveTo>
                  <a:lnTo>
                    <a:pt x="0" y="498"/>
                  </a:lnTo>
                  <a:lnTo>
                    <a:pt x="152" y="585"/>
                  </a:lnTo>
                  <a:lnTo>
                    <a:pt x="1017" y="87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6587;p89"/>
            <p:cNvSpPr/>
            <p:nvPr/>
          </p:nvSpPr>
          <p:spPr>
            <a:xfrm>
              <a:off x="5624850" y="3810225"/>
              <a:ext cx="16775" cy="9750"/>
            </a:xfrm>
            <a:custGeom>
              <a:rect l="l" t="t" r="r" b="b"/>
              <a:pathLst>
                <a:path w="671" h="390" extrusionOk="0">
                  <a:moveTo>
                    <a:pt x="530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71" y="8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6588;p89"/>
            <p:cNvSpPr/>
            <p:nvPr/>
          </p:nvSpPr>
          <p:spPr>
            <a:xfrm>
              <a:off x="5499075" y="3823475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3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6589;p89"/>
            <p:cNvSpPr/>
            <p:nvPr/>
          </p:nvSpPr>
          <p:spPr>
            <a:xfrm>
              <a:off x="5520975" y="381427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6590;p89"/>
            <p:cNvSpPr/>
            <p:nvPr/>
          </p:nvSpPr>
          <p:spPr>
            <a:xfrm>
              <a:off x="5501500" y="3836725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1"/>
                  </a:moveTo>
                  <a:lnTo>
                    <a:pt x="1" y="260"/>
                  </a:lnTo>
                  <a:lnTo>
                    <a:pt x="141" y="347"/>
                  </a:lnTo>
                  <a:lnTo>
                    <a:pt x="607" y="87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6591;p89"/>
            <p:cNvSpPr/>
            <p:nvPr/>
          </p:nvSpPr>
          <p:spPr>
            <a:xfrm>
              <a:off x="5517725" y="3824550"/>
              <a:ext cx="19775" cy="11400"/>
            </a:xfrm>
            <a:custGeom>
              <a:rect l="l" t="t" r="r" b="b"/>
              <a:pathLst>
                <a:path w="791" h="456" extrusionOk="0">
                  <a:moveTo>
                    <a:pt x="650" y="1"/>
                  </a:moveTo>
                  <a:lnTo>
                    <a:pt x="1" y="379"/>
                  </a:lnTo>
                  <a:lnTo>
                    <a:pt x="152" y="455"/>
                  </a:lnTo>
                  <a:lnTo>
                    <a:pt x="791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6592;p89"/>
            <p:cNvSpPr/>
            <p:nvPr/>
          </p:nvSpPr>
          <p:spPr>
            <a:xfrm>
              <a:off x="5518825" y="3834825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33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6593;p89"/>
            <p:cNvSpPr/>
            <p:nvPr/>
          </p:nvSpPr>
          <p:spPr>
            <a:xfrm>
              <a:off x="5541000" y="3825650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5"/>
                  </a:lnTo>
                  <a:lnTo>
                    <a:pt x="57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6594;p89"/>
            <p:cNvSpPr/>
            <p:nvPr/>
          </p:nvSpPr>
          <p:spPr>
            <a:xfrm>
              <a:off x="5521250" y="3848075"/>
              <a:ext cx="15175" cy="8700"/>
            </a:xfrm>
            <a:custGeom>
              <a:rect l="l" t="t" r="r" b="b"/>
              <a:pathLst>
                <a:path w="607" h="348" extrusionOk="0">
                  <a:moveTo>
                    <a:pt x="455" y="1"/>
                  </a:moveTo>
                  <a:lnTo>
                    <a:pt x="1" y="271"/>
                  </a:lnTo>
                  <a:lnTo>
                    <a:pt x="141" y="347"/>
                  </a:lnTo>
                  <a:lnTo>
                    <a:pt x="606" y="8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6595;p89"/>
            <p:cNvSpPr/>
            <p:nvPr/>
          </p:nvSpPr>
          <p:spPr>
            <a:xfrm>
              <a:off x="5537475" y="3835925"/>
              <a:ext cx="20050" cy="11650"/>
            </a:xfrm>
            <a:custGeom>
              <a:rect l="l" t="t" r="r" b="b"/>
              <a:pathLst>
                <a:path w="802" h="466" extrusionOk="0">
                  <a:moveTo>
                    <a:pt x="650" y="0"/>
                  </a:moveTo>
                  <a:lnTo>
                    <a:pt x="1" y="379"/>
                  </a:lnTo>
                  <a:lnTo>
                    <a:pt x="152" y="465"/>
                  </a:lnTo>
                  <a:lnTo>
                    <a:pt x="801" y="8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6596;p89"/>
            <p:cNvSpPr/>
            <p:nvPr/>
          </p:nvSpPr>
          <p:spPr>
            <a:xfrm>
              <a:off x="5538550" y="3846200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93" y="0"/>
                  </a:moveTo>
                  <a:lnTo>
                    <a:pt x="1" y="401"/>
                  </a:lnTo>
                  <a:lnTo>
                    <a:pt x="152" y="476"/>
                  </a:lnTo>
                  <a:lnTo>
                    <a:pt x="834" y="87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6597;p89"/>
            <p:cNvSpPr/>
            <p:nvPr/>
          </p:nvSpPr>
          <p:spPr>
            <a:xfrm>
              <a:off x="5560750" y="3837275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0"/>
                  </a:moveTo>
                  <a:lnTo>
                    <a:pt x="0" y="249"/>
                  </a:lnTo>
                  <a:lnTo>
                    <a:pt x="141" y="336"/>
                  </a:lnTo>
                  <a:lnTo>
                    <a:pt x="573" y="7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6598;p89"/>
            <p:cNvSpPr/>
            <p:nvPr/>
          </p:nvSpPr>
          <p:spPr>
            <a:xfrm>
              <a:off x="5541000" y="3859725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60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6599;p89"/>
            <p:cNvSpPr/>
            <p:nvPr/>
          </p:nvSpPr>
          <p:spPr>
            <a:xfrm>
              <a:off x="5557225" y="3847550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50" y="0"/>
                  </a:moveTo>
                  <a:lnTo>
                    <a:pt x="0" y="368"/>
                  </a:lnTo>
                  <a:lnTo>
                    <a:pt x="152" y="455"/>
                  </a:lnTo>
                  <a:lnTo>
                    <a:pt x="80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6600;p89"/>
            <p:cNvSpPr/>
            <p:nvPr/>
          </p:nvSpPr>
          <p:spPr>
            <a:xfrm>
              <a:off x="5704100" y="4257850"/>
              <a:ext cx="11100" cy="6525"/>
            </a:xfrm>
            <a:custGeom>
              <a:rect l="l" t="t" r="r" b="b"/>
              <a:pathLst>
                <a:path w="443" h="261" extrusionOk="0">
                  <a:moveTo>
                    <a:pt x="303" y="1"/>
                  </a:moveTo>
                  <a:lnTo>
                    <a:pt x="0" y="174"/>
                  </a:lnTo>
                  <a:lnTo>
                    <a:pt x="141" y="260"/>
                  </a:lnTo>
                  <a:lnTo>
                    <a:pt x="444" y="8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6601;p89"/>
            <p:cNvSpPr/>
            <p:nvPr/>
          </p:nvSpPr>
          <p:spPr>
            <a:xfrm>
              <a:off x="5716525" y="42486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6602;p89"/>
            <p:cNvSpPr/>
            <p:nvPr/>
          </p:nvSpPr>
          <p:spPr>
            <a:xfrm>
              <a:off x="5732225" y="4228375"/>
              <a:ext cx="34100" cy="19500"/>
            </a:xfrm>
            <a:custGeom>
              <a:rect l="l" t="t" r="r" b="b"/>
              <a:pathLst>
                <a:path w="1364" h="780" extrusionOk="0">
                  <a:moveTo>
                    <a:pt x="1223" y="0"/>
                  </a:moveTo>
                  <a:lnTo>
                    <a:pt x="0" y="703"/>
                  </a:lnTo>
                  <a:lnTo>
                    <a:pt x="152" y="779"/>
                  </a:lnTo>
                  <a:lnTo>
                    <a:pt x="1363" y="7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6603;p89"/>
            <p:cNvSpPr/>
            <p:nvPr/>
          </p:nvSpPr>
          <p:spPr>
            <a:xfrm>
              <a:off x="5767650" y="4218625"/>
              <a:ext cx="15700" cy="8950"/>
            </a:xfrm>
            <a:custGeom>
              <a:rect l="l" t="t" r="r" b="b"/>
              <a:pathLst>
                <a:path w="628" h="358" extrusionOk="0">
                  <a:moveTo>
                    <a:pt x="476" y="1"/>
                  </a:moveTo>
                  <a:lnTo>
                    <a:pt x="0" y="271"/>
                  </a:lnTo>
                  <a:lnTo>
                    <a:pt x="141" y="358"/>
                  </a:lnTo>
                  <a:lnTo>
                    <a:pt x="628" y="7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6604;p89"/>
            <p:cNvSpPr/>
            <p:nvPr/>
          </p:nvSpPr>
          <p:spPr>
            <a:xfrm>
              <a:off x="5784425" y="4204575"/>
              <a:ext cx="23275" cy="13275"/>
            </a:xfrm>
            <a:custGeom>
              <a:rect l="l" t="t" r="r" b="b"/>
              <a:pathLst>
                <a:path w="931" h="531" extrusionOk="0">
                  <a:moveTo>
                    <a:pt x="779" y="0"/>
                  </a:moveTo>
                  <a:lnTo>
                    <a:pt x="0" y="444"/>
                  </a:lnTo>
                  <a:lnTo>
                    <a:pt x="152" y="530"/>
                  </a:lnTo>
                  <a:lnTo>
                    <a:pt x="931" y="7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6605;p89"/>
            <p:cNvSpPr/>
            <p:nvPr/>
          </p:nvSpPr>
          <p:spPr>
            <a:xfrm>
              <a:off x="5808750" y="419537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0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6606;p89"/>
            <p:cNvSpPr/>
            <p:nvPr/>
          </p:nvSpPr>
          <p:spPr>
            <a:xfrm>
              <a:off x="5824725" y="4187250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68" y="1"/>
                  </a:moveTo>
                  <a:lnTo>
                    <a:pt x="0" y="206"/>
                  </a:lnTo>
                  <a:lnTo>
                    <a:pt x="141" y="293"/>
                  </a:lnTo>
                  <a:lnTo>
                    <a:pt x="519" y="7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6607;p89"/>
            <p:cNvSpPr/>
            <p:nvPr/>
          </p:nvSpPr>
          <p:spPr>
            <a:xfrm>
              <a:off x="5713825" y="42581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6608;p89"/>
            <p:cNvSpPr/>
            <p:nvPr/>
          </p:nvSpPr>
          <p:spPr>
            <a:xfrm>
              <a:off x="5735725" y="424892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1"/>
                  </a:moveTo>
                  <a:lnTo>
                    <a:pt x="1" y="26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6609;p89"/>
            <p:cNvSpPr/>
            <p:nvPr/>
          </p:nvSpPr>
          <p:spPr>
            <a:xfrm>
              <a:off x="5751700" y="4238375"/>
              <a:ext cx="17050" cy="9775"/>
            </a:xfrm>
            <a:custGeom>
              <a:rect l="l" t="t" r="r" b="b"/>
              <a:pathLst>
                <a:path w="682" h="391" extrusionOk="0">
                  <a:moveTo>
                    <a:pt x="530" y="1"/>
                  </a:moveTo>
                  <a:lnTo>
                    <a:pt x="0" y="314"/>
                  </a:lnTo>
                  <a:lnTo>
                    <a:pt x="141" y="390"/>
                  </a:lnTo>
                  <a:lnTo>
                    <a:pt x="682" y="87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6610;p89"/>
            <p:cNvSpPr/>
            <p:nvPr/>
          </p:nvSpPr>
          <p:spPr>
            <a:xfrm>
              <a:off x="5770075" y="4230800"/>
              <a:ext cx="11925" cy="6800"/>
            </a:xfrm>
            <a:custGeom>
              <a:rect l="l" t="t" r="r" b="b"/>
              <a:pathLst>
                <a:path w="477" h="272" extrusionOk="0">
                  <a:moveTo>
                    <a:pt x="325" y="1"/>
                  </a:moveTo>
                  <a:lnTo>
                    <a:pt x="1" y="185"/>
                  </a:lnTo>
                  <a:lnTo>
                    <a:pt x="141" y="271"/>
                  </a:lnTo>
                  <a:lnTo>
                    <a:pt x="477" y="7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6611;p89"/>
            <p:cNvSpPr/>
            <p:nvPr/>
          </p:nvSpPr>
          <p:spPr>
            <a:xfrm>
              <a:off x="5783325" y="4214025"/>
              <a:ext cx="27625" cy="16000"/>
            </a:xfrm>
            <a:custGeom>
              <a:rect l="l" t="t" r="r" b="b"/>
              <a:pathLst>
                <a:path w="1105" h="640" extrusionOk="0">
                  <a:moveTo>
                    <a:pt x="964" y="1"/>
                  </a:moveTo>
                  <a:lnTo>
                    <a:pt x="1" y="553"/>
                  </a:lnTo>
                  <a:lnTo>
                    <a:pt x="142" y="639"/>
                  </a:lnTo>
                  <a:lnTo>
                    <a:pt x="1104" y="7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6612;p89"/>
            <p:cNvSpPr/>
            <p:nvPr/>
          </p:nvSpPr>
          <p:spPr>
            <a:xfrm>
              <a:off x="5812275" y="4205650"/>
              <a:ext cx="13000" cy="7600"/>
            </a:xfrm>
            <a:custGeom>
              <a:rect l="l" t="t" r="r" b="b"/>
              <a:pathLst>
                <a:path w="520" h="304" extrusionOk="0">
                  <a:moveTo>
                    <a:pt x="37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20" y="8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6613;p89"/>
            <p:cNvSpPr/>
            <p:nvPr/>
          </p:nvSpPr>
          <p:spPr>
            <a:xfrm>
              <a:off x="5826600" y="4188075"/>
              <a:ext cx="29250" cy="16800"/>
            </a:xfrm>
            <a:custGeom>
              <a:rect l="l" t="t" r="r" b="b"/>
              <a:pathLst>
                <a:path w="1170" h="672" extrusionOk="0">
                  <a:moveTo>
                    <a:pt x="1029" y="0"/>
                  </a:moveTo>
                  <a:lnTo>
                    <a:pt x="1" y="584"/>
                  </a:lnTo>
                  <a:lnTo>
                    <a:pt x="152" y="671"/>
                  </a:lnTo>
                  <a:lnTo>
                    <a:pt x="1169" y="7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6614;p89"/>
            <p:cNvSpPr/>
            <p:nvPr/>
          </p:nvSpPr>
          <p:spPr>
            <a:xfrm>
              <a:off x="5723825" y="4269200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304" y="1"/>
                  </a:moveTo>
                  <a:lnTo>
                    <a:pt x="1" y="174"/>
                  </a:lnTo>
                  <a:lnTo>
                    <a:pt x="141" y="261"/>
                  </a:lnTo>
                  <a:lnTo>
                    <a:pt x="444" y="87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Google Shape;6615;p89"/>
            <p:cNvSpPr/>
            <p:nvPr/>
          </p:nvSpPr>
          <p:spPr>
            <a:xfrm>
              <a:off x="5736275" y="42600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5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Google Shape;6616;p89"/>
            <p:cNvSpPr/>
            <p:nvPr/>
          </p:nvSpPr>
          <p:spPr>
            <a:xfrm>
              <a:off x="5752225" y="4250550"/>
              <a:ext cx="14900" cy="8950"/>
            </a:xfrm>
            <a:custGeom>
              <a:rect l="l" t="t" r="r" b="b"/>
              <a:pathLst>
                <a:path w="596" h="358" extrusionOk="0">
                  <a:moveTo>
                    <a:pt x="455" y="0"/>
                  </a:moveTo>
                  <a:lnTo>
                    <a:pt x="1" y="271"/>
                  </a:lnTo>
                  <a:lnTo>
                    <a:pt x="141" y="357"/>
                  </a:lnTo>
                  <a:lnTo>
                    <a:pt x="596" y="87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Google Shape;6617;p89"/>
            <p:cNvSpPr/>
            <p:nvPr/>
          </p:nvSpPr>
          <p:spPr>
            <a:xfrm>
              <a:off x="5768450" y="4230000"/>
              <a:ext cx="34650" cy="20025"/>
            </a:xfrm>
            <a:custGeom>
              <a:rect l="l" t="t" r="r" b="b"/>
              <a:pathLst>
                <a:path w="1386" h="801" extrusionOk="0">
                  <a:moveTo>
                    <a:pt x="1234" y="0"/>
                  </a:moveTo>
                  <a:lnTo>
                    <a:pt x="1" y="714"/>
                  </a:lnTo>
                  <a:lnTo>
                    <a:pt x="142" y="801"/>
                  </a:lnTo>
                  <a:lnTo>
                    <a:pt x="1386" y="87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6" name="Google Shape;6618;p89"/>
            <p:cNvSpPr/>
            <p:nvPr/>
          </p:nvSpPr>
          <p:spPr>
            <a:xfrm>
              <a:off x="5804150" y="4215925"/>
              <a:ext cx="23300" cy="13275"/>
            </a:xfrm>
            <a:custGeom>
              <a:rect l="l" t="t" r="r" b="b"/>
              <a:pathLst>
                <a:path w="932" h="531" extrusionOk="0">
                  <a:moveTo>
                    <a:pt x="780" y="1"/>
                  </a:moveTo>
                  <a:lnTo>
                    <a:pt x="1" y="444"/>
                  </a:lnTo>
                  <a:lnTo>
                    <a:pt x="152" y="531"/>
                  </a:lnTo>
                  <a:lnTo>
                    <a:pt x="931" y="8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Google Shape;6619;p89"/>
            <p:cNvSpPr/>
            <p:nvPr/>
          </p:nvSpPr>
          <p:spPr>
            <a:xfrm>
              <a:off x="5828775" y="4206725"/>
              <a:ext cx="14350" cy="8425"/>
            </a:xfrm>
            <a:custGeom>
              <a:rect l="l" t="t" r="r" b="b"/>
              <a:pathLst>
                <a:path w="574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Google Shape;6620;p89"/>
            <p:cNvSpPr/>
            <p:nvPr/>
          </p:nvSpPr>
          <p:spPr>
            <a:xfrm>
              <a:off x="5844450" y="4198625"/>
              <a:ext cx="13025" cy="7325"/>
            </a:xfrm>
            <a:custGeom>
              <a:rect l="l" t="t" r="r" b="b"/>
              <a:pathLst>
                <a:path w="521" h="293" extrusionOk="0">
                  <a:moveTo>
                    <a:pt x="369" y="0"/>
                  </a:moveTo>
                  <a:lnTo>
                    <a:pt x="1" y="217"/>
                  </a:lnTo>
                  <a:lnTo>
                    <a:pt x="142" y="292"/>
                  </a:lnTo>
                  <a:lnTo>
                    <a:pt x="520" y="8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Google Shape;6621;p89"/>
            <p:cNvSpPr/>
            <p:nvPr/>
          </p:nvSpPr>
          <p:spPr>
            <a:xfrm>
              <a:off x="5733575" y="426947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Google Shape;6622;p89"/>
            <p:cNvSpPr/>
            <p:nvPr/>
          </p:nvSpPr>
          <p:spPr>
            <a:xfrm>
              <a:off x="5755475" y="4260275"/>
              <a:ext cx="14625" cy="8700"/>
            </a:xfrm>
            <a:custGeom>
              <a:rect l="l" t="t" r="r" b="b"/>
              <a:pathLst>
                <a:path w="585" h="348" extrusionOk="0">
                  <a:moveTo>
                    <a:pt x="444" y="1"/>
                  </a:moveTo>
                  <a:lnTo>
                    <a:pt x="1" y="261"/>
                  </a:lnTo>
                  <a:lnTo>
                    <a:pt x="141" y="347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Google Shape;6623;p89"/>
            <p:cNvSpPr/>
            <p:nvPr/>
          </p:nvSpPr>
          <p:spPr>
            <a:xfrm>
              <a:off x="5771425" y="4249725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42" y="1"/>
                  </a:moveTo>
                  <a:lnTo>
                    <a:pt x="1" y="315"/>
                  </a:lnTo>
                  <a:lnTo>
                    <a:pt x="142" y="401"/>
                  </a:lnTo>
                  <a:lnTo>
                    <a:pt x="682" y="88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Google Shape;6624;p89"/>
            <p:cNvSpPr/>
            <p:nvPr/>
          </p:nvSpPr>
          <p:spPr>
            <a:xfrm>
              <a:off x="5789825" y="4242175"/>
              <a:ext cx="11925" cy="6775"/>
            </a:xfrm>
            <a:custGeom>
              <a:rect l="l" t="t" r="r" b="b"/>
              <a:pathLst>
                <a:path w="477" h="271" extrusionOk="0">
                  <a:moveTo>
                    <a:pt x="336" y="0"/>
                  </a:moveTo>
                  <a:lnTo>
                    <a:pt x="1" y="195"/>
                  </a:lnTo>
                  <a:lnTo>
                    <a:pt x="141" y="271"/>
                  </a:lnTo>
                  <a:lnTo>
                    <a:pt x="477" y="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Google Shape;6625;p89"/>
            <p:cNvSpPr/>
            <p:nvPr/>
          </p:nvSpPr>
          <p:spPr>
            <a:xfrm>
              <a:off x="5803075" y="4225400"/>
              <a:ext cx="27625" cy="15975"/>
            </a:xfrm>
            <a:custGeom>
              <a:rect l="l" t="t" r="r" b="b"/>
              <a:pathLst>
                <a:path w="1105" h="639" extrusionOk="0">
                  <a:moveTo>
                    <a:pt x="964" y="0"/>
                  </a:moveTo>
                  <a:lnTo>
                    <a:pt x="1" y="552"/>
                  </a:lnTo>
                  <a:lnTo>
                    <a:pt x="141" y="639"/>
                  </a:lnTo>
                  <a:lnTo>
                    <a:pt x="1104" y="87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Google Shape;6626;p89"/>
            <p:cNvSpPr/>
            <p:nvPr/>
          </p:nvSpPr>
          <p:spPr>
            <a:xfrm>
              <a:off x="5838775" y="41745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41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Google Shape;6627;p89"/>
            <p:cNvSpPr/>
            <p:nvPr/>
          </p:nvSpPr>
          <p:spPr>
            <a:xfrm>
              <a:off x="5860700" y="41653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Google Shape;6628;p89"/>
            <p:cNvSpPr/>
            <p:nvPr/>
          </p:nvSpPr>
          <p:spPr>
            <a:xfrm>
              <a:off x="5876650" y="4144800"/>
              <a:ext cx="34375" cy="20025"/>
            </a:xfrm>
            <a:custGeom>
              <a:rect l="l" t="t" r="r" b="b"/>
              <a:pathLst>
                <a:path w="1375" h="801" extrusionOk="0">
                  <a:moveTo>
                    <a:pt x="1234" y="0"/>
                  </a:moveTo>
                  <a:lnTo>
                    <a:pt x="0" y="714"/>
                  </a:lnTo>
                  <a:lnTo>
                    <a:pt x="141" y="801"/>
                  </a:lnTo>
                  <a:lnTo>
                    <a:pt x="1374" y="87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Google Shape;6629;p89"/>
            <p:cNvSpPr/>
            <p:nvPr/>
          </p:nvSpPr>
          <p:spPr>
            <a:xfrm>
              <a:off x="5912350" y="4131550"/>
              <a:ext cx="21650" cy="12450"/>
            </a:xfrm>
            <a:custGeom>
              <a:rect l="l" t="t" r="r" b="b"/>
              <a:pathLst>
                <a:path w="865" h="498" extrusionOk="0">
                  <a:moveTo>
                    <a:pt x="725" y="0"/>
                  </a:moveTo>
                  <a:lnTo>
                    <a:pt x="0" y="411"/>
                  </a:lnTo>
                  <a:lnTo>
                    <a:pt x="141" y="498"/>
                  </a:lnTo>
                  <a:lnTo>
                    <a:pt x="866" y="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Google Shape;6630;p89"/>
            <p:cNvSpPr/>
            <p:nvPr/>
          </p:nvSpPr>
          <p:spPr>
            <a:xfrm>
              <a:off x="5935350" y="41188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Google Shape;6631;p89"/>
            <p:cNvSpPr/>
            <p:nvPr/>
          </p:nvSpPr>
          <p:spPr>
            <a:xfrm>
              <a:off x="5957250" y="410962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Google Shape;6632;p89"/>
            <p:cNvSpPr/>
            <p:nvPr/>
          </p:nvSpPr>
          <p:spPr>
            <a:xfrm>
              <a:off x="5857175" y="4174825"/>
              <a:ext cx="21400" cy="12450"/>
            </a:xfrm>
            <a:custGeom>
              <a:rect l="l" t="t" r="r" b="b"/>
              <a:pathLst>
                <a:path w="856" h="498" extrusionOk="0">
                  <a:moveTo>
                    <a:pt x="714" y="0"/>
                  </a:moveTo>
                  <a:lnTo>
                    <a:pt x="0" y="411"/>
                  </a:lnTo>
                  <a:lnTo>
                    <a:pt x="141" y="498"/>
                  </a:lnTo>
                  <a:lnTo>
                    <a:pt x="855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Google Shape;6633;p89"/>
            <p:cNvSpPr/>
            <p:nvPr/>
          </p:nvSpPr>
          <p:spPr>
            <a:xfrm>
              <a:off x="5879900" y="4165625"/>
              <a:ext cx="14625" cy="8675"/>
            </a:xfrm>
            <a:custGeom>
              <a:rect l="l" t="t" r="r" b="b"/>
              <a:pathLst>
                <a:path w="585" h="347" extrusionOk="0">
                  <a:moveTo>
                    <a:pt x="444" y="0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84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Google Shape;6634;p89"/>
            <p:cNvSpPr/>
            <p:nvPr/>
          </p:nvSpPr>
          <p:spPr>
            <a:xfrm>
              <a:off x="5895850" y="4155075"/>
              <a:ext cx="17075" cy="10025"/>
            </a:xfrm>
            <a:custGeom>
              <a:rect l="l" t="t" r="r" b="b"/>
              <a:pathLst>
                <a:path w="683" h="401" extrusionOk="0">
                  <a:moveTo>
                    <a:pt x="541" y="0"/>
                  </a:moveTo>
                  <a:lnTo>
                    <a:pt x="1" y="314"/>
                  </a:lnTo>
                  <a:lnTo>
                    <a:pt x="141" y="401"/>
                  </a:lnTo>
                  <a:lnTo>
                    <a:pt x="682" y="8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Google Shape;6635;p89"/>
            <p:cNvSpPr/>
            <p:nvPr/>
          </p:nvSpPr>
          <p:spPr>
            <a:xfrm>
              <a:off x="5914250" y="4143700"/>
              <a:ext cx="18400" cy="10575"/>
            </a:xfrm>
            <a:custGeom>
              <a:rect l="l" t="t" r="r" b="b"/>
              <a:pathLst>
                <a:path w="736" h="422" extrusionOk="0">
                  <a:moveTo>
                    <a:pt x="595" y="1"/>
                  </a:moveTo>
                  <a:lnTo>
                    <a:pt x="0" y="347"/>
                  </a:lnTo>
                  <a:lnTo>
                    <a:pt x="141" y="423"/>
                  </a:lnTo>
                  <a:lnTo>
                    <a:pt x="736" y="77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Google Shape;6636;p89"/>
            <p:cNvSpPr/>
            <p:nvPr/>
          </p:nvSpPr>
          <p:spPr>
            <a:xfrm>
              <a:off x="5933975" y="4132075"/>
              <a:ext cx="18700" cy="10850"/>
            </a:xfrm>
            <a:custGeom>
              <a:rect l="l" t="t" r="r" b="b"/>
              <a:pathLst>
                <a:path w="748" h="433" extrusionOk="0">
                  <a:moveTo>
                    <a:pt x="607" y="1"/>
                  </a:moveTo>
                  <a:lnTo>
                    <a:pt x="1" y="347"/>
                  </a:lnTo>
                  <a:lnTo>
                    <a:pt x="152" y="434"/>
                  </a:lnTo>
                  <a:lnTo>
                    <a:pt x="747" y="87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Google Shape;6637;p89"/>
            <p:cNvSpPr/>
            <p:nvPr/>
          </p:nvSpPr>
          <p:spPr>
            <a:xfrm>
              <a:off x="5954000" y="4119900"/>
              <a:ext cx="19775" cy="11675"/>
            </a:xfrm>
            <a:custGeom>
              <a:rect l="l" t="t" r="r" b="b"/>
              <a:pathLst>
                <a:path w="791" h="467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66"/>
                  </a:lnTo>
                  <a:lnTo>
                    <a:pt x="79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Google Shape;6638;p89"/>
            <p:cNvSpPr/>
            <p:nvPr/>
          </p:nvSpPr>
          <p:spPr>
            <a:xfrm>
              <a:off x="5858525" y="41859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23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Google Shape;6639;p89"/>
            <p:cNvSpPr/>
            <p:nvPr/>
          </p:nvSpPr>
          <p:spPr>
            <a:xfrm>
              <a:off x="5880425" y="4176700"/>
              <a:ext cx="14650" cy="8700"/>
            </a:xfrm>
            <a:custGeom>
              <a:rect l="l" t="t" r="r" b="b"/>
              <a:pathLst>
                <a:path w="586" h="348" extrusionOk="0">
                  <a:moveTo>
                    <a:pt x="444" y="1"/>
                  </a:moveTo>
                  <a:lnTo>
                    <a:pt x="1" y="261"/>
                  </a:lnTo>
                  <a:lnTo>
                    <a:pt x="142" y="347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Google Shape;6640;p89"/>
            <p:cNvSpPr/>
            <p:nvPr/>
          </p:nvSpPr>
          <p:spPr>
            <a:xfrm>
              <a:off x="5896400" y="4163725"/>
              <a:ext cx="21125" cy="12475"/>
            </a:xfrm>
            <a:custGeom>
              <a:rect l="l" t="t" r="r" b="b"/>
              <a:pathLst>
                <a:path w="845" h="499" extrusionOk="0">
                  <a:moveTo>
                    <a:pt x="703" y="1"/>
                  </a:moveTo>
                  <a:lnTo>
                    <a:pt x="0" y="412"/>
                  </a:lnTo>
                  <a:lnTo>
                    <a:pt x="141" y="498"/>
                  </a:lnTo>
                  <a:lnTo>
                    <a:pt x="844" y="8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Google Shape;6641;p89"/>
            <p:cNvSpPr/>
            <p:nvPr/>
          </p:nvSpPr>
          <p:spPr>
            <a:xfrm>
              <a:off x="5918850" y="4142900"/>
              <a:ext cx="34900" cy="20300"/>
            </a:xfrm>
            <a:custGeom>
              <a:rect l="l" t="t" r="r" b="b"/>
              <a:pathLst>
                <a:path w="1396" h="812" extrusionOk="0">
                  <a:moveTo>
                    <a:pt x="1255" y="1"/>
                  </a:moveTo>
                  <a:lnTo>
                    <a:pt x="0" y="725"/>
                  </a:lnTo>
                  <a:lnTo>
                    <a:pt x="141" y="812"/>
                  </a:lnTo>
                  <a:lnTo>
                    <a:pt x="1396" y="87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Google Shape;6642;p89"/>
            <p:cNvSpPr/>
            <p:nvPr/>
          </p:nvSpPr>
          <p:spPr>
            <a:xfrm>
              <a:off x="5955075" y="4130200"/>
              <a:ext cx="20600" cy="11925"/>
            </a:xfrm>
            <a:custGeom>
              <a:rect l="l" t="t" r="r" b="b"/>
              <a:pathLst>
                <a:path w="824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41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Google Shape;6643;p89"/>
            <p:cNvSpPr/>
            <p:nvPr/>
          </p:nvSpPr>
          <p:spPr>
            <a:xfrm>
              <a:off x="5977000" y="41210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Google Shape;6644;p89"/>
            <p:cNvSpPr/>
            <p:nvPr/>
          </p:nvSpPr>
          <p:spPr>
            <a:xfrm>
              <a:off x="6010525" y="4071225"/>
              <a:ext cx="27900" cy="15975"/>
            </a:xfrm>
            <a:custGeom>
              <a:rect l="l" t="t" r="r" b="b"/>
              <a:pathLst>
                <a:path w="1116" h="639" extrusionOk="0">
                  <a:moveTo>
                    <a:pt x="974" y="1"/>
                  </a:moveTo>
                  <a:lnTo>
                    <a:pt x="1" y="563"/>
                  </a:lnTo>
                  <a:lnTo>
                    <a:pt x="152" y="639"/>
                  </a:lnTo>
                  <a:lnTo>
                    <a:pt x="1115" y="76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Google Shape;6645;p89"/>
            <p:cNvSpPr/>
            <p:nvPr/>
          </p:nvSpPr>
          <p:spPr>
            <a:xfrm>
              <a:off x="6039750" y="4059325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0"/>
                  </a:moveTo>
                  <a:lnTo>
                    <a:pt x="0" y="358"/>
                  </a:lnTo>
                  <a:lnTo>
                    <a:pt x="141" y="444"/>
                  </a:lnTo>
                  <a:lnTo>
                    <a:pt x="768" y="87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Google Shape;6646;p89"/>
            <p:cNvSpPr/>
            <p:nvPr/>
          </p:nvSpPr>
          <p:spPr>
            <a:xfrm>
              <a:off x="6060300" y="4047700"/>
              <a:ext cx="18950" cy="10850"/>
            </a:xfrm>
            <a:custGeom>
              <a:rect l="l" t="t" r="r" b="b"/>
              <a:pathLst>
                <a:path w="758" h="433" extrusionOk="0">
                  <a:moveTo>
                    <a:pt x="617" y="0"/>
                  </a:moveTo>
                  <a:lnTo>
                    <a:pt x="0" y="346"/>
                  </a:lnTo>
                  <a:lnTo>
                    <a:pt x="141" y="433"/>
                  </a:lnTo>
                  <a:lnTo>
                    <a:pt x="758" y="8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Google Shape;6647;p89"/>
            <p:cNvSpPr/>
            <p:nvPr/>
          </p:nvSpPr>
          <p:spPr>
            <a:xfrm>
              <a:off x="6080575" y="403850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4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Google Shape;6648;p89"/>
            <p:cNvSpPr/>
            <p:nvPr/>
          </p:nvSpPr>
          <p:spPr>
            <a:xfrm>
              <a:off x="6096275" y="4032275"/>
              <a:ext cx="9750" cy="5425"/>
            </a:xfrm>
            <a:custGeom>
              <a:rect l="l" t="t" r="r" b="b"/>
              <a:pathLst>
                <a:path w="390" h="216" extrusionOk="0">
                  <a:moveTo>
                    <a:pt x="249" y="1"/>
                  </a:moveTo>
                  <a:lnTo>
                    <a:pt x="0" y="141"/>
                  </a:lnTo>
                  <a:lnTo>
                    <a:pt x="141" y="217"/>
                  </a:lnTo>
                  <a:lnTo>
                    <a:pt x="390" y="76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Google Shape;6649;p89"/>
            <p:cNvSpPr/>
            <p:nvPr/>
          </p:nvSpPr>
          <p:spPr>
            <a:xfrm>
              <a:off x="6013500" y="4082850"/>
              <a:ext cx="24375" cy="14100"/>
            </a:xfrm>
            <a:custGeom>
              <a:rect l="l" t="t" r="r" b="b"/>
              <a:pathLst>
                <a:path w="975" h="564" extrusionOk="0">
                  <a:moveTo>
                    <a:pt x="834" y="1"/>
                  </a:moveTo>
                  <a:lnTo>
                    <a:pt x="1" y="488"/>
                  </a:lnTo>
                  <a:lnTo>
                    <a:pt x="152" y="563"/>
                  </a:lnTo>
                  <a:lnTo>
                    <a:pt x="974" y="87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Google Shape;6650;p89"/>
            <p:cNvSpPr/>
            <p:nvPr/>
          </p:nvSpPr>
          <p:spPr>
            <a:xfrm>
              <a:off x="6039200" y="407150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596" y="0"/>
                  </a:moveTo>
                  <a:lnTo>
                    <a:pt x="0" y="347"/>
                  </a:lnTo>
                  <a:lnTo>
                    <a:pt x="141" y="433"/>
                  </a:lnTo>
                  <a:lnTo>
                    <a:pt x="747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Google Shape;6651;p89"/>
            <p:cNvSpPr/>
            <p:nvPr/>
          </p:nvSpPr>
          <p:spPr>
            <a:xfrm>
              <a:off x="6058950" y="4060950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30" y="0"/>
                  </a:moveTo>
                  <a:lnTo>
                    <a:pt x="0" y="303"/>
                  </a:lnTo>
                  <a:lnTo>
                    <a:pt x="152" y="390"/>
                  </a:lnTo>
                  <a:lnTo>
                    <a:pt x="682" y="8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Google Shape;6652;p89"/>
            <p:cNvSpPr/>
            <p:nvPr/>
          </p:nvSpPr>
          <p:spPr>
            <a:xfrm>
              <a:off x="6077075" y="4048775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49" y="1"/>
                  </a:moveTo>
                  <a:lnTo>
                    <a:pt x="0" y="379"/>
                  </a:lnTo>
                  <a:lnTo>
                    <a:pt x="152" y="455"/>
                  </a:lnTo>
                  <a:lnTo>
                    <a:pt x="801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Google Shape;6653;p89"/>
            <p:cNvSpPr/>
            <p:nvPr/>
          </p:nvSpPr>
          <p:spPr>
            <a:xfrm>
              <a:off x="6098150" y="4037950"/>
              <a:ext cx="17900" cy="10050"/>
            </a:xfrm>
            <a:custGeom>
              <a:rect l="l" t="t" r="r" b="b"/>
              <a:pathLst>
                <a:path w="716" h="402" extrusionOk="0">
                  <a:moveTo>
                    <a:pt x="564" y="1"/>
                  </a:moveTo>
                  <a:lnTo>
                    <a:pt x="1" y="325"/>
                  </a:lnTo>
                  <a:lnTo>
                    <a:pt x="152" y="401"/>
                  </a:lnTo>
                  <a:lnTo>
                    <a:pt x="715" y="7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Google Shape;6654;p89"/>
            <p:cNvSpPr/>
            <p:nvPr/>
          </p:nvSpPr>
          <p:spPr>
            <a:xfrm>
              <a:off x="6030825" y="4070675"/>
              <a:ext cx="47900" cy="27900"/>
            </a:xfrm>
            <a:custGeom>
              <a:rect l="l" t="t" r="r" b="b"/>
              <a:pathLst>
                <a:path w="1916" h="1116" extrusionOk="0">
                  <a:moveTo>
                    <a:pt x="1774" y="1"/>
                  </a:moveTo>
                  <a:lnTo>
                    <a:pt x="0" y="1029"/>
                  </a:lnTo>
                  <a:lnTo>
                    <a:pt x="141" y="1115"/>
                  </a:lnTo>
                  <a:lnTo>
                    <a:pt x="1915" y="87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Google Shape;6655;p89"/>
            <p:cNvSpPr/>
            <p:nvPr/>
          </p:nvSpPr>
          <p:spPr>
            <a:xfrm>
              <a:off x="6080050" y="4059050"/>
              <a:ext cx="18950" cy="10850"/>
            </a:xfrm>
            <a:custGeom>
              <a:rect l="l" t="t" r="r" b="b"/>
              <a:pathLst>
                <a:path w="758" h="433" extrusionOk="0">
                  <a:moveTo>
                    <a:pt x="617" y="1"/>
                  </a:moveTo>
                  <a:lnTo>
                    <a:pt x="0" y="358"/>
                  </a:lnTo>
                  <a:lnTo>
                    <a:pt x="152" y="433"/>
                  </a:lnTo>
                  <a:lnTo>
                    <a:pt x="757" y="87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Google Shape;6656;p89"/>
            <p:cNvSpPr/>
            <p:nvPr/>
          </p:nvSpPr>
          <p:spPr>
            <a:xfrm>
              <a:off x="6100325" y="40498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6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Google Shape;6657;p89"/>
            <p:cNvSpPr/>
            <p:nvPr/>
          </p:nvSpPr>
          <p:spPr>
            <a:xfrm>
              <a:off x="6116025" y="4043650"/>
              <a:ext cx="9750" cy="5700"/>
            </a:xfrm>
            <a:custGeom>
              <a:rect l="l" t="t" r="r" b="b"/>
              <a:pathLst>
                <a:path w="390" h="228" extrusionOk="0">
                  <a:moveTo>
                    <a:pt x="249" y="0"/>
                  </a:moveTo>
                  <a:lnTo>
                    <a:pt x="0" y="141"/>
                  </a:lnTo>
                  <a:lnTo>
                    <a:pt x="151" y="227"/>
                  </a:lnTo>
                  <a:lnTo>
                    <a:pt x="390" y="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Google Shape;6658;p89"/>
            <p:cNvSpPr/>
            <p:nvPr/>
          </p:nvSpPr>
          <p:spPr>
            <a:xfrm>
              <a:off x="5972925" y="4096925"/>
              <a:ext cx="20850" cy="12200"/>
            </a:xfrm>
            <a:custGeom>
              <a:rect l="l" t="t" r="r" b="b"/>
              <a:pathLst>
                <a:path w="834" h="488" extrusionOk="0">
                  <a:moveTo>
                    <a:pt x="682" y="0"/>
                  </a:moveTo>
                  <a:lnTo>
                    <a:pt x="1" y="401"/>
                  </a:lnTo>
                  <a:lnTo>
                    <a:pt x="152" y="487"/>
                  </a:lnTo>
                  <a:lnTo>
                    <a:pt x="834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Google Shape;6659;p89"/>
            <p:cNvSpPr/>
            <p:nvPr/>
          </p:nvSpPr>
          <p:spPr>
            <a:xfrm>
              <a:off x="5994850" y="40880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49"/>
                  </a:lnTo>
                  <a:lnTo>
                    <a:pt x="152" y="336"/>
                  </a:lnTo>
                  <a:lnTo>
                    <a:pt x="584" y="7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Google Shape;6660;p89"/>
            <p:cNvSpPr/>
            <p:nvPr/>
          </p:nvSpPr>
          <p:spPr>
            <a:xfrm>
              <a:off x="5975375" y="4110450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60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Google Shape;6661;p89"/>
            <p:cNvSpPr/>
            <p:nvPr/>
          </p:nvSpPr>
          <p:spPr>
            <a:xfrm>
              <a:off x="5991600" y="4098275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50" y="0"/>
                  </a:moveTo>
                  <a:lnTo>
                    <a:pt x="0" y="368"/>
                  </a:lnTo>
                  <a:lnTo>
                    <a:pt x="152" y="455"/>
                  </a:lnTo>
                  <a:lnTo>
                    <a:pt x="80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Google Shape;6662;p89"/>
            <p:cNvSpPr/>
            <p:nvPr/>
          </p:nvSpPr>
          <p:spPr>
            <a:xfrm>
              <a:off x="5992675" y="4108550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34" y="76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Google Shape;6663;p89"/>
            <p:cNvSpPr/>
            <p:nvPr/>
          </p:nvSpPr>
          <p:spPr>
            <a:xfrm>
              <a:off x="6014850" y="40993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Google Shape;6664;p89"/>
            <p:cNvSpPr/>
            <p:nvPr/>
          </p:nvSpPr>
          <p:spPr>
            <a:xfrm>
              <a:off x="5201025" y="3926250"/>
              <a:ext cx="53300" cy="30525"/>
            </a:xfrm>
            <a:custGeom>
              <a:rect l="l" t="t" r="r" b="b"/>
              <a:pathLst>
                <a:path w="2132" h="1221" extrusionOk="0">
                  <a:moveTo>
                    <a:pt x="839" y="168"/>
                  </a:moveTo>
                  <a:cubicBezTo>
                    <a:pt x="893" y="168"/>
                    <a:pt x="947" y="185"/>
                    <a:pt x="995" y="217"/>
                  </a:cubicBezTo>
                  <a:lnTo>
                    <a:pt x="1104" y="271"/>
                  </a:lnTo>
                  <a:cubicBezTo>
                    <a:pt x="1212" y="336"/>
                    <a:pt x="1212" y="401"/>
                    <a:pt x="1104" y="466"/>
                  </a:cubicBezTo>
                  <a:lnTo>
                    <a:pt x="822" y="628"/>
                  </a:lnTo>
                  <a:cubicBezTo>
                    <a:pt x="817" y="634"/>
                    <a:pt x="806" y="636"/>
                    <a:pt x="795" y="636"/>
                  </a:cubicBezTo>
                  <a:cubicBezTo>
                    <a:pt x="784" y="636"/>
                    <a:pt x="774" y="634"/>
                    <a:pt x="768" y="628"/>
                  </a:cubicBezTo>
                  <a:lnTo>
                    <a:pt x="390" y="412"/>
                  </a:lnTo>
                  <a:cubicBezTo>
                    <a:pt x="379" y="401"/>
                    <a:pt x="379" y="390"/>
                    <a:pt x="390" y="379"/>
                  </a:cubicBezTo>
                  <a:lnTo>
                    <a:pt x="682" y="217"/>
                  </a:lnTo>
                  <a:cubicBezTo>
                    <a:pt x="730" y="185"/>
                    <a:pt x="784" y="168"/>
                    <a:pt x="839" y="168"/>
                  </a:cubicBezTo>
                  <a:close/>
                  <a:moveTo>
                    <a:pt x="1458" y="502"/>
                  </a:moveTo>
                  <a:cubicBezTo>
                    <a:pt x="1512" y="502"/>
                    <a:pt x="1566" y="516"/>
                    <a:pt x="1612" y="542"/>
                  </a:cubicBezTo>
                  <a:lnTo>
                    <a:pt x="1753" y="628"/>
                  </a:lnTo>
                  <a:cubicBezTo>
                    <a:pt x="1861" y="682"/>
                    <a:pt x="1861" y="747"/>
                    <a:pt x="1753" y="812"/>
                  </a:cubicBezTo>
                  <a:lnTo>
                    <a:pt x="1450" y="985"/>
                  </a:lnTo>
                  <a:lnTo>
                    <a:pt x="1461" y="985"/>
                  </a:lnTo>
                  <a:cubicBezTo>
                    <a:pt x="1450" y="996"/>
                    <a:pt x="1436" y="1001"/>
                    <a:pt x="1424" y="1001"/>
                  </a:cubicBezTo>
                  <a:cubicBezTo>
                    <a:pt x="1412" y="1001"/>
                    <a:pt x="1401" y="996"/>
                    <a:pt x="1396" y="985"/>
                  </a:cubicBezTo>
                  <a:lnTo>
                    <a:pt x="985" y="758"/>
                  </a:lnTo>
                  <a:cubicBezTo>
                    <a:pt x="963" y="747"/>
                    <a:pt x="974" y="736"/>
                    <a:pt x="985" y="725"/>
                  </a:cubicBezTo>
                  <a:lnTo>
                    <a:pt x="1287" y="552"/>
                  </a:lnTo>
                  <a:cubicBezTo>
                    <a:pt x="1338" y="518"/>
                    <a:pt x="1398" y="502"/>
                    <a:pt x="1458" y="502"/>
                  </a:cubicBezTo>
                  <a:close/>
                  <a:moveTo>
                    <a:pt x="887" y="1"/>
                  </a:moveTo>
                  <a:cubicBezTo>
                    <a:pt x="768" y="1"/>
                    <a:pt x="649" y="33"/>
                    <a:pt x="541" y="98"/>
                  </a:cubicBezTo>
                  <a:lnTo>
                    <a:pt x="22" y="390"/>
                  </a:lnTo>
                  <a:cubicBezTo>
                    <a:pt x="0" y="412"/>
                    <a:pt x="0" y="423"/>
                    <a:pt x="22" y="433"/>
                  </a:cubicBezTo>
                  <a:lnTo>
                    <a:pt x="1363" y="1212"/>
                  </a:lnTo>
                  <a:cubicBezTo>
                    <a:pt x="1374" y="1218"/>
                    <a:pt x="1385" y="1220"/>
                    <a:pt x="1396" y="1220"/>
                  </a:cubicBezTo>
                  <a:cubicBezTo>
                    <a:pt x="1406" y="1220"/>
                    <a:pt x="1417" y="1218"/>
                    <a:pt x="1428" y="1212"/>
                  </a:cubicBezTo>
                  <a:lnTo>
                    <a:pt x="1969" y="899"/>
                  </a:lnTo>
                  <a:cubicBezTo>
                    <a:pt x="2077" y="834"/>
                    <a:pt x="2131" y="769"/>
                    <a:pt x="2131" y="704"/>
                  </a:cubicBezTo>
                  <a:cubicBezTo>
                    <a:pt x="2131" y="628"/>
                    <a:pt x="2077" y="563"/>
                    <a:pt x="1969" y="509"/>
                  </a:cubicBezTo>
                  <a:lnTo>
                    <a:pt x="1839" y="423"/>
                  </a:lnTo>
                  <a:cubicBezTo>
                    <a:pt x="1761" y="380"/>
                    <a:pt x="1676" y="358"/>
                    <a:pt x="1591" y="358"/>
                  </a:cubicBezTo>
                  <a:cubicBezTo>
                    <a:pt x="1524" y="358"/>
                    <a:pt x="1458" y="372"/>
                    <a:pt x="1396" y="401"/>
                  </a:cubicBezTo>
                  <a:cubicBezTo>
                    <a:pt x="1471" y="304"/>
                    <a:pt x="1461" y="228"/>
                    <a:pt x="1331" y="152"/>
                  </a:cubicBezTo>
                  <a:lnTo>
                    <a:pt x="1223" y="87"/>
                  </a:lnTo>
                  <a:cubicBezTo>
                    <a:pt x="1114" y="33"/>
                    <a:pt x="1006" y="1"/>
                    <a:pt x="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Google Shape;6665;p89"/>
            <p:cNvSpPr/>
            <p:nvPr/>
          </p:nvSpPr>
          <p:spPr>
            <a:xfrm>
              <a:off x="5237800" y="3911525"/>
              <a:ext cx="48975" cy="26125"/>
            </a:xfrm>
            <a:custGeom>
              <a:rect l="l" t="t" r="r" b="b"/>
              <a:pathLst>
                <a:path w="1959" h="1045" extrusionOk="0">
                  <a:moveTo>
                    <a:pt x="850" y="0"/>
                  </a:moveTo>
                  <a:cubicBezTo>
                    <a:pt x="836" y="0"/>
                    <a:pt x="823" y="5"/>
                    <a:pt x="812" y="16"/>
                  </a:cubicBezTo>
                  <a:lnTo>
                    <a:pt x="671" y="92"/>
                  </a:lnTo>
                  <a:cubicBezTo>
                    <a:pt x="650" y="114"/>
                    <a:pt x="650" y="124"/>
                    <a:pt x="671" y="135"/>
                  </a:cubicBezTo>
                  <a:lnTo>
                    <a:pt x="1385" y="546"/>
                  </a:lnTo>
                  <a:cubicBezTo>
                    <a:pt x="1504" y="622"/>
                    <a:pt x="1504" y="687"/>
                    <a:pt x="1385" y="752"/>
                  </a:cubicBezTo>
                  <a:lnTo>
                    <a:pt x="1277" y="817"/>
                  </a:lnTo>
                  <a:cubicBezTo>
                    <a:pt x="1228" y="849"/>
                    <a:pt x="1174" y="866"/>
                    <a:pt x="1120" y="866"/>
                  </a:cubicBezTo>
                  <a:cubicBezTo>
                    <a:pt x="1066" y="866"/>
                    <a:pt x="1012" y="849"/>
                    <a:pt x="963" y="817"/>
                  </a:cubicBezTo>
                  <a:lnTo>
                    <a:pt x="228" y="395"/>
                  </a:lnTo>
                  <a:cubicBezTo>
                    <a:pt x="217" y="384"/>
                    <a:pt x="203" y="379"/>
                    <a:pt x="190" y="379"/>
                  </a:cubicBezTo>
                  <a:cubicBezTo>
                    <a:pt x="176" y="379"/>
                    <a:pt x="163" y="384"/>
                    <a:pt x="152" y="395"/>
                  </a:cubicBezTo>
                  <a:lnTo>
                    <a:pt x="22" y="471"/>
                  </a:lnTo>
                  <a:cubicBezTo>
                    <a:pt x="0" y="481"/>
                    <a:pt x="0" y="503"/>
                    <a:pt x="22" y="514"/>
                  </a:cubicBezTo>
                  <a:lnTo>
                    <a:pt x="758" y="947"/>
                  </a:lnTo>
                  <a:cubicBezTo>
                    <a:pt x="866" y="1001"/>
                    <a:pt x="974" y="1033"/>
                    <a:pt x="1093" y="1044"/>
                  </a:cubicBezTo>
                  <a:cubicBezTo>
                    <a:pt x="1212" y="1044"/>
                    <a:pt x="1331" y="1012"/>
                    <a:pt x="1428" y="947"/>
                  </a:cubicBezTo>
                  <a:lnTo>
                    <a:pt x="1526" y="893"/>
                  </a:lnTo>
                  <a:cubicBezTo>
                    <a:pt x="1634" y="828"/>
                    <a:pt x="1677" y="763"/>
                    <a:pt x="1645" y="698"/>
                  </a:cubicBezTo>
                  <a:lnTo>
                    <a:pt x="1645" y="698"/>
                  </a:lnTo>
                  <a:lnTo>
                    <a:pt x="1721" y="741"/>
                  </a:lnTo>
                  <a:cubicBezTo>
                    <a:pt x="1731" y="747"/>
                    <a:pt x="1745" y="749"/>
                    <a:pt x="1758" y="749"/>
                  </a:cubicBezTo>
                  <a:cubicBezTo>
                    <a:pt x="1772" y="749"/>
                    <a:pt x="1786" y="747"/>
                    <a:pt x="1796" y="741"/>
                  </a:cubicBezTo>
                  <a:lnTo>
                    <a:pt x="1926" y="665"/>
                  </a:lnTo>
                  <a:cubicBezTo>
                    <a:pt x="1959" y="644"/>
                    <a:pt x="1959" y="633"/>
                    <a:pt x="1926" y="622"/>
                  </a:cubicBezTo>
                  <a:lnTo>
                    <a:pt x="888" y="16"/>
                  </a:lnTo>
                  <a:cubicBezTo>
                    <a:pt x="877" y="5"/>
                    <a:pt x="863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Google Shape;6666;p89"/>
            <p:cNvSpPr/>
            <p:nvPr/>
          </p:nvSpPr>
          <p:spPr>
            <a:xfrm>
              <a:off x="5269725" y="3889075"/>
              <a:ext cx="45175" cy="32325"/>
            </a:xfrm>
            <a:custGeom>
              <a:rect l="l" t="t" r="r" b="b"/>
              <a:pathLst>
                <a:path w="1807" h="1293" extrusionOk="0">
                  <a:moveTo>
                    <a:pt x="686" y="522"/>
                  </a:moveTo>
                  <a:cubicBezTo>
                    <a:pt x="749" y="522"/>
                    <a:pt x="811" y="541"/>
                    <a:pt x="866" y="579"/>
                  </a:cubicBezTo>
                  <a:lnTo>
                    <a:pt x="1244" y="795"/>
                  </a:lnTo>
                  <a:cubicBezTo>
                    <a:pt x="1363" y="860"/>
                    <a:pt x="1363" y="936"/>
                    <a:pt x="1244" y="1001"/>
                  </a:cubicBezTo>
                  <a:lnTo>
                    <a:pt x="1125" y="1066"/>
                  </a:lnTo>
                  <a:cubicBezTo>
                    <a:pt x="1076" y="1098"/>
                    <a:pt x="1020" y="1114"/>
                    <a:pt x="963" y="1114"/>
                  </a:cubicBezTo>
                  <a:cubicBezTo>
                    <a:pt x="906" y="1114"/>
                    <a:pt x="849" y="1098"/>
                    <a:pt x="801" y="1066"/>
                  </a:cubicBezTo>
                  <a:lnTo>
                    <a:pt x="390" y="828"/>
                  </a:lnTo>
                  <a:cubicBezTo>
                    <a:pt x="281" y="763"/>
                    <a:pt x="281" y="709"/>
                    <a:pt x="390" y="644"/>
                  </a:cubicBezTo>
                  <a:lnTo>
                    <a:pt x="498" y="579"/>
                  </a:lnTo>
                  <a:cubicBezTo>
                    <a:pt x="557" y="541"/>
                    <a:pt x="622" y="522"/>
                    <a:pt x="686" y="522"/>
                  </a:cubicBezTo>
                  <a:close/>
                  <a:moveTo>
                    <a:pt x="280" y="0"/>
                  </a:moveTo>
                  <a:cubicBezTo>
                    <a:pt x="268" y="0"/>
                    <a:pt x="254" y="5"/>
                    <a:pt x="238" y="16"/>
                  </a:cubicBezTo>
                  <a:lnTo>
                    <a:pt x="108" y="92"/>
                  </a:lnTo>
                  <a:cubicBezTo>
                    <a:pt x="87" y="103"/>
                    <a:pt x="87" y="124"/>
                    <a:pt x="108" y="135"/>
                  </a:cubicBezTo>
                  <a:cubicBezTo>
                    <a:pt x="108" y="135"/>
                    <a:pt x="606" y="427"/>
                    <a:pt x="606" y="427"/>
                  </a:cubicBezTo>
                  <a:cubicBezTo>
                    <a:pt x="576" y="422"/>
                    <a:pt x="546" y="419"/>
                    <a:pt x="517" y="419"/>
                  </a:cubicBezTo>
                  <a:cubicBezTo>
                    <a:pt x="429" y="419"/>
                    <a:pt x="344" y="444"/>
                    <a:pt x="270" y="492"/>
                  </a:cubicBezTo>
                  <a:lnTo>
                    <a:pt x="151" y="557"/>
                  </a:lnTo>
                  <a:cubicBezTo>
                    <a:pt x="43" y="611"/>
                    <a:pt x="0" y="676"/>
                    <a:pt x="0" y="752"/>
                  </a:cubicBezTo>
                  <a:cubicBezTo>
                    <a:pt x="0" y="817"/>
                    <a:pt x="54" y="882"/>
                    <a:pt x="173" y="936"/>
                  </a:cubicBezTo>
                  <a:lnTo>
                    <a:pt x="606" y="1196"/>
                  </a:lnTo>
                  <a:cubicBezTo>
                    <a:pt x="703" y="1250"/>
                    <a:pt x="822" y="1282"/>
                    <a:pt x="941" y="1293"/>
                  </a:cubicBezTo>
                  <a:cubicBezTo>
                    <a:pt x="1060" y="1293"/>
                    <a:pt x="1168" y="1260"/>
                    <a:pt x="1277" y="1206"/>
                  </a:cubicBezTo>
                  <a:lnTo>
                    <a:pt x="1385" y="1141"/>
                  </a:lnTo>
                  <a:cubicBezTo>
                    <a:pt x="1493" y="1077"/>
                    <a:pt x="1525" y="1012"/>
                    <a:pt x="1493" y="936"/>
                  </a:cubicBezTo>
                  <a:lnTo>
                    <a:pt x="1493" y="936"/>
                  </a:lnTo>
                  <a:lnTo>
                    <a:pt x="1569" y="979"/>
                  </a:lnTo>
                  <a:cubicBezTo>
                    <a:pt x="1580" y="990"/>
                    <a:pt x="1593" y="995"/>
                    <a:pt x="1607" y="995"/>
                  </a:cubicBezTo>
                  <a:cubicBezTo>
                    <a:pt x="1620" y="995"/>
                    <a:pt x="1634" y="990"/>
                    <a:pt x="1644" y="979"/>
                  </a:cubicBezTo>
                  <a:lnTo>
                    <a:pt x="1785" y="903"/>
                  </a:lnTo>
                  <a:cubicBezTo>
                    <a:pt x="1807" y="893"/>
                    <a:pt x="1807" y="871"/>
                    <a:pt x="1785" y="860"/>
                  </a:cubicBezTo>
                  <a:lnTo>
                    <a:pt x="314" y="16"/>
                  </a:lnTo>
                  <a:cubicBezTo>
                    <a:pt x="303" y="5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Google Shape;6667;p89"/>
            <p:cNvSpPr/>
            <p:nvPr/>
          </p:nvSpPr>
          <p:spPr>
            <a:xfrm>
              <a:off x="5298375" y="3879000"/>
              <a:ext cx="49250" cy="32000"/>
            </a:xfrm>
            <a:custGeom>
              <a:rect l="l" t="t" r="r" b="b"/>
              <a:pathLst>
                <a:path w="1969" h="1280" extrusionOk="0">
                  <a:moveTo>
                    <a:pt x="668" y="227"/>
                  </a:moveTo>
                  <a:cubicBezTo>
                    <a:pt x="674" y="227"/>
                    <a:pt x="682" y="230"/>
                    <a:pt x="693" y="235"/>
                  </a:cubicBezTo>
                  <a:lnTo>
                    <a:pt x="1169" y="506"/>
                  </a:lnTo>
                  <a:cubicBezTo>
                    <a:pt x="1288" y="582"/>
                    <a:pt x="1288" y="646"/>
                    <a:pt x="1169" y="711"/>
                  </a:cubicBezTo>
                  <a:lnTo>
                    <a:pt x="1061" y="776"/>
                  </a:lnTo>
                  <a:cubicBezTo>
                    <a:pt x="1012" y="809"/>
                    <a:pt x="958" y="825"/>
                    <a:pt x="904" y="825"/>
                  </a:cubicBezTo>
                  <a:cubicBezTo>
                    <a:pt x="850" y="825"/>
                    <a:pt x="796" y="809"/>
                    <a:pt x="747" y="776"/>
                  </a:cubicBezTo>
                  <a:lnTo>
                    <a:pt x="379" y="571"/>
                  </a:lnTo>
                  <a:cubicBezTo>
                    <a:pt x="282" y="506"/>
                    <a:pt x="282" y="441"/>
                    <a:pt x="379" y="387"/>
                  </a:cubicBezTo>
                  <a:lnTo>
                    <a:pt x="650" y="235"/>
                  </a:lnTo>
                  <a:cubicBezTo>
                    <a:pt x="655" y="230"/>
                    <a:pt x="661" y="227"/>
                    <a:pt x="668" y="227"/>
                  </a:cubicBezTo>
                  <a:close/>
                  <a:moveTo>
                    <a:pt x="688" y="0"/>
                  </a:moveTo>
                  <a:cubicBezTo>
                    <a:pt x="674" y="0"/>
                    <a:pt x="661" y="3"/>
                    <a:pt x="650" y="8"/>
                  </a:cubicBezTo>
                  <a:lnTo>
                    <a:pt x="163" y="289"/>
                  </a:lnTo>
                  <a:cubicBezTo>
                    <a:pt x="55" y="354"/>
                    <a:pt x="1" y="419"/>
                    <a:pt x="1" y="495"/>
                  </a:cubicBezTo>
                  <a:cubicBezTo>
                    <a:pt x="1" y="560"/>
                    <a:pt x="55" y="625"/>
                    <a:pt x="163" y="690"/>
                  </a:cubicBezTo>
                  <a:lnTo>
                    <a:pt x="542" y="906"/>
                  </a:lnTo>
                  <a:cubicBezTo>
                    <a:pt x="650" y="971"/>
                    <a:pt x="758" y="1003"/>
                    <a:pt x="877" y="1003"/>
                  </a:cubicBezTo>
                  <a:cubicBezTo>
                    <a:pt x="996" y="1003"/>
                    <a:pt x="1104" y="971"/>
                    <a:pt x="1213" y="917"/>
                  </a:cubicBezTo>
                  <a:lnTo>
                    <a:pt x="1310" y="863"/>
                  </a:lnTo>
                  <a:cubicBezTo>
                    <a:pt x="1418" y="798"/>
                    <a:pt x="1451" y="733"/>
                    <a:pt x="1429" y="657"/>
                  </a:cubicBezTo>
                  <a:lnTo>
                    <a:pt x="1429" y="657"/>
                  </a:lnTo>
                  <a:lnTo>
                    <a:pt x="1591" y="755"/>
                  </a:lnTo>
                  <a:cubicBezTo>
                    <a:pt x="1699" y="820"/>
                    <a:pt x="1699" y="874"/>
                    <a:pt x="1591" y="939"/>
                  </a:cubicBezTo>
                  <a:lnTo>
                    <a:pt x="1213" y="1155"/>
                  </a:lnTo>
                  <a:cubicBezTo>
                    <a:pt x="1191" y="1177"/>
                    <a:pt x="1191" y="1187"/>
                    <a:pt x="1213" y="1198"/>
                  </a:cubicBezTo>
                  <a:lnTo>
                    <a:pt x="1321" y="1263"/>
                  </a:lnTo>
                  <a:cubicBezTo>
                    <a:pt x="1332" y="1274"/>
                    <a:pt x="1345" y="1279"/>
                    <a:pt x="1359" y="1279"/>
                  </a:cubicBezTo>
                  <a:cubicBezTo>
                    <a:pt x="1372" y="1279"/>
                    <a:pt x="1386" y="1274"/>
                    <a:pt x="1396" y="1263"/>
                  </a:cubicBezTo>
                  <a:lnTo>
                    <a:pt x="1808" y="1025"/>
                  </a:lnTo>
                  <a:cubicBezTo>
                    <a:pt x="1905" y="971"/>
                    <a:pt x="1970" y="906"/>
                    <a:pt x="1970" y="830"/>
                  </a:cubicBezTo>
                  <a:cubicBezTo>
                    <a:pt x="1970" y="765"/>
                    <a:pt x="1916" y="701"/>
                    <a:pt x="1808" y="636"/>
                  </a:cubicBezTo>
                  <a:lnTo>
                    <a:pt x="726" y="8"/>
                  </a:lnTo>
                  <a:cubicBezTo>
                    <a:pt x="715" y="3"/>
                    <a:pt x="701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Google Shape;6668;p89"/>
            <p:cNvSpPr/>
            <p:nvPr/>
          </p:nvSpPr>
          <p:spPr>
            <a:xfrm>
              <a:off x="5326250" y="3865125"/>
              <a:ext cx="44650" cy="23275"/>
            </a:xfrm>
            <a:custGeom>
              <a:rect l="l" t="t" r="r" b="b"/>
              <a:pathLst>
                <a:path w="1786" h="931" extrusionOk="0">
                  <a:moveTo>
                    <a:pt x="671" y="174"/>
                  </a:moveTo>
                  <a:cubicBezTo>
                    <a:pt x="725" y="174"/>
                    <a:pt x="779" y="184"/>
                    <a:pt x="822" y="217"/>
                  </a:cubicBezTo>
                  <a:lnTo>
                    <a:pt x="963" y="304"/>
                  </a:lnTo>
                  <a:cubicBezTo>
                    <a:pt x="974" y="314"/>
                    <a:pt x="974" y="314"/>
                    <a:pt x="963" y="325"/>
                  </a:cubicBezTo>
                  <a:lnTo>
                    <a:pt x="574" y="552"/>
                  </a:lnTo>
                  <a:cubicBezTo>
                    <a:pt x="563" y="558"/>
                    <a:pt x="555" y="560"/>
                    <a:pt x="548" y="560"/>
                  </a:cubicBezTo>
                  <a:cubicBezTo>
                    <a:pt x="541" y="560"/>
                    <a:pt x="536" y="558"/>
                    <a:pt x="530" y="552"/>
                  </a:cubicBezTo>
                  <a:lnTo>
                    <a:pt x="390" y="477"/>
                  </a:lnTo>
                  <a:cubicBezTo>
                    <a:pt x="336" y="444"/>
                    <a:pt x="303" y="412"/>
                    <a:pt x="303" y="379"/>
                  </a:cubicBezTo>
                  <a:cubicBezTo>
                    <a:pt x="303" y="347"/>
                    <a:pt x="336" y="314"/>
                    <a:pt x="390" y="282"/>
                  </a:cubicBezTo>
                  <a:lnTo>
                    <a:pt x="509" y="217"/>
                  </a:lnTo>
                  <a:cubicBezTo>
                    <a:pt x="552" y="184"/>
                    <a:pt x="606" y="174"/>
                    <a:pt x="671" y="174"/>
                  </a:cubicBezTo>
                  <a:close/>
                  <a:moveTo>
                    <a:pt x="682" y="1"/>
                  </a:moveTo>
                  <a:cubicBezTo>
                    <a:pt x="563" y="1"/>
                    <a:pt x="444" y="33"/>
                    <a:pt x="346" y="87"/>
                  </a:cubicBezTo>
                  <a:lnTo>
                    <a:pt x="162" y="195"/>
                  </a:lnTo>
                  <a:cubicBezTo>
                    <a:pt x="54" y="260"/>
                    <a:pt x="0" y="336"/>
                    <a:pt x="0" y="390"/>
                  </a:cubicBezTo>
                  <a:cubicBezTo>
                    <a:pt x="0" y="455"/>
                    <a:pt x="54" y="520"/>
                    <a:pt x="162" y="585"/>
                  </a:cubicBezTo>
                  <a:lnTo>
                    <a:pt x="606" y="844"/>
                  </a:lnTo>
                  <a:cubicBezTo>
                    <a:pt x="703" y="899"/>
                    <a:pt x="822" y="931"/>
                    <a:pt x="941" y="931"/>
                  </a:cubicBezTo>
                  <a:cubicBezTo>
                    <a:pt x="1060" y="931"/>
                    <a:pt x="1179" y="899"/>
                    <a:pt x="1288" y="844"/>
                  </a:cubicBezTo>
                  <a:lnTo>
                    <a:pt x="1753" y="574"/>
                  </a:lnTo>
                  <a:cubicBezTo>
                    <a:pt x="1785" y="563"/>
                    <a:pt x="1785" y="542"/>
                    <a:pt x="1764" y="520"/>
                  </a:cubicBezTo>
                  <a:lnTo>
                    <a:pt x="1655" y="466"/>
                  </a:lnTo>
                  <a:cubicBezTo>
                    <a:pt x="1645" y="455"/>
                    <a:pt x="1631" y="450"/>
                    <a:pt x="1616" y="450"/>
                  </a:cubicBezTo>
                  <a:cubicBezTo>
                    <a:pt x="1601" y="450"/>
                    <a:pt x="1585" y="455"/>
                    <a:pt x="1569" y="466"/>
                  </a:cubicBezTo>
                  <a:lnTo>
                    <a:pt x="1136" y="715"/>
                  </a:lnTo>
                  <a:cubicBezTo>
                    <a:pt x="1087" y="747"/>
                    <a:pt x="1031" y="763"/>
                    <a:pt x="974" y="763"/>
                  </a:cubicBezTo>
                  <a:cubicBezTo>
                    <a:pt x="917" y="763"/>
                    <a:pt x="860" y="747"/>
                    <a:pt x="812" y="715"/>
                  </a:cubicBezTo>
                  <a:lnTo>
                    <a:pt x="714" y="661"/>
                  </a:lnTo>
                  <a:cubicBezTo>
                    <a:pt x="703" y="650"/>
                    <a:pt x="703" y="650"/>
                    <a:pt x="714" y="639"/>
                  </a:cubicBezTo>
                  <a:lnTo>
                    <a:pt x="1309" y="293"/>
                  </a:lnTo>
                  <a:cubicBezTo>
                    <a:pt x="1331" y="282"/>
                    <a:pt x="1331" y="260"/>
                    <a:pt x="1309" y="249"/>
                  </a:cubicBezTo>
                  <a:lnTo>
                    <a:pt x="1028" y="87"/>
                  </a:lnTo>
                  <a:cubicBezTo>
                    <a:pt x="920" y="33"/>
                    <a:pt x="801" y="1"/>
                    <a:pt x="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Google Shape;6669;p89"/>
            <p:cNvSpPr/>
            <p:nvPr/>
          </p:nvSpPr>
          <p:spPr>
            <a:xfrm>
              <a:off x="5344625" y="3851750"/>
              <a:ext cx="46550" cy="20425"/>
            </a:xfrm>
            <a:custGeom>
              <a:rect l="l" t="t" r="r" b="b"/>
              <a:pathLst>
                <a:path w="1862" h="817" extrusionOk="0">
                  <a:moveTo>
                    <a:pt x="724" y="0"/>
                  </a:moveTo>
                  <a:cubicBezTo>
                    <a:pt x="712" y="0"/>
                    <a:pt x="699" y="5"/>
                    <a:pt x="682" y="16"/>
                  </a:cubicBezTo>
                  <a:lnTo>
                    <a:pt x="488" y="124"/>
                  </a:lnTo>
                  <a:cubicBezTo>
                    <a:pt x="477" y="130"/>
                    <a:pt x="469" y="133"/>
                    <a:pt x="461" y="133"/>
                  </a:cubicBezTo>
                  <a:cubicBezTo>
                    <a:pt x="453" y="133"/>
                    <a:pt x="444" y="130"/>
                    <a:pt x="434" y="124"/>
                  </a:cubicBezTo>
                  <a:lnTo>
                    <a:pt x="239" y="16"/>
                  </a:lnTo>
                  <a:cubicBezTo>
                    <a:pt x="228" y="11"/>
                    <a:pt x="215" y="8"/>
                    <a:pt x="201" y="8"/>
                  </a:cubicBezTo>
                  <a:cubicBezTo>
                    <a:pt x="187" y="8"/>
                    <a:pt x="174" y="11"/>
                    <a:pt x="163" y="16"/>
                  </a:cubicBezTo>
                  <a:lnTo>
                    <a:pt x="33" y="92"/>
                  </a:lnTo>
                  <a:cubicBezTo>
                    <a:pt x="1" y="114"/>
                    <a:pt x="1" y="124"/>
                    <a:pt x="33" y="135"/>
                  </a:cubicBezTo>
                  <a:lnTo>
                    <a:pt x="228" y="254"/>
                  </a:lnTo>
                  <a:cubicBezTo>
                    <a:pt x="239" y="265"/>
                    <a:pt x="239" y="265"/>
                    <a:pt x="228" y="276"/>
                  </a:cubicBezTo>
                  <a:lnTo>
                    <a:pt x="120" y="341"/>
                  </a:lnTo>
                  <a:cubicBezTo>
                    <a:pt x="98" y="352"/>
                    <a:pt x="98" y="362"/>
                    <a:pt x="120" y="384"/>
                  </a:cubicBezTo>
                  <a:lnTo>
                    <a:pt x="239" y="449"/>
                  </a:lnTo>
                  <a:cubicBezTo>
                    <a:pt x="250" y="449"/>
                    <a:pt x="260" y="460"/>
                    <a:pt x="271" y="460"/>
                  </a:cubicBezTo>
                  <a:cubicBezTo>
                    <a:pt x="282" y="460"/>
                    <a:pt x="293" y="449"/>
                    <a:pt x="304" y="449"/>
                  </a:cubicBezTo>
                  <a:lnTo>
                    <a:pt x="412" y="384"/>
                  </a:lnTo>
                  <a:cubicBezTo>
                    <a:pt x="416" y="380"/>
                    <a:pt x="423" y="377"/>
                    <a:pt x="430" y="377"/>
                  </a:cubicBezTo>
                  <a:cubicBezTo>
                    <a:pt x="441" y="377"/>
                    <a:pt x="453" y="382"/>
                    <a:pt x="466" y="395"/>
                  </a:cubicBezTo>
                  <a:lnTo>
                    <a:pt x="1039" y="719"/>
                  </a:lnTo>
                  <a:cubicBezTo>
                    <a:pt x="1137" y="784"/>
                    <a:pt x="1256" y="817"/>
                    <a:pt x="1375" y="817"/>
                  </a:cubicBezTo>
                  <a:cubicBezTo>
                    <a:pt x="1494" y="806"/>
                    <a:pt x="1613" y="774"/>
                    <a:pt x="1721" y="719"/>
                  </a:cubicBezTo>
                  <a:lnTo>
                    <a:pt x="1840" y="644"/>
                  </a:lnTo>
                  <a:cubicBezTo>
                    <a:pt x="1862" y="633"/>
                    <a:pt x="1862" y="622"/>
                    <a:pt x="1840" y="600"/>
                  </a:cubicBezTo>
                  <a:lnTo>
                    <a:pt x="1721" y="536"/>
                  </a:lnTo>
                  <a:cubicBezTo>
                    <a:pt x="1710" y="530"/>
                    <a:pt x="1697" y="527"/>
                    <a:pt x="1683" y="527"/>
                  </a:cubicBezTo>
                  <a:cubicBezTo>
                    <a:pt x="1670" y="527"/>
                    <a:pt x="1656" y="530"/>
                    <a:pt x="1645" y="536"/>
                  </a:cubicBezTo>
                  <a:lnTo>
                    <a:pt x="1559" y="590"/>
                  </a:lnTo>
                  <a:cubicBezTo>
                    <a:pt x="1510" y="622"/>
                    <a:pt x="1453" y="638"/>
                    <a:pt x="1396" y="638"/>
                  </a:cubicBezTo>
                  <a:cubicBezTo>
                    <a:pt x="1340" y="638"/>
                    <a:pt x="1283" y="622"/>
                    <a:pt x="1234" y="590"/>
                  </a:cubicBezTo>
                  <a:lnTo>
                    <a:pt x="672" y="265"/>
                  </a:lnTo>
                  <a:cubicBezTo>
                    <a:pt x="650" y="254"/>
                    <a:pt x="661" y="243"/>
                    <a:pt x="672" y="243"/>
                  </a:cubicBezTo>
                  <a:lnTo>
                    <a:pt x="877" y="124"/>
                  </a:lnTo>
                  <a:cubicBezTo>
                    <a:pt x="899" y="103"/>
                    <a:pt x="899" y="92"/>
                    <a:pt x="877" y="81"/>
                  </a:cubicBezTo>
                  <a:lnTo>
                    <a:pt x="758" y="16"/>
                  </a:lnTo>
                  <a:cubicBezTo>
                    <a:pt x="747" y="5"/>
                    <a:pt x="737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Google Shape;6670;p89"/>
            <p:cNvSpPr/>
            <p:nvPr/>
          </p:nvSpPr>
          <p:spPr>
            <a:xfrm>
              <a:off x="5375200" y="3825650"/>
              <a:ext cx="40600" cy="30500"/>
            </a:xfrm>
            <a:custGeom>
              <a:rect l="l" t="t" r="r" b="b"/>
              <a:pathLst>
                <a:path w="1624" h="1220" extrusionOk="0">
                  <a:moveTo>
                    <a:pt x="860" y="179"/>
                  </a:moveTo>
                  <a:cubicBezTo>
                    <a:pt x="915" y="179"/>
                    <a:pt x="969" y="195"/>
                    <a:pt x="1017" y="227"/>
                  </a:cubicBezTo>
                  <a:lnTo>
                    <a:pt x="1234" y="346"/>
                  </a:lnTo>
                  <a:cubicBezTo>
                    <a:pt x="1342" y="400"/>
                    <a:pt x="1342" y="465"/>
                    <a:pt x="1234" y="530"/>
                  </a:cubicBezTo>
                  <a:lnTo>
                    <a:pt x="942" y="692"/>
                  </a:lnTo>
                  <a:cubicBezTo>
                    <a:pt x="931" y="703"/>
                    <a:pt x="920" y="703"/>
                    <a:pt x="898" y="703"/>
                  </a:cubicBezTo>
                  <a:lnTo>
                    <a:pt x="411" y="422"/>
                  </a:lnTo>
                  <a:cubicBezTo>
                    <a:pt x="401" y="411"/>
                    <a:pt x="401" y="400"/>
                    <a:pt x="411" y="390"/>
                  </a:cubicBezTo>
                  <a:lnTo>
                    <a:pt x="704" y="227"/>
                  </a:lnTo>
                  <a:cubicBezTo>
                    <a:pt x="752" y="195"/>
                    <a:pt x="806" y="179"/>
                    <a:pt x="860" y="179"/>
                  </a:cubicBezTo>
                  <a:close/>
                  <a:moveTo>
                    <a:pt x="887" y="0"/>
                  </a:moveTo>
                  <a:cubicBezTo>
                    <a:pt x="768" y="0"/>
                    <a:pt x="649" y="32"/>
                    <a:pt x="552" y="97"/>
                  </a:cubicBezTo>
                  <a:lnTo>
                    <a:pt x="33" y="390"/>
                  </a:lnTo>
                  <a:cubicBezTo>
                    <a:pt x="0" y="411"/>
                    <a:pt x="0" y="422"/>
                    <a:pt x="33" y="433"/>
                  </a:cubicBezTo>
                  <a:lnTo>
                    <a:pt x="1364" y="1212"/>
                  </a:lnTo>
                  <a:cubicBezTo>
                    <a:pt x="1374" y="1217"/>
                    <a:pt x="1388" y="1220"/>
                    <a:pt x="1401" y="1220"/>
                  </a:cubicBezTo>
                  <a:cubicBezTo>
                    <a:pt x="1415" y="1220"/>
                    <a:pt x="1428" y="1217"/>
                    <a:pt x="1439" y="1212"/>
                  </a:cubicBezTo>
                  <a:lnTo>
                    <a:pt x="1569" y="1125"/>
                  </a:lnTo>
                  <a:cubicBezTo>
                    <a:pt x="1602" y="1114"/>
                    <a:pt x="1602" y="1104"/>
                    <a:pt x="1580" y="1093"/>
                  </a:cubicBezTo>
                  <a:lnTo>
                    <a:pt x="1136" y="833"/>
                  </a:lnTo>
                  <a:cubicBezTo>
                    <a:pt x="1115" y="822"/>
                    <a:pt x="1115" y="811"/>
                    <a:pt x="1136" y="801"/>
                  </a:cubicBezTo>
                  <a:lnTo>
                    <a:pt x="1461" y="617"/>
                  </a:lnTo>
                  <a:cubicBezTo>
                    <a:pt x="1569" y="563"/>
                    <a:pt x="1623" y="498"/>
                    <a:pt x="1623" y="422"/>
                  </a:cubicBezTo>
                  <a:cubicBezTo>
                    <a:pt x="1623" y="357"/>
                    <a:pt x="1569" y="292"/>
                    <a:pt x="1461" y="227"/>
                  </a:cubicBezTo>
                  <a:lnTo>
                    <a:pt x="1234" y="97"/>
                  </a:lnTo>
                  <a:cubicBezTo>
                    <a:pt x="1126" y="32"/>
                    <a:pt x="1007" y="0"/>
                    <a:pt x="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Google Shape;6671;p89"/>
            <p:cNvSpPr/>
            <p:nvPr/>
          </p:nvSpPr>
          <p:spPr>
            <a:xfrm>
              <a:off x="5400625" y="3814875"/>
              <a:ext cx="43025" cy="24725"/>
            </a:xfrm>
            <a:custGeom>
              <a:rect l="l" t="t" r="r" b="b"/>
              <a:pathLst>
                <a:path w="1721" h="989" extrusionOk="0">
                  <a:moveTo>
                    <a:pt x="200" y="1"/>
                  </a:moveTo>
                  <a:cubicBezTo>
                    <a:pt x="187" y="1"/>
                    <a:pt x="173" y="4"/>
                    <a:pt x="163" y="9"/>
                  </a:cubicBezTo>
                  <a:lnTo>
                    <a:pt x="33" y="85"/>
                  </a:lnTo>
                  <a:cubicBezTo>
                    <a:pt x="0" y="106"/>
                    <a:pt x="0" y="117"/>
                    <a:pt x="33" y="128"/>
                  </a:cubicBezTo>
                  <a:lnTo>
                    <a:pt x="1493" y="972"/>
                  </a:lnTo>
                  <a:cubicBezTo>
                    <a:pt x="1504" y="983"/>
                    <a:pt x="1518" y="988"/>
                    <a:pt x="1531" y="988"/>
                  </a:cubicBezTo>
                  <a:cubicBezTo>
                    <a:pt x="1545" y="988"/>
                    <a:pt x="1558" y="983"/>
                    <a:pt x="1569" y="972"/>
                  </a:cubicBezTo>
                  <a:lnTo>
                    <a:pt x="1699" y="896"/>
                  </a:lnTo>
                  <a:cubicBezTo>
                    <a:pt x="1721" y="885"/>
                    <a:pt x="1721" y="864"/>
                    <a:pt x="1699" y="853"/>
                  </a:cubicBezTo>
                  <a:lnTo>
                    <a:pt x="238" y="9"/>
                  </a:lnTo>
                  <a:cubicBezTo>
                    <a:pt x="228" y="4"/>
                    <a:pt x="214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Google Shape;6672;p89"/>
            <p:cNvSpPr/>
            <p:nvPr/>
          </p:nvSpPr>
          <p:spPr>
            <a:xfrm>
              <a:off x="5427125" y="3804600"/>
              <a:ext cx="44925" cy="25650"/>
            </a:xfrm>
            <a:custGeom>
              <a:rect l="l" t="t" r="r" b="b"/>
              <a:pathLst>
                <a:path w="1796" h="1026" extrusionOk="0">
                  <a:moveTo>
                    <a:pt x="671" y="228"/>
                  </a:moveTo>
                  <a:cubicBezTo>
                    <a:pt x="679" y="228"/>
                    <a:pt x="688" y="231"/>
                    <a:pt x="693" y="236"/>
                  </a:cubicBezTo>
                  <a:lnTo>
                    <a:pt x="1234" y="539"/>
                  </a:lnTo>
                  <a:lnTo>
                    <a:pt x="1223" y="539"/>
                  </a:lnTo>
                  <a:cubicBezTo>
                    <a:pt x="1353" y="615"/>
                    <a:pt x="1353" y="680"/>
                    <a:pt x="1234" y="745"/>
                  </a:cubicBezTo>
                  <a:lnTo>
                    <a:pt x="1126" y="810"/>
                  </a:lnTo>
                  <a:cubicBezTo>
                    <a:pt x="1077" y="842"/>
                    <a:pt x="1023" y="858"/>
                    <a:pt x="969" y="858"/>
                  </a:cubicBezTo>
                  <a:cubicBezTo>
                    <a:pt x="915" y="858"/>
                    <a:pt x="861" y="842"/>
                    <a:pt x="812" y="810"/>
                  </a:cubicBezTo>
                  <a:lnTo>
                    <a:pt x="390" y="572"/>
                  </a:lnTo>
                  <a:cubicBezTo>
                    <a:pt x="282" y="507"/>
                    <a:pt x="282" y="442"/>
                    <a:pt x="390" y="377"/>
                  </a:cubicBezTo>
                  <a:lnTo>
                    <a:pt x="650" y="236"/>
                  </a:lnTo>
                  <a:cubicBezTo>
                    <a:pt x="655" y="231"/>
                    <a:pt x="663" y="228"/>
                    <a:pt x="671" y="228"/>
                  </a:cubicBezTo>
                  <a:close/>
                  <a:moveTo>
                    <a:pt x="698" y="1"/>
                  </a:moveTo>
                  <a:cubicBezTo>
                    <a:pt x="685" y="1"/>
                    <a:pt x="671" y="4"/>
                    <a:pt x="661" y="9"/>
                  </a:cubicBezTo>
                  <a:lnTo>
                    <a:pt x="163" y="290"/>
                  </a:lnTo>
                  <a:cubicBezTo>
                    <a:pt x="55" y="355"/>
                    <a:pt x="1" y="431"/>
                    <a:pt x="1" y="485"/>
                  </a:cubicBezTo>
                  <a:cubicBezTo>
                    <a:pt x="1" y="550"/>
                    <a:pt x="55" y="626"/>
                    <a:pt x="163" y="691"/>
                  </a:cubicBezTo>
                  <a:lnTo>
                    <a:pt x="606" y="939"/>
                  </a:lnTo>
                  <a:cubicBezTo>
                    <a:pt x="704" y="993"/>
                    <a:pt x="823" y="1026"/>
                    <a:pt x="942" y="1026"/>
                  </a:cubicBezTo>
                  <a:cubicBezTo>
                    <a:pt x="1061" y="1026"/>
                    <a:pt x="1180" y="1004"/>
                    <a:pt x="1277" y="939"/>
                  </a:cubicBezTo>
                  <a:lnTo>
                    <a:pt x="1364" y="885"/>
                  </a:lnTo>
                  <a:cubicBezTo>
                    <a:pt x="1483" y="831"/>
                    <a:pt x="1515" y="755"/>
                    <a:pt x="1494" y="691"/>
                  </a:cubicBezTo>
                  <a:lnTo>
                    <a:pt x="1494" y="691"/>
                  </a:lnTo>
                  <a:lnTo>
                    <a:pt x="1569" y="734"/>
                  </a:lnTo>
                  <a:cubicBezTo>
                    <a:pt x="1580" y="739"/>
                    <a:pt x="1594" y="742"/>
                    <a:pt x="1607" y="742"/>
                  </a:cubicBezTo>
                  <a:cubicBezTo>
                    <a:pt x="1621" y="742"/>
                    <a:pt x="1634" y="739"/>
                    <a:pt x="1645" y="734"/>
                  </a:cubicBezTo>
                  <a:lnTo>
                    <a:pt x="1775" y="658"/>
                  </a:lnTo>
                  <a:cubicBezTo>
                    <a:pt x="1796" y="636"/>
                    <a:pt x="1796" y="626"/>
                    <a:pt x="1775" y="615"/>
                  </a:cubicBezTo>
                  <a:lnTo>
                    <a:pt x="736" y="9"/>
                  </a:lnTo>
                  <a:cubicBezTo>
                    <a:pt x="725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Google Shape;6673;p89"/>
            <p:cNvSpPr/>
            <p:nvPr/>
          </p:nvSpPr>
          <p:spPr>
            <a:xfrm>
              <a:off x="5451750" y="3790200"/>
              <a:ext cx="48975" cy="25925"/>
            </a:xfrm>
            <a:custGeom>
              <a:rect l="l" t="t" r="r" b="b"/>
              <a:pathLst>
                <a:path w="1959" h="1037" extrusionOk="0">
                  <a:moveTo>
                    <a:pt x="855" y="1"/>
                  </a:moveTo>
                  <a:cubicBezTo>
                    <a:pt x="736" y="1"/>
                    <a:pt x="628" y="33"/>
                    <a:pt x="519" y="98"/>
                  </a:cubicBezTo>
                  <a:lnTo>
                    <a:pt x="422" y="152"/>
                  </a:lnTo>
                  <a:cubicBezTo>
                    <a:pt x="314" y="217"/>
                    <a:pt x="281" y="282"/>
                    <a:pt x="314" y="347"/>
                  </a:cubicBezTo>
                  <a:lnTo>
                    <a:pt x="238" y="304"/>
                  </a:lnTo>
                  <a:cubicBezTo>
                    <a:pt x="227" y="298"/>
                    <a:pt x="214" y="296"/>
                    <a:pt x="200" y="296"/>
                  </a:cubicBezTo>
                  <a:cubicBezTo>
                    <a:pt x="187" y="296"/>
                    <a:pt x="173" y="298"/>
                    <a:pt x="162" y="304"/>
                  </a:cubicBezTo>
                  <a:lnTo>
                    <a:pt x="22" y="379"/>
                  </a:lnTo>
                  <a:cubicBezTo>
                    <a:pt x="0" y="401"/>
                    <a:pt x="0" y="412"/>
                    <a:pt x="22" y="423"/>
                  </a:cubicBezTo>
                  <a:lnTo>
                    <a:pt x="1071" y="1029"/>
                  </a:lnTo>
                  <a:cubicBezTo>
                    <a:pt x="1082" y="1034"/>
                    <a:pt x="1093" y="1037"/>
                    <a:pt x="1104" y="1037"/>
                  </a:cubicBezTo>
                  <a:cubicBezTo>
                    <a:pt x="1114" y="1037"/>
                    <a:pt x="1125" y="1034"/>
                    <a:pt x="1136" y="1029"/>
                  </a:cubicBezTo>
                  <a:lnTo>
                    <a:pt x="1277" y="953"/>
                  </a:lnTo>
                  <a:cubicBezTo>
                    <a:pt x="1298" y="931"/>
                    <a:pt x="1298" y="920"/>
                    <a:pt x="1277" y="910"/>
                  </a:cubicBezTo>
                  <a:lnTo>
                    <a:pt x="573" y="498"/>
                  </a:lnTo>
                  <a:cubicBezTo>
                    <a:pt x="454" y="423"/>
                    <a:pt x="444" y="358"/>
                    <a:pt x="573" y="293"/>
                  </a:cubicBezTo>
                  <a:lnTo>
                    <a:pt x="671" y="228"/>
                  </a:lnTo>
                  <a:cubicBezTo>
                    <a:pt x="720" y="195"/>
                    <a:pt x="776" y="179"/>
                    <a:pt x="833" y="179"/>
                  </a:cubicBezTo>
                  <a:cubicBezTo>
                    <a:pt x="890" y="179"/>
                    <a:pt x="947" y="195"/>
                    <a:pt x="995" y="228"/>
                  </a:cubicBezTo>
                  <a:lnTo>
                    <a:pt x="1720" y="650"/>
                  </a:lnTo>
                  <a:cubicBezTo>
                    <a:pt x="1731" y="655"/>
                    <a:pt x="1745" y="658"/>
                    <a:pt x="1758" y="658"/>
                  </a:cubicBezTo>
                  <a:cubicBezTo>
                    <a:pt x="1772" y="658"/>
                    <a:pt x="1785" y="655"/>
                    <a:pt x="1796" y="650"/>
                  </a:cubicBezTo>
                  <a:lnTo>
                    <a:pt x="1937" y="574"/>
                  </a:lnTo>
                  <a:cubicBezTo>
                    <a:pt x="1958" y="553"/>
                    <a:pt x="1958" y="542"/>
                    <a:pt x="1937" y="531"/>
                  </a:cubicBezTo>
                  <a:lnTo>
                    <a:pt x="1190" y="98"/>
                  </a:lnTo>
                  <a:cubicBezTo>
                    <a:pt x="1093" y="33"/>
                    <a:pt x="974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Google Shape;6674;p89"/>
            <p:cNvSpPr/>
            <p:nvPr/>
          </p:nvSpPr>
          <p:spPr>
            <a:xfrm>
              <a:off x="5480150" y="3773975"/>
              <a:ext cx="48975" cy="25850"/>
            </a:xfrm>
            <a:custGeom>
              <a:rect l="l" t="t" r="r" b="b"/>
              <a:pathLst>
                <a:path w="1959" h="1034" extrusionOk="0">
                  <a:moveTo>
                    <a:pt x="855" y="1"/>
                  </a:moveTo>
                  <a:cubicBezTo>
                    <a:pt x="736" y="1"/>
                    <a:pt x="617" y="33"/>
                    <a:pt x="519" y="87"/>
                  </a:cubicBezTo>
                  <a:lnTo>
                    <a:pt x="422" y="141"/>
                  </a:lnTo>
                  <a:cubicBezTo>
                    <a:pt x="314" y="206"/>
                    <a:pt x="281" y="271"/>
                    <a:pt x="314" y="347"/>
                  </a:cubicBezTo>
                  <a:lnTo>
                    <a:pt x="238" y="304"/>
                  </a:lnTo>
                  <a:cubicBezTo>
                    <a:pt x="222" y="293"/>
                    <a:pt x="208" y="287"/>
                    <a:pt x="196" y="287"/>
                  </a:cubicBezTo>
                  <a:cubicBezTo>
                    <a:pt x="184" y="287"/>
                    <a:pt x="173" y="293"/>
                    <a:pt x="162" y="304"/>
                  </a:cubicBezTo>
                  <a:lnTo>
                    <a:pt x="22" y="379"/>
                  </a:lnTo>
                  <a:cubicBezTo>
                    <a:pt x="0" y="390"/>
                    <a:pt x="0" y="412"/>
                    <a:pt x="22" y="423"/>
                  </a:cubicBezTo>
                  <a:lnTo>
                    <a:pt x="1060" y="1018"/>
                  </a:lnTo>
                  <a:cubicBezTo>
                    <a:pt x="1071" y="1028"/>
                    <a:pt x="1085" y="1034"/>
                    <a:pt x="1098" y="1034"/>
                  </a:cubicBezTo>
                  <a:cubicBezTo>
                    <a:pt x="1112" y="1034"/>
                    <a:pt x="1125" y="1028"/>
                    <a:pt x="1136" y="1018"/>
                  </a:cubicBezTo>
                  <a:lnTo>
                    <a:pt x="1277" y="942"/>
                  </a:lnTo>
                  <a:cubicBezTo>
                    <a:pt x="1298" y="931"/>
                    <a:pt x="1298" y="909"/>
                    <a:pt x="1277" y="899"/>
                  </a:cubicBezTo>
                  <a:lnTo>
                    <a:pt x="563" y="498"/>
                  </a:lnTo>
                  <a:cubicBezTo>
                    <a:pt x="444" y="423"/>
                    <a:pt x="444" y="347"/>
                    <a:pt x="563" y="282"/>
                  </a:cubicBezTo>
                  <a:lnTo>
                    <a:pt x="671" y="228"/>
                  </a:lnTo>
                  <a:cubicBezTo>
                    <a:pt x="719" y="195"/>
                    <a:pt x="776" y="179"/>
                    <a:pt x="833" y="179"/>
                  </a:cubicBezTo>
                  <a:cubicBezTo>
                    <a:pt x="890" y="179"/>
                    <a:pt x="947" y="195"/>
                    <a:pt x="995" y="228"/>
                  </a:cubicBezTo>
                  <a:lnTo>
                    <a:pt x="1720" y="650"/>
                  </a:lnTo>
                  <a:cubicBezTo>
                    <a:pt x="1731" y="655"/>
                    <a:pt x="1745" y="658"/>
                    <a:pt x="1758" y="658"/>
                  </a:cubicBezTo>
                  <a:cubicBezTo>
                    <a:pt x="1772" y="658"/>
                    <a:pt x="1785" y="655"/>
                    <a:pt x="1796" y="650"/>
                  </a:cubicBezTo>
                  <a:lnTo>
                    <a:pt x="1937" y="563"/>
                  </a:lnTo>
                  <a:cubicBezTo>
                    <a:pt x="1958" y="552"/>
                    <a:pt x="1958" y="531"/>
                    <a:pt x="1937" y="520"/>
                  </a:cubicBezTo>
                  <a:lnTo>
                    <a:pt x="1190" y="98"/>
                  </a:lnTo>
                  <a:cubicBezTo>
                    <a:pt x="1093" y="33"/>
                    <a:pt x="974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Google Shape;6675;p89"/>
            <p:cNvSpPr/>
            <p:nvPr/>
          </p:nvSpPr>
          <p:spPr>
            <a:xfrm>
              <a:off x="5498000" y="3758625"/>
              <a:ext cx="43025" cy="24775"/>
            </a:xfrm>
            <a:custGeom>
              <a:rect l="l" t="t" r="r" b="b"/>
              <a:pathLst>
                <a:path w="1721" h="991" extrusionOk="0">
                  <a:moveTo>
                    <a:pt x="195" y="1"/>
                  </a:moveTo>
                  <a:cubicBezTo>
                    <a:pt x="184" y="1"/>
                    <a:pt x="173" y="3"/>
                    <a:pt x="162" y="9"/>
                  </a:cubicBezTo>
                  <a:lnTo>
                    <a:pt x="22" y="95"/>
                  </a:lnTo>
                  <a:cubicBezTo>
                    <a:pt x="0" y="106"/>
                    <a:pt x="0" y="117"/>
                    <a:pt x="22" y="128"/>
                  </a:cubicBezTo>
                  <a:lnTo>
                    <a:pt x="227" y="247"/>
                  </a:lnTo>
                  <a:cubicBezTo>
                    <a:pt x="238" y="252"/>
                    <a:pt x="249" y="255"/>
                    <a:pt x="260" y="255"/>
                  </a:cubicBezTo>
                  <a:cubicBezTo>
                    <a:pt x="271" y="255"/>
                    <a:pt x="281" y="252"/>
                    <a:pt x="292" y="247"/>
                  </a:cubicBezTo>
                  <a:lnTo>
                    <a:pt x="433" y="171"/>
                  </a:lnTo>
                  <a:cubicBezTo>
                    <a:pt x="454" y="149"/>
                    <a:pt x="454" y="139"/>
                    <a:pt x="433" y="128"/>
                  </a:cubicBezTo>
                  <a:lnTo>
                    <a:pt x="227" y="9"/>
                  </a:lnTo>
                  <a:cubicBezTo>
                    <a:pt x="216" y="3"/>
                    <a:pt x="206" y="1"/>
                    <a:pt x="195" y="1"/>
                  </a:cubicBezTo>
                  <a:close/>
                  <a:moveTo>
                    <a:pt x="622" y="241"/>
                  </a:moveTo>
                  <a:cubicBezTo>
                    <a:pt x="609" y="241"/>
                    <a:pt x="595" y="247"/>
                    <a:pt x="584" y="258"/>
                  </a:cubicBezTo>
                  <a:lnTo>
                    <a:pt x="444" y="333"/>
                  </a:lnTo>
                  <a:cubicBezTo>
                    <a:pt x="422" y="344"/>
                    <a:pt x="422" y="366"/>
                    <a:pt x="444" y="377"/>
                  </a:cubicBezTo>
                  <a:lnTo>
                    <a:pt x="1493" y="982"/>
                  </a:lnTo>
                  <a:cubicBezTo>
                    <a:pt x="1504" y="988"/>
                    <a:pt x="1517" y="991"/>
                    <a:pt x="1531" y="991"/>
                  </a:cubicBezTo>
                  <a:cubicBezTo>
                    <a:pt x="1544" y="991"/>
                    <a:pt x="1558" y="988"/>
                    <a:pt x="1569" y="982"/>
                  </a:cubicBezTo>
                  <a:lnTo>
                    <a:pt x="1699" y="896"/>
                  </a:lnTo>
                  <a:cubicBezTo>
                    <a:pt x="1720" y="885"/>
                    <a:pt x="1720" y="885"/>
                    <a:pt x="1720" y="874"/>
                  </a:cubicBezTo>
                  <a:cubicBezTo>
                    <a:pt x="1720" y="874"/>
                    <a:pt x="1709" y="863"/>
                    <a:pt x="1699" y="853"/>
                  </a:cubicBezTo>
                  <a:lnTo>
                    <a:pt x="660" y="258"/>
                  </a:lnTo>
                  <a:cubicBezTo>
                    <a:pt x="649" y="247"/>
                    <a:pt x="636" y="241"/>
                    <a:pt x="622" y="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Google Shape;6676;p89"/>
            <p:cNvSpPr/>
            <p:nvPr/>
          </p:nvSpPr>
          <p:spPr>
            <a:xfrm>
              <a:off x="5520975" y="3750175"/>
              <a:ext cx="48975" cy="25925"/>
            </a:xfrm>
            <a:custGeom>
              <a:rect l="l" t="t" r="r" b="b"/>
              <a:pathLst>
                <a:path w="1959" h="1037" extrusionOk="0">
                  <a:moveTo>
                    <a:pt x="866" y="1"/>
                  </a:moveTo>
                  <a:cubicBezTo>
                    <a:pt x="747" y="1"/>
                    <a:pt x="628" y="33"/>
                    <a:pt x="531" y="87"/>
                  </a:cubicBezTo>
                  <a:lnTo>
                    <a:pt x="433" y="152"/>
                  </a:lnTo>
                  <a:cubicBezTo>
                    <a:pt x="314" y="217"/>
                    <a:pt x="282" y="282"/>
                    <a:pt x="314" y="347"/>
                  </a:cubicBezTo>
                  <a:lnTo>
                    <a:pt x="239" y="303"/>
                  </a:lnTo>
                  <a:cubicBezTo>
                    <a:pt x="228" y="298"/>
                    <a:pt x="214" y="295"/>
                    <a:pt x="201" y="295"/>
                  </a:cubicBezTo>
                  <a:cubicBezTo>
                    <a:pt x="187" y="295"/>
                    <a:pt x="174" y="298"/>
                    <a:pt x="163" y="303"/>
                  </a:cubicBezTo>
                  <a:lnTo>
                    <a:pt x="33" y="379"/>
                  </a:lnTo>
                  <a:cubicBezTo>
                    <a:pt x="1" y="401"/>
                    <a:pt x="1" y="412"/>
                    <a:pt x="33" y="423"/>
                  </a:cubicBezTo>
                  <a:lnTo>
                    <a:pt x="1072" y="1028"/>
                  </a:lnTo>
                  <a:cubicBezTo>
                    <a:pt x="1083" y="1034"/>
                    <a:pt x="1096" y="1036"/>
                    <a:pt x="1110" y="1036"/>
                  </a:cubicBezTo>
                  <a:cubicBezTo>
                    <a:pt x="1123" y="1036"/>
                    <a:pt x="1137" y="1034"/>
                    <a:pt x="1147" y="1028"/>
                  </a:cubicBezTo>
                  <a:lnTo>
                    <a:pt x="1277" y="953"/>
                  </a:lnTo>
                  <a:cubicBezTo>
                    <a:pt x="1310" y="931"/>
                    <a:pt x="1310" y="920"/>
                    <a:pt x="1288" y="899"/>
                  </a:cubicBezTo>
                  <a:lnTo>
                    <a:pt x="574" y="498"/>
                  </a:lnTo>
                  <a:cubicBezTo>
                    <a:pt x="455" y="423"/>
                    <a:pt x="455" y="358"/>
                    <a:pt x="574" y="282"/>
                  </a:cubicBezTo>
                  <a:lnTo>
                    <a:pt x="671" y="228"/>
                  </a:lnTo>
                  <a:cubicBezTo>
                    <a:pt x="720" y="195"/>
                    <a:pt x="777" y="179"/>
                    <a:pt x="834" y="179"/>
                  </a:cubicBezTo>
                  <a:cubicBezTo>
                    <a:pt x="891" y="179"/>
                    <a:pt x="947" y="195"/>
                    <a:pt x="996" y="228"/>
                  </a:cubicBezTo>
                  <a:lnTo>
                    <a:pt x="1732" y="650"/>
                  </a:lnTo>
                  <a:cubicBezTo>
                    <a:pt x="1743" y="655"/>
                    <a:pt x="1756" y="658"/>
                    <a:pt x="1770" y="658"/>
                  </a:cubicBezTo>
                  <a:cubicBezTo>
                    <a:pt x="1783" y="658"/>
                    <a:pt x="1797" y="655"/>
                    <a:pt x="1807" y="650"/>
                  </a:cubicBezTo>
                  <a:lnTo>
                    <a:pt x="1937" y="574"/>
                  </a:lnTo>
                  <a:cubicBezTo>
                    <a:pt x="1959" y="552"/>
                    <a:pt x="1959" y="542"/>
                    <a:pt x="1937" y="520"/>
                  </a:cubicBezTo>
                  <a:lnTo>
                    <a:pt x="1202" y="98"/>
                  </a:lnTo>
                  <a:cubicBezTo>
                    <a:pt x="1093" y="33"/>
                    <a:pt x="985" y="1"/>
                    <a:pt x="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" name="Google Shape;6677;p89"/>
            <p:cNvSpPr/>
            <p:nvPr/>
          </p:nvSpPr>
          <p:spPr>
            <a:xfrm>
              <a:off x="5552900" y="3731925"/>
              <a:ext cx="49250" cy="32000"/>
            </a:xfrm>
            <a:custGeom>
              <a:rect l="l" t="t" r="r" b="b"/>
              <a:pathLst>
                <a:path w="1969" h="1280" extrusionOk="0">
                  <a:moveTo>
                    <a:pt x="671" y="225"/>
                  </a:moveTo>
                  <a:cubicBezTo>
                    <a:pt x="679" y="225"/>
                    <a:pt x="687" y="227"/>
                    <a:pt x="693" y="233"/>
                  </a:cubicBezTo>
                  <a:lnTo>
                    <a:pt x="1180" y="514"/>
                  </a:lnTo>
                  <a:cubicBezTo>
                    <a:pt x="1299" y="590"/>
                    <a:pt x="1299" y="655"/>
                    <a:pt x="1169" y="720"/>
                  </a:cubicBezTo>
                  <a:lnTo>
                    <a:pt x="1071" y="774"/>
                  </a:lnTo>
                  <a:cubicBezTo>
                    <a:pt x="1023" y="806"/>
                    <a:pt x="966" y="823"/>
                    <a:pt x="909" y="823"/>
                  </a:cubicBezTo>
                  <a:cubicBezTo>
                    <a:pt x="852" y="823"/>
                    <a:pt x="795" y="806"/>
                    <a:pt x="747" y="774"/>
                  </a:cubicBezTo>
                  <a:lnTo>
                    <a:pt x="390" y="568"/>
                  </a:lnTo>
                  <a:cubicBezTo>
                    <a:pt x="282" y="503"/>
                    <a:pt x="282" y="438"/>
                    <a:pt x="390" y="384"/>
                  </a:cubicBezTo>
                  <a:lnTo>
                    <a:pt x="649" y="233"/>
                  </a:lnTo>
                  <a:cubicBezTo>
                    <a:pt x="655" y="227"/>
                    <a:pt x="663" y="225"/>
                    <a:pt x="671" y="225"/>
                  </a:cubicBezTo>
                  <a:close/>
                  <a:moveTo>
                    <a:pt x="687" y="0"/>
                  </a:moveTo>
                  <a:cubicBezTo>
                    <a:pt x="674" y="0"/>
                    <a:pt x="660" y="6"/>
                    <a:pt x="649" y="17"/>
                  </a:cubicBezTo>
                  <a:lnTo>
                    <a:pt x="163" y="298"/>
                  </a:lnTo>
                  <a:cubicBezTo>
                    <a:pt x="54" y="352"/>
                    <a:pt x="0" y="417"/>
                    <a:pt x="0" y="493"/>
                  </a:cubicBezTo>
                  <a:cubicBezTo>
                    <a:pt x="0" y="557"/>
                    <a:pt x="54" y="622"/>
                    <a:pt x="163" y="687"/>
                  </a:cubicBezTo>
                  <a:lnTo>
                    <a:pt x="541" y="904"/>
                  </a:lnTo>
                  <a:cubicBezTo>
                    <a:pt x="649" y="969"/>
                    <a:pt x="758" y="1001"/>
                    <a:pt x="877" y="1001"/>
                  </a:cubicBezTo>
                  <a:cubicBezTo>
                    <a:pt x="996" y="1001"/>
                    <a:pt x="1115" y="979"/>
                    <a:pt x="1212" y="914"/>
                  </a:cubicBezTo>
                  <a:lnTo>
                    <a:pt x="1309" y="860"/>
                  </a:lnTo>
                  <a:cubicBezTo>
                    <a:pt x="1428" y="795"/>
                    <a:pt x="1461" y="731"/>
                    <a:pt x="1428" y="655"/>
                  </a:cubicBezTo>
                  <a:lnTo>
                    <a:pt x="1428" y="655"/>
                  </a:lnTo>
                  <a:lnTo>
                    <a:pt x="1591" y="752"/>
                  </a:lnTo>
                  <a:cubicBezTo>
                    <a:pt x="1699" y="817"/>
                    <a:pt x="1699" y="882"/>
                    <a:pt x="1591" y="936"/>
                  </a:cubicBezTo>
                  <a:lnTo>
                    <a:pt x="1212" y="1163"/>
                  </a:lnTo>
                  <a:cubicBezTo>
                    <a:pt x="1190" y="1174"/>
                    <a:pt x="1190" y="1185"/>
                    <a:pt x="1212" y="1207"/>
                  </a:cubicBezTo>
                  <a:lnTo>
                    <a:pt x="1331" y="1272"/>
                  </a:lnTo>
                  <a:cubicBezTo>
                    <a:pt x="1342" y="1277"/>
                    <a:pt x="1353" y="1280"/>
                    <a:pt x="1365" y="1280"/>
                  </a:cubicBezTo>
                  <a:cubicBezTo>
                    <a:pt x="1377" y="1280"/>
                    <a:pt x="1391" y="1277"/>
                    <a:pt x="1407" y="1272"/>
                  </a:cubicBezTo>
                  <a:lnTo>
                    <a:pt x="1807" y="1033"/>
                  </a:lnTo>
                  <a:cubicBezTo>
                    <a:pt x="1915" y="969"/>
                    <a:pt x="1969" y="904"/>
                    <a:pt x="1969" y="839"/>
                  </a:cubicBezTo>
                  <a:cubicBezTo>
                    <a:pt x="1969" y="763"/>
                    <a:pt x="1915" y="698"/>
                    <a:pt x="1807" y="633"/>
                  </a:cubicBezTo>
                  <a:lnTo>
                    <a:pt x="725" y="17"/>
                  </a:lnTo>
                  <a:cubicBezTo>
                    <a:pt x="714" y="6"/>
                    <a:pt x="701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Google Shape;6678;p89"/>
            <p:cNvSpPr/>
            <p:nvPr/>
          </p:nvSpPr>
          <p:spPr>
            <a:xfrm>
              <a:off x="5298375" y="3838900"/>
              <a:ext cx="594525" cy="342975"/>
            </a:xfrm>
            <a:custGeom>
              <a:rect l="l" t="t" r="r" b="b"/>
              <a:pathLst>
                <a:path w="23781" h="13719" extrusionOk="0">
                  <a:moveTo>
                    <a:pt x="12594" y="379"/>
                  </a:moveTo>
                  <a:lnTo>
                    <a:pt x="13286" y="768"/>
                  </a:lnTo>
                  <a:lnTo>
                    <a:pt x="12594" y="1169"/>
                  </a:lnTo>
                  <a:lnTo>
                    <a:pt x="11912" y="768"/>
                  </a:lnTo>
                  <a:lnTo>
                    <a:pt x="12594" y="379"/>
                  </a:lnTo>
                  <a:close/>
                  <a:moveTo>
                    <a:pt x="13925" y="422"/>
                  </a:moveTo>
                  <a:lnTo>
                    <a:pt x="14617" y="812"/>
                  </a:lnTo>
                  <a:lnTo>
                    <a:pt x="14000" y="1169"/>
                  </a:lnTo>
                  <a:lnTo>
                    <a:pt x="13319" y="768"/>
                  </a:lnTo>
                  <a:lnTo>
                    <a:pt x="13925" y="422"/>
                  </a:lnTo>
                  <a:close/>
                  <a:moveTo>
                    <a:pt x="11891" y="779"/>
                  </a:moveTo>
                  <a:lnTo>
                    <a:pt x="12583" y="1179"/>
                  </a:lnTo>
                  <a:lnTo>
                    <a:pt x="11891" y="1569"/>
                  </a:lnTo>
                  <a:lnTo>
                    <a:pt x="11209" y="1179"/>
                  </a:lnTo>
                  <a:lnTo>
                    <a:pt x="11891" y="779"/>
                  </a:lnTo>
                  <a:close/>
                  <a:moveTo>
                    <a:pt x="13297" y="779"/>
                  </a:moveTo>
                  <a:lnTo>
                    <a:pt x="13990" y="1179"/>
                  </a:lnTo>
                  <a:lnTo>
                    <a:pt x="13297" y="1569"/>
                  </a:lnTo>
                  <a:lnTo>
                    <a:pt x="12616" y="1179"/>
                  </a:lnTo>
                  <a:lnTo>
                    <a:pt x="13297" y="779"/>
                  </a:lnTo>
                  <a:close/>
                  <a:moveTo>
                    <a:pt x="14628" y="822"/>
                  </a:moveTo>
                  <a:lnTo>
                    <a:pt x="15320" y="1223"/>
                  </a:lnTo>
                  <a:lnTo>
                    <a:pt x="14704" y="1569"/>
                  </a:lnTo>
                  <a:lnTo>
                    <a:pt x="14022" y="1179"/>
                  </a:lnTo>
                  <a:lnTo>
                    <a:pt x="14628" y="822"/>
                  </a:lnTo>
                  <a:close/>
                  <a:moveTo>
                    <a:pt x="11187" y="1190"/>
                  </a:moveTo>
                  <a:lnTo>
                    <a:pt x="11880" y="1580"/>
                  </a:lnTo>
                  <a:lnTo>
                    <a:pt x="11187" y="1980"/>
                  </a:lnTo>
                  <a:lnTo>
                    <a:pt x="10506" y="1580"/>
                  </a:lnTo>
                  <a:lnTo>
                    <a:pt x="11187" y="1190"/>
                  </a:lnTo>
                  <a:close/>
                  <a:moveTo>
                    <a:pt x="12594" y="1190"/>
                  </a:moveTo>
                  <a:lnTo>
                    <a:pt x="13286" y="1580"/>
                  </a:lnTo>
                  <a:lnTo>
                    <a:pt x="12594" y="1980"/>
                  </a:lnTo>
                  <a:lnTo>
                    <a:pt x="11912" y="1580"/>
                  </a:lnTo>
                  <a:lnTo>
                    <a:pt x="12594" y="1190"/>
                  </a:lnTo>
                  <a:close/>
                  <a:moveTo>
                    <a:pt x="14000" y="1190"/>
                  </a:moveTo>
                  <a:lnTo>
                    <a:pt x="14682" y="1580"/>
                  </a:lnTo>
                  <a:lnTo>
                    <a:pt x="14000" y="1980"/>
                  </a:lnTo>
                  <a:lnTo>
                    <a:pt x="13319" y="1580"/>
                  </a:lnTo>
                  <a:lnTo>
                    <a:pt x="14000" y="1190"/>
                  </a:lnTo>
                  <a:close/>
                  <a:moveTo>
                    <a:pt x="15331" y="1233"/>
                  </a:moveTo>
                  <a:lnTo>
                    <a:pt x="16023" y="1623"/>
                  </a:lnTo>
                  <a:lnTo>
                    <a:pt x="15407" y="1980"/>
                  </a:lnTo>
                  <a:lnTo>
                    <a:pt x="14725" y="1580"/>
                  </a:lnTo>
                  <a:lnTo>
                    <a:pt x="15331" y="1233"/>
                  </a:lnTo>
                  <a:close/>
                  <a:moveTo>
                    <a:pt x="10484" y="1591"/>
                  </a:moveTo>
                  <a:lnTo>
                    <a:pt x="11177" y="1991"/>
                  </a:lnTo>
                  <a:lnTo>
                    <a:pt x="10484" y="2380"/>
                  </a:lnTo>
                  <a:lnTo>
                    <a:pt x="9803" y="1991"/>
                  </a:lnTo>
                  <a:lnTo>
                    <a:pt x="10484" y="1591"/>
                  </a:lnTo>
                  <a:close/>
                  <a:moveTo>
                    <a:pt x="11891" y="1591"/>
                  </a:moveTo>
                  <a:lnTo>
                    <a:pt x="12583" y="1991"/>
                  </a:lnTo>
                  <a:lnTo>
                    <a:pt x="11891" y="2380"/>
                  </a:lnTo>
                  <a:lnTo>
                    <a:pt x="11209" y="1991"/>
                  </a:lnTo>
                  <a:lnTo>
                    <a:pt x="11891" y="1591"/>
                  </a:lnTo>
                  <a:close/>
                  <a:moveTo>
                    <a:pt x="13297" y="1591"/>
                  </a:moveTo>
                  <a:lnTo>
                    <a:pt x="13990" y="1991"/>
                  </a:lnTo>
                  <a:lnTo>
                    <a:pt x="13297" y="2380"/>
                  </a:lnTo>
                  <a:lnTo>
                    <a:pt x="12616" y="1991"/>
                  </a:lnTo>
                  <a:lnTo>
                    <a:pt x="13297" y="1591"/>
                  </a:lnTo>
                  <a:close/>
                  <a:moveTo>
                    <a:pt x="14704" y="1591"/>
                  </a:moveTo>
                  <a:lnTo>
                    <a:pt x="15385" y="1991"/>
                  </a:lnTo>
                  <a:lnTo>
                    <a:pt x="14704" y="2380"/>
                  </a:lnTo>
                  <a:lnTo>
                    <a:pt x="14022" y="1991"/>
                  </a:lnTo>
                  <a:lnTo>
                    <a:pt x="14704" y="1591"/>
                  </a:lnTo>
                  <a:close/>
                  <a:moveTo>
                    <a:pt x="16034" y="1634"/>
                  </a:moveTo>
                  <a:lnTo>
                    <a:pt x="16727" y="2034"/>
                  </a:lnTo>
                  <a:lnTo>
                    <a:pt x="16110" y="2380"/>
                  </a:lnTo>
                  <a:lnTo>
                    <a:pt x="15428" y="1991"/>
                  </a:lnTo>
                  <a:lnTo>
                    <a:pt x="16034" y="1634"/>
                  </a:lnTo>
                  <a:close/>
                  <a:moveTo>
                    <a:pt x="9781" y="2002"/>
                  </a:moveTo>
                  <a:lnTo>
                    <a:pt x="10473" y="2391"/>
                  </a:lnTo>
                  <a:lnTo>
                    <a:pt x="9781" y="2791"/>
                  </a:lnTo>
                  <a:lnTo>
                    <a:pt x="9099" y="2391"/>
                  </a:lnTo>
                  <a:lnTo>
                    <a:pt x="9781" y="2002"/>
                  </a:lnTo>
                  <a:close/>
                  <a:moveTo>
                    <a:pt x="11187" y="2002"/>
                  </a:moveTo>
                  <a:lnTo>
                    <a:pt x="11880" y="2391"/>
                  </a:lnTo>
                  <a:lnTo>
                    <a:pt x="11187" y="2791"/>
                  </a:lnTo>
                  <a:lnTo>
                    <a:pt x="10506" y="2391"/>
                  </a:lnTo>
                  <a:lnTo>
                    <a:pt x="11187" y="2002"/>
                  </a:lnTo>
                  <a:close/>
                  <a:moveTo>
                    <a:pt x="12594" y="2002"/>
                  </a:moveTo>
                  <a:lnTo>
                    <a:pt x="13286" y="2391"/>
                  </a:lnTo>
                  <a:lnTo>
                    <a:pt x="12594" y="2791"/>
                  </a:lnTo>
                  <a:lnTo>
                    <a:pt x="11912" y="2391"/>
                  </a:lnTo>
                  <a:lnTo>
                    <a:pt x="12594" y="2002"/>
                  </a:lnTo>
                  <a:close/>
                  <a:moveTo>
                    <a:pt x="14000" y="2002"/>
                  </a:moveTo>
                  <a:lnTo>
                    <a:pt x="14682" y="2391"/>
                  </a:lnTo>
                  <a:lnTo>
                    <a:pt x="14000" y="2791"/>
                  </a:lnTo>
                  <a:lnTo>
                    <a:pt x="13319" y="2391"/>
                  </a:lnTo>
                  <a:lnTo>
                    <a:pt x="14000" y="2002"/>
                  </a:lnTo>
                  <a:close/>
                  <a:moveTo>
                    <a:pt x="15407" y="2002"/>
                  </a:moveTo>
                  <a:lnTo>
                    <a:pt x="16088" y="2391"/>
                  </a:lnTo>
                  <a:lnTo>
                    <a:pt x="15407" y="2791"/>
                  </a:lnTo>
                  <a:lnTo>
                    <a:pt x="14725" y="2391"/>
                  </a:lnTo>
                  <a:lnTo>
                    <a:pt x="15407" y="2002"/>
                  </a:lnTo>
                  <a:close/>
                  <a:moveTo>
                    <a:pt x="16737" y="2045"/>
                  </a:moveTo>
                  <a:lnTo>
                    <a:pt x="17419" y="2434"/>
                  </a:lnTo>
                  <a:lnTo>
                    <a:pt x="16813" y="2791"/>
                  </a:lnTo>
                  <a:lnTo>
                    <a:pt x="16132" y="2391"/>
                  </a:lnTo>
                  <a:lnTo>
                    <a:pt x="16737" y="2045"/>
                  </a:lnTo>
                  <a:close/>
                  <a:moveTo>
                    <a:pt x="9078" y="2402"/>
                  </a:moveTo>
                  <a:lnTo>
                    <a:pt x="9770" y="2802"/>
                  </a:lnTo>
                  <a:lnTo>
                    <a:pt x="9078" y="3192"/>
                  </a:lnTo>
                  <a:lnTo>
                    <a:pt x="8396" y="2802"/>
                  </a:lnTo>
                  <a:lnTo>
                    <a:pt x="9078" y="2402"/>
                  </a:lnTo>
                  <a:close/>
                  <a:moveTo>
                    <a:pt x="10484" y="2402"/>
                  </a:moveTo>
                  <a:lnTo>
                    <a:pt x="11177" y="2802"/>
                  </a:lnTo>
                  <a:lnTo>
                    <a:pt x="10484" y="3192"/>
                  </a:lnTo>
                  <a:lnTo>
                    <a:pt x="9803" y="2802"/>
                  </a:lnTo>
                  <a:lnTo>
                    <a:pt x="10484" y="2402"/>
                  </a:lnTo>
                  <a:close/>
                  <a:moveTo>
                    <a:pt x="11891" y="2402"/>
                  </a:moveTo>
                  <a:lnTo>
                    <a:pt x="12583" y="2802"/>
                  </a:lnTo>
                  <a:lnTo>
                    <a:pt x="11891" y="3192"/>
                  </a:lnTo>
                  <a:lnTo>
                    <a:pt x="11209" y="2802"/>
                  </a:lnTo>
                  <a:lnTo>
                    <a:pt x="11891" y="2402"/>
                  </a:lnTo>
                  <a:close/>
                  <a:moveTo>
                    <a:pt x="13297" y="2402"/>
                  </a:moveTo>
                  <a:lnTo>
                    <a:pt x="13990" y="2802"/>
                  </a:lnTo>
                  <a:lnTo>
                    <a:pt x="13297" y="3192"/>
                  </a:lnTo>
                  <a:lnTo>
                    <a:pt x="12616" y="2802"/>
                  </a:lnTo>
                  <a:lnTo>
                    <a:pt x="13297" y="2402"/>
                  </a:lnTo>
                  <a:close/>
                  <a:moveTo>
                    <a:pt x="14704" y="2402"/>
                  </a:moveTo>
                  <a:lnTo>
                    <a:pt x="15385" y="2802"/>
                  </a:lnTo>
                  <a:lnTo>
                    <a:pt x="14704" y="3192"/>
                  </a:lnTo>
                  <a:lnTo>
                    <a:pt x="14022" y="2802"/>
                  </a:lnTo>
                  <a:lnTo>
                    <a:pt x="14704" y="2402"/>
                  </a:lnTo>
                  <a:close/>
                  <a:moveTo>
                    <a:pt x="16110" y="2402"/>
                  </a:moveTo>
                  <a:lnTo>
                    <a:pt x="16792" y="2802"/>
                  </a:lnTo>
                  <a:lnTo>
                    <a:pt x="16110" y="3192"/>
                  </a:lnTo>
                  <a:lnTo>
                    <a:pt x="15428" y="2802"/>
                  </a:lnTo>
                  <a:lnTo>
                    <a:pt x="16110" y="2402"/>
                  </a:lnTo>
                  <a:close/>
                  <a:moveTo>
                    <a:pt x="17441" y="2445"/>
                  </a:moveTo>
                  <a:lnTo>
                    <a:pt x="18122" y="2846"/>
                  </a:lnTo>
                  <a:lnTo>
                    <a:pt x="17516" y="3192"/>
                  </a:lnTo>
                  <a:lnTo>
                    <a:pt x="16835" y="2802"/>
                  </a:lnTo>
                  <a:lnTo>
                    <a:pt x="17441" y="2445"/>
                  </a:lnTo>
                  <a:close/>
                  <a:moveTo>
                    <a:pt x="12594" y="2802"/>
                  </a:moveTo>
                  <a:lnTo>
                    <a:pt x="13286" y="3203"/>
                  </a:lnTo>
                  <a:lnTo>
                    <a:pt x="12594" y="3592"/>
                  </a:lnTo>
                  <a:lnTo>
                    <a:pt x="11912" y="3203"/>
                  </a:lnTo>
                  <a:lnTo>
                    <a:pt x="12594" y="2802"/>
                  </a:lnTo>
                  <a:close/>
                  <a:moveTo>
                    <a:pt x="8385" y="2813"/>
                  </a:moveTo>
                  <a:lnTo>
                    <a:pt x="9067" y="3203"/>
                  </a:lnTo>
                  <a:lnTo>
                    <a:pt x="8385" y="3603"/>
                  </a:lnTo>
                  <a:lnTo>
                    <a:pt x="7693" y="3203"/>
                  </a:lnTo>
                  <a:lnTo>
                    <a:pt x="8385" y="2813"/>
                  </a:lnTo>
                  <a:close/>
                  <a:moveTo>
                    <a:pt x="9781" y="2813"/>
                  </a:moveTo>
                  <a:lnTo>
                    <a:pt x="10473" y="3203"/>
                  </a:lnTo>
                  <a:lnTo>
                    <a:pt x="9781" y="3603"/>
                  </a:lnTo>
                  <a:lnTo>
                    <a:pt x="9099" y="3203"/>
                  </a:lnTo>
                  <a:lnTo>
                    <a:pt x="9781" y="2813"/>
                  </a:lnTo>
                  <a:close/>
                  <a:moveTo>
                    <a:pt x="11187" y="2813"/>
                  </a:moveTo>
                  <a:lnTo>
                    <a:pt x="11880" y="3203"/>
                  </a:lnTo>
                  <a:lnTo>
                    <a:pt x="11187" y="3603"/>
                  </a:lnTo>
                  <a:lnTo>
                    <a:pt x="10506" y="3203"/>
                  </a:lnTo>
                  <a:lnTo>
                    <a:pt x="11187" y="2813"/>
                  </a:lnTo>
                  <a:close/>
                  <a:moveTo>
                    <a:pt x="14000" y="2813"/>
                  </a:moveTo>
                  <a:lnTo>
                    <a:pt x="14682" y="3203"/>
                  </a:lnTo>
                  <a:lnTo>
                    <a:pt x="14000" y="3603"/>
                  </a:lnTo>
                  <a:lnTo>
                    <a:pt x="13319" y="3203"/>
                  </a:lnTo>
                  <a:lnTo>
                    <a:pt x="14000" y="2813"/>
                  </a:lnTo>
                  <a:close/>
                  <a:moveTo>
                    <a:pt x="15407" y="2813"/>
                  </a:moveTo>
                  <a:lnTo>
                    <a:pt x="16088" y="3203"/>
                  </a:lnTo>
                  <a:lnTo>
                    <a:pt x="15407" y="3603"/>
                  </a:lnTo>
                  <a:lnTo>
                    <a:pt x="14725" y="3203"/>
                  </a:lnTo>
                  <a:lnTo>
                    <a:pt x="15407" y="2813"/>
                  </a:lnTo>
                  <a:close/>
                  <a:moveTo>
                    <a:pt x="16813" y="2813"/>
                  </a:moveTo>
                  <a:lnTo>
                    <a:pt x="17495" y="3203"/>
                  </a:lnTo>
                  <a:lnTo>
                    <a:pt x="16813" y="3603"/>
                  </a:lnTo>
                  <a:lnTo>
                    <a:pt x="16132" y="3203"/>
                  </a:lnTo>
                  <a:lnTo>
                    <a:pt x="16813" y="2813"/>
                  </a:lnTo>
                  <a:close/>
                  <a:moveTo>
                    <a:pt x="18144" y="2856"/>
                  </a:moveTo>
                  <a:lnTo>
                    <a:pt x="18826" y="3246"/>
                  </a:lnTo>
                  <a:lnTo>
                    <a:pt x="18220" y="3603"/>
                  </a:lnTo>
                  <a:lnTo>
                    <a:pt x="17538" y="3203"/>
                  </a:lnTo>
                  <a:lnTo>
                    <a:pt x="18144" y="2856"/>
                  </a:lnTo>
                  <a:close/>
                  <a:moveTo>
                    <a:pt x="7682" y="3213"/>
                  </a:moveTo>
                  <a:lnTo>
                    <a:pt x="8364" y="3614"/>
                  </a:lnTo>
                  <a:lnTo>
                    <a:pt x="7682" y="4003"/>
                  </a:lnTo>
                  <a:lnTo>
                    <a:pt x="6990" y="3614"/>
                  </a:lnTo>
                  <a:lnTo>
                    <a:pt x="7682" y="3213"/>
                  </a:lnTo>
                  <a:close/>
                  <a:moveTo>
                    <a:pt x="9078" y="3213"/>
                  </a:moveTo>
                  <a:lnTo>
                    <a:pt x="9770" y="3614"/>
                  </a:lnTo>
                  <a:lnTo>
                    <a:pt x="9078" y="4003"/>
                  </a:lnTo>
                  <a:lnTo>
                    <a:pt x="8396" y="3614"/>
                  </a:lnTo>
                  <a:lnTo>
                    <a:pt x="9078" y="3213"/>
                  </a:lnTo>
                  <a:close/>
                  <a:moveTo>
                    <a:pt x="10484" y="3213"/>
                  </a:moveTo>
                  <a:lnTo>
                    <a:pt x="11177" y="3614"/>
                  </a:lnTo>
                  <a:lnTo>
                    <a:pt x="10484" y="4003"/>
                  </a:lnTo>
                  <a:lnTo>
                    <a:pt x="9803" y="3614"/>
                  </a:lnTo>
                  <a:lnTo>
                    <a:pt x="10484" y="3213"/>
                  </a:lnTo>
                  <a:close/>
                  <a:moveTo>
                    <a:pt x="11891" y="3213"/>
                  </a:moveTo>
                  <a:lnTo>
                    <a:pt x="12583" y="3603"/>
                  </a:lnTo>
                  <a:lnTo>
                    <a:pt x="11891" y="4003"/>
                  </a:lnTo>
                  <a:lnTo>
                    <a:pt x="11209" y="3603"/>
                  </a:lnTo>
                  <a:lnTo>
                    <a:pt x="11891" y="3213"/>
                  </a:lnTo>
                  <a:close/>
                  <a:moveTo>
                    <a:pt x="13297" y="3213"/>
                  </a:moveTo>
                  <a:lnTo>
                    <a:pt x="13990" y="3603"/>
                  </a:lnTo>
                  <a:lnTo>
                    <a:pt x="13297" y="4003"/>
                  </a:lnTo>
                  <a:lnTo>
                    <a:pt x="12616" y="3603"/>
                  </a:lnTo>
                  <a:lnTo>
                    <a:pt x="13297" y="3213"/>
                  </a:lnTo>
                  <a:close/>
                  <a:moveTo>
                    <a:pt x="14704" y="3213"/>
                  </a:moveTo>
                  <a:lnTo>
                    <a:pt x="15385" y="3614"/>
                  </a:lnTo>
                  <a:lnTo>
                    <a:pt x="14704" y="4003"/>
                  </a:lnTo>
                  <a:lnTo>
                    <a:pt x="14022" y="3614"/>
                  </a:lnTo>
                  <a:lnTo>
                    <a:pt x="14704" y="3213"/>
                  </a:lnTo>
                  <a:close/>
                  <a:moveTo>
                    <a:pt x="16110" y="3213"/>
                  </a:moveTo>
                  <a:lnTo>
                    <a:pt x="16792" y="3614"/>
                  </a:lnTo>
                  <a:lnTo>
                    <a:pt x="16110" y="4003"/>
                  </a:lnTo>
                  <a:lnTo>
                    <a:pt x="15428" y="3614"/>
                  </a:lnTo>
                  <a:lnTo>
                    <a:pt x="16110" y="3213"/>
                  </a:lnTo>
                  <a:close/>
                  <a:moveTo>
                    <a:pt x="17516" y="3213"/>
                  </a:moveTo>
                  <a:lnTo>
                    <a:pt x="18198" y="3614"/>
                  </a:lnTo>
                  <a:lnTo>
                    <a:pt x="17516" y="4003"/>
                  </a:lnTo>
                  <a:lnTo>
                    <a:pt x="16835" y="3614"/>
                  </a:lnTo>
                  <a:lnTo>
                    <a:pt x="17516" y="3213"/>
                  </a:lnTo>
                  <a:close/>
                  <a:moveTo>
                    <a:pt x="18847" y="3257"/>
                  </a:moveTo>
                  <a:lnTo>
                    <a:pt x="19529" y="3657"/>
                  </a:lnTo>
                  <a:lnTo>
                    <a:pt x="18923" y="4003"/>
                  </a:lnTo>
                  <a:lnTo>
                    <a:pt x="18230" y="3614"/>
                  </a:lnTo>
                  <a:lnTo>
                    <a:pt x="18847" y="3257"/>
                  </a:lnTo>
                  <a:close/>
                  <a:moveTo>
                    <a:pt x="11187" y="3614"/>
                  </a:moveTo>
                  <a:lnTo>
                    <a:pt x="11880" y="4014"/>
                  </a:lnTo>
                  <a:lnTo>
                    <a:pt x="11187" y="4403"/>
                  </a:lnTo>
                  <a:lnTo>
                    <a:pt x="10506" y="4014"/>
                  </a:lnTo>
                  <a:lnTo>
                    <a:pt x="11187" y="3614"/>
                  </a:lnTo>
                  <a:close/>
                  <a:moveTo>
                    <a:pt x="12594" y="3614"/>
                  </a:moveTo>
                  <a:lnTo>
                    <a:pt x="13286" y="4014"/>
                  </a:lnTo>
                  <a:lnTo>
                    <a:pt x="12594" y="4403"/>
                  </a:lnTo>
                  <a:lnTo>
                    <a:pt x="11912" y="4014"/>
                  </a:lnTo>
                  <a:lnTo>
                    <a:pt x="12594" y="3614"/>
                  </a:lnTo>
                  <a:close/>
                  <a:moveTo>
                    <a:pt x="14000" y="3614"/>
                  </a:moveTo>
                  <a:lnTo>
                    <a:pt x="14682" y="4014"/>
                  </a:lnTo>
                  <a:lnTo>
                    <a:pt x="14000" y="4403"/>
                  </a:lnTo>
                  <a:lnTo>
                    <a:pt x="13319" y="4014"/>
                  </a:lnTo>
                  <a:lnTo>
                    <a:pt x="14000" y="3614"/>
                  </a:lnTo>
                  <a:close/>
                  <a:moveTo>
                    <a:pt x="6979" y="3624"/>
                  </a:moveTo>
                  <a:lnTo>
                    <a:pt x="7661" y="4014"/>
                  </a:lnTo>
                  <a:lnTo>
                    <a:pt x="6979" y="4414"/>
                  </a:lnTo>
                  <a:lnTo>
                    <a:pt x="6287" y="4014"/>
                  </a:lnTo>
                  <a:lnTo>
                    <a:pt x="6979" y="3624"/>
                  </a:lnTo>
                  <a:close/>
                  <a:moveTo>
                    <a:pt x="8385" y="3624"/>
                  </a:moveTo>
                  <a:lnTo>
                    <a:pt x="9067" y="4014"/>
                  </a:lnTo>
                  <a:lnTo>
                    <a:pt x="8385" y="4414"/>
                  </a:lnTo>
                  <a:lnTo>
                    <a:pt x="7693" y="4014"/>
                  </a:lnTo>
                  <a:lnTo>
                    <a:pt x="8385" y="3624"/>
                  </a:lnTo>
                  <a:close/>
                  <a:moveTo>
                    <a:pt x="9781" y="3614"/>
                  </a:moveTo>
                  <a:lnTo>
                    <a:pt x="10473" y="4014"/>
                  </a:lnTo>
                  <a:lnTo>
                    <a:pt x="9781" y="4414"/>
                  </a:lnTo>
                  <a:lnTo>
                    <a:pt x="9099" y="4014"/>
                  </a:lnTo>
                  <a:lnTo>
                    <a:pt x="9781" y="3614"/>
                  </a:lnTo>
                  <a:close/>
                  <a:moveTo>
                    <a:pt x="15407" y="3614"/>
                  </a:moveTo>
                  <a:lnTo>
                    <a:pt x="16088" y="4014"/>
                  </a:lnTo>
                  <a:lnTo>
                    <a:pt x="15407" y="4414"/>
                  </a:lnTo>
                  <a:lnTo>
                    <a:pt x="14725" y="4014"/>
                  </a:lnTo>
                  <a:lnTo>
                    <a:pt x="15407" y="3614"/>
                  </a:lnTo>
                  <a:close/>
                  <a:moveTo>
                    <a:pt x="16813" y="3624"/>
                  </a:moveTo>
                  <a:lnTo>
                    <a:pt x="17495" y="4014"/>
                  </a:lnTo>
                  <a:lnTo>
                    <a:pt x="16813" y="4414"/>
                  </a:lnTo>
                  <a:lnTo>
                    <a:pt x="16132" y="4014"/>
                  </a:lnTo>
                  <a:lnTo>
                    <a:pt x="16813" y="3624"/>
                  </a:lnTo>
                  <a:close/>
                  <a:moveTo>
                    <a:pt x="18220" y="3624"/>
                  </a:moveTo>
                  <a:lnTo>
                    <a:pt x="18901" y="4014"/>
                  </a:lnTo>
                  <a:lnTo>
                    <a:pt x="18220" y="4414"/>
                  </a:lnTo>
                  <a:lnTo>
                    <a:pt x="17538" y="4014"/>
                  </a:lnTo>
                  <a:lnTo>
                    <a:pt x="18220" y="3624"/>
                  </a:lnTo>
                  <a:close/>
                  <a:moveTo>
                    <a:pt x="19550" y="3668"/>
                  </a:moveTo>
                  <a:lnTo>
                    <a:pt x="20232" y="4057"/>
                  </a:lnTo>
                  <a:lnTo>
                    <a:pt x="19626" y="4414"/>
                  </a:lnTo>
                  <a:lnTo>
                    <a:pt x="18934" y="4014"/>
                  </a:lnTo>
                  <a:lnTo>
                    <a:pt x="19550" y="3668"/>
                  </a:lnTo>
                  <a:close/>
                  <a:moveTo>
                    <a:pt x="6276" y="4025"/>
                  </a:moveTo>
                  <a:lnTo>
                    <a:pt x="6957" y="4425"/>
                  </a:lnTo>
                  <a:lnTo>
                    <a:pt x="6276" y="4815"/>
                  </a:lnTo>
                  <a:lnTo>
                    <a:pt x="5583" y="4425"/>
                  </a:lnTo>
                  <a:lnTo>
                    <a:pt x="6276" y="4025"/>
                  </a:lnTo>
                  <a:close/>
                  <a:moveTo>
                    <a:pt x="7682" y="4025"/>
                  </a:moveTo>
                  <a:lnTo>
                    <a:pt x="8364" y="4425"/>
                  </a:lnTo>
                  <a:lnTo>
                    <a:pt x="7682" y="4815"/>
                  </a:lnTo>
                  <a:lnTo>
                    <a:pt x="6990" y="4425"/>
                  </a:lnTo>
                  <a:lnTo>
                    <a:pt x="7682" y="4025"/>
                  </a:lnTo>
                  <a:close/>
                  <a:moveTo>
                    <a:pt x="9078" y="4025"/>
                  </a:moveTo>
                  <a:lnTo>
                    <a:pt x="9770" y="4425"/>
                  </a:lnTo>
                  <a:lnTo>
                    <a:pt x="9078" y="4815"/>
                  </a:lnTo>
                  <a:lnTo>
                    <a:pt x="8396" y="4425"/>
                  </a:lnTo>
                  <a:lnTo>
                    <a:pt x="9078" y="4025"/>
                  </a:lnTo>
                  <a:close/>
                  <a:moveTo>
                    <a:pt x="10484" y="4025"/>
                  </a:moveTo>
                  <a:lnTo>
                    <a:pt x="11177" y="4414"/>
                  </a:lnTo>
                  <a:lnTo>
                    <a:pt x="10484" y="4815"/>
                  </a:lnTo>
                  <a:lnTo>
                    <a:pt x="9803" y="4414"/>
                  </a:lnTo>
                  <a:lnTo>
                    <a:pt x="10484" y="4025"/>
                  </a:lnTo>
                  <a:close/>
                  <a:moveTo>
                    <a:pt x="11891" y="4025"/>
                  </a:moveTo>
                  <a:lnTo>
                    <a:pt x="12583" y="4414"/>
                  </a:lnTo>
                  <a:lnTo>
                    <a:pt x="11891" y="4815"/>
                  </a:lnTo>
                  <a:lnTo>
                    <a:pt x="11209" y="4414"/>
                  </a:lnTo>
                  <a:lnTo>
                    <a:pt x="11891" y="4025"/>
                  </a:lnTo>
                  <a:close/>
                  <a:moveTo>
                    <a:pt x="13297" y="4025"/>
                  </a:moveTo>
                  <a:lnTo>
                    <a:pt x="13990" y="4414"/>
                  </a:lnTo>
                  <a:lnTo>
                    <a:pt x="13297" y="4815"/>
                  </a:lnTo>
                  <a:lnTo>
                    <a:pt x="12616" y="4414"/>
                  </a:lnTo>
                  <a:lnTo>
                    <a:pt x="13297" y="4025"/>
                  </a:lnTo>
                  <a:close/>
                  <a:moveTo>
                    <a:pt x="14704" y="4025"/>
                  </a:moveTo>
                  <a:lnTo>
                    <a:pt x="15385" y="4414"/>
                  </a:lnTo>
                  <a:lnTo>
                    <a:pt x="14704" y="4815"/>
                  </a:lnTo>
                  <a:lnTo>
                    <a:pt x="14022" y="4414"/>
                  </a:lnTo>
                  <a:lnTo>
                    <a:pt x="14704" y="4025"/>
                  </a:lnTo>
                  <a:close/>
                  <a:moveTo>
                    <a:pt x="16110" y="4025"/>
                  </a:moveTo>
                  <a:lnTo>
                    <a:pt x="16792" y="4425"/>
                  </a:lnTo>
                  <a:lnTo>
                    <a:pt x="16110" y="4815"/>
                  </a:lnTo>
                  <a:lnTo>
                    <a:pt x="15428" y="4425"/>
                  </a:lnTo>
                  <a:lnTo>
                    <a:pt x="16110" y="4025"/>
                  </a:lnTo>
                  <a:close/>
                  <a:moveTo>
                    <a:pt x="17516" y="4025"/>
                  </a:moveTo>
                  <a:lnTo>
                    <a:pt x="18198" y="4425"/>
                  </a:lnTo>
                  <a:lnTo>
                    <a:pt x="17516" y="4815"/>
                  </a:lnTo>
                  <a:lnTo>
                    <a:pt x="16835" y="4425"/>
                  </a:lnTo>
                  <a:lnTo>
                    <a:pt x="17516" y="4025"/>
                  </a:lnTo>
                  <a:close/>
                  <a:moveTo>
                    <a:pt x="18923" y="4025"/>
                  </a:moveTo>
                  <a:lnTo>
                    <a:pt x="19604" y="4425"/>
                  </a:lnTo>
                  <a:lnTo>
                    <a:pt x="18923" y="4815"/>
                  </a:lnTo>
                  <a:lnTo>
                    <a:pt x="18230" y="4425"/>
                  </a:lnTo>
                  <a:lnTo>
                    <a:pt x="18923" y="4025"/>
                  </a:lnTo>
                  <a:close/>
                  <a:moveTo>
                    <a:pt x="20254" y="4068"/>
                  </a:moveTo>
                  <a:lnTo>
                    <a:pt x="20935" y="4468"/>
                  </a:lnTo>
                  <a:lnTo>
                    <a:pt x="20329" y="4815"/>
                  </a:lnTo>
                  <a:lnTo>
                    <a:pt x="19637" y="4425"/>
                  </a:lnTo>
                  <a:lnTo>
                    <a:pt x="20254" y="4068"/>
                  </a:lnTo>
                  <a:close/>
                  <a:moveTo>
                    <a:pt x="9781" y="4425"/>
                  </a:moveTo>
                  <a:lnTo>
                    <a:pt x="10473" y="4825"/>
                  </a:lnTo>
                  <a:lnTo>
                    <a:pt x="9781" y="5215"/>
                  </a:lnTo>
                  <a:lnTo>
                    <a:pt x="9099" y="4825"/>
                  </a:lnTo>
                  <a:lnTo>
                    <a:pt x="9781" y="4425"/>
                  </a:lnTo>
                  <a:close/>
                  <a:moveTo>
                    <a:pt x="11187" y="4425"/>
                  </a:moveTo>
                  <a:lnTo>
                    <a:pt x="11880" y="4825"/>
                  </a:lnTo>
                  <a:lnTo>
                    <a:pt x="11187" y="5215"/>
                  </a:lnTo>
                  <a:lnTo>
                    <a:pt x="10506" y="4825"/>
                  </a:lnTo>
                  <a:lnTo>
                    <a:pt x="11187" y="4425"/>
                  </a:lnTo>
                  <a:close/>
                  <a:moveTo>
                    <a:pt x="12594" y="4425"/>
                  </a:moveTo>
                  <a:lnTo>
                    <a:pt x="13286" y="4825"/>
                  </a:lnTo>
                  <a:lnTo>
                    <a:pt x="12594" y="5215"/>
                  </a:lnTo>
                  <a:lnTo>
                    <a:pt x="11912" y="4825"/>
                  </a:lnTo>
                  <a:lnTo>
                    <a:pt x="12594" y="4425"/>
                  </a:lnTo>
                  <a:close/>
                  <a:moveTo>
                    <a:pt x="14000" y="4425"/>
                  </a:moveTo>
                  <a:lnTo>
                    <a:pt x="14682" y="4825"/>
                  </a:lnTo>
                  <a:lnTo>
                    <a:pt x="14000" y="5215"/>
                  </a:lnTo>
                  <a:lnTo>
                    <a:pt x="13319" y="4825"/>
                  </a:lnTo>
                  <a:lnTo>
                    <a:pt x="14000" y="4425"/>
                  </a:lnTo>
                  <a:close/>
                  <a:moveTo>
                    <a:pt x="15407" y="4425"/>
                  </a:moveTo>
                  <a:lnTo>
                    <a:pt x="16088" y="4825"/>
                  </a:lnTo>
                  <a:lnTo>
                    <a:pt x="15407" y="5215"/>
                  </a:lnTo>
                  <a:lnTo>
                    <a:pt x="14725" y="4825"/>
                  </a:lnTo>
                  <a:lnTo>
                    <a:pt x="15407" y="4425"/>
                  </a:lnTo>
                  <a:close/>
                  <a:moveTo>
                    <a:pt x="5572" y="4436"/>
                  </a:moveTo>
                  <a:lnTo>
                    <a:pt x="6254" y="4825"/>
                  </a:lnTo>
                  <a:lnTo>
                    <a:pt x="5572" y="5226"/>
                  </a:lnTo>
                  <a:lnTo>
                    <a:pt x="4891" y="4825"/>
                  </a:lnTo>
                  <a:lnTo>
                    <a:pt x="5572" y="4436"/>
                  </a:lnTo>
                  <a:close/>
                  <a:moveTo>
                    <a:pt x="6979" y="4436"/>
                  </a:moveTo>
                  <a:lnTo>
                    <a:pt x="7661" y="4825"/>
                  </a:lnTo>
                  <a:lnTo>
                    <a:pt x="6979" y="5226"/>
                  </a:lnTo>
                  <a:lnTo>
                    <a:pt x="6287" y="4825"/>
                  </a:lnTo>
                  <a:lnTo>
                    <a:pt x="6979" y="4436"/>
                  </a:lnTo>
                  <a:close/>
                  <a:moveTo>
                    <a:pt x="8385" y="4425"/>
                  </a:moveTo>
                  <a:lnTo>
                    <a:pt x="9067" y="4825"/>
                  </a:lnTo>
                  <a:lnTo>
                    <a:pt x="8385" y="5226"/>
                  </a:lnTo>
                  <a:lnTo>
                    <a:pt x="7693" y="4825"/>
                  </a:lnTo>
                  <a:lnTo>
                    <a:pt x="8385" y="4425"/>
                  </a:lnTo>
                  <a:close/>
                  <a:moveTo>
                    <a:pt x="16813" y="4425"/>
                  </a:moveTo>
                  <a:lnTo>
                    <a:pt x="17495" y="4825"/>
                  </a:lnTo>
                  <a:lnTo>
                    <a:pt x="16813" y="5226"/>
                  </a:lnTo>
                  <a:lnTo>
                    <a:pt x="16132" y="4825"/>
                  </a:lnTo>
                  <a:lnTo>
                    <a:pt x="16813" y="4425"/>
                  </a:lnTo>
                  <a:close/>
                  <a:moveTo>
                    <a:pt x="18220" y="4436"/>
                  </a:moveTo>
                  <a:lnTo>
                    <a:pt x="18901" y="4825"/>
                  </a:lnTo>
                  <a:lnTo>
                    <a:pt x="18220" y="5226"/>
                  </a:lnTo>
                  <a:lnTo>
                    <a:pt x="17538" y="4825"/>
                  </a:lnTo>
                  <a:lnTo>
                    <a:pt x="18220" y="4436"/>
                  </a:lnTo>
                  <a:close/>
                  <a:moveTo>
                    <a:pt x="19626" y="4436"/>
                  </a:moveTo>
                  <a:lnTo>
                    <a:pt x="20308" y="4825"/>
                  </a:lnTo>
                  <a:lnTo>
                    <a:pt x="19626" y="5226"/>
                  </a:lnTo>
                  <a:lnTo>
                    <a:pt x="18934" y="4825"/>
                  </a:lnTo>
                  <a:lnTo>
                    <a:pt x="19626" y="4436"/>
                  </a:lnTo>
                  <a:close/>
                  <a:moveTo>
                    <a:pt x="20957" y="4479"/>
                  </a:moveTo>
                  <a:lnTo>
                    <a:pt x="21638" y="4869"/>
                  </a:lnTo>
                  <a:lnTo>
                    <a:pt x="21033" y="5226"/>
                  </a:lnTo>
                  <a:lnTo>
                    <a:pt x="20340" y="4825"/>
                  </a:lnTo>
                  <a:lnTo>
                    <a:pt x="20957" y="4479"/>
                  </a:lnTo>
                  <a:close/>
                  <a:moveTo>
                    <a:pt x="4869" y="4836"/>
                  </a:moveTo>
                  <a:lnTo>
                    <a:pt x="5551" y="5236"/>
                  </a:lnTo>
                  <a:lnTo>
                    <a:pt x="4869" y="5626"/>
                  </a:lnTo>
                  <a:lnTo>
                    <a:pt x="4188" y="5236"/>
                  </a:lnTo>
                  <a:lnTo>
                    <a:pt x="4869" y="4836"/>
                  </a:lnTo>
                  <a:close/>
                  <a:moveTo>
                    <a:pt x="6276" y="4836"/>
                  </a:moveTo>
                  <a:lnTo>
                    <a:pt x="6957" y="5236"/>
                  </a:lnTo>
                  <a:lnTo>
                    <a:pt x="6276" y="5626"/>
                  </a:lnTo>
                  <a:lnTo>
                    <a:pt x="5583" y="5236"/>
                  </a:lnTo>
                  <a:lnTo>
                    <a:pt x="6276" y="4836"/>
                  </a:lnTo>
                  <a:close/>
                  <a:moveTo>
                    <a:pt x="7682" y="4836"/>
                  </a:moveTo>
                  <a:lnTo>
                    <a:pt x="8364" y="5236"/>
                  </a:lnTo>
                  <a:lnTo>
                    <a:pt x="7682" y="5626"/>
                  </a:lnTo>
                  <a:lnTo>
                    <a:pt x="6990" y="5236"/>
                  </a:lnTo>
                  <a:lnTo>
                    <a:pt x="7682" y="4836"/>
                  </a:lnTo>
                  <a:close/>
                  <a:moveTo>
                    <a:pt x="9078" y="4836"/>
                  </a:moveTo>
                  <a:lnTo>
                    <a:pt x="9770" y="5226"/>
                  </a:lnTo>
                  <a:lnTo>
                    <a:pt x="9078" y="5626"/>
                  </a:lnTo>
                  <a:lnTo>
                    <a:pt x="8396" y="5226"/>
                  </a:lnTo>
                  <a:lnTo>
                    <a:pt x="9078" y="4836"/>
                  </a:lnTo>
                  <a:close/>
                  <a:moveTo>
                    <a:pt x="10484" y="4836"/>
                  </a:moveTo>
                  <a:lnTo>
                    <a:pt x="11177" y="5226"/>
                  </a:lnTo>
                  <a:lnTo>
                    <a:pt x="10484" y="5626"/>
                  </a:lnTo>
                  <a:lnTo>
                    <a:pt x="9803" y="5226"/>
                  </a:lnTo>
                  <a:lnTo>
                    <a:pt x="10484" y="4836"/>
                  </a:lnTo>
                  <a:close/>
                  <a:moveTo>
                    <a:pt x="11891" y="4825"/>
                  </a:moveTo>
                  <a:lnTo>
                    <a:pt x="12583" y="5226"/>
                  </a:lnTo>
                  <a:lnTo>
                    <a:pt x="11891" y="5626"/>
                  </a:lnTo>
                  <a:lnTo>
                    <a:pt x="11209" y="5226"/>
                  </a:lnTo>
                  <a:lnTo>
                    <a:pt x="11891" y="4825"/>
                  </a:lnTo>
                  <a:close/>
                  <a:moveTo>
                    <a:pt x="13297" y="4825"/>
                  </a:moveTo>
                  <a:lnTo>
                    <a:pt x="13990" y="5226"/>
                  </a:lnTo>
                  <a:lnTo>
                    <a:pt x="13297" y="5626"/>
                  </a:lnTo>
                  <a:lnTo>
                    <a:pt x="12616" y="5226"/>
                  </a:lnTo>
                  <a:lnTo>
                    <a:pt x="13297" y="4825"/>
                  </a:lnTo>
                  <a:close/>
                  <a:moveTo>
                    <a:pt x="14704" y="4836"/>
                  </a:moveTo>
                  <a:lnTo>
                    <a:pt x="15385" y="5226"/>
                  </a:lnTo>
                  <a:lnTo>
                    <a:pt x="14704" y="5626"/>
                  </a:lnTo>
                  <a:lnTo>
                    <a:pt x="14022" y="5226"/>
                  </a:lnTo>
                  <a:lnTo>
                    <a:pt x="14704" y="4836"/>
                  </a:lnTo>
                  <a:close/>
                  <a:moveTo>
                    <a:pt x="16110" y="4836"/>
                  </a:moveTo>
                  <a:lnTo>
                    <a:pt x="16792" y="5226"/>
                  </a:lnTo>
                  <a:lnTo>
                    <a:pt x="16110" y="5626"/>
                  </a:lnTo>
                  <a:lnTo>
                    <a:pt x="15428" y="5226"/>
                  </a:lnTo>
                  <a:lnTo>
                    <a:pt x="16110" y="4836"/>
                  </a:lnTo>
                  <a:close/>
                  <a:moveTo>
                    <a:pt x="17516" y="4836"/>
                  </a:moveTo>
                  <a:lnTo>
                    <a:pt x="18198" y="5236"/>
                  </a:lnTo>
                  <a:lnTo>
                    <a:pt x="17516" y="5626"/>
                  </a:lnTo>
                  <a:lnTo>
                    <a:pt x="16835" y="5236"/>
                  </a:lnTo>
                  <a:lnTo>
                    <a:pt x="17516" y="4836"/>
                  </a:lnTo>
                  <a:close/>
                  <a:moveTo>
                    <a:pt x="18923" y="4836"/>
                  </a:moveTo>
                  <a:lnTo>
                    <a:pt x="19604" y="5236"/>
                  </a:lnTo>
                  <a:lnTo>
                    <a:pt x="18923" y="5626"/>
                  </a:lnTo>
                  <a:lnTo>
                    <a:pt x="18230" y="5236"/>
                  </a:lnTo>
                  <a:lnTo>
                    <a:pt x="18923" y="4836"/>
                  </a:lnTo>
                  <a:close/>
                  <a:moveTo>
                    <a:pt x="20329" y="4836"/>
                  </a:moveTo>
                  <a:lnTo>
                    <a:pt x="21011" y="5236"/>
                  </a:lnTo>
                  <a:lnTo>
                    <a:pt x="20329" y="5626"/>
                  </a:lnTo>
                  <a:lnTo>
                    <a:pt x="19637" y="5236"/>
                  </a:lnTo>
                  <a:lnTo>
                    <a:pt x="20329" y="4836"/>
                  </a:lnTo>
                  <a:close/>
                  <a:moveTo>
                    <a:pt x="21660" y="4879"/>
                  </a:moveTo>
                  <a:lnTo>
                    <a:pt x="22342" y="5280"/>
                  </a:lnTo>
                  <a:lnTo>
                    <a:pt x="21725" y="5626"/>
                  </a:lnTo>
                  <a:lnTo>
                    <a:pt x="21043" y="5236"/>
                  </a:lnTo>
                  <a:lnTo>
                    <a:pt x="21660" y="4879"/>
                  </a:lnTo>
                  <a:close/>
                  <a:moveTo>
                    <a:pt x="8385" y="5236"/>
                  </a:moveTo>
                  <a:lnTo>
                    <a:pt x="9067" y="5637"/>
                  </a:lnTo>
                  <a:lnTo>
                    <a:pt x="8385" y="6026"/>
                  </a:lnTo>
                  <a:lnTo>
                    <a:pt x="7693" y="5637"/>
                  </a:lnTo>
                  <a:lnTo>
                    <a:pt x="8385" y="5236"/>
                  </a:lnTo>
                  <a:close/>
                  <a:moveTo>
                    <a:pt x="9781" y="5236"/>
                  </a:moveTo>
                  <a:lnTo>
                    <a:pt x="10473" y="5637"/>
                  </a:lnTo>
                  <a:lnTo>
                    <a:pt x="9781" y="6026"/>
                  </a:lnTo>
                  <a:lnTo>
                    <a:pt x="9099" y="5637"/>
                  </a:lnTo>
                  <a:lnTo>
                    <a:pt x="9781" y="5236"/>
                  </a:lnTo>
                  <a:close/>
                  <a:moveTo>
                    <a:pt x="11187" y="5236"/>
                  </a:moveTo>
                  <a:lnTo>
                    <a:pt x="11880" y="5637"/>
                  </a:lnTo>
                  <a:lnTo>
                    <a:pt x="11187" y="6026"/>
                  </a:lnTo>
                  <a:lnTo>
                    <a:pt x="10506" y="5637"/>
                  </a:lnTo>
                  <a:lnTo>
                    <a:pt x="11187" y="5236"/>
                  </a:lnTo>
                  <a:close/>
                  <a:moveTo>
                    <a:pt x="12594" y="5236"/>
                  </a:moveTo>
                  <a:lnTo>
                    <a:pt x="13286" y="5626"/>
                  </a:lnTo>
                  <a:lnTo>
                    <a:pt x="12594" y="6026"/>
                  </a:lnTo>
                  <a:lnTo>
                    <a:pt x="11912" y="5626"/>
                  </a:lnTo>
                  <a:lnTo>
                    <a:pt x="12594" y="5236"/>
                  </a:lnTo>
                  <a:close/>
                  <a:moveTo>
                    <a:pt x="14000" y="5236"/>
                  </a:moveTo>
                  <a:lnTo>
                    <a:pt x="14682" y="5637"/>
                  </a:lnTo>
                  <a:lnTo>
                    <a:pt x="14000" y="6026"/>
                  </a:lnTo>
                  <a:lnTo>
                    <a:pt x="13319" y="5637"/>
                  </a:lnTo>
                  <a:lnTo>
                    <a:pt x="14000" y="5236"/>
                  </a:lnTo>
                  <a:close/>
                  <a:moveTo>
                    <a:pt x="15407" y="5236"/>
                  </a:moveTo>
                  <a:lnTo>
                    <a:pt x="16088" y="5637"/>
                  </a:lnTo>
                  <a:lnTo>
                    <a:pt x="15407" y="6026"/>
                  </a:lnTo>
                  <a:lnTo>
                    <a:pt x="14725" y="5637"/>
                  </a:lnTo>
                  <a:lnTo>
                    <a:pt x="15407" y="5236"/>
                  </a:lnTo>
                  <a:close/>
                  <a:moveTo>
                    <a:pt x="16813" y="5236"/>
                  </a:moveTo>
                  <a:lnTo>
                    <a:pt x="17495" y="5637"/>
                  </a:lnTo>
                  <a:lnTo>
                    <a:pt x="16813" y="6026"/>
                  </a:lnTo>
                  <a:lnTo>
                    <a:pt x="16132" y="5637"/>
                  </a:lnTo>
                  <a:lnTo>
                    <a:pt x="16813" y="5236"/>
                  </a:lnTo>
                  <a:close/>
                  <a:moveTo>
                    <a:pt x="4166" y="5247"/>
                  </a:moveTo>
                  <a:lnTo>
                    <a:pt x="4848" y="5637"/>
                  </a:lnTo>
                  <a:lnTo>
                    <a:pt x="4166" y="6037"/>
                  </a:lnTo>
                  <a:lnTo>
                    <a:pt x="3484" y="5637"/>
                  </a:lnTo>
                  <a:lnTo>
                    <a:pt x="4166" y="5247"/>
                  </a:lnTo>
                  <a:close/>
                  <a:moveTo>
                    <a:pt x="5572" y="5247"/>
                  </a:moveTo>
                  <a:lnTo>
                    <a:pt x="6254" y="5637"/>
                  </a:lnTo>
                  <a:lnTo>
                    <a:pt x="5572" y="6037"/>
                  </a:lnTo>
                  <a:lnTo>
                    <a:pt x="4891" y="5637"/>
                  </a:lnTo>
                  <a:lnTo>
                    <a:pt x="5572" y="5247"/>
                  </a:lnTo>
                  <a:close/>
                  <a:moveTo>
                    <a:pt x="6979" y="5236"/>
                  </a:moveTo>
                  <a:lnTo>
                    <a:pt x="7661" y="5637"/>
                  </a:lnTo>
                  <a:lnTo>
                    <a:pt x="6979" y="6037"/>
                  </a:lnTo>
                  <a:lnTo>
                    <a:pt x="6287" y="5637"/>
                  </a:lnTo>
                  <a:lnTo>
                    <a:pt x="6979" y="5236"/>
                  </a:lnTo>
                  <a:close/>
                  <a:moveTo>
                    <a:pt x="18220" y="5236"/>
                  </a:moveTo>
                  <a:lnTo>
                    <a:pt x="18901" y="5637"/>
                  </a:lnTo>
                  <a:lnTo>
                    <a:pt x="18220" y="6037"/>
                  </a:lnTo>
                  <a:lnTo>
                    <a:pt x="17538" y="5637"/>
                  </a:lnTo>
                  <a:lnTo>
                    <a:pt x="18220" y="5236"/>
                  </a:lnTo>
                  <a:close/>
                  <a:moveTo>
                    <a:pt x="19626" y="5247"/>
                  </a:moveTo>
                  <a:lnTo>
                    <a:pt x="20308" y="5637"/>
                  </a:lnTo>
                  <a:lnTo>
                    <a:pt x="19626" y="6037"/>
                  </a:lnTo>
                  <a:lnTo>
                    <a:pt x="18934" y="5637"/>
                  </a:lnTo>
                  <a:lnTo>
                    <a:pt x="19626" y="5247"/>
                  </a:lnTo>
                  <a:close/>
                  <a:moveTo>
                    <a:pt x="21033" y="5247"/>
                  </a:moveTo>
                  <a:lnTo>
                    <a:pt x="21714" y="5637"/>
                  </a:lnTo>
                  <a:lnTo>
                    <a:pt x="21033" y="6037"/>
                  </a:lnTo>
                  <a:lnTo>
                    <a:pt x="20340" y="5637"/>
                  </a:lnTo>
                  <a:lnTo>
                    <a:pt x="21033" y="5247"/>
                  </a:lnTo>
                  <a:close/>
                  <a:moveTo>
                    <a:pt x="22363" y="5291"/>
                  </a:moveTo>
                  <a:lnTo>
                    <a:pt x="23045" y="5680"/>
                  </a:lnTo>
                  <a:lnTo>
                    <a:pt x="22428" y="6037"/>
                  </a:lnTo>
                  <a:lnTo>
                    <a:pt x="21747" y="5637"/>
                  </a:lnTo>
                  <a:lnTo>
                    <a:pt x="22363" y="5291"/>
                  </a:lnTo>
                  <a:close/>
                  <a:moveTo>
                    <a:pt x="11891" y="5637"/>
                  </a:moveTo>
                  <a:lnTo>
                    <a:pt x="12583" y="6037"/>
                  </a:lnTo>
                  <a:lnTo>
                    <a:pt x="11891" y="6427"/>
                  </a:lnTo>
                  <a:lnTo>
                    <a:pt x="11209" y="6037"/>
                  </a:lnTo>
                  <a:lnTo>
                    <a:pt x="11891" y="5637"/>
                  </a:lnTo>
                  <a:close/>
                  <a:moveTo>
                    <a:pt x="3463" y="5648"/>
                  </a:moveTo>
                  <a:lnTo>
                    <a:pt x="4144" y="6048"/>
                  </a:lnTo>
                  <a:lnTo>
                    <a:pt x="3463" y="6437"/>
                  </a:lnTo>
                  <a:lnTo>
                    <a:pt x="2781" y="6048"/>
                  </a:lnTo>
                  <a:lnTo>
                    <a:pt x="3463" y="5648"/>
                  </a:lnTo>
                  <a:close/>
                  <a:moveTo>
                    <a:pt x="4869" y="5648"/>
                  </a:moveTo>
                  <a:lnTo>
                    <a:pt x="5551" y="6048"/>
                  </a:lnTo>
                  <a:lnTo>
                    <a:pt x="4869" y="6437"/>
                  </a:lnTo>
                  <a:lnTo>
                    <a:pt x="4188" y="6048"/>
                  </a:lnTo>
                  <a:lnTo>
                    <a:pt x="4869" y="5648"/>
                  </a:lnTo>
                  <a:close/>
                  <a:moveTo>
                    <a:pt x="6276" y="5648"/>
                  </a:moveTo>
                  <a:lnTo>
                    <a:pt x="6957" y="6048"/>
                  </a:lnTo>
                  <a:lnTo>
                    <a:pt x="6276" y="6437"/>
                  </a:lnTo>
                  <a:lnTo>
                    <a:pt x="5583" y="6048"/>
                  </a:lnTo>
                  <a:lnTo>
                    <a:pt x="6276" y="5648"/>
                  </a:lnTo>
                  <a:close/>
                  <a:moveTo>
                    <a:pt x="7682" y="5648"/>
                  </a:moveTo>
                  <a:lnTo>
                    <a:pt x="8364" y="6037"/>
                  </a:lnTo>
                  <a:lnTo>
                    <a:pt x="7682" y="6437"/>
                  </a:lnTo>
                  <a:lnTo>
                    <a:pt x="6990" y="6037"/>
                  </a:lnTo>
                  <a:lnTo>
                    <a:pt x="7682" y="5648"/>
                  </a:lnTo>
                  <a:close/>
                  <a:moveTo>
                    <a:pt x="9078" y="5648"/>
                  </a:moveTo>
                  <a:lnTo>
                    <a:pt x="9770" y="6037"/>
                  </a:lnTo>
                  <a:lnTo>
                    <a:pt x="9078" y="6437"/>
                  </a:lnTo>
                  <a:lnTo>
                    <a:pt x="8396" y="6037"/>
                  </a:lnTo>
                  <a:lnTo>
                    <a:pt x="9078" y="5648"/>
                  </a:lnTo>
                  <a:close/>
                  <a:moveTo>
                    <a:pt x="10484" y="5637"/>
                  </a:moveTo>
                  <a:lnTo>
                    <a:pt x="11177" y="6037"/>
                  </a:lnTo>
                  <a:lnTo>
                    <a:pt x="10484" y="6437"/>
                  </a:lnTo>
                  <a:lnTo>
                    <a:pt x="9803" y="6037"/>
                  </a:lnTo>
                  <a:lnTo>
                    <a:pt x="10484" y="5637"/>
                  </a:lnTo>
                  <a:close/>
                  <a:moveTo>
                    <a:pt x="13297" y="5637"/>
                  </a:moveTo>
                  <a:lnTo>
                    <a:pt x="13990" y="6037"/>
                  </a:lnTo>
                  <a:lnTo>
                    <a:pt x="13297" y="6437"/>
                  </a:lnTo>
                  <a:lnTo>
                    <a:pt x="12616" y="6037"/>
                  </a:lnTo>
                  <a:lnTo>
                    <a:pt x="13297" y="5637"/>
                  </a:lnTo>
                  <a:close/>
                  <a:moveTo>
                    <a:pt x="14704" y="5648"/>
                  </a:moveTo>
                  <a:lnTo>
                    <a:pt x="15385" y="6037"/>
                  </a:lnTo>
                  <a:lnTo>
                    <a:pt x="14704" y="6437"/>
                  </a:lnTo>
                  <a:lnTo>
                    <a:pt x="14022" y="6037"/>
                  </a:lnTo>
                  <a:lnTo>
                    <a:pt x="14704" y="5648"/>
                  </a:lnTo>
                  <a:close/>
                  <a:moveTo>
                    <a:pt x="16110" y="5648"/>
                  </a:moveTo>
                  <a:lnTo>
                    <a:pt x="16792" y="6037"/>
                  </a:lnTo>
                  <a:lnTo>
                    <a:pt x="16110" y="6437"/>
                  </a:lnTo>
                  <a:lnTo>
                    <a:pt x="15428" y="6037"/>
                  </a:lnTo>
                  <a:lnTo>
                    <a:pt x="16110" y="5648"/>
                  </a:lnTo>
                  <a:close/>
                  <a:moveTo>
                    <a:pt x="17516" y="5648"/>
                  </a:moveTo>
                  <a:lnTo>
                    <a:pt x="18198" y="6048"/>
                  </a:lnTo>
                  <a:lnTo>
                    <a:pt x="17516" y="6437"/>
                  </a:lnTo>
                  <a:lnTo>
                    <a:pt x="16835" y="6048"/>
                  </a:lnTo>
                  <a:lnTo>
                    <a:pt x="17516" y="5648"/>
                  </a:lnTo>
                  <a:close/>
                  <a:moveTo>
                    <a:pt x="18923" y="5648"/>
                  </a:moveTo>
                  <a:lnTo>
                    <a:pt x="19604" y="6048"/>
                  </a:lnTo>
                  <a:lnTo>
                    <a:pt x="18923" y="6437"/>
                  </a:lnTo>
                  <a:lnTo>
                    <a:pt x="18230" y="6048"/>
                  </a:lnTo>
                  <a:lnTo>
                    <a:pt x="18923" y="5648"/>
                  </a:lnTo>
                  <a:close/>
                  <a:moveTo>
                    <a:pt x="20329" y="5648"/>
                  </a:moveTo>
                  <a:lnTo>
                    <a:pt x="21011" y="6048"/>
                  </a:lnTo>
                  <a:lnTo>
                    <a:pt x="20329" y="6437"/>
                  </a:lnTo>
                  <a:lnTo>
                    <a:pt x="19637" y="6048"/>
                  </a:lnTo>
                  <a:lnTo>
                    <a:pt x="20329" y="5648"/>
                  </a:lnTo>
                  <a:close/>
                  <a:moveTo>
                    <a:pt x="21725" y="5648"/>
                  </a:moveTo>
                  <a:lnTo>
                    <a:pt x="22417" y="6048"/>
                  </a:lnTo>
                  <a:lnTo>
                    <a:pt x="21725" y="6437"/>
                  </a:lnTo>
                  <a:lnTo>
                    <a:pt x="21043" y="6048"/>
                  </a:lnTo>
                  <a:lnTo>
                    <a:pt x="21725" y="5648"/>
                  </a:lnTo>
                  <a:close/>
                  <a:moveTo>
                    <a:pt x="23056" y="5691"/>
                  </a:moveTo>
                  <a:lnTo>
                    <a:pt x="23737" y="6080"/>
                  </a:lnTo>
                  <a:lnTo>
                    <a:pt x="23131" y="6437"/>
                  </a:lnTo>
                  <a:lnTo>
                    <a:pt x="22450" y="6037"/>
                  </a:lnTo>
                  <a:lnTo>
                    <a:pt x="23056" y="5691"/>
                  </a:lnTo>
                  <a:close/>
                  <a:moveTo>
                    <a:pt x="6979" y="6048"/>
                  </a:moveTo>
                  <a:lnTo>
                    <a:pt x="7661" y="6448"/>
                  </a:lnTo>
                  <a:lnTo>
                    <a:pt x="6979" y="6838"/>
                  </a:lnTo>
                  <a:lnTo>
                    <a:pt x="6287" y="6448"/>
                  </a:lnTo>
                  <a:lnTo>
                    <a:pt x="6979" y="6048"/>
                  </a:lnTo>
                  <a:close/>
                  <a:moveTo>
                    <a:pt x="8385" y="6048"/>
                  </a:moveTo>
                  <a:lnTo>
                    <a:pt x="9067" y="6448"/>
                  </a:lnTo>
                  <a:lnTo>
                    <a:pt x="8385" y="6838"/>
                  </a:lnTo>
                  <a:lnTo>
                    <a:pt x="7693" y="6448"/>
                  </a:lnTo>
                  <a:lnTo>
                    <a:pt x="8385" y="6048"/>
                  </a:lnTo>
                  <a:close/>
                  <a:moveTo>
                    <a:pt x="9781" y="6048"/>
                  </a:moveTo>
                  <a:lnTo>
                    <a:pt x="10473" y="6448"/>
                  </a:lnTo>
                  <a:lnTo>
                    <a:pt x="9781" y="6838"/>
                  </a:lnTo>
                  <a:lnTo>
                    <a:pt x="9099" y="6448"/>
                  </a:lnTo>
                  <a:lnTo>
                    <a:pt x="9781" y="6048"/>
                  </a:lnTo>
                  <a:close/>
                  <a:moveTo>
                    <a:pt x="11187" y="6048"/>
                  </a:moveTo>
                  <a:lnTo>
                    <a:pt x="11880" y="6437"/>
                  </a:lnTo>
                  <a:lnTo>
                    <a:pt x="11187" y="6838"/>
                  </a:lnTo>
                  <a:lnTo>
                    <a:pt x="10506" y="6437"/>
                  </a:lnTo>
                  <a:lnTo>
                    <a:pt x="11187" y="6048"/>
                  </a:lnTo>
                  <a:close/>
                  <a:moveTo>
                    <a:pt x="12594" y="6048"/>
                  </a:moveTo>
                  <a:lnTo>
                    <a:pt x="13286" y="6437"/>
                  </a:lnTo>
                  <a:lnTo>
                    <a:pt x="12594" y="6838"/>
                  </a:lnTo>
                  <a:lnTo>
                    <a:pt x="11912" y="6437"/>
                  </a:lnTo>
                  <a:lnTo>
                    <a:pt x="12594" y="6048"/>
                  </a:lnTo>
                  <a:close/>
                  <a:moveTo>
                    <a:pt x="14000" y="6048"/>
                  </a:moveTo>
                  <a:lnTo>
                    <a:pt x="14682" y="6437"/>
                  </a:lnTo>
                  <a:lnTo>
                    <a:pt x="14000" y="6838"/>
                  </a:lnTo>
                  <a:lnTo>
                    <a:pt x="13319" y="6437"/>
                  </a:lnTo>
                  <a:lnTo>
                    <a:pt x="14000" y="6048"/>
                  </a:lnTo>
                  <a:close/>
                  <a:moveTo>
                    <a:pt x="15407" y="6048"/>
                  </a:moveTo>
                  <a:lnTo>
                    <a:pt x="16088" y="6448"/>
                  </a:lnTo>
                  <a:lnTo>
                    <a:pt x="15407" y="6838"/>
                  </a:lnTo>
                  <a:lnTo>
                    <a:pt x="14725" y="6448"/>
                  </a:lnTo>
                  <a:lnTo>
                    <a:pt x="15407" y="6048"/>
                  </a:lnTo>
                  <a:close/>
                  <a:moveTo>
                    <a:pt x="16813" y="6048"/>
                  </a:moveTo>
                  <a:lnTo>
                    <a:pt x="17495" y="6448"/>
                  </a:lnTo>
                  <a:lnTo>
                    <a:pt x="16813" y="6838"/>
                  </a:lnTo>
                  <a:lnTo>
                    <a:pt x="16132" y="6448"/>
                  </a:lnTo>
                  <a:lnTo>
                    <a:pt x="16813" y="6048"/>
                  </a:lnTo>
                  <a:close/>
                  <a:moveTo>
                    <a:pt x="2760" y="6059"/>
                  </a:moveTo>
                  <a:lnTo>
                    <a:pt x="3441" y="6448"/>
                  </a:lnTo>
                  <a:lnTo>
                    <a:pt x="2760" y="6848"/>
                  </a:lnTo>
                  <a:lnTo>
                    <a:pt x="2078" y="6448"/>
                  </a:lnTo>
                  <a:lnTo>
                    <a:pt x="2760" y="6059"/>
                  </a:lnTo>
                  <a:close/>
                  <a:moveTo>
                    <a:pt x="4166" y="6059"/>
                  </a:moveTo>
                  <a:lnTo>
                    <a:pt x="4848" y="6448"/>
                  </a:lnTo>
                  <a:lnTo>
                    <a:pt x="4166" y="6848"/>
                  </a:lnTo>
                  <a:lnTo>
                    <a:pt x="3484" y="6448"/>
                  </a:lnTo>
                  <a:lnTo>
                    <a:pt x="4166" y="6059"/>
                  </a:lnTo>
                  <a:close/>
                  <a:moveTo>
                    <a:pt x="5572" y="6059"/>
                  </a:moveTo>
                  <a:lnTo>
                    <a:pt x="6254" y="6448"/>
                  </a:lnTo>
                  <a:lnTo>
                    <a:pt x="5572" y="6848"/>
                  </a:lnTo>
                  <a:lnTo>
                    <a:pt x="4891" y="6448"/>
                  </a:lnTo>
                  <a:lnTo>
                    <a:pt x="5572" y="6059"/>
                  </a:lnTo>
                  <a:close/>
                  <a:moveTo>
                    <a:pt x="18220" y="6048"/>
                  </a:moveTo>
                  <a:lnTo>
                    <a:pt x="18901" y="6448"/>
                  </a:lnTo>
                  <a:lnTo>
                    <a:pt x="18220" y="6848"/>
                  </a:lnTo>
                  <a:lnTo>
                    <a:pt x="17538" y="6448"/>
                  </a:lnTo>
                  <a:lnTo>
                    <a:pt x="18220" y="6048"/>
                  </a:lnTo>
                  <a:close/>
                  <a:moveTo>
                    <a:pt x="19626" y="6059"/>
                  </a:moveTo>
                  <a:lnTo>
                    <a:pt x="20308" y="6448"/>
                  </a:lnTo>
                  <a:lnTo>
                    <a:pt x="19626" y="6848"/>
                  </a:lnTo>
                  <a:lnTo>
                    <a:pt x="18934" y="6448"/>
                  </a:lnTo>
                  <a:lnTo>
                    <a:pt x="19626" y="6059"/>
                  </a:lnTo>
                  <a:close/>
                  <a:moveTo>
                    <a:pt x="21033" y="6059"/>
                  </a:moveTo>
                  <a:lnTo>
                    <a:pt x="21714" y="6448"/>
                  </a:lnTo>
                  <a:lnTo>
                    <a:pt x="21033" y="6848"/>
                  </a:lnTo>
                  <a:lnTo>
                    <a:pt x="20340" y="6448"/>
                  </a:lnTo>
                  <a:lnTo>
                    <a:pt x="21033" y="6059"/>
                  </a:lnTo>
                  <a:close/>
                  <a:moveTo>
                    <a:pt x="22428" y="6059"/>
                  </a:moveTo>
                  <a:lnTo>
                    <a:pt x="23121" y="6448"/>
                  </a:lnTo>
                  <a:lnTo>
                    <a:pt x="22428" y="6848"/>
                  </a:lnTo>
                  <a:lnTo>
                    <a:pt x="21747" y="6448"/>
                  </a:lnTo>
                  <a:lnTo>
                    <a:pt x="22428" y="6059"/>
                  </a:lnTo>
                  <a:close/>
                  <a:moveTo>
                    <a:pt x="2056" y="6459"/>
                  </a:moveTo>
                  <a:lnTo>
                    <a:pt x="2738" y="6859"/>
                  </a:lnTo>
                  <a:lnTo>
                    <a:pt x="2056" y="7249"/>
                  </a:lnTo>
                  <a:lnTo>
                    <a:pt x="1375" y="6859"/>
                  </a:lnTo>
                  <a:lnTo>
                    <a:pt x="2056" y="6459"/>
                  </a:lnTo>
                  <a:close/>
                  <a:moveTo>
                    <a:pt x="3463" y="6459"/>
                  </a:moveTo>
                  <a:lnTo>
                    <a:pt x="4144" y="6859"/>
                  </a:lnTo>
                  <a:lnTo>
                    <a:pt x="3463" y="7249"/>
                  </a:lnTo>
                  <a:lnTo>
                    <a:pt x="2781" y="6859"/>
                  </a:lnTo>
                  <a:lnTo>
                    <a:pt x="3463" y="6459"/>
                  </a:lnTo>
                  <a:close/>
                  <a:moveTo>
                    <a:pt x="4869" y="6459"/>
                  </a:moveTo>
                  <a:lnTo>
                    <a:pt x="5551" y="6859"/>
                  </a:lnTo>
                  <a:lnTo>
                    <a:pt x="4869" y="7249"/>
                  </a:lnTo>
                  <a:lnTo>
                    <a:pt x="4188" y="6859"/>
                  </a:lnTo>
                  <a:lnTo>
                    <a:pt x="4869" y="6459"/>
                  </a:lnTo>
                  <a:close/>
                  <a:moveTo>
                    <a:pt x="6276" y="6459"/>
                  </a:moveTo>
                  <a:lnTo>
                    <a:pt x="6957" y="6848"/>
                  </a:lnTo>
                  <a:lnTo>
                    <a:pt x="6276" y="7249"/>
                  </a:lnTo>
                  <a:lnTo>
                    <a:pt x="5583" y="6848"/>
                  </a:lnTo>
                  <a:lnTo>
                    <a:pt x="6276" y="6459"/>
                  </a:lnTo>
                  <a:close/>
                  <a:moveTo>
                    <a:pt x="7682" y="6459"/>
                  </a:moveTo>
                  <a:lnTo>
                    <a:pt x="8364" y="6848"/>
                  </a:lnTo>
                  <a:lnTo>
                    <a:pt x="7682" y="7249"/>
                  </a:lnTo>
                  <a:lnTo>
                    <a:pt x="6990" y="6848"/>
                  </a:lnTo>
                  <a:lnTo>
                    <a:pt x="7682" y="6459"/>
                  </a:lnTo>
                  <a:close/>
                  <a:moveTo>
                    <a:pt x="9078" y="6459"/>
                  </a:moveTo>
                  <a:lnTo>
                    <a:pt x="9770" y="6848"/>
                  </a:lnTo>
                  <a:lnTo>
                    <a:pt x="9078" y="7249"/>
                  </a:lnTo>
                  <a:lnTo>
                    <a:pt x="8396" y="6848"/>
                  </a:lnTo>
                  <a:lnTo>
                    <a:pt x="9078" y="6459"/>
                  </a:lnTo>
                  <a:close/>
                  <a:moveTo>
                    <a:pt x="10484" y="6448"/>
                  </a:moveTo>
                  <a:lnTo>
                    <a:pt x="11177" y="6848"/>
                  </a:lnTo>
                  <a:lnTo>
                    <a:pt x="10484" y="7249"/>
                  </a:lnTo>
                  <a:lnTo>
                    <a:pt x="9803" y="6848"/>
                  </a:lnTo>
                  <a:lnTo>
                    <a:pt x="10484" y="6448"/>
                  </a:lnTo>
                  <a:close/>
                  <a:moveTo>
                    <a:pt x="11891" y="6448"/>
                  </a:moveTo>
                  <a:lnTo>
                    <a:pt x="12583" y="6848"/>
                  </a:lnTo>
                  <a:lnTo>
                    <a:pt x="11891" y="7249"/>
                  </a:lnTo>
                  <a:lnTo>
                    <a:pt x="11209" y="6848"/>
                  </a:lnTo>
                  <a:lnTo>
                    <a:pt x="11891" y="6448"/>
                  </a:lnTo>
                  <a:close/>
                  <a:moveTo>
                    <a:pt x="13297" y="6448"/>
                  </a:moveTo>
                  <a:lnTo>
                    <a:pt x="13990" y="6848"/>
                  </a:lnTo>
                  <a:lnTo>
                    <a:pt x="13297" y="7249"/>
                  </a:lnTo>
                  <a:lnTo>
                    <a:pt x="12616" y="6848"/>
                  </a:lnTo>
                  <a:lnTo>
                    <a:pt x="13297" y="6448"/>
                  </a:lnTo>
                  <a:close/>
                  <a:moveTo>
                    <a:pt x="14704" y="6459"/>
                  </a:moveTo>
                  <a:lnTo>
                    <a:pt x="15385" y="6848"/>
                  </a:lnTo>
                  <a:lnTo>
                    <a:pt x="14704" y="7249"/>
                  </a:lnTo>
                  <a:lnTo>
                    <a:pt x="14022" y="6848"/>
                  </a:lnTo>
                  <a:lnTo>
                    <a:pt x="14704" y="6459"/>
                  </a:lnTo>
                  <a:close/>
                  <a:moveTo>
                    <a:pt x="16110" y="6459"/>
                  </a:moveTo>
                  <a:lnTo>
                    <a:pt x="16792" y="6848"/>
                  </a:lnTo>
                  <a:lnTo>
                    <a:pt x="16110" y="7249"/>
                  </a:lnTo>
                  <a:lnTo>
                    <a:pt x="15428" y="6848"/>
                  </a:lnTo>
                  <a:lnTo>
                    <a:pt x="16110" y="6459"/>
                  </a:lnTo>
                  <a:close/>
                  <a:moveTo>
                    <a:pt x="17516" y="6459"/>
                  </a:moveTo>
                  <a:lnTo>
                    <a:pt x="18198" y="6848"/>
                  </a:lnTo>
                  <a:lnTo>
                    <a:pt x="17516" y="7249"/>
                  </a:lnTo>
                  <a:lnTo>
                    <a:pt x="16835" y="6848"/>
                  </a:lnTo>
                  <a:lnTo>
                    <a:pt x="17516" y="6459"/>
                  </a:lnTo>
                  <a:close/>
                  <a:moveTo>
                    <a:pt x="18923" y="6459"/>
                  </a:moveTo>
                  <a:lnTo>
                    <a:pt x="19604" y="6859"/>
                  </a:lnTo>
                  <a:lnTo>
                    <a:pt x="18923" y="7249"/>
                  </a:lnTo>
                  <a:lnTo>
                    <a:pt x="18230" y="6859"/>
                  </a:lnTo>
                  <a:lnTo>
                    <a:pt x="18923" y="6459"/>
                  </a:lnTo>
                  <a:close/>
                  <a:moveTo>
                    <a:pt x="20329" y="6459"/>
                  </a:moveTo>
                  <a:lnTo>
                    <a:pt x="21011" y="6859"/>
                  </a:lnTo>
                  <a:lnTo>
                    <a:pt x="20329" y="7249"/>
                  </a:lnTo>
                  <a:lnTo>
                    <a:pt x="19637" y="6859"/>
                  </a:lnTo>
                  <a:lnTo>
                    <a:pt x="20329" y="6459"/>
                  </a:lnTo>
                  <a:close/>
                  <a:moveTo>
                    <a:pt x="21725" y="6459"/>
                  </a:moveTo>
                  <a:lnTo>
                    <a:pt x="22417" y="6859"/>
                  </a:lnTo>
                  <a:lnTo>
                    <a:pt x="21725" y="7249"/>
                  </a:lnTo>
                  <a:lnTo>
                    <a:pt x="21043" y="6859"/>
                  </a:lnTo>
                  <a:lnTo>
                    <a:pt x="21725" y="6459"/>
                  </a:lnTo>
                  <a:close/>
                  <a:moveTo>
                    <a:pt x="5572" y="6859"/>
                  </a:moveTo>
                  <a:lnTo>
                    <a:pt x="6254" y="7260"/>
                  </a:lnTo>
                  <a:lnTo>
                    <a:pt x="5572" y="7649"/>
                  </a:lnTo>
                  <a:lnTo>
                    <a:pt x="4891" y="7260"/>
                  </a:lnTo>
                  <a:lnTo>
                    <a:pt x="5572" y="6859"/>
                  </a:lnTo>
                  <a:close/>
                  <a:moveTo>
                    <a:pt x="6979" y="6859"/>
                  </a:moveTo>
                  <a:lnTo>
                    <a:pt x="7661" y="7260"/>
                  </a:lnTo>
                  <a:lnTo>
                    <a:pt x="6979" y="7649"/>
                  </a:lnTo>
                  <a:lnTo>
                    <a:pt x="6287" y="7260"/>
                  </a:lnTo>
                  <a:lnTo>
                    <a:pt x="6979" y="6859"/>
                  </a:lnTo>
                  <a:close/>
                  <a:moveTo>
                    <a:pt x="8385" y="6859"/>
                  </a:moveTo>
                  <a:lnTo>
                    <a:pt x="9067" y="7260"/>
                  </a:lnTo>
                  <a:lnTo>
                    <a:pt x="8385" y="7649"/>
                  </a:lnTo>
                  <a:lnTo>
                    <a:pt x="7693" y="7260"/>
                  </a:lnTo>
                  <a:lnTo>
                    <a:pt x="8385" y="6859"/>
                  </a:lnTo>
                  <a:close/>
                  <a:moveTo>
                    <a:pt x="9792" y="6859"/>
                  </a:moveTo>
                  <a:lnTo>
                    <a:pt x="10473" y="7249"/>
                  </a:lnTo>
                  <a:lnTo>
                    <a:pt x="9792" y="7649"/>
                  </a:lnTo>
                  <a:lnTo>
                    <a:pt x="9099" y="7249"/>
                  </a:lnTo>
                  <a:lnTo>
                    <a:pt x="9792" y="6859"/>
                  </a:lnTo>
                  <a:close/>
                  <a:moveTo>
                    <a:pt x="11187" y="6859"/>
                  </a:moveTo>
                  <a:lnTo>
                    <a:pt x="11880" y="7249"/>
                  </a:lnTo>
                  <a:lnTo>
                    <a:pt x="11187" y="7649"/>
                  </a:lnTo>
                  <a:lnTo>
                    <a:pt x="10506" y="7249"/>
                  </a:lnTo>
                  <a:lnTo>
                    <a:pt x="11187" y="6859"/>
                  </a:lnTo>
                  <a:close/>
                  <a:moveTo>
                    <a:pt x="12594" y="6859"/>
                  </a:moveTo>
                  <a:lnTo>
                    <a:pt x="13286" y="7249"/>
                  </a:lnTo>
                  <a:lnTo>
                    <a:pt x="12594" y="7649"/>
                  </a:lnTo>
                  <a:lnTo>
                    <a:pt x="11912" y="7249"/>
                  </a:lnTo>
                  <a:lnTo>
                    <a:pt x="12594" y="6859"/>
                  </a:lnTo>
                  <a:close/>
                  <a:moveTo>
                    <a:pt x="14000" y="6859"/>
                  </a:moveTo>
                  <a:lnTo>
                    <a:pt x="14682" y="7260"/>
                  </a:lnTo>
                  <a:lnTo>
                    <a:pt x="14000" y="7649"/>
                  </a:lnTo>
                  <a:lnTo>
                    <a:pt x="13319" y="7260"/>
                  </a:lnTo>
                  <a:lnTo>
                    <a:pt x="14000" y="6859"/>
                  </a:lnTo>
                  <a:close/>
                  <a:moveTo>
                    <a:pt x="15407" y="6859"/>
                  </a:moveTo>
                  <a:lnTo>
                    <a:pt x="16088" y="7260"/>
                  </a:lnTo>
                  <a:lnTo>
                    <a:pt x="15407" y="7649"/>
                  </a:lnTo>
                  <a:lnTo>
                    <a:pt x="14725" y="7260"/>
                  </a:lnTo>
                  <a:lnTo>
                    <a:pt x="15407" y="6859"/>
                  </a:lnTo>
                  <a:close/>
                  <a:moveTo>
                    <a:pt x="1353" y="6870"/>
                  </a:moveTo>
                  <a:lnTo>
                    <a:pt x="2035" y="7260"/>
                  </a:lnTo>
                  <a:lnTo>
                    <a:pt x="1353" y="7660"/>
                  </a:lnTo>
                  <a:lnTo>
                    <a:pt x="672" y="7260"/>
                  </a:lnTo>
                  <a:lnTo>
                    <a:pt x="1353" y="6870"/>
                  </a:lnTo>
                  <a:close/>
                  <a:moveTo>
                    <a:pt x="2760" y="6870"/>
                  </a:moveTo>
                  <a:lnTo>
                    <a:pt x="3441" y="7260"/>
                  </a:lnTo>
                  <a:lnTo>
                    <a:pt x="2760" y="7660"/>
                  </a:lnTo>
                  <a:lnTo>
                    <a:pt x="2078" y="7260"/>
                  </a:lnTo>
                  <a:lnTo>
                    <a:pt x="2760" y="6870"/>
                  </a:lnTo>
                  <a:close/>
                  <a:moveTo>
                    <a:pt x="4166" y="6870"/>
                  </a:moveTo>
                  <a:lnTo>
                    <a:pt x="4848" y="7260"/>
                  </a:lnTo>
                  <a:lnTo>
                    <a:pt x="4166" y="7660"/>
                  </a:lnTo>
                  <a:lnTo>
                    <a:pt x="3484" y="7260"/>
                  </a:lnTo>
                  <a:lnTo>
                    <a:pt x="4166" y="6870"/>
                  </a:lnTo>
                  <a:close/>
                  <a:moveTo>
                    <a:pt x="16813" y="6859"/>
                  </a:moveTo>
                  <a:lnTo>
                    <a:pt x="17495" y="7260"/>
                  </a:lnTo>
                  <a:lnTo>
                    <a:pt x="16813" y="7660"/>
                  </a:lnTo>
                  <a:lnTo>
                    <a:pt x="16132" y="7260"/>
                  </a:lnTo>
                  <a:lnTo>
                    <a:pt x="16813" y="6859"/>
                  </a:lnTo>
                  <a:close/>
                  <a:moveTo>
                    <a:pt x="18220" y="6870"/>
                  </a:moveTo>
                  <a:lnTo>
                    <a:pt x="18901" y="7260"/>
                  </a:lnTo>
                  <a:lnTo>
                    <a:pt x="18220" y="7660"/>
                  </a:lnTo>
                  <a:lnTo>
                    <a:pt x="17538" y="7260"/>
                  </a:lnTo>
                  <a:lnTo>
                    <a:pt x="18220" y="6870"/>
                  </a:lnTo>
                  <a:close/>
                  <a:moveTo>
                    <a:pt x="19626" y="6870"/>
                  </a:moveTo>
                  <a:lnTo>
                    <a:pt x="20308" y="7260"/>
                  </a:lnTo>
                  <a:lnTo>
                    <a:pt x="19626" y="7660"/>
                  </a:lnTo>
                  <a:lnTo>
                    <a:pt x="18934" y="7260"/>
                  </a:lnTo>
                  <a:lnTo>
                    <a:pt x="19626" y="6870"/>
                  </a:lnTo>
                  <a:close/>
                  <a:moveTo>
                    <a:pt x="21033" y="6870"/>
                  </a:moveTo>
                  <a:lnTo>
                    <a:pt x="21714" y="7260"/>
                  </a:lnTo>
                  <a:lnTo>
                    <a:pt x="21033" y="7660"/>
                  </a:lnTo>
                  <a:lnTo>
                    <a:pt x="20340" y="7260"/>
                  </a:lnTo>
                  <a:lnTo>
                    <a:pt x="21033" y="6870"/>
                  </a:lnTo>
                  <a:close/>
                  <a:moveTo>
                    <a:pt x="650" y="7270"/>
                  </a:moveTo>
                  <a:lnTo>
                    <a:pt x="1342" y="7671"/>
                  </a:lnTo>
                  <a:lnTo>
                    <a:pt x="726" y="8028"/>
                  </a:lnTo>
                  <a:lnTo>
                    <a:pt x="33" y="7627"/>
                  </a:lnTo>
                  <a:lnTo>
                    <a:pt x="650" y="7270"/>
                  </a:lnTo>
                  <a:close/>
                  <a:moveTo>
                    <a:pt x="2056" y="7270"/>
                  </a:moveTo>
                  <a:lnTo>
                    <a:pt x="2738" y="7671"/>
                  </a:lnTo>
                  <a:lnTo>
                    <a:pt x="2056" y="8060"/>
                  </a:lnTo>
                  <a:lnTo>
                    <a:pt x="1375" y="7671"/>
                  </a:lnTo>
                  <a:lnTo>
                    <a:pt x="2056" y="7270"/>
                  </a:lnTo>
                  <a:close/>
                  <a:moveTo>
                    <a:pt x="3463" y="7270"/>
                  </a:moveTo>
                  <a:lnTo>
                    <a:pt x="4144" y="7671"/>
                  </a:lnTo>
                  <a:lnTo>
                    <a:pt x="3463" y="8060"/>
                  </a:lnTo>
                  <a:lnTo>
                    <a:pt x="2781" y="7671"/>
                  </a:lnTo>
                  <a:lnTo>
                    <a:pt x="3463" y="7270"/>
                  </a:lnTo>
                  <a:close/>
                  <a:moveTo>
                    <a:pt x="4869" y="7270"/>
                  </a:moveTo>
                  <a:lnTo>
                    <a:pt x="5551" y="7671"/>
                  </a:lnTo>
                  <a:lnTo>
                    <a:pt x="4869" y="8060"/>
                  </a:lnTo>
                  <a:lnTo>
                    <a:pt x="4188" y="7671"/>
                  </a:lnTo>
                  <a:lnTo>
                    <a:pt x="4869" y="7270"/>
                  </a:lnTo>
                  <a:close/>
                  <a:moveTo>
                    <a:pt x="6276" y="7270"/>
                  </a:moveTo>
                  <a:lnTo>
                    <a:pt x="6957" y="7660"/>
                  </a:lnTo>
                  <a:lnTo>
                    <a:pt x="6276" y="8060"/>
                  </a:lnTo>
                  <a:lnTo>
                    <a:pt x="5583" y="7660"/>
                  </a:lnTo>
                  <a:lnTo>
                    <a:pt x="6276" y="7270"/>
                  </a:lnTo>
                  <a:close/>
                  <a:moveTo>
                    <a:pt x="7682" y="7270"/>
                  </a:moveTo>
                  <a:lnTo>
                    <a:pt x="8364" y="7660"/>
                  </a:lnTo>
                  <a:lnTo>
                    <a:pt x="7682" y="8060"/>
                  </a:lnTo>
                  <a:lnTo>
                    <a:pt x="6990" y="7660"/>
                  </a:lnTo>
                  <a:lnTo>
                    <a:pt x="7682" y="7270"/>
                  </a:lnTo>
                  <a:close/>
                  <a:moveTo>
                    <a:pt x="9078" y="7270"/>
                  </a:moveTo>
                  <a:lnTo>
                    <a:pt x="9770" y="7660"/>
                  </a:lnTo>
                  <a:lnTo>
                    <a:pt x="9078" y="8060"/>
                  </a:lnTo>
                  <a:lnTo>
                    <a:pt x="8396" y="7660"/>
                  </a:lnTo>
                  <a:lnTo>
                    <a:pt x="9078" y="7270"/>
                  </a:lnTo>
                  <a:close/>
                  <a:moveTo>
                    <a:pt x="10484" y="7260"/>
                  </a:moveTo>
                  <a:lnTo>
                    <a:pt x="11177" y="7660"/>
                  </a:lnTo>
                  <a:lnTo>
                    <a:pt x="10495" y="8060"/>
                  </a:lnTo>
                  <a:lnTo>
                    <a:pt x="9803" y="7660"/>
                  </a:lnTo>
                  <a:lnTo>
                    <a:pt x="10484" y="7260"/>
                  </a:lnTo>
                  <a:close/>
                  <a:moveTo>
                    <a:pt x="11891" y="7260"/>
                  </a:moveTo>
                  <a:lnTo>
                    <a:pt x="12583" y="7660"/>
                  </a:lnTo>
                  <a:lnTo>
                    <a:pt x="11891" y="8060"/>
                  </a:lnTo>
                  <a:lnTo>
                    <a:pt x="11209" y="7660"/>
                  </a:lnTo>
                  <a:lnTo>
                    <a:pt x="11891" y="7260"/>
                  </a:lnTo>
                  <a:close/>
                  <a:moveTo>
                    <a:pt x="13297" y="7270"/>
                  </a:moveTo>
                  <a:lnTo>
                    <a:pt x="13990" y="7660"/>
                  </a:lnTo>
                  <a:lnTo>
                    <a:pt x="13297" y="8060"/>
                  </a:lnTo>
                  <a:lnTo>
                    <a:pt x="12616" y="7660"/>
                  </a:lnTo>
                  <a:lnTo>
                    <a:pt x="13297" y="7270"/>
                  </a:lnTo>
                  <a:close/>
                  <a:moveTo>
                    <a:pt x="14704" y="7270"/>
                  </a:moveTo>
                  <a:lnTo>
                    <a:pt x="15385" y="7660"/>
                  </a:lnTo>
                  <a:lnTo>
                    <a:pt x="14704" y="8060"/>
                  </a:lnTo>
                  <a:lnTo>
                    <a:pt x="14022" y="7660"/>
                  </a:lnTo>
                  <a:lnTo>
                    <a:pt x="14704" y="7270"/>
                  </a:lnTo>
                  <a:close/>
                  <a:moveTo>
                    <a:pt x="16110" y="7270"/>
                  </a:moveTo>
                  <a:lnTo>
                    <a:pt x="16792" y="7660"/>
                  </a:lnTo>
                  <a:lnTo>
                    <a:pt x="16110" y="8060"/>
                  </a:lnTo>
                  <a:lnTo>
                    <a:pt x="15428" y="7660"/>
                  </a:lnTo>
                  <a:lnTo>
                    <a:pt x="16110" y="7270"/>
                  </a:lnTo>
                  <a:close/>
                  <a:moveTo>
                    <a:pt x="17516" y="7270"/>
                  </a:moveTo>
                  <a:lnTo>
                    <a:pt x="18198" y="7671"/>
                  </a:lnTo>
                  <a:lnTo>
                    <a:pt x="17516" y="8060"/>
                  </a:lnTo>
                  <a:lnTo>
                    <a:pt x="16835" y="7671"/>
                  </a:lnTo>
                  <a:lnTo>
                    <a:pt x="17516" y="7270"/>
                  </a:lnTo>
                  <a:close/>
                  <a:moveTo>
                    <a:pt x="18923" y="7270"/>
                  </a:moveTo>
                  <a:lnTo>
                    <a:pt x="19604" y="7671"/>
                  </a:lnTo>
                  <a:lnTo>
                    <a:pt x="18923" y="8060"/>
                  </a:lnTo>
                  <a:lnTo>
                    <a:pt x="18230" y="7671"/>
                  </a:lnTo>
                  <a:lnTo>
                    <a:pt x="18923" y="7270"/>
                  </a:lnTo>
                  <a:close/>
                  <a:moveTo>
                    <a:pt x="20329" y="7270"/>
                  </a:moveTo>
                  <a:lnTo>
                    <a:pt x="21011" y="7671"/>
                  </a:lnTo>
                  <a:lnTo>
                    <a:pt x="20329" y="8060"/>
                  </a:lnTo>
                  <a:lnTo>
                    <a:pt x="19637" y="7671"/>
                  </a:lnTo>
                  <a:lnTo>
                    <a:pt x="20329" y="7270"/>
                  </a:lnTo>
                  <a:close/>
                  <a:moveTo>
                    <a:pt x="1353" y="7682"/>
                  </a:moveTo>
                  <a:lnTo>
                    <a:pt x="2035" y="8071"/>
                  </a:lnTo>
                  <a:lnTo>
                    <a:pt x="1429" y="8428"/>
                  </a:lnTo>
                  <a:lnTo>
                    <a:pt x="736" y="8039"/>
                  </a:lnTo>
                  <a:lnTo>
                    <a:pt x="1353" y="7682"/>
                  </a:lnTo>
                  <a:close/>
                  <a:moveTo>
                    <a:pt x="5572" y="7671"/>
                  </a:moveTo>
                  <a:lnTo>
                    <a:pt x="6254" y="8071"/>
                  </a:lnTo>
                  <a:lnTo>
                    <a:pt x="5572" y="8460"/>
                  </a:lnTo>
                  <a:lnTo>
                    <a:pt x="4891" y="8071"/>
                  </a:lnTo>
                  <a:lnTo>
                    <a:pt x="5572" y="7671"/>
                  </a:lnTo>
                  <a:close/>
                  <a:moveTo>
                    <a:pt x="6979" y="7671"/>
                  </a:moveTo>
                  <a:lnTo>
                    <a:pt x="7661" y="8071"/>
                  </a:lnTo>
                  <a:lnTo>
                    <a:pt x="6979" y="8460"/>
                  </a:lnTo>
                  <a:lnTo>
                    <a:pt x="6287" y="8071"/>
                  </a:lnTo>
                  <a:lnTo>
                    <a:pt x="6979" y="7671"/>
                  </a:lnTo>
                  <a:close/>
                  <a:moveTo>
                    <a:pt x="8385" y="7671"/>
                  </a:moveTo>
                  <a:lnTo>
                    <a:pt x="9067" y="8071"/>
                  </a:lnTo>
                  <a:lnTo>
                    <a:pt x="8385" y="8460"/>
                  </a:lnTo>
                  <a:lnTo>
                    <a:pt x="7693" y="8071"/>
                  </a:lnTo>
                  <a:lnTo>
                    <a:pt x="8385" y="7671"/>
                  </a:lnTo>
                  <a:close/>
                  <a:moveTo>
                    <a:pt x="9792" y="7671"/>
                  </a:moveTo>
                  <a:lnTo>
                    <a:pt x="10473" y="8060"/>
                  </a:lnTo>
                  <a:lnTo>
                    <a:pt x="9792" y="8460"/>
                  </a:lnTo>
                  <a:lnTo>
                    <a:pt x="9099" y="8060"/>
                  </a:lnTo>
                  <a:lnTo>
                    <a:pt x="9792" y="7671"/>
                  </a:lnTo>
                  <a:close/>
                  <a:moveTo>
                    <a:pt x="11187" y="7671"/>
                  </a:moveTo>
                  <a:lnTo>
                    <a:pt x="11880" y="8060"/>
                  </a:lnTo>
                  <a:lnTo>
                    <a:pt x="11187" y="8460"/>
                  </a:lnTo>
                  <a:lnTo>
                    <a:pt x="10506" y="8060"/>
                  </a:lnTo>
                  <a:lnTo>
                    <a:pt x="11187" y="7671"/>
                  </a:lnTo>
                  <a:close/>
                  <a:moveTo>
                    <a:pt x="12594" y="7671"/>
                  </a:moveTo>
                  <a:lnTo>
                    <a:pt x="13286" y="8071"/>
                  </a:lnTo>
                  <a:lnTo>
                    <a:pt x="12594" y="8460"/>
                  </a:lnTo>
                  <a:lnTo>
                    <a:pt x="11912" y="8071"/>
                  </a:lnTo>
                  <a:lnTo>
                    <a:pt x="12594" y="7671"/>
                  </a:lnTo>
                  <a:close/>
                  <a:moveTo>
                    <a:pt x="14000" y="7671"/>
                  </a:moveTo>
                  <a:lnTo>
                    <a:pt x="14682" y="8071"/>
                  </a:lnTo>
                  <a:lnTo>
                    <a:pt x="14000" y="8460"/>
                  </a:lnTo>
                  <a:lnTo>
                    <a:pt x="13319" y="8071"/>
                  </a:lnTo>
                  <a:lnTo>
                    <a:pt x="14000" y="7671"/>
                  </a:lnTo>
                  <a:close/>
                  <a:moveTo>
                    <a:pt x="2760" y="7682"/>
                  </a:moveTo>
                  <a:lnTo>
                    <a:pt x="3441" y="8071"/>
                  </a:lnTo>
                  <a:lnTo>
                    <a:pt x="2760" y="8471"/>
                  </a:lnTo>
                  <a:lnTo>
                    <a:pt x="2078" y="8071"/>
                  </a:lnTo>
                  <a:lnTo>
                    <a:pt x="2760" y="7682"/>
                  </a:lnTo>
                  <a:close/>
                  <a:moveTo>
                    <a:pt x="4166" y="7682"/>
                  </a:moveTo>
                  <a:lnTo>
                    <a:pt x="4848" y="8071"/>
                  </a:lnTo>
                  <a:lnTo>
                    <a:pt x="4166" y="8471"/>
                  </a:lnTo>
                  <a:lnTo>
                    <a:pt x="3484" y="8071"/>
                  </a:lnTo>
                  <a:lnTo>
                    <a:pt x="4166" y="7682"/>
                  </a:lnTo>
                  <a:close/>
                  <a:moveTo>
                    <a:pt x="15407" y="7671"/>
                  </a:moveTo>
                  <a:lnTo>
                    <a:pt x="16088" y="8071"/>
                  </a:lnTo>
                  <a:lnTo>
                    <a:pt x="15407" y="8471"/>
                  </a:lnTo>
                  <a:lnTo>
                    <a:pt x="14725" y="8071"/>
                  </a:lnTo>
                  <a:lnTo>
                    <a:pt x="15407" y="7671"/>
                  </a:lnTo>
                  <a:close/>
                  <a:moveTo>
                    <a:pt x="16813" y="7682"/>
                  </a:moveTo>
                  <a:lnTo>
                    <a:pt x="17495" y="8071"/>
                  </a:lnTo>
                  <a:lnTo>
                    <a:pt x="16813" y="8471"/>
                  </a:lnTo>
                  <a:lnTo>
                    <a:pt x="16132" y="8071"/>
                  </a:lnTo>
                  <a:lnTo>
                    <a:pt x="16813" y="7682"/>
                  </a:lnTo>
                  <a:close/>
                  <a:moveTo>
                    <a:pt x="18220" y="7682"/>
                  </a:moveTo>
                  <a:lnTo>
                    <a:pt x="18901" y="8071"/>
                  </a:lnTo>
                  <a:lnTo>
                    <a:pt x="18220" y="8471"/>
                  </a:lnTo>
                  <a:lnTo>
                    <a:pt x="17538" y="8071"/>
                  </a:lnTo>
                  <a:lnTo>
                    <a:pt x="18220" y="7682"/>
                  </a:lnTo>
                  <a:close/>
                  <a:moveTo>
                    <a:pt x="19626" y="7682"/>
                  </a:moveTo>
                  <a:lnTo>
                    <a:pt x="20308" y="8071"/>
                  </a:lnTo>
                  <a:lnTo>
                    <a:pt x="19626" y="8471"/>
                  </a:lnTo>
                  <a:lnTo>
                    <a:pt x="18934" y="8071"/>
                  </a:lnTo>
                  <a:lnTo>
                    <a:pt x="19626" y="7682"/>
                  </a:lnTo>
                  <a:close/>
                  <a:moveTo>
                    <a:pt x="2056" y="8082"/>
                  </a:moveTo>
                  <a:lnTo>
                    <a:pt x="2738" y="8482"/>
                  </a:lnTo>
                  <a:lnTo>
                    <a:pt x="2132" y="8839"/>
                  </a:lnTo>
                  <a:lnTo>
                    <a:pt x="1440" y="8439"/>
                  </a:lnTo>
                  <a:lnTo>
                    <a:pt x="2056" y="8082"/>
                  </a:lnTo>
                  <a:close/>
                  <a:moveTo>
                    <a:pt x="3463" y="8082"/>
                  </a:moveTo>
                  <a:lnTo>
                    <a:pt x="4144" y="8482"/>
                  </a:lnTo>
                  <a:lnTo>
                    <a:pt x="3463" y="8872"/>
                  </a:lnTo>
                  <a:lnTo>
                    <a:pt x="2781" y="8482"/>
                  </a:lnTo>
                  <a:lnTo>
                    <a:pt x="3463" y="8082"/>
                  </a:lnTo>
                  <a:close/>
                  <a:moveTo>
                    <a:pt x="4869" y="8082"/>
                  </a:moveTo>
                  <a:lnTo>
                    <a:pt x="5551" y="8482"/>
                  </a:lnTo>
                  <a:lnTo>
                    <a:pt x="4869" y="8872"/>
                  </a:lnTo>
                  <a:lnTo>
                    <a:pt x="4188" y="8482"/>
                  </a:lnTo>
                  <a:lnTo>
                    <a:pt x="4869" y="8082"/>
                  </a:lnTo>
                  <a:close/>
                  <a:moveTo>
                    <a:pt x="6276" y="8082"/>
                  </a:moveTo>
                  <a:lnTo>
                    <a:pt x="6957" y="8471"/>
                  </a:lnTo>
                  <a:lnTo>
                    <a:pt x="6276" y="8872"/>
                  </a:lnTo>
                  <a:lnTo>
                    <a:pt x="5583" y="8471"/>
                  </a:lnTo>
                  <a:lnTo>
                    <a:pt x="6276" y="8082"/>
                  </a:lnTo>
                  <a:close/>
                  <a:moveTo>
                    <a:pt x="7682" y="8082"/>
                  </a:moveTo>
                  <a:lnTo>
                    <a:pt x="8364" y="8471"/>
                  </a:lnTo>
                  <a:lnTo>
                    <a:pt x="7682" y="8872"/>
                  </a:lnTo>
                  <a:lnTo>
                    <a:pt x="6990" y="8471"/>
                  </a:lnTo>
                  <a:lnTo>
                    <a:pt x="7682" y="8082"/>
                  </a:lnTo>
                  <a:close/>
                  <a:moveTo>
                    <a:pt x="9078" y="8082"/>
                  </a:moveTo>
                  <a:lnTo>
                    <a:pt x="9770" y="8471"/>
                  </a:lnTo>
                  <a:lnTo>
                    <a:pt x="9089" y="8872"/>
                  </a:lnTo>
                  <a:lnTo>
                    <a:pt x="8396" y="8471"/>
                  </a:lnTo>
                  <a:lnTo>
                    <a:pt x="9078" y="8082"/>
                  </a:lnTo>
                  <a:close/>
                  <a:moveTo>
                    <a:pt x="10484" y="8082"/>
                  </a:moveTo>
                  <a:lnTo>
                    <a:pt x="11177" y="8471"/>
                  </a:lnTo>
                  <a:lnTo>
                    <a:pt x="10484" y="8872"/>
                  </a:lnTo>
                  <a:lnTo>
                    <a:pt x="9803" y="8471"/>
                  </a:lnTo>
                  <a:lnTo>
                    <a:pt x="10484" y="8082"/>
                  </a:lnTo>
                  <a:close/>
                  <a:moveTo>
                    <a:pt x="11891" y="8082"/>
                  </a:moveTo>
                  <a:lnTo>
                    <a:pt x="12583" y="8471"/>
                  </a:lnTo>
                  <a:lnTo>
                    <a:pt x="11891" y="8872"/>
                  </a:lnTo>
                  <a:lnTo>
                    <a:pt x="11209" y="8471"/>
                  </a:lnTo>
                  <a:lnTo>
                    <a:pt x="11891" y="8082"/>
                  </a:lnTo>
                  <a:close/>
                  <a:moveTo>
                    <a:pt x="13297" y="8082"/>
                  </a:moveTo>
                  <a:lnTo>
                    <a:pt x="13990" y="8471"/>
                  </a:lnTo>
                  <a:lnTo>
                    <a:pt x="13297" y="8872"/>
                  </a:lnTo>
                  <a:lnTo>
                    <a:pt x="12616" y="8471"/>
                  </a:lnTo>
                  <a:lnTo>
                    <a:pt x="13297" y="8082"/>
                  </a:lnTo>
                  <a:close/>
                  <a:moveTo>
                    <a:pt x="14704" y="8082"/>
                  </a:moveTo>
                  <a:lnTo>
                    <a:pt x="15385" y="8471"/>
                  </a:lnTo>
                  <a:lnTo>
                    <a:pt x="14704" y="8872"/>
                  </a:lnTo>
                  <a:lnTo>
                    <a:pt x="14022" y="8471"/>
                  </a:lnTo>
                  <a:lnTo>
                    <a:pt x="14704" y="8082"/>
                  </a:lnTo>
                  <a:close/>
                  <a:moveTo>
                    <a:pt x="16110" y="8082"/>
                  </a:moveTo>
                  <a:lnTo>
                    <a:pt x="16792" y="8482"/>
                  </a:lnTo>
                  <a:lnTo>
                    <a:pt x="16110" y="8872"/>
                  </a:lnTo>
                  <a:lnTo>
                    <a:pt x="15428" y="8482"/>
                  </a:lnTo>
                  <a:lnTo>
                    <a:pt x="16110" y="8082"/>
                  </a:lnTo>
                  <a:close/>
                  <a:moveTo>
                    <a:pt x="17516" y="8082"/>
                  </a:moveTo>
                  <a:lnTo>
                    <a:pt x="18198" y="8482"/>
                  </a:lnTo>
                  <a:lnTo>
                    <a:pt x="17516" y="8872"/>
                  </a:lnTo>
                  <a:lnTo>
                    <a:pt x="16835" y="8482"/>
                  </a:lnTo>
                  <a:lnTo>
                    <a:pt x="17516" y="8082"/>
                  </a:lnTo>
                  <a:close/>
                  <a:moveTo>
                    <a:pt x="18923" y="8082"/>
                  </a:moveTo>
                  <a:lnTo>
                    <a:pt x="19604" y="8482"/>
                  </a:lnTo>
                  <a:lnTo>
                    <a:pt x="18923" y="8872"/>
                  </a:lnTo>
                  <a:lnTo>
                    <a:pt x="18230" y="8482"/>
                  </a:lnTo>
                  <a:lnTo>
                    <a:pt x="18923" y="8082"/>
                  </a:lnTo>
                  <a:close/>
                  <a:moveTo>
                    <a:pt x="2760" y="8493"/>
                  </a:moveTo>
                  <a:lnTo>
                    <a:pt x="3441" y="8882"/>
                  </a:lnTo>
                  <a:lnTo>
                    <a:pt x="2825" y="9239"/>
                  </a:lnTo>
                  <a:lnTo>
                    <a:pt x="2143" y="8850"/>
                  </a:lnTo>
                  <a:lnTo>
                    <a:pt x="2760" y="8493"/>
                  </a:lnTo>
                  <a:close/>
                  <a:moveTo>
                    <a:pt x="6979" y="8482"/>
                  </a:moveTo>
                  <a:lnTo>
                    <a:pt x="7661" y="8882"/>
                  </a:lnTo>
                  <a:lnTo>
                    <a:pt x="6979" y="9272"/>
                  </a:lnTo>
                  <a:lnTo>
                    <a:pt x="6287" y="8882"/>
                  </a:lnTo>
                  <a:lnTo>
                    <a:pt x="6979" y="8482"/>
                  </a:lnTo>
                  <a:close/>
                  <a:moveTo>
                    <a:pt x="8385" y="8482"/>
                  </a:moveTo>
                  <a:lnTo>
                    <a:pt x="9067" y="8882"/>
                  </a:lnTo>
                  <a:lnTo>
                    <a:pt x="8385" y="9272"/>
                  </a:lnTo>
                  <a:lnTo>
                    <a:pt x="7693" y="8882"/>
                  </a:lnTo>
                  <a:lnTo>
                    <a:pt x="8385" y="8482"/>
                  </a:lnTo>
                  <a:close/>
                  <a:moveTo>
                    <a:pt x="9781" y="8482"/>
                  </a:moveTo>
                  <a:lnTo>
                    <a:pt x="10473" y="8882"/>
                  </a:lnTo>
                  <a:lnTo>
                    <a:pt x="9781" y="9272"/>
                  </a:lnTo>
                  <a:lnTo>
                    <a:pt x="9099" y="8882"/>
                  </a:lnTo>
                  <a:lnTo>
                    <a:pt x="9781" y="8482"/>
                  </a:lnTo>
                  <a:close/>
                  <a:moveTo>
                    <a:pt x="11187" y="8482"/>
                  </a:moveTo>
                  <a:lnTo>
                    <a:pt x="11880" y="8882"/>
                  </a:lnTo>
                  <a:lnTo>
                    <a:pt x="11187" y="9272"/>
                  </a:lnTo>
                  <a:lnTo>
                    <a:pt x="10506" y="8882"/>
                  </a:lnTo>
                  <a:lnTo>
                    <a:pt x="11187" y="8482"/>
                  </a:lnTo>
                  <a:close/>
                  <a:moveTo>
                    <a:pt x="12594" y="8482"/>
                  </a:moveTo>
                  <a:lnTo>
                    <a:pt x="13286" y="8882"/>
                  </a:lnTo>
                  <a:lnTo>
                    <a:pt x="12594" y="9272"/>
                  </a:lnTo>
                  <a:lnTo>
                    <a:pt x="11912" y="8882"/>
                  </a:lnTo>
                  <a:lnTo>
                    <a:pt x="12594" y="8482"/>
                  </a:lnTo>
                  <a:close/>
                  <a:moveTo>
                    <a:pt x="14000" y="8482"/>
                  </a:moveTo>
                  <a:lnTo>
                    <a:pt x="14682" y="8882"/>
                  </a:lnTo>
                  <a:lnTo>
                    <a:pt x="14000" y="9272"/>
                  </a:lnTo>
                  <a:lnTo>
                    <a:pt x="13319" y="8882"/>
                  </a:lnTo>
                  <a:lnTo>
                    <a:pt x="14000" y="8482"/>
                  </a:lnTo>
                  <a:close/>
                  <a:moveTo>
                    <a:pt x="4166" y="8493"/>
                  </a:moveTo>
                  <a:lnTo>
                    <a:pt x="4848" y="8882"/>
                  </a:lnTo>
                  <a:lnTo>
                    <a:pt x="4166" y="9283"/>
                  </a:lnTo>
                  <a:lnTo>
                    <a:pt x="3484" y="8882"/>
                  </a:lnTo>
                  <a:lnTo>
                    <a:pt x="4166" y="8493"/>
                  </a:lnTo>
                  <a:close/>
                  <a:moveTo>
                    <a:pt x="5572" y="8493"/>
                  </a:moveTo>
                  <a:lnTo>
                    <a:pt x="6254" y="8882"/>
                  </a:lnTo>
                  <a:lnTo>
                    <a:pt x="5572" y="9283"/>
                  </a:lnTo>
                  <a:lnTo>
                    <a:pt x="4891" y="8882"/>
                  </a:lnTo>
                  <a:lnTo>
                    <a:pt x="5572" y="8493"/>
                  </a:lnTo>
                  <a:close/>
                  <a:moveTo>
                    <a:pt x="15407" y="8493"/>
                  </a:moveTo>
                  <a:lnTo>
                    <a:pt x="16088" y="8882"/>
                  </a:lnTo>
                  <a:lnTo>
                    <a:pt x="15407" y="9283"/>
                  </a:lnTo>
                  <a:lnTo>
                    <a:pt x="14725" y="8882"/>
                  </a:lnTo>
                  <a:lnTo>
                    <a:pt x="15407" y="8493"/>
                  </a:lnTo>
                  <a:close/>
                  <a:moveTo>
                    <a:pt x="16813" y="8493"/>
                  </a:moveTo>
                  <a:lnTo>
                    <a:pt x="17495" y="8882"/>
                  </a:lnTo>
                  <a:lnTo>
                    <a:pt x="16813" y="9283"/>
                  </a:lnTo>
                  <a:lnTo>
                    <a:pt x="16132" y="8882"/>
                  </a:lnTo>
                  <a:lnTo>
                    <a:pt x="16813" y="8493"/>
                  </a:lnTo>
                  <a:close/>
                  <a:moveTo>
                    <a:pt x="18220" y="8493"/>
                  </a:moveTo>
                  <a:lnTo>
                    <a:pt x="18901" y="8882"/>
                  </a:lnTo>
                  <a:lnTo>
                    <a:pt x="18220" y="9283"/>
                  </a:lnTo>
                  <a:lnTo>
                    <a:pt x="17538" y="8882"/>
                  </a:lnTo>
                  <a:lnTo>
                    <a:pt x="18220" y="8493"/>
                  </a:lnTo>
                  <a:close/>
                  <a:moveTo>
                    <a:pt x="3463" y="8893"/>
                  </a:moveTo>
                  <a:lnTo>
                    <a:pt x="4144" y="9294"/>
                  </a:lnTo>
                  <a:lnTo>
                    <a:pt x="3528" y="9651"/>
                  </a:lnTo>
                  <a:lnTo>
                    <a:pt x="2846" y="9250"/>
                  </a:lnTo>
                  <a:lnTo>
                    <a:pt x="3463" y="8893"/>
                  </a:lnTo>
                  <a:close/>
                  <a:moveTo>
                    <a:pt x="4869" y="8893"/>
                  </a:moveTo>
                  <a:lnTo>
                    <a:pt x="5551" y="9294"/>
                  </a:lnTo>
                  <a:lnTo>
                    <a:pt x="4869" y="9683"/>
                  </a:lnTo>
                  <a:lnTo>
                    <a:pt x="4188" y="9294"/>
                  </a:lnTo>
                  <a:lnTo>
                    <a:pt x="4869" y="8893"/>
                  </a:lnTo>
                  <a:close/>
                  <a:moveTo>
                    <a:pt x="6276" y="8893"/>
                  </a:moveTo>
                  <a:lnTo>
                    <a:pt x="6957" y="9294"/>
                  </a:lnTo>
                  <a:lnTo>
                    <a:pt x="6276" y="9683"/>
                  </a:lnTo>
                  <a:lnTo>
                    <a:pt x="5583" y="9294"/>
                  </a:lnTo>
                  <a:lnTo>
                    <a:pt x="6276" y="8893"/>
                  </a:lnTo>
                  <a:close/>
                  <a:moveTo>
                    <a:pt x="7682" y="8893"/>
                  </a:moveTo>
                  <a:lnTo>
                    <a:pt x="8364" y="9283"/>
                  </a:lnTo>
                  <a:lnTo>
                    <a:pt x="7682" y="9683"/>
                  </a:lnTo>
                  <a:lnTo>
                    <a:pt x="6990" y="9283"/>
                  </a:lnTo>
                  <a:lnTo>
                    <a:pt x="7682" y="8893"/>
                  </a:lnTo>
                  <a:close/>
                  <a:moveTo>
                    <a:pt x="9089" y="8893"/>
                  </a:moveTo>
                  <a:lnTo>
                    <a:pt x="9770" y="9283"/>
                  </a:lnTo>
                  <a:lnTo>
                    <a:pt x="9078" y="9683"/>
                  </a:lnTo>
                  <a:lnTo>
                    <a:pt x="8396" y="9283"/>
                  </a:lnTo>
                  <a:lnTo>
                    <a:pt x="9089" y="8893"/>
                  </a:lnTo>
                  <a:close/>
                  <a:moveTo>
                    <a:pt x="10484" y="8893"/>
                  </a:moveTo>
                  <a:lnTo>
                    <a:pt x="11177" y="9283"/>
                  </a:lnTo>
                  <a:lnTo>
                    <a:pt x="10484" y="9683"/>
                  </a:lnTo>
                  <a:lnTo>
                    <a:pt x="9803" y="9283"/>
                  </a:lnTo>
                  <a:lnTo>
                    <a:pt x="10484" y="8893"/>
                  </a:lnTo>
                  <a:close/>
                  <a:moveTo>
                    <a:pt x="11891" y="8893"/>
                  </a:moveTo>
                  <a:lnTo>
                    <a:pt x="12583" y="9283"/>
                  </a:lnTo>
                  <a:lnTo>
                    <a:pt x="11891" y="9683"/>
                  </a:lnTo>
                  <a:lnTo>
                    <a:pt x="11209" y="9283"/>
                  </a:lnTo>
                  <a:lnTo>
                    <a:pt x="11891" y="8893"/>
                  </a:lnTo>
                  <a:close/>
                  <a:moveTo>
                    <a:pt x="13297" y="8893"/>
                  </a:moveTo>
                  <a:lnTo>
                    <a:pt x="13990" y="9283"/>
                  </a:lnTo>
                  <a:lnTo>
                    <a:pt x="13297" y="9683"/>
                  </a:lnTo>
                  <a:lnTo>
                    <a:pt x="12616" y="9283"/>
                  </a:lnTo>
                  <a:lnTo>
                    <a:pt x="13297" y="8893"/>
                  </a:lnTo>
                  <a:close/>
                  <a:moveTo>
                    <a:pt x="14704" y="8893"/>
                  </a:moveTo>
                  <a:lnTo>
                    <a:pt x="15385" y="9294"/>
                  </a:lnTo>
                  <a:lnTo>
                    <a:pt x="14704" y="9683"/>
                  </a:lnTo>
                  <a:lnTo>
                    <a:pt x="14022" y="9294"/>
                  </a:lnTo>
                  <a:lnTo>
                    <a:pt x="14704" y="8893"/>
                  </a:lnTo>
                  <a:close/>
                  <a:moveTo>
                    <a:pt x="16110" y="8893"/>
                  </a:moveTo>
                  <a:lnTo>
                    <a:pt x="16792" y="9294"/>
                  </a:lnTo>
                  <a:lnTo>
                    <a:pt x="16110" y="9683"/>
                  </a:lnTo>
                  <a:lnTo>
                    <a:pt x="15428" y="9294"/>
                  </a:lnTo>
                  <a:lnTo>
                    <a:pt x="16110" y="8893"/>
                  </a:lnTo>
                  <a:close/>
                  <a:moveTo>
                    <a:pt x="17516" y="8893"/>
                  </a:moveTo>
                  <a:lnTo>
                    <a:pt x="18198" y="9294"/>
                  </a:lnTo>
                  <a:lnTo>
                    <a:pt x="17516" y="9683"/>
                  </a:lnTo>
                  <a:lnTo>
                    <a:pt x="16835" y="9294"/>
                  </a:lnTo>
                  <a:lnTo>
                    <a:pt x="17516" y="8893"/>
                  </a:lnTo>
                  <a:close/>
                  <a:moveTo>
                    <a:pt x="4166" y="9304"/>
                  </a:moveTo>
                  <a:lnTo>
                    <a:pt x="4848" y="9694"/>
                  </a:lnTo>
                  <a:lnTo>
                    <a:pt x="4231" y="10051"/>
                  </a:lnTo>
                  <a:lnTo>
                    <a:pt x="3549" y="9661"/>
                  </a:lnTo>
                  <a:lnTo>
                    <a:pt x="4166" y="9304"/>
                  </a:lnTo>
                  <a:close/>
                  <a:moveTo>
                    <a:pt x="8385" y="9294"/>
                  </a:moveTo>
                  <a:lnTo>
                    <a:pt x="9067" y="9694"/>
                  </a:lnTo>
                  <a:lnTo>
                    <a:pt x="8385" y="10083"/>
                  </a:lnTo>
                  <a:lnTo>
                    <a:pt x="7693" y="9694"/>
                  </a:lnTo>
                  <a:lnTo>
                    <a:pt x="8385" y="9294"/>
                  </a:lnTo>
                  <a:close/>
                  <a:moveTo>
                    <a:pt x="9781" y="9294"/>
                  </a:moveTo>
                  <a:lnTo>
                    <a:pt x="10473" y="9694"/>
                  </a:lnTo>
                  <a:lnTo>
                    <a:pt x="9781" y="10083"/>
                  </a:lnTo>
                  <a:lnTo>
                    <a:pt x="9099" y="9694"/>
                  </a:lnTo>
                  <a:lnTo>
                    <a:pt x="9781" y="9294"/>
                  </a:lnTo>
                  <a:close/>
                  <a:moveTo>
                    <a:pt x="11187" y="9294"/>
                  </a:moveTo>
                  <a:lnTo>
                    <a:pt x="11880" y="9694"/>
                  </a:lnTo>
                  <a:lnTo>
                    <a:pt x="11187" y="10083"/>
                  </a:lnTo>
                  <a:lnTo>
                    <a:pt x="10506" y="9694"/>
                  </a:lnTo>
                  <a:lnTo>
                    <a:pt x="11187" y="9294"/>
                  </a:lnTo>
                  <a:close/>
                  <a:moveTo>
                    <a:pt x="12594" y="9294"/>
                  </a:moveTo>
                  <a:lnTo>
                    <a:pt x="13286" y="9694"/>
                  </a:lnTo>
                  <a:lnTo>
                    <a:pt x="12594" y="10083"/>
                  </a:lnTo>
                  <a:lnTo>
                    <a:pt x="11912" y="9694"/>
                  </a:lnTo>
                  <a:lnTo>
                    <a:pt x="12594" y="9294"/>
                  </a:lnTo>
                  <a:close/>
                  <a:moveTo>
                    <a:pt x="5572" y="9304"/>
                  </a:moveTo>
                  <a:lnTo>
                    <a:pt x="6254" y="9694"/>
                  </a:lnTo>
                  <a:lnTo>
                    <a:pt x="5572" y="10094"/>
                  </a:lnTo>
                  <a:lnTo>
                    <a:pt x="4891" y="9694"/>
                  </a:lnTo>
                  <a:lnTo>
                    <a:pt x="5572" y="9304"/>
                  </a:lnTo>
                  <a:close/>
                  <a:moveTo>
                    <a:pt x="6979" y="9304"/>
                  </a:moveTo>
                  <a:lnTo>
                    <a:pt x="7661" y="9694"/>
                  </a:lnTo>
                  <a:lnTo>
                    <a:pt x="6979" y="10094"/>
                  </a:lnTo>
                  <a:lnTo>
                    <a:pt x="6287" y="9694"/>
                  </a:lnTo>
                  <a:lnTo>
                    <a:pt x="6979" y="9304"/>
                  </a:lnTo>
                  <a:close/>
                  <a:moveTo>
                    <a:pt x="14000" y="9304"/>
                  </a:moveTo>
                  <a:lnTo>
                    <a:pt x="14682" y="9694"/>
                  </a:lnTo>
                  <a:lnTo>
                    <a:pt x="14000" y="10094"/>
                  </a:lnTo>
                  <a:lnTo>
                    <a:pt x="13319" y="9694"/>
                  </a:lnTo>
                  <a:lnTo>
                    <a:pt x="14000" y="9304"/>
                  </a:lnTo>
                  <a:close/>
                  <a:moveTo>
                    <a:pt x="15407" y="9304"/>
                  </a:moveTo>
                  <a:lnTo>
                    <a:pt x="16088" y="9694"/>
                  </a:lnTo>
                  <a:lnTo>
                    <a:pt x="15407" y="10094"/>
                  </a:lnTo>
                  <a:lnTo>
                    <a:pt x="14725" y="9694"/>
                  </a:lnTo>
                  <a:lnTo>
                    <a:pt x="15407" y="9304"/>
                  </a:lnTo>
                  <a:close/>
                  <a:moveTo>
                    <a:pt x="16813" y="9304"/>
                  </a:moveTo>
                  <a:lnTo>
                    <a:pt x="17495" y="9694"/>
                  </a:lnTo>
                  <a:lnTo>
                    <a:pt x="16813" y="10094"/>
                  </a:lnTo>
                  <a:lnTo>
                    <a:pt x="16132" y="9694"/>
                  </a:lnTo>
                  <a:lnTo>
                    <a:pt x="16813" y="9304"/>
                  </a:lnTo>
                  <a:close/>
                  <a:moveTo>
                    <a:pt x="4869" y="9705"/>
                  </a:moveTo>
                  <a:lnTo>
                    <a:pt x="5551" y="10105"/>
                  </a:lnTo>
                  <a:lnTo>
                    <a:pt x="4934" y="10462"/>
                  </a:lnTo>
                  <a:lnTo>
                    <a:pt x="4253" y="10062"/>
                  </a:lnTo>
                  <a:lnTo>
                    <a:pt x="4869" y="9705"/>
                  </a:lnTo>
                  <a:close/>
                  <a:moveTo>
                    <a:pt x="6276" y="9705"/>
                  </a:moveTo>
                  <a:lnTo>
                    <a:pt x="6957" y="10105"/>
                  </a:lnTo>
                  <a:lnTo>
                    <a:pt x="6276" y="10494"/>
                  </a:lnTo>
                  <a:lnTo>
                    <a:pt x="5583" y="10105"/>
                  </a:lnTo>
                  <a:lnTo>
                    <a:pt x="6276" y="9705"/>
                  </a:lnTo>
                  <a:close/>
                  <a:moveTo>
                    <a:pt x="7682" y="9705"/>
                  </a:moveTo>
                  <a:lnTo>
                    <a:pt x="8364" y="10105"/>
                  </a:lnTo>
                  <a:lnTo>
                    <a:pt x="7682" y="10494"/>
                  </a:lnTo>
                  <a:lnTo>
                    <a:pt x="6990" y="10105"/>
                  </a:lnTo>
                  <a:lnTo>
                    <a:pt x="7682" y="9705"/>
                  </a:lnTo>
                  <a:close/>
                  <a:moveTo>
                    <a:pt x="9078" y="9705"/>
                  </a:moveTo>
                  <a:lnTo>
                    <a:pt x="9770" y="10094"/>
                  </a:lnTo>
                  <a:lnTo>
                    <a:pt x="9078" y="10494"/>
                  </a:lnTo>
                  <a:lnTo>
                    <a:pt x="8396" y="10094"/>
                  </a:lnTo>
                  <a:lnTo>
                    <a:pt x="9078" y="9705"/>
                  </a:lnTo>
                  <a:close/>
                  <a:moveTo>
                    <a:pt x="10484" y="9705"/>
                  </a:moveTo>
                  <a:lnTo>
                    <a:pt x="11177" y="10094"/>
                  </a:lnTo>
                  <a:lnTo>
                    <a:pt x="10484" y="10494"/>
                  </a:lnTo>
                  <a:lnTo>
                    <a:pt x="9803" y="10094"/>
                  </a:lnTo>
                  <a:lnTo>
                    <a:pt x="10484" y="9705"/>
                  </a:lnTo>
                  <a:close/>
                  <a:moveTo>
                    <a:pt x="11891" y="9705"/>
                  </a:moveTo>
                  <a:lnTo>
                    <a:pt x="12583" y="10094"/>
                  </a:lnTo>
                  <a:lnTo>
                    <a:pt x="11891" y="10494"/>
                  </a:lnTo>
                  <a:lnTo>
                    <a:pt x="11209" y="10094"/>
                  </a:lnTo>
                  <a:lnTo>
                    <a:pt x="11891" y="9705"/>
                  </a:lnTo>
                  <a:close/>
                  <a:moveTo>
                    <a:pt x="13297" y="9705"/>
                  </a:moveTo>
                  <a:lnTo>
                    <a:pt x="13990" y="10105"/>
                  </a:lnTo>
                  <a:lnTo>
                    <a:pt x="13297" y="10494"/>
                  </a:lnTo>
                  <a:lnTo>
                    <a:pt x="12616" y="10105"/>
                  </a:lnTo>
                  <a:lnTo>
                    <a:pt x="13297" y="9705"/>
                  </a:lnTo>
                  <a:close/>
                  <a:moveTo>
                    <a:pt x="14704" y="9705"/>
                  </a:moveTo>
                  <a:lnTo>
                    <a:pt x="15385" y="10105"/>
                  </a:lnTo>
                  <a:lnTo>
                    <a:pt x="14704" y="10494"/>
                  </a:lnTo>
                  <a:lnTo>
                    <a:pt x="14022" y="10105"/>
                  </a:lnTo>
                  <a:lnTo>
                    <a:pt x="14704" y="9705"/>
                  </a:lnTo>
                  <a:close/>
                  <a:moveTo>
                    <a:pt x="16110" y="9705"/>
                  </a:moveTo>
                  <a:lnTo>
                    <a:pt x="16792" y="10105"/>
                  </a:lnTo>
                  <a:lnTo>
                    <a:pt x="16110" y="10494"/>
                  </a:lnTo>
                  <a:lnTo>
                    <a:pt x="15428" y="10105"/>
                  </a:lnTo>
                  <a:lnTo>
                    <a:pt x="16110" y="9705"/>
                  </a:lnTo>
                  <a:close/>
                  <a:moveTo>
                    <a:pt x="5572" y="10116"/>
                  </a:moveTo>
                  <a:lnTo>
                    <a:pt x="6254" y="10505"/>
                  </a:lnTo>
                  <a:lnTo>
                    <a:pt x="5637" y="10862"/>
                  </a:lnTo>
                  <a:lnTo>
                    <a:pt x="4956" y="10473"/>
                  </a:lnTo>
                  <a:lnTo>
                    <a:pt x="5572" y="10116"/>
                  </a:lnTo>
                  <a:close/>
                  <a:moveTo>
                    <a:pt x="9781" y="10105"/>
                  </a:moveTo>
                  <a:lnTo>
                    <a:pt x="10473" y="10505"/>
                  </a:lnTo>
                  <a:lnTo>
                    <a:pt x="9781" y="10895"/>
                  </a:lnTo>
                  <a:lnTo>
                    <a:pt x="9099" y="10505"/>
                  </a:lnTo>
                  <a:lnTo>
                    <a:pt x="9781" y="10105"/>
                  </a:lnTo>
                  <a:close/>
                  <a:moveTo>
                    <a:pt x="11187" y="10105"/>
                  </a:moveTo>
                  <a:lnTo>
                    <a:pt x="11880" y="10505"/>
                  </a:lnTo>
                  <a:lnTo>
                    <a:pt x="11187" y="10895"/>
                  </a:lnTo>
                  <a:lnTo>
                    <a:pt x="10506" y="10505"/>
                  </a:lnTo>
                  <a:lnTo>
                    <a:pt x="11187" y="10105"/>
                  </a:lnTo>
                  <a:close/>
                  <a:moveTo>
                    <a:pt x="6979" y="10116"/>
                  </a:moveTo>
                  <a:lnTo>
                    <a:pt x="7661" y="10505"/>
                  </a:lnTo>
                  <a:lnTo>
                    <a:pt x="6979" y="10906"/>
                  </a:lnTo>
                  <a:lnTo>
                    <a:pt x="6287" y="10505"/>
                  </a:lnTo>
                  <a:lnTo>
                    <a:pt x="6979" y="10116"/>
                  </a:lnTo>
                  <a:close/>
                  <a:moveTo>
                    <a:pt x="8385" y="10116"/>
                  </a:moveTo>
                  <a:lnTo>
                    <a:pt x="9067" y="10505"/>
                  </a:lnTo>
                  <a:lnTo>
                    <a:pt x="8385" y="10906"/>
                  </a:lnTo>
                  <a:lnTo>
                    <a:pt x="7693" y="10505"/>
                  </a:lnTo>
                  <a:lnTo>
                    <a:pt x="8385" y="10116"/>
                  </a:lnTo>
                  <a:close/>
                  <a:moveTo>
                    <a:pt x="12594" y="10116"/>
                  </a:moveTo>
                  <a:lnTo>
                    <a:pt x="13286" y="10505"/>
                  </a:lnTo>
                  <a:lnTo>
                    <a:pt x="12594" y="10906"/>
                  </a:lnTo>
                  <a:lnTo>
                    <a:pt x="11912" y="10505"/>
                  </a:lnTo>
                  <a:lnTo>
                    <a:pt x="12594" y="10116"/>
                  </a:lnTo>
                  <a:close/>
                  <a:moveTo>
                    <a:pt x="14000" y="10116"/>
                  </a:moveTo>
                  <a:lnTo>
                    <a:pt x="14682" y="10505"/>
                  </a:lnTo>
                  <a:lnTo>
                    <a:pt x="14000" y="10906"/>
                  </a:lnTo>
                  <a:lnTo>
                    <a:pt x="13319" y="10505"/>
                  </a:lnTo>
                  <a:lnTo>
                    <a:pt x="14000" y="10116"/>
                  </a:lnTo>
                  <a:close/>
                  <a:moveTo>
                    <a:pt x="15407" y="10116"/>
                  </a:moveTo>
                  <a:lnTo>
                    <a:pt x="16088" y="10505"/>
                  </a:lnTo>
                  <a:lnTo>
                    <a:pt x="15407" y="10906"/>
                  </a:lnTo>
                  <a:lnTo>
                    <a:pt x="14725" y="10505"/>
                  </a:lnTo>
                  <a:lnTo>
                    <a:pt x="15407" y="10116"/>
                  </a:lnTo>
                  <a:close/>
                  <a:moveTo>
                    <a:pt x="6276" y="10516"/>
                  </a:moveTo>
                  <a:lnTo>
                    <a:pt x="6957" y="10916"/>
                  </a:lnTo>
                  <a:lnTo>
                    <a:pt x="6341" y="11273"/>
                  </a:lnTo>
                  <a:lnTo>
                    <a:pt x="5659" y="10873"/>
                  </a:lnTo>
                  <a:lnTo>
                    <a:pt x="6276" y="10516"/>
                  </a:lnTo>
                  <a:close/>
                  <a:moveTo>
                    <a:pt x="7682" y="10516"/>
                  </a:moveTo>
                  <a:lnTo>
                    <a:pt x="8364" y="10916"/>
                  </a:lnTo>
                  <a:lnTo>
                    <a:pt x="7682" y="11306"/>
                  </a:lnTo>
                  <a:lnTo>
                    <a:pt x="6990" y="10916"/>
                  </a:lnTo>
                  <a:lnTo>
                    <a:pt x="7682" y="10516"/>
                  </a:lnTo>
                  <a:close/>
                  <a:moveTo>
                    <a:pt x="9078" y="10516"/>
                  </a:moveTo>
                  <a:lnTo>
                    <a:pt x="9770" y="10916"/>
                  </a:lnTo>
                  <a:lnTo>
                    <a:pt x="9078" y="11306"/>
                  </a:lnTo>
                  <a:lnTo>
                    <a:pt x="8396" y="10916"/>
                  </a:lnTo>
                  <a:lnTo>
                    <a:pt x="9078" y="10516"/>
                  </a:lnTo>
                  <a:close/>
                  <a:moveTo>
                    <a:pt x="10484" y="10516"/>
                  </a:moveTo>
                  <a:lnTo>
                    <a:pt x="11177" y="10916"/>
                  </a:lnTo>
                  <a:lnTo>
                    <a:pt x="10484" y="11306"/>
                  </a:lnTo>
                  <a:lnTo>
                    <a:pt x="9803" y="10916"/>
                  </a:lnTo>
                  <a:lnTo>
                    <a:pt x="10484" y="10516"/>
                  </a:lnTo>
                  <a:close/>
                  <a:moveTo>
                    <a:pt x="11891" y="10516"/>
                  </a:moveTo>
                  <a:lnTo>
                    <a:pt x="12583" y="10916"/>
                  </a:lnTo>
                  <a:lnTo>
                    <a:pt x="11891" y="11306"/>
                  </a:lnTo>
                  <a:lnTo>
                    <a:pt x="11209" y="10916"/>
                  </a:lnTo>
                  <a:lnTo>
                    <a:pt x="11891" y="10516"/>
                  </a:lnTo>
                  <a:close/>
                  <a:moveTo>
                    <a:pt x="13297" y="10516"/>
                  </a:moveTo>
                  <a:lnTo>
                    <a:pt x="13990" y="10916"/>
                  </a:lnTo>
                  <a:lnTo>
                    <a:pt x="13297" y="11306"/>
                  </a:lnTo>
                  <a:lnTo>
                    <a:pt x="12616" y="10916"/>
                  </a:lnTo>
                  <a:lnTo>
                    <a:pt x="13297" y="10516"/>
                  </a:lnTo>
                  <a:close/>
                  <a:moveTo>
                    <a:pt x="14704" y="10516"/>
                  </a:moveTo>
                  <a:lnTo>
                    <a:pt x="15385" y="10916"/>
                  </a:lnTo>
                  <a:lnTo>
                    <a:pt x="14704" y="11306"/>
                  </a:lnTo>
                  <a:lnTo>
                    <a:pt x="14022" y="10916"/>
                  </a:lnTo>
                  <a:lnTo>
                    <a:pt x="14704" y="10516"/>
                  </a:lnTo>
                  <a:close/>
                  <a:moveTo>
                    <a:pt x="6979" y="10927"/>
                  </a:moveTo>
                  <a:lnTo>
                    <a:pt x="7661" y="11317"/>
                  </a:lnTo>
                  <a:lnTo>
                    <a:pt x="7044" y="11674"/>
                  </a:lnTo>
                  <a:lnTo>
                    <a:pt x="6362" y="11284"/>
                  </a:lnTo>
                  <a:lnTo>
                    <a:pt x="6979" y="10927"/>
                  </a:lnTo>
                  <a:close/>
                  <a:moveTo>
                    <a:pt x="8385" y="10927"/>
                  </a:moveTo>
                  <a:lnTo>
                    <a:pt x="9067" y="11317"/>
                  </a:lnTo>
                  <a:lnTo>
                    <a:pt x="8385" y="11717"/>
                  </a:lnTo>
                  <a:lnTo>
                    <a:pt x="7693" y="11317"/>
                  </a:lnTo>
                  <a:lnTo>
                    <a:pt x="8385" y="10927"/>
                  </a:lnTo>
                  <a:close/>
                  <a:moveTo>
                    <a:pt x="9781" y="10927"/>
                  </a:moveTo>
                  <a:lnTo>
                    <a:pt x="10473" y="11317"/>
                  </a:lnTo>
                  <a:lnTo>
                    <a:pt x="9781" y="11717"/>
                  </a:lnTo>
                  <a:lnTo>
                    <a:pt x="9099" y="11317"/>
                  </a:lnTo>
                  <a:lnTo>
                    <a:pt x="9781" y="10927"/>
                  </a:lnTo>
                  <a:close/>
                  <a:moveTo>
                    <a:pt x="11187" y="10927"/>
                  </a:moveTo>
                  <a:lnTo>
                    <a:pt x="11880" y="11317"/>
                  </a:lnTo>
                  <a:lnTo>
                    <a:pt x="11187" y="11717"/>
                  </a:lnTo>
                  <a:lnTo>
                    <a:pt x="10506" y="11317"/>
                  </a:lnTo>
                  <a:lnTo>
                    <a:pt x="11187" y="10927"/>
                  </a:lnTo>
                  <a:close/>
                  <a:moveTo>
                    <a:pt x="12594" y="10927"/>
                  </a:moveTo>
                  <a:lnTo>
                    <a:pt x="13286" y="11317"/>
                  </a:lnTo>
                  <a:lnTo>
                    <a:pt x="12594" y="11717"/>
                  </a:lnTo>
                  <a:lnTo>
                    <a:pt x="11912" y="11317"/>
                  </a:lnTo>
                  <a:lnTo>
                    <a:pt x="12594" y="10927"/>
                  </a:lnTo>
                  <a:close/>
                  <a:moveTo>
                    <a:pt x="14000" y="10927"/>
                  </a:moveTo>
                  <a:lnTo>
                    <a:pt x="14682" y="11317"/>
                  </a:lnTo>
                  <a:lnTo>
                    <a:pt x="14000" y="11717"/>
                  </a:lnTo>
                  <a:lnTo>
                    <a:pt x="13319" y="11317"/>
                  </a:lnTo>
                  <a:lnTo>
                    <a:pt x="14000" y="10927"/>
                  </a:lnTo>
                  <a:close/>
                  <a:moveTo>
                    <a:pt x="7682" y="11327"/>
                  </a:moveTo>
                  <a:lnTo>
                    <a:pt x="8364" y="11728"/>
                  </a:lnTo>
                  <a:lnTo>
                    <a:pt x="7747" y="12085"/>
                  </a:lnTo>
                  <a:lnTo>
                    <a:pt x="7065" y="11684"/>
                  </a:lnTo>
                  <a:lnTo>
                    <a:pt x="7682" y="11327"/>
                  </a:lnTo>
                  <a:close/>
                  <a:moveTo>
                    <a:pt x="9078" y="11327"/>
                  </a:moveTo>
                  <a:lnTo>
                    <a:pt x="9770" y="11728"/>
                  </a:lnTo>
                  <a:lnTo>
                    <a:pt x="9078" y="12117"/>
                  </a:lnTo>
                  <a:lnTo>
                    <a:pt x="8396" y="11728"/>
                  </a:lnTo>
                  <a:lnTo>
                    <a:pt x="9078" y="11327"/>
                  </a:lnTo>
                  <a:close/>
                  <a:moveTo>
                    <a:pt x="10484" y="11327"/>
                  </a:moveTo>
                  <a:lnTo>
                    <a:pt x="11177" y="11728"/>
                  </a:lnTo>
                  <a:lnTo>
                    <a:pt x="10484" y="12117"/>
                  </a:lnTo>
                  <a:lnTo>
                    <a:pt x="9803" y="11728"/>
                  </a:lnTo>
                  <a:lnTo>
                    <a:pt x="10484" y="11327"/>
                  </a:lnTo>
                  <a:close/>
                  <a:moveTo>
                    <a:pt x="11891" y="11327"/>
                  </a:moveTo>
                  <a:lnTo>
                    <a:pt x="12583" y="11728"/>
                  </a:lnTo>
                  <a:lnTo>
                    <a:pt x="11891" y="12117"/>
                  </a:lnTo>
                  <a:lnTo>
                    <a:pt x="11209" y="11728"/>
                  </a:lnTo>
                  <a:lnTo>
                    <a:pt x="11891" y="11327"/>
                  </a:lnTo>
                  <a:close/>
                  <a:moveTo>
                    <a:pt x="13297" y="11327"/>
                  </a:moveTo>
                  <a:lnTo>
                    <a:pt x="13990" y="11728"/>
                  </a:lnTo>
                  <a:lnTo>
                    <a:pt x="13297" y="12117"/>
                  </a:lnTo>
                  <a:lnTo>
                    <a:pt x="12616" y="11728"/>
                  </a:lnTo>
                  <a:lnTo>
                    <a:pt x="13297" y="11327"/>
                  </a:lnTo>
                  <a:close/>
                  <a:moveTo>
                    <a:pt x="8385" y="11739"/>
                  </a:moveTo>
                  <a:lnTo>
                    <a:pt x="9067" y="12128"/>
                  </a:lnTo>
                  <a:lnTo>
                    <a:pt x="8450" y="12485"/>
                  </a:lnTo>
                  <a:lnTo>
                    <a:pt x="7769" y="12096"/>
                  </a:lnTo>
                  <a:lnTo>
                    <a:pt x="8385" y="11739"/>
                  </a:lnTo>
                  <a:close/>
                  <a:moveTo>
                    <a:pt x="9781" y="11739"/>
                  </a:moveTo>
                  <a:lnTo>
                    <a:pt x="10473" y="12128"/>
                  </a:lnTo>
                  <a:lnTo>
                    <a:pt x="9781" y="12528"/>
                  </a:lnTo>
                  <a:lnTo>
                    <a:pt x="9099" y="12128"/>
                  </a:lnTo>
                  <a:lnTo>
                    <a:pt x="9781" y="11739"/>
                  </a:lnTo>
                  <a:close/>
                  <a:moveTo>
                    <a:pt x="11187" y="11739"/>
                  </a:moveTo>
                  <a:lnTo>
                    <a:pt x="11880" y="12128"/>
                  </a:lnTo>
                  <a:lnTo>
                    <a:pt x="11187" y="12528"/>
                  </a:lnTo>
                  <a:lnTo>
                    <a:pt x="10506" y="12128"/>
                  </a:lnTo>
                  <a:lnTo>
                    <a:pt x="11187" y="11739"/>
                  </a:lnTo>
                  <a:close/>
                  <a:moveTo>
                    <a:pt x="12594" y="11739"/>
                  </a:moveTo>
                  <a:lnTo>
                    <a:pt x="13286" y="12128"/>
                  </a:lnTo>
                  <a:lnTo>
                    <a:pt x="12594" y="12528"/>
                  </a:lnTo>
                  <a:lnTo>
                    <a:pt x="11912" y="12128"/>
                  </a:lnTo>
                  <a:lnTo>
                    <a:pt x="12594" y="11739"/>
                  </a:lnTo>
                  <a:close/>
                  <a:moveTo>
                    <a:pt x="9078" y="12139"/>
                  </a:moveTo>
                  <a:lnTo>
                    <a:pt x="9770" y="12539"/>
                  </a:lnTo>
                  <a:lnTo>
                    <a:pt x="9154" y="12896"/>
                  </a:lnTo>
                  <a:lnTo>
                    <a:pt x="8472" y="12496"/>
                  </a:lnTo>
                  <a:lnTo>
                    <a:pt x="9078" y="12139"/>
                  </a:lnTo>
                  <a:close/>
                  <a:moveTo>
                    <a:pt x="10484" y="12139"/>
                  </a:moveTo>
                  <a:lnTo>
                    <a:pt x="11177" y="12539"/>
                  </a:lnTo>
                  <a:lnTo>
                    <a:pt x="10484" y="12929"/>
                  </a:lnTo>
                  <a:lnTo>
                    <a:pt x="9803" y="12539"/>
                  </a:lnTo>
                  <a:lnTo>
                    <a:pt x="10484" y="12139"/>
                  </a:lnTo>
                  <a:close/>
                  <a:moveTo>
                    <a:pt x="11891" y="12139"/>
                  </a:moveTo>
                  <a:lnTo>
                    <a:pt x="12583" y="12539"/>
                  </a:lnTo>
                  <a:lnTo>
                    <a:pt x="11891" y="12929"/>
                  </a:lnTo>
                  <a:lnTo>
                    <a:pt x="11209" y="12539"/>
                  </a:lnTo>
                  <a:lnTo>
                    <a:pt x="11891" y="12139"/>
                  </a:lnTo>
                  <a:close/>
                  <a:moveTo>
                    <a:pt x="9781" y="12550"/>
                  </a:moveTo>
                  <a:lnTo>
                    <a:pt x="10473" y="12939"/>
                  </a:lnTo>
                  <a:lnTo>
                    <a:pt x="9857" y="13296"/>
                  </a:lnTo>
                  <a:lnTo>
                    <a:pt x="9175" y="12907"/>
                  </a:lnTo>
                  <a:lnTo>
                    <a:pt x="9781" y="12550"/>
                  </a:lnTo>
                  <a:close/>
                  <a:moveTo>
                    <a:pt x="11187" y="12550"/>
                  </a:moveTo>
                  <a:lnTo>
                    <a:pt x="11880" y="12939"/>
                  </a:lnTo>
                  <a:lnTo>
                    <a:pt x="11187" y="13340"/>
                  </a:lnTo>
                  <a:lnTo>
                    <a:pt x="10506" y="12939"/>
                  </a:lnTo>
                  <a:lnTo>
                    <a:pt x="11187" y="12550"/>
                  </a:lnTo>
                  <a:close/>
                  <a:moveTo>
                    <a:pt x="10484" y="12950"/>
                  </a:moveTo>
                  <a:lnTo>
                    <a:pt x="11166" y="13340"/>
                  </a:lnTo>
                  <a:lnTo>
                    <a:pt x="10549" y="13697"/>
                  </a:lnTo>
                  <a:lnTo>
                    <a:pt x="9868" y="13307"/>
                  </a:lnTo>
                  <a:lnTo>
                    <a:pt x="10484" y="12950"/>
                  </a:lnTo>
                  <a:close/>
                  <a:moveTo>
                    <a:pt x="13221" y="0"/>
                  </a:moveTo>
                  <a:lnTo>
                    <a:pt x="1" y="7627"/>
                  </a:lnTo>
                  <a:lnTo>
                    <a:pt x="10560" y="13718"/>
                  </a:lnTo>
                  <a:lnTo>
                    <a:pt x="23781" y="6080"/>
                  </a:lnTo>
                  <a:lnTo>
                    <a:pt x="13221" y="0"/>
                  </a:lnTo>
                  <a:lnTo>
                    <a:pt x="13221" y="0"/>
                  </a:lnTo>
                  <a:lnTo>
                    <a:pt x="13914" y="400"/>
                  </a:lnTo>
                  <a:lnTo>
                    <a:pt x="13297" y="757"/>
                  </a:lnTo>
                  <a:lnTo>
                    <a:pt x="12616" y="357"/>
                  </a:lnTo>
                  <a:lnTo>
                    <a:pt x="132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Google Shape;6679;p89"/>
            <p:cNvSpPr/>
            <p:nvPr/>
          </p:nvSpPr>
          <p:spPr>
            <a:xfrm>
              <a:off x="5550725" y="4156425"/>
              <a:ext cx="33300" cy="19225"/>
            </a:xfrm>
            <a:custGeom>
              <a:rect l="l" t="t" r="r" b="b"/>
              <a:pathLst>
                <a:path w="1332" h="769" extrusionOk="0">
                  <a:moveTo>
                    <a:pt x="477" y="0"/>
                  </a:moveTo>
                  <a:lnTo>
                    <a:pt x="1" y="282"/>
                  </a:lnTo>
                  <a:lnTo>
                    <a:pt x="855" y="769"/>
                  </a:lnTo>
                  <a:lnTo>
                    <a:pt x="1331" y="49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Google Shape;6680;p89"/>
            <p:cNvSpPr/>
            <p:nvPr/>
          </p:nvSpPr>
          <p:spPr>
            <a:xfrm>
              <a:off x="5526125" y="4122075"/>
              <a:ext cx="75475" cy="43575"/>
            </a:xfrm>
            <a:custGeom>
              <a:rect l="l" t="t" r="r" b="b"/>
              <a:pathLst>
                <a:path w="3019" h="1743" extrusionOk="0">
                  <a:moveTo>
                    <a:pt x="476" y="0"/>
                  </a:moveTo>
                  <a:lnTo>
                    <a:pt x="0" y="282"/>
                  </a:lnTo>
                  <a:lnTo>
                    <a:pt x="2543" y="1742"/>
                  </a:lnTo>
                  <a:lnTo>
                    <a:pt x="3019" y="147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Google Shape;6681;p89"/>
            <p:cNvSpPr/>
            <p:nvPr/>
          </p:nvSpPr>
          <p:spPr>
            <a:xfrm>
              <a:off x="5490675" y="4081225"/>
              <a:ext cx="128500" cy="74150"/>
            </a:xfrm>
            <a:custGeom>
              <a:rect l="l" t="t" r="r" b="b"/>
              <a:pathLst>
                <a:path w="5140" h="2966" extrusionOk="0">
                  <a:moveTo>
                    <a:pt x="477" y="1"/>
                  </a:moveTo>
                  <a:lnTo>
                    <a:pt x="1" y="282"/>
                  </a:lnTo>
                  <a:lnTo>
                    <a:pt x="4653" y="2965"/>
                  </a:lnTo>
                  <a:lnTo>
                    <a:pt x="5140" y="269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" name="Google Shape;6682;p89"/>
            <p:cNvSpPr/>
            <p:nvPr/>
          </p:nvSpPr>
          <p:spPr>
            <a:xfrm>
              <a:off x="5463900" y="4045525"/>
              <a:ext cx="172600" cy="99825"/>
            </a:xfrm>
            <a:custGeom>
              <a:rect l="l" t="t" r="r" b="b"/>
              <a:pathLst>
                <a:path w="6904" h="3993" extrusionOk="0">
                  <a:moveTo>
                    <a:pt x="477" y="1"/>
                  </a:moveTo>
                  <a:lnTo>
                    <a:pt x="1" y="282"/>
                  </a:lnTo>
                  <a:lnTo>
                    <a:pt x="6427" y="3993"/>
                  </a:lnTo>
                  <a:lnTo>
                    <a:pt x="6903" y="372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Google Shape;6683;p89"/>
            <p:cNvSpPr/>
            <p:nvPr/>
          </p:nvSpPr>
          <p:spPr>
            <a:xfrm>
              <a:off x="5446875" y="4015500"/>
              <a:ext cx="207200" cy="119575"/>
            </a:xfrm>
            <a:custGeom>
              <a:rect l="l" t="t" r="r" b="b"/>
              <a:pathLst>
                <a:path w="8288" h="4783" extrusionOk="0">
                  <a:moveTo>
                    <a:pt x="476" y="1"/>
                  </a:moveTo>
                  <a:lnTo>
                    <a:pt x="0" y="282"/>
                  </a:lnTo>
                  <a:lnTo>
                    <a:pt x="7812" y="4783"/>
                  </a:lnTo>
                  <a:lnTo>
                    <a:pt x="8288" y="4512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Google Shape;6684;p89"/>
            <p:cNvSpPr/>
            <p:nvPr/>
          </p:nvSpPr>
          <p:spPr>
            <a:xfrm>
              <a:off x="5514225" y="4034175"/>
              <a:ext cx="157425" cy="90900"/>
            </a:xfrm>
            <a:custGeom>
              <a:rect l="l" t="t" r="r" b="b"/>
              <a:pathLst>
                <a:path w="6297" h="3636" extrusionOk="0">
                  <a:moveTo>
                    <a:pt x="476" y="0"/>
                  </a:moveTo>
                  <a:lnTo>
                    <a:pt x="0" y="271"/>
                  </a:lnTo>
                  <a:lnTo>
                    <a:pt x="5821" y="3635"/>
                  </a:lnTo>
                  <a:lnTo>
                    <a:pt x="6297" y="336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Google Shape;6685;p89"/>
            <p:cNvSpPr/>
            <p:nvPr/>
          </p:nvSpPr>
          <p:spPr>
            <a:xfrm>
              <a:off x="5604550" y="4065825"/>
              <a:ext cx="84675" cy="49250"/>
            </a:xfrm>
            <a:custGeom>
              <a:rect l="l" t="t" r="r" b="b"/>
              <a:pathLst>
                <a:path w="3387" h="1969" extrusionOk="0">
                  <a:moveTo>
                    <a:pt x="477" y="0"/>
                  </a:moveTo>
                  <a:lnTo>
                    <a:pt x="1" y="281"/>
                  </a:lnTo>
                  <a:lnTo>
                    <a:pt x="2911" y="1969"/>
                  </a:lnTo>
                  <a:lnTo>
                    <a:pt x="3387" y="168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Google Shape;6686;p89"/>
            <p:cNvSpPr/>
            <p:nvPr/>
          </p:nvSpPr>
          <p:spPr>
            <a:xfrm>
              <a:off x="5658925" y="4076900"/>
              <a:ext cx="47900" cy="27900"/>
            </a:xfrm>
            <a:custGeom>
              <a:rect l="l" t="t" r="r" b="b"/>
              <a:pathLst>
                <a:path w="1916" h="1116" extrusionOk="0">
                  <a:moveTo>
                    <a:pt x="476" y="1"/>
                  </a:moveTo>
                  <a:lnTo>
                    <a:pt x="0" y="282"/>
                  </a:lnTo>
                  <a:lnTo>
                    <a:pt x="1439" y="1115"/>
                  </a:lnTo>
                  <a:lnTo>
                    <a:pt x="1915" y="845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Google Shape;6687;p89"/>
            <p:cNvSpPr/>
            <p:nvPr/>
          </p:nvSpPr>
          <p:spPr>
            <a:xfrm>
              <a:off x="5614550" y="4031200"/>
              <a:ext cx="109850" cy="63575"/>
            </a:xfrm>
            <a:custGeom>
              <a:rect l="l" t="t" r="r" b="b"/>
              <a:pathLst>
                <a:path w="4394" h="2543" extrusionOk="0">
                  <a:moveTo>
                    <a:pt x="477" y="0"/>
                  </a:moveTo>
                  <a:lnTo>
                    <a:pt x="1" y="271"/>
                  </a:lnTo>
                  <a:lnTo>
                    <a:pt x="3917" y="2543"/>
                  </a:lnTo>
                  <a:lnTo>
                    <a:pt x="4393" y="226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" name="Google Shape;6688;p89"/>
            <p:cNvSpPr/>
            <p:nvPr/>
          </p:nvSpPr>
          <p:spPr>
            <a:xfrm>
              <a:off x="5613475" y="4010375"/>
              <a:ext cx="128500" cy="74125"/>
            </a:xfrm>
            <a:custGeom>
              <a:rect l="l" t="t" r="r" b="b"/>
              <a:pathLst>
                <a:path w="5140" h="2965" extrusionOk="0">
                  <a:moveTo>
                    <a:pt x="477" y="0"/>
                  </a:moveTo>
                  <a:lnTo>
                    <a:pt x="1" y="271"/>
                  </a:lnTo>
                  <a:lnTo>
                    <a:pt x="4664" y="2965"/>
                  </a:lnTo>
                  <a:lnTo>
                    <a:pt x="5140" y="269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" name="Google Shape;6689;p89"/>
            <p:cNvSpPr/>
            <p:nvPr/>
          </p:nvSpPr>
          <p:spPr>
            <a:xfrm>
              <a:off x="5620775" y="3994150"/>
              <a:ext cx="138775" cy="80350"/>
            </a:xfrm>
            <a:custGeom>
              <a:rect l="l" t="t" r="r" b="b"/>
              <a:pathLst>
                <a:path w="5551" h="3214" extrusionOk="0">
                  <a:moveTo>
                    <a:pt x="477" y="0"/>
                  </a:moveTo>
                  <a:lnTo>
                    <a:pt x="1" y="281"/>
                  </a:lnTo>
                  <a:lnTo>
                    <a:pt x="5075" y="3213"/>
                  </a:lnTo>
                  <a:lnTo>
                    <a:pt x="5551" y="293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Google Shape;6690;p89"/>
            <p:cNvSpPr/>
            <p:nvPr/>
          </p:nvSpPr>
          <p:spPr>
            <a:xfrm>
              <a:off x="5672725" y="4003875"/>
              <a:ext cx="104425" cy="60350"/>
            </a:xfrm>
            <a:custGeom>
              <a:rect l="l" t="t" r="r" b="b"/>
              <a:pathLst>
                <a:path w="4177" h="2414" extrusionOk="0">
                  <a:moveTo>
                    <a:pt x="476" y="1"/>
                  </a:moveTo>
                  <a:lnTo>
                    <a:pt x="0" y="282"/>
                  </a:lnTo>
                  <a:lnTo>
                    <a:pt x="3700" y="2413"/>
                  </a:lnTo>
                  <a:lnTo>
                    <a:pt x="4176" y="214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Google Shape;6691;p89"/>
            <p:cNvSpPr/>
            <p:nvPr/>
          </p:nvSpPr>
          <p:spPr>
            <a:xfrm>
              <a:off x="5636750" y="3963025"/>
              <a:ext cx="157975" cy="91175"/>
            </a:xfrm>
            <a:custGeom>
              <a:rect l="l" t="t" r="r" b="b"/>
              <a:pathLst>
                <a:path w="6319" h="3647" extrusionOk="0">
                  <a:moveTo>
                    <a:pt x="476" y="1"/>
                  </a:moveTo>
                  <a:lnTo>
                    <a:pt x="0" y="271"/>
                  </a:lnTo>
                  <a:lnTo>
                    <a:pt x="5842" y="3647"/>
                  </a:lnTo>
                  <a:lnTo>
                    <a:pt x="6318" y="336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Google Shape;6692;p89"/>
            <p:cNvSpPr/>
            <p:nvPr/>
          </p:nvSpPr>
          <p:spPr>
            <a:xfrm>
              <a:off x="5542625" y="3888125"/>
              <a:ext cx="269675" cy="155800"/>
            </a:xfrm>
            <a:custGeom>
              <a:rect l="l" t="t" r="r" b="b"/>
              <a:pathLst>
                <a:path w="10787" h="6232" extrusionOk="0">
                  <a:moveTo>
                    <a:pt x="476" y="0"/>
                  </a:moveTo>
                  <a:lnTo>
                    <a:pt x="0" y="281"/>
                  </a:lnTo>
                  <a:lnTo>
                    <a:pt x="10310" y="6232"/>
                  </a:lnTo>
                  <a:lnTo>
                    <a:pt x="10787" y="5961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Google Shape;6693;p89"/>
            <p:cNvSpPr/>
            <p:nvPr/>
          </p:nvSpPr>
          <p:spPr>
            <a:xfrm>
              <a:off x="5603750" y="3903275"/>
              <a:ext cx="226125" cy="130650"/>
            </a:xfrm>
            <a:custGeom>
              <a:rect l="l" t="t" r="r" b="b"/>
              <a:pathLst>
                <a:path w="9045" h="5226" extrusionOk="0">
                  <a:moveTo>
                    <a:pt x="476" y="0"/>
                  </a:moveTo>
                  <a:lnTo>
                    <a:pt x="0" y="271"/>
                  </a:lnTo>
                  <a:lnTo>
                    <a:pt x="8569" y="5226"/>
                  </a:lnTo>
                  <a:lnTo>
                    <a:pt x="9045" y="494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Google Shape;6694;p89"/>
            <p:cNvSpPr/>
            <p:nvPr/>
          </p:nvSpPr>
          <p:spPr>
            <a:xfrm>
              <a:off x="5718150" y="3948975"/>
              <a:ext cx="129300" cy="74675"/>
            </a:xfrm>
            <a:custGeom>
              <a:rect l="l" t="t" r="r" b="b"/>
              <a:pathLst>
                <a:path w="5172" h="2987" extrusionOk="0">
                  <a:moveTo>
                    <a:pt x="477" y="0"/>
                  </a:moveTo>
                  <a:lnTo>
                    <a:pt x="1" y="282"/>
                  </a:lnTo>
                  <a:lnTo>
                    <a:pt x="4696" y="2986"/>
                  </a:lnTo>
                  <a:lnTo>
                    <a:pt x="5172" y="271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Google Shape;6695;p89"/>
            <p:cNvSpPr/>
            <p:nvPr/>
          </p:nvSpPr>
          <p:spPr>
            <a:xfrm>
              <a:off x="5707325" y="3922475"/>
              <a:ext cx="157725" cy="91175"/>
            </a:xfrm>
            <a:custGeom>
              <a:rect l="l" t="t" r="r" b="b"/>
              <a:pathLst>
                <a:path w="6309" h="3647" extrusionOk="0">
                  <a:moveTo>
                    <a:pt x="477" y="0"/>
                  </a:moveTo>
                  <a:lnTo>
                    <a:pt x="1" y="281"/>
                  </a:lnTo>
                  <a:lnTo>
                    <a:pt x="5832" y="3646"/>
                  </a:lnTo>
                  <a:lnTo>
                    <a:pt x="6308" y="3365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Google Shape;6696;p89"/>
            <p:cNvSpPr/>
            <p:nvPr/>
          </p:nvSpPr>
          <p:spPr>
            <a:xfrm>
              <a:off x="5695975" y="3895700"/>
              <a:ext cx="186650" cy="107650"/>
            </a:xfrm>
            <a:custGeom>
              <a:rect l="l" t="t" r="r" b="b"/>
              <a:pathLst>
                <a:path w="7465" h="4306" extrusionOk="0">
                  <a:moveTo>
                    <a:pt x="476" y="0"/>
                  </a:moveTo>
                  <a:lnTo>
                    <a:pt x="0" y="271"/>
                  </a:lnTo>
                  <a:lnTo>
                    <a:pt x="6989" y="4306"/>
                  </a:lnTo>
                  <a:lnTo>
                    <a:pt x="7465" y="403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Google Shape;6697;p89"/>
            <p:cNvSpPr/>
            <p:nvPr/>
          </p:nvSpPr>
          <p:spPr>
            <a:xfrm>
              <a:off x="5648100" y="3783175"/>
              <a:ext cx="154475" cy="89275"/>
            </a:xfrm>
            <a:custGeom>
              <a:rect l="l" t="t" r="r" b="b"/>
              <a:pathLst>
                <a:path w="6179" h="3571" extrusionOk="0">
                  <a:moveTo>
                    <a:pt x="3084" y="11"/>
                  </a:moveTo>
                  <a:lnTo>
                    <a:pt x="3082" y="12"/>
                  </a:lnTo>
                  <a:lnTo>
                    <a:pt x="3082" y="12"/>
                  </a:lnTo>
                  <a:lnTo>
                    <a:pt x="3240" y="103"/>
                  </a:lnTo>
                  <a:lnTo>
                    <a:pt x="3240" y="103"/>
                  </a:lnTo>
                  <a:lnTo>
                    <a:pt x="3084" y="11"/>
                  </a:lnTo>
                  <a:close/>
                  <a:moveTo>
                    <a:pt x="3592" y="303"/>
                  </a:moveTo>
                  <a:lnTo>
                    <a:pt x="3590" y="305"/>
                  </a:lnTo>
                  <a:lnTo>
                    <a:pt x="3590" y="305"/>
                  </a:lnTo>
                  <a:lnTo>
                    <a:pt x="4098" y="597"/>
                  </a:lnTo>
                  <a:lnTo>
                    <a:pt x="4098" y="597"/>
                  </a:lnTo>
                  <a:lnTo>
                    <a:pt x="4101" y="596"/>
                  </a:lnTo>
                  <a:lnTo>
                    <a:pt x="3592" y="303"/>
                  </a:lnTo>
                  <a:close/>
                  <a:moveTo>
                    <a:pt x="2619" y="282"/>
                  </a:moveTo>
                  <a:lnTo>
                    <a:pt x="3116" y="563"/>
                  </a:lnTo>
                  <a:lnTo>
                    <a:pt x="2619" y="855"/>
                  </a:lnTo>
                  <a:lnTo>
                    <a:pt x="2110" y="563"/>
                  </a:lnTo>
                  <a:lnTo>
                    <a:pt x="2619" y="282"/>
                  </a:lnTo>
                  <a:close/>
                  <a:moveTo>
                    <a:pt x="2089" y="574"/>
                  </a:moveTo>
                  <a:lnTo>
                    <a:pt x="2597" y="866"/>
                  </a:lnTo>
                  <a:lnTo>
                    <a:pt x="2089" y="1158"/>
                  </a:lnTo>
                  <a:lnTo>
                    <a:pt x="1591" y="866"/>
                  </a:lnTo>
                  <a:lnTo>
                    <a:pt x="2089" y="574"/>
                  </a:lnTo>
                  <a:close/>
                  <a:moveTo>
                    <a:pt x="3138" y="574"/>
                  </a:moveTo>
                  <a:lnTo>
                    <a:pt x="3636" y="866"/>
                  </a:lnTo>
                  <a:lnTo>
                    <a:pt x="3138" y="1158"/>
                  </a:lnTo>
                  <a:lnTo>
                    <a:pt x="2629" y="866"/>
                  </a:lnTo>
                  <a:lnTo>
                    <a:pt x="3138" y="574"/>
                  </a:lnTo>
                  <a:close/>
                  <a:moveTo>
                    <a:pt x="5150" y="1201"/>
                  </a:moveTo>
                  <a:lnTo>
                    <a:pt x="5148" y="1203"/>
                  </a:lnTo>
                  <a:lnTo>
                    <a:pt x="5148" y="1203"/>
                  </a:lnTo>
                  <a:lnTo>
                    <a:pt x="5399" y="1347"/>
                  </a:lnTo>
                  <a:lnTo>
                    <a:pt x="5399" y="1347"/>
                  </a:lnTo>
                  <a:lnTo>
                    <a:pt x="5150" y="1201"/>
                  </a:lnTo>
                  <a:close/>
                  <a:moveTo>
                    <a:pt x="1569" y="877"/>
                  </a:moveTo>
                  <a:lnTo>
                    <a:pt x="2067" y="1169"/>
                  </a:lnTo>
                  <a:lnTo>
                    <a:pt x="1569" y="1461"/>
                  </a:lnTo>
                  <a:lnTo>
                    <a:pt x="1061" y="1169"/>
                  </a:lnTo>
                  <a:lnTo>
                    <a:pt x="1569" y="877"/>
                  </a:lnTo>
                  <a:close/>
                  <a:moveTo>
                    <a:pt x="2608" y="877"/>
                  </a:moveTo>
                  <a:lnTo>
                    <a:pt x="3116" y="1169"/>
                  </a:lnTo>
                  <a:lnTo>
                    <a:pt x="2608" y="1461"/>
                  </a:lnTo>
                  <a:lnTo>
                    <a:pt x="2110" y="1169"/>
                  </a:lnTo>
                  <a:lnTo>
                    <a:pt x="2608" y="877"/>
                  </a:lnTo>
                  <a:close/>
                  <a:moveTo>
                    <a:pt x="3646" y="877"/>
                  </a:moveTo>
                  <a:lnTo>
                    <a:pt x="4155" y="1169"/>
                  </a:lnTo>
                  <a:lnTo>
                    <a:pt x="3646" y="1461"/>
                  </a:lnTo>
                  <a:lnTo>
                    <a:pt x="3149" y="1169"/>
                  </a:lnTo>
                  <a:lnTo>
                    <a:pt x="3646" y="877"/>
                  </a:lnTo>
                  <a:close/>
                  <a:moveTo>
                    <a:pt x="4631" y="909"/>
                  </a:moveTo>
                  <a:lnTo>
                    <a:pt x="5139" y="1201"/>
                  </a:lnTo>
                  <a:lnTo>
                    <a:pt x="4685" y="1461"/>
                  </a:lnTo>
                  <a:lnTo>
                    <a:pt x="4177" y="1169"/>
                  </a:lnTo>
                  <a:lnTo>
                    <a:pt x="4631" y="909"/>
                  </a:lnTo>
                  <a:close/>
                  <a:moveTo>
                    <a:pt x="595" y="1430"/>
                  </a:moveTo>
                  <a:lnTo>
                    <a:pt x="541" y="1461"/>
                  </a:lnTo>
                  <a:lnTo>
                    <a:pt x="542" y="1461"/>
                  </a:lnTo>
                  <a:lnTo>
                    <a:pt x="595" y="1430"/>
                  </a:lnTo>
                  <a:close/>
                  <a:moveTo>
                    <a:pt x="2089" y="1169"/>
                  </a:moveTo>
                  <a:lnTo>
                    <a:pt x="2586" y="1461"/>
                  </a:lnTo>
                  <a:lnTo>
                    <a:pt x="2089" y="1753"/>
                  </a:lnTo>
                  <a:lnTo>
                    <a:pt x="1580" y="1461"/>
                  </a:lnTo>
                  <a:lnTo>
                    <a:pt x="2089" y="1169"/>
                  </a:lnTo>
                  <a:close/>
                  <a:moveTo>
                    <a:pt x="3127" y="1169"/>
                  </a:moveTo>
                  <a:lnTo>
                    <a:pt x="3636" y="1461"/>
                  </a:lnTo>
                  <a:lnTo>
                    <a:pt x="3127" y="1753"/>
                  </a:lnTo>
                  <a:lnTo>
                    <a:pt x="2619" y="1461"/>
                  </a:lnTo>
                  <a:lnTo>
                    <a:pt x="3127" y="1169"/>
                  </a:lnTo>
                  <a:close/>
                  <a:moveTo>
                    <a:pt x="4166" y="1169"/>
                  </a:moveTo>
                  <a:lnTo>
                    <a:pt x="4674" y="1461"/>
                  </a:lnTo>
                  <a:lnTo>
                    <a:pt x="4166" y="1753"/>
                  </a:lnTo>
                  <a:lnTo>
                    <a:pt x="3668" y="1461"/>
                  </a:lnTo>
                  <a:lnTo>
                    <a:pt x="4166" y="1169"/>
                  </a:lnTo>
                  <a:close/>
                  <a:moveTo>
                    <a:pt x="531" y="1472"/>
                  </a:moveTo>
                  <a:lnTo>
                    <a:pt x="1028" y="1764"/>
                  </a:lnTo>
                  <a:lnTo>
                    <a:pt x="531" y="2056"/>
                  </a:lnTo>
                  <a:lnTo>
                    <a:pt x="22" y="1764"/>
                  </a:lnTo>
                  <a:lnTo>
                    <a:pt x="531" y="1472"/>
                  </a:lnTo>
                  <a:close/>
                  <a:moveTo>
                    <a:pt x="1569" y="1472"/>
                  </a:moveTo>
                  <a:lnTo>
                    <a:pt x="2067" y="1764"/>
                  </a:lnTo>
                  <a:lnTo>
                    <a:pt x="1569" y="2056"/>
                  </a:lnTo>
                  <a:lnTo>
                    <a:pt x="1061" y="1764"/>
                  </a:lnTo>
                  <a:lnTo>
                    <a:pt x="1569" y="1472"/>
                  </a:lnTo>
                  <a:close/>
                  <a:moveTo>
                    <a:pt x="2608" y="1472"/>
                  </a:moveTo>
                  <a:lnTo>
                    <a:pt x="3106" y="1764"/>
                  </a:lnTo>
                  <a:lnTo>
                    <a:pt x="2608" y="2056"/>
                  </a:lnTo>
                  <a:lnTo>
                    <a:pt x="2099" y="1764"/>
                  </a:lnTo>
                  <a:lnTo>
                    <a:pt x="2608" y="1472"/>
                  </a:lnTo>
                  <a:close/>
                  <a:moveTo>
                    <a:pt x="3646" y="1472"/>
                  </a:moveTo>
                  <a:lnTo>
                    <a:pt x="4144" y="1764"/>
                  </a:lnTo>
                  <a:lnTo>
                    <a:pt x="3646" y="2056"/>
                  </a:lnTo>
                  <a:lnTo>
                    <a:pt x="3138" y="1764"/>
                  </a:lnTo>
                  <a:lnTo>
                    <a:pt x="3646" y="1472"/>
                  </a:lnTo>
                  <a:close/>
                  <a:moveTo>
                    <a:pt x="4685" y="1472"/>
                  </a:moveTo>
                  <a:lnTo>
                    <a:pt x="5194" y="1764"/>
                  </a:lnTo>
                  <a:lnTo>
                    <a:pt x="4685" y="2056"/>
                  </a:lnTo>
                  <a:lnTo>
                    <a:pt x="4177" y="1764"/>
                  </a:lnTo>
                  <a:lnTo>
                    <a:pt x="4685" y="1472"/>
                  </a:lnTo>
                  <a:close/>
                  <a:moveTo>
                    <a:pt x="5670" y="1504"/>
                  </a:moveTo>
                  <a:lnTo>
                    <a:pt x="6167" y="1796"/>
                  </a:lnTo>
                  <a:lnTo>
                    <a:pt x="5724" y="2056"/>
                  </a:lnTo>
                  <a:lnTo>
                    <a:pt x="5215" y="1764"/>
                  </a:lnTo>
                  <a:lnTo>
                    <a:pt x="5670" y="1504"/>
                  </a:lnTo>
                  <a:close/>
                  <a:moveTo>
                    <a:pt x="1039" y="1775"/>
                  </a:moveTo>
                  <a:lnTo>
                    <a:pt x="1548" y="2067"/>
                  </a:lnTo>
                  <a:lnTo>
                    <a:pt x="1039" y="2348"/>
                  </a:lnTo>
                  <a:lnTo>
                    <a:pt x="541" y="2067"/>
                  </a:lnTo>
                  <a:lnTo>
                    <a:pt x="1039" y="1775"/>
                  </a:lnTo>
                  <a:close/>
                  <a:moveTo>
                    <a:pt x="2089" y="1775"/>
                  </a:moveTo>
                  <a:lnTo>
                    <a:pt x="2586" y="2056"/>
                  </a:lnTo>
                  <a:lnTo>
                    <a:pt x="2089" y="2348"/>
                  </a:lnTo>
                  <a:lnTo>
                    <a:pt x="1580" y="2056"/>
                  </a:lnTo>
                  <a:lnTo>
                    <a:pt x="2089" y="1775"/>
                  </a:lnTo>
                  <a:close/>
                  <a:moveTo>
                    <a:pt x="3116" y="1775"/>
                  </a:moveTo>
                  <a:lnTo>
                    <a:pt x="3625" y="2056"/>
                  </a:lnTo>
                  <a:lnTo>
                    <a:pt x="3116" y="2348"/>
                  </a:lnTo>
                  <a:lnTo>
                    <a:pt x="2619" y="2056"/>
                  </a:lnTo>
                  <a:lnTo>
                    <a:pt x="3116" y="1775"/>
                  </a:lnTo>
                  <a:close/>
                  <a:moveTo>
                    <a:pt x="4166" y="1775"/>
                  </a:moveTo>
                  <a:lnTo>
                    <a:pt x="4663" y="2056"/>
                  </a:lnTo>
                  <a:lnTo>
                    <a:pt x="4166" y="2348"/>
                  </a:lnTo>
                  <a:lnTo>
                    <a:pt x="3657" y="2056"/>
                  </a:lnTo>
                  <a:lnTo>
                    <a:pt x="4166" y="1775"/>
                  </a:lnTo>
                  <a:close/>
                  <a:moveTo>
                    <a:pt x="5204" y="1775"/>
                  </a:moveTo>
                  <a:lnTo>
                    <a:pt x="5702" y="2056"/>
                  </a:lnTo>
                  <a:lnTo>
                    <a:pt x="5204" y="2348"/>
                  </a:lnTo>
                  <a:lnTo>
                    <a:pt x="4696" y="2056"/>
                  </a:lnTo>
                  <a:lnTo>
                    <a:pt x="5204" y="1775"/>
                  </a:lnTo>
                  <a:close/>
                  <a:moveTo>
                    <a:pt x="1558" y="2067"/>
                  </a:moveTo>
                  <a:lnTo>
                    <a:pt x="2067" y="2359"/>
                  </a:lnTo>
                  <a:lnTo>
                    <a:pt x="1558" y="2651"/>
                  </a:lnTo>
                  <a:lnTo>
                    <a:pt x="1061" y="2359"/>
                  </a:lnTo>
                  <a:lnTo>
                    <a:pt x="1558" y="2067"/>
                  </a:lnTo>
                  <a:close/>
                  <a:moveTo>
                    <a:pt x="2608" y="2067"/>
                  </a:moveTo>
                  <a:lnTo>
                    <a:pt x="3106" y="2359"/>
                  </a:lnTo>
                  <a:lnTo>
                    <a:pt x="2608" y="2651"/>
                  </a:lnTo>
                  <a:lnTo>
                    <a:pt x="2099" y="2359"/>
                  </a:lnTo>
                  <a:lnTo>
                    <a:pt x="2608" y="2067"/>
                  </a:lnTo>
                  <a:close/>
                  <a:moveTo>
                    <a:pt x="3636" y="2067"/>
                  </a:moveTo>
                  <a:lnTo>
                    <a:pt x="4144" y="2359"/>
                  </a:lnTo>
                  <a:lnTo>
                    <a:pt x="3636" y="2651"/>
                  </a:lnTo>
                  <a:lnTo>
                    <a:pt x="3138" y="2359"/>
                  </a:lnTo>
                  <a:lnTo>
                    <a:pt x="3636" y="2067"/>
                  </a:lnTo>
                  <a:close/>
                  <a:moveTo>
                    <a:pt x="4674" y="2067"/>
                  </a:moveTo>
                  <a:lnTo>
                    <a:pt x="5183" y="2359"/>
                  </a:lnTo>
                  <a:lnTo>
                    <a:pt x="4674" y="2651"/>
                  </a:lnTo>
                  <a:lnTo>
                    <a:pt x="4177" y="2359"/>
                  </a:lnTo>
                  <a:lnTo>
                    <a:pt x="4674" y="2067"/>
                  </a:lnTo>
                  <a:close/>
                  <a:moveTo>
                    <a:pt x="2078" y="2370"/>
                  </a:moveTo>
                  <a:lnTo>
                    <a:pt x="2586" y="2662"/>
                  </a:lnTo>
                  <a:lnTo>
                    <a:pt x="2078" y="2954"/>
                  </a:lnTo>
                  <a:lnTo>
                    <a:pt x="1569" y="2662"/>
                  </a:lnTo>
                  <a:lnTo>
                    <a:pt x="2078" y="2370"/>
                  </a:lnTo>
                  <a:close/>
                  <a:moveTo>
                    <a:pt x="3116" y="2370"/>
                  </a:moveTo>
                  <a:lnTo>
                    <a:pt x="3625" y="2662"/>
                  </a:lnTo>
                  <a:lnTo>
                    <a:pt x="3116" y="2954"/>
                  </a:lnTo>
                  <a:lnTo>
                    <a:pt x="2619" y="2662"/>
                  </a:lnTo>
                  <a:lnTo>
                    <a:pt x="3116" y="2370"/>
                  </a:lnTo>
                  <a:close/>
                  <a:moveTo>
                    <a:pt x="4155" y="2370"/>
                  </a:moveTo>
                  <a:lnTo>
                    <a:pt x="4663" y="2662"/>
                  </a:lnTo>
                  <a:lnTo>
                    <a:pt x="4155" y="2954"/>
                  </a:lnTo>
                  <a:lnTo>
                    <a:pt x="3646" y="2662"/>
                  </a:lnTo>
                  <a:lnTo>
                    <a:pt x="4155" y="2370"/>
                  </a:lnTo>
                  <a:close/>
                  <a:moveTo>
                    <a:pt x="2597" y="2662"/>
                  </a:moveTo>
                  <a:lnTo>
                    <a:pt x="3095" y="2954"/>
                  </a:lnTo>
                  <a:lnTo>
                    <a:pt x="2597" y="3246"/>
                  </a:lnTo>
                  <a:lnTo>
                    <a:pt x="2089" y="2954"/>
                  </a:lnTo>
                  <a:lnTo>
                    <a:pt x="2597" y="2662"/>
                  </a:lnTo>
                  <a:close/>
                  <a:moveTo>
                    <a:pt x="3636" y="2662"/>
                  </a:moveTo>
                  <a:lnTo>
                    <a:pt x="4144" y="2954"/>
                  </a:lnTo>
                  <a:lnTo>
                    <a:pt x="3636" y="3246"/>
                  </a:lnTo>
                  <a:lnTo>
                    <a:pt x="3138" y="2954"/>
                  </a:lnTo>
                  <a:lnTo>
                    <a:pt x="3636" y="2662"/>
                  </a:lnTo>
                  <a:close/>
                  <a:moveTo>
                    <a:pt x="3116" y="2965"/>
                  </a:moveTo>
                  <a:lnTo>
                    <a:pt x="3614" y="3257"/>
                  </a:lnTo>
                  <a:lnTo>
                    <a:pt x="3116" y="3549"/>
                  </a:lnTo>
                  <a:lnTo>
                    <a:pt x="2608" y="3257"/>
                  </a:lnTo>
                  <a:lnTo>
                    <a:pt x="3116" y="2965"/>
                  </a:lnTo>
                  <a:close/>
                  <a:moveTo>
                    <a:pt x="3062" y="0"/>
                  </a:moveTo>
                  <a:lnTo>
                    <a:pt x="595" y="1430"/>
                  </a:lnTo>
                  <a:lnTo>
                    <a:pt x="595" y="1430"/>
                  </a:lnTo>
                  <a:lnTo>
                    <a:pt x="1050" y="1169"/>
                  </a:lnTo>
                  <a:lnTo>
                    <a:pt x="1558" y="1461"/>
                  </a:lnTo>
                  <a:lnTo>
                    <a:pt x="1050" y="1753"/>
                  </a:lnTo>
                  <a:lnTo>
                    <a:pt x="542" y="1461"/>
                  </a:lnTo>
                  <a:lnTo>
                    <a:pt x="1" y="1775"/>
                  </a:lnTo>
                  <a:lnTo>
                    <a:pt x="509" y="2067"/>
                  </a:lnTo>
                  <a:lnTo>
                    <a:pt x="1028" y="2370"/>
                  </a:lnTo>
                  <a:lnTo>
                    <a:pt x="1548" y="2662"/>
                  </a:lnTo>
                  <a:lnTo>
                    <a:pt x="2586" y="3268"/>
                  </a:lnTo>
                  <a:lnTo>
                    <a:pt x="3116" y="3571"/>
                  </a:lnTo>
                  <a:lnTo>
                    <a:pt x="6178" y="1796"/>
                  </a:lnTo>
                  <a:lnTo>
                    <a:pt x="5399" y="1347"/>
                  </a:lnTo>
                  <a:lnTo>
                    <a:pt x="5399" y="1347"/>
                  </a:lnTo>
                  <a:lnTo>
                    <a:pt x="5648" y="1493"/>
                  </a:lnTo>
                  <a:lnTo>
                    <a:pt x="5204" y="1753"/>
                  </a:lnTo>
                  <a:lnTo>
                    <a:pt x="4696" y="1461"/>
                  </a:lnTo>
                  <a:lnTo>
                    <a:pt x="5148" y="1203"/>
                  </a:lnTo>
                  <a:lnTo>
                    <a:pt x="5148" y="1203"/>
                  </a:lnTo>
                  <a:lnTo>
                    <a:pt x="4620" y="898"/>
                  </a:lnTo>
                  <a:lnTo>
                    <a:pt x="4166" y="1158"/>
                  </a:lnTo>
                  <a:lnTo>
                    <a:pt x="3668" y="866"/>
                  </a:lnTo>
                  <a:lnTo>
                    <a:pt x="4112" y="606"/>
                  </a:lnTo>
                  <a:lnTo>
                    <a:pt x="4620" y="898"/>
                  </a:lnTo>
                  <a:lnTo>
                    <a:pt x="4620" y="898"/>
                  </a:lnTo>
                  <a:lnTo>
                    <a:pt x="4098" y="597"/>
                  </a:lnTo>
                  <a:lnTo>
                    <a:pt x="4098" y="597"/>
                  </a:lnTo>
                  <a:lnTo>
                    <a:pt x="3646" y="855"/>
                  </a:lnTo>
                  <a:lnTo>
                    <a:pt x="3149" y="563"/>
                  </a:lnTo>
                  <a:lnTo>
                    <a:pt x="3590" y="305"/>
                  </a:lnTo>
                  <a:lnTo>
                    <a:pt x="3590" y="305"/>
                  </a:lnTo>
                  <a:lnTo>
                    <a:pt x="3240" y="103"/>
                  </a:lnTo>
                  <a:lnTo>
                    <a:pt x="3240" y="103"/>
                  </a:lnTo>
                  <a:lnTo>
                    <a:pt x="3582" y="303"/>
                  </a:lnTo>
                  <a:lnTo>
                    <a:pt x="3138" y="563"/>
                  </a:lnTo>
                  <a:lnTo>
                    <a:pt x="2629" y="271"/>
                  </a:lnTo>
                  <a:lnTo>
                    <a:pt x="3082" y="12"/>
                  </a:lnTo>
                  <a:lnTo>
                    <a:pt x="3082" y="12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Google Shape;6698;p89"/>
            <p:cNvSpPr/>
            <p:nvPr/>
          </p:nvSpPr>
          <p:spPr>
            <a:xfrm>
              <a:off x="5715175" y="3851050"/>
              <a:ext cx="27875" cy="16275"/>
            </a:xfrm>
            <a:custGeom>
              <a:rect l="l" t="t" r="r" b="b"/>
              <a:pathLst>
                <a:path w="1115" h="651" extrusionOk="0">
                  <a:moveTo>
                    <a:pt x="347" y="1"/>
                  </a:moveTo>
                  <a:lnTo>
                    <a:pt x="1" y="196"/>
                  </a:lnTo>
                  <a:lnTo>
                    <a:pt x="769" y="650"/>
                  </a:lnTo>
                  <a:lnTo>
                    <a:pt x="1115" y="44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Google Shape;6699;p89"/>
            <p:cNvSpPr/>
            <p:nvPr/>
          </p:nvSpPr>
          <p:spPr>
            <a:xfrm>
              <a:off x="5715175" y="3836175"/>
              <a:ext cx="40875" cy="23575"/>
            </a:xfrm>
            <a:custGeom>
              <a:rect l="l" t="t" r="r" b="b"/>
              <a:pathLst>
                <a:path w="1634" h="943" extrusionOk="0">
                  <a:moveTo>
                    <a:pt x="347" y="1"/>
                  </a:moveTo>
                  <a:lnTo>
                    <a:pt x="1" y="196"/>
                  </a:lnTo>
                  <a:lnTo>
                    <a:pt x="1288" y="942"/>
                  </a:lnTo>
                  <a:lnTo>
                    <a:pt x="1634" y="737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" name="Google Shape;6700;p89"/>
            <p:cNvSpPr/>
            <p:nvPr/>
          </p:nvSpPr>
          <p:spPr>
            <a:xfrm>
              <a:off x="5702200" y="3813725"/>
              <a:ext cx="66825" cy="38450"/>
            </a:xfrm>
            <a:custGeom>
              <a:rect l="l" t="t" r="r" b="b"/>
              <a:pathLst>
                <a:path w="2673" h="1538" extrusionOk="0">
                  <a:moveTo>
                    <a:pt x="346" y="1"/>
                  </a:moveTo>
                  <a:lnTo>
                    <a:pt x="0" y="196"/>
                  </a:lnTo>
                  <a:lnTo>
                    <a:pt x="2315" y="1537"/>
                  </a:lnTo>
                  <a:lnTo>
                    <a:pt x="2673" y="134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" name="Google Shape;6701;p89"/>
            <p:cNvSpPr/>
            <p:nvPr/>
          </p:nvSpPr>
          <p:spPr>
            <a:xfrm>
              <a:off x="5740875" y="3821050"/>
              <a:ext cx="41125" cy="23825"/>
            </a:xfrm>
            <a:custGeom>
              <a:rect l="l" t="t" r="r" b="b"/>
              <a:pathLst>
                <a:path w="1645" h="953" extrusionOk="0">
                  <a:moveTo>
                    <a:pt x="357" y="0"/>
                  </a:moveTo>
                  <a:lnTo>
                    <a:pt x="0" y="206"/>
                  </a:lnTo>
                  <a:lnTo>
                    <a:pt x="1288" y="952"/>
                  </a:lnTo>
                  <a:lnTo>
                    <a:pt x="1645" y="74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" name="Google Shape;6702;p89"/>
            <p:cNvSpPr/>
            <p:nvPr/>
          </p:nvSpPr>
          <p:spPr>
            <a:xfrm>
              <a:off x="5766825" y="3821050"/>
              <a:ext cx="27900" cy="16250"/>
            </a:xfrm>
            <a:custGeom>
              <a:rect l="l" t="t" r="r" b="b"/>
              <a:pathLst>
                <a:path w="1116" h="650" extrusionOk="0">
                  <a:moveTo>
                    <a:pt x="347" y="0"/>
                  </a:moveTo>
                  <a:lnTo>
                    <a:pt x="1" y="206"/>
                  </a:lnTo>
                  <a:lnTo>
                    <a:pt x="769" y="649"/>
                  </a:lnTo>
                  <a:lnTo>
                    <a:pt x="1115" y="44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6703;p89"/>
            <p:cNvSpPr/>
            <p:nvPr/>
          </p:nvSpPr>
          <p:spPr>
            <a:xfrm>
              <a:off x="5741150" y="3837000"/>
              <a:ext cx="154450" cy="89275"/>
            </a:xfrm>
            <a:custGeom>
              <a:rect l="l" t="t" r="r" b="b"/>
              <a:pathLst>
                <a:path w="6178" h="3571" extrusionOk="0">
                  <a:moveTo>
                    <a:pt x="3094" y="22"/>
                  </a:moveTo>
                  <a:lnTo>
                    <a:pt x="3592" y="314"/>
                  </a:lnTo>
                  <a:lnTo>
                    <a:pt x="3148" y="574"/>
                  </a:lnTo>
                  <a:lnTo>
                    <a:pt x="2640" y="282"/>
                  </a:lnTo>
                  <a:lnTo>
                    <a:pt x="3094" y="22"/>
                  </a:lnTo>
                  <a:close/>
                  <a:moveTo>
                    <a:pt x="2629" y="282"/>
                  </a:moveTo>
                  <a:lnTo>
                    <a:pt x="3127" y="574"/>
                  </a:lnTo>
                  <a:lnTo>
                    <a:pt x="2629" y="866"/>
                  </a:lnTo>
                  <a:lnTo>
                    <a:pt x="2121" y="574"/>
                  </a:lnTo>
                  <a:lnTo>
                    <a:pt x="2629" y="282"/>
                  </a:lnTo>
                  <a:close/>
                  <a:moveTo>
                    <a:pt x="3603" y="314"/>
                  </a:moveTo>
                  <a:lnTo>
                    <a:pt x="4111" y="606"/>
                  </a:lnTo>
                  <a:lnTo>
                    <a:pt x="3657" y="866"/>
                  </a:lnTo>
                  <a:lnTo>
                    <a:pt x="3159" y="574"/>
                  </a:lnTo>
                  <a:lnTo>
                    <a:pt x="3603" y="314"/>
                  </a:lnTo>
                  <a:close/>
                  <a:moveTo>
                    <a:pt x="2099" y="585"/>
                  </a:moveTo>
                  <a:lnTo>
                    <a:pt x="2608" y="877"/>
                  </a:lnTo>
                  <a:lnTo>
                    <a:pt x="2099" y="1169"/>
                  </a:lnTo>
                  <a:lnTo>
                    <a:pt x="1601" y="877"/>
                  </a:lnTo>
                  <a:lnTo>
                    <a:pt x="2099" y="585"/>
                  </a:lnTo>
                  <a:close/>
                  <a:moveTo>
                    <a:pt x="3148" y="585"/>
                  </a:moveTo>
                  <a:lnTo>
                    <a:pt x="3646" y="877"/>
                  </a:lnTo>
                  <a:lnTo>
                    <a:pt x="3148" y="1169"/>
                  </a:lnTo>
                  <a:lnTo>
                    <a:pt x="2640" y="877"/>
                  </a:lnTo>
                  <a:lnTo>
                    <a:pt x="3148" y="585"/>
                  </a:lnTo>
                  <a:close/>
                  <a:moveTo>
                    <a:pt x="4122" y="617"/>
                  </a:moveTo>
                  <a:lnTo>
                    <a:pt x="4631" y="909"/>
                  </a:lnTo>
                  <a:lnTo>
                    <a:pt x="4176" y="1169"/>
                  </a:lnTo>
                  <a:lnTo>
                    <a:pt x="3679" y="877"/>
                  </a:lnTo>
                  <a:lnTo>
                    <a:pt x="4122" y="617"/>
                  </a:lnTo>
                  <a:close/>
                  <a:moveTo>
                    <a:pt x="5006" y="1119"/>
                  </a:moveTo>
                  <a:lnTo>
                    <a:pt x="5149" y="1202"/>
                  </a:lnTo>
                  <a:lnTo>
                    <a:pt x="5150" y="1201"/>
                  </a:lnTo>
                  <a:lnTo>
                    <a:pt x="5006" y="1119"/>
                  </a:lnTo>
                  <a:close/>
                  <a:moveTo>
                    <a:pt x="1580" y="888"/>
                  </a:moveTo>
                  <a:lnTo>
                    <a:pt x="2088" y="1169"/>
                  </a:lnTo>
                  <a:lnTo>
                    <a:pt x="1580" y="1461"/>
                  </a:lnTo>
                  <a:lnTo>
                    <a:pt x="1071" y="1169"/>
                  </a:lnTo>
                  <a:lnTo>
                    <a:pt x="1580" y="888"/>
                  </a:lnTo>
                  <a:close/>
                  <a:moveTo>
                    <a:pt x="2618" y="888"/>
                  </a:moveTo>
                  <a:lnTo>
                    <a:pt x="3127" y="1169"/>
                  </a:lnTo>
                  <a:lnTo>
                    <a:pt x="2618" y="1461"/>
                  </a:lnTo>
                  <a:lnTo>
                    <a:pt x="2121" y="1169"/>
                  </a:lnTo>
                  <a:lnTo>
                    <a:pt x="2618" y="888"/>
                  </a:lnTo>
                  <a:close/>
                  <a:moveTo>
                    <a:pt x="3657" y="888"/>
                  </a:moveTo>
                  <a:lnTo>
                    <a:pt x="4165" y="1169"/>
                  </a:lnTo>
                  <a:lnTo>
                    <a:pt x="3657" y="1461"/>
                  </a:lnTo>
                  <a:lnTo>
                    <a:pt x="3159" y="1169"/>
                  </a:lnTo>
                  <a:lnTo>
                    <a:pt x="3657" y="888"/>
                  </a:lnTo>
                  <a:close/>
                  <a:moveTo>
                    <a:pt x="2099" y="1180"/>
                  </a:moveTo>
                  <a:lnTo>
                    <a:pt x="2597" y="1472"/>
                  </a:lnTo>
                  <a:lnTo>
                    <a:pt x="2099" y="1764"/>
                  </a:lnTo>
                  <a:lnTo>
                    <a:pt x="1591" y="1472"/>
                  </a:lnTo>
                  <a:lnTo>
                    <a:pt x="2099" y="1180"/>
                  </a:lnTo>
                  <a:close/>
                  <a:moveTo>
                    <a:pt x="3138" y="1180"/>
                  </a:moveTo>
                  <a:lnTo>
                    <a:pt x="3646" y="1472"/>
                  </a:lnTo>
                  <a:lnTo>
                    <a:pt x="3138" y="1764"/>
                  </a:lnTo>
                  <a:lnTo>
                    <a:pt x="2629" y="1472"/>
                  </a:lnTo>
                  <a:lnTo>
                    <a:pt x="3138" y="1180"/>
                  </a:lnTo>
                  <a:close/>
                  <a:moveTo>
                    <a:pt x="4176" y="1180"/>
                  </a:moveTo>
                  <a:lnTo>
                    <a:pt x="4685" y="1472"/>
                  </a:lnTo>
                  <a:lnTo>
                    <a:pt x="4176" y="1764"/>
                  </a:lnTo>
                  <a:lnTo>
                    <a:pt x="3679" y="1472"/>
                  </a:lnTo>
                  <a:lnTo>
                    <a:pt x="4176" y="1180"/>
                  </a:lnTo>
                  <a:close/>
                  <a:moveTo>
                    <a:pt x="5161" y="1212"/>
                  </a:moveTo>
                  <a:lnTo>
                    <a:pt x="5658" y="1504"/>
                  </a:lnTo>
                  <a:lnTo>
                    <a:pt x="5215" y="1764"/>
                  </a:lnTo>
                  <a:lnTo>
                    <a:pt x="4706" y="1472"/>
                  </a:lnTo>
                  <a:lnTo>
                    <a:pt x="5161" y="1212"/>
                  </a:lnTo>
                  <a:close/>
                  <a:moveTo>
                    <a:pt x="530" y="1472"/>
                  </a:moveTo>
                  <a:lnTo>
                    <a:pt x="1039" y="1764"/>
                  </a:lnTo>
                  <a:lnTo>
                    <a:pt x="530" y="2056"/>
                  </a:lnTo>
                  <a:lnTo>
                    <a:pt x="33" y="1764"/>
                  </a:lnTo>
                  <a:lnTo>
                    <a:pt x="530" y="1472"/>
                  </a:lnTo>
                  <a:close/>
                  <a:moveTo>
                    <a:pt x="1200" y="1850"/>
                  </a:moveTo>
                  <a:lnTo>
                    <a:pt x="1554" y="2058"/>
                  </a:lnTo>
                  <a:lnTo>
                    <a:pt x="1554" y="2058"/>
                  </a:lnTo>
                  <a:lnTo>
                    <a:pt x="1558" y="2056"/>
                  </a:lnTo>
                  <a:lnTo>
                    <a:pt x="1200" y="1850"/>
                  </a:lnTo>
                  <a:close/>
                  <a:moveTo>
                    <a:pt x="2618" y="1483"/>
                  </a:moveTo>
                  <a:lnTo>
                    <a:pt x="3116" y="1775"/>
                  </a:lnTo>
                  <a:lnTo>
                    <a:pt x="2618" y="2067"/>
                  </a:lnTo>
                  <a:lnTo>
                    <a:pt x="2110" y="1775"/>
                  </a:lnTo>
                  <a:lnTo>
                    <a:pt x="2618" y="1483"/>
                  </a:lnTo>
                  <a:close/>
                  <a:moveTo>
                    <a:pt x="3657" y="1483"/>
                  </a:moveTo>
                  <a:lnTo>
                    <a:pt x="4155" y="1775"/>
                  </a:lnTo>
                  <a:lnTo>
                    <a:pt x="3657" y="2067"/>
                  </a:lnTo>
                  <a:lnTo>
                    <a:pt x="3148" y="1775"/>
                  </a:lnTo>
                  <a:lnTo>
                    <a:pt x="3657" y="1483"/>
                  </a:lnTo>
                  <a:close/>
                  <a:moveTo>
                    <a:pt x="4696" y="1483"/>
                  </a:moveTo>
                  <a:lnTo>
                    <a:pt x="5204" y="1775"/>
                  </a:lnTo>
                  <a:lnTo>
                    <a:pt x="4696" y="2067"/>
                  </a:lnTo>
                  <a:lnTo>
                    <a:pt x="4187" y="1775"/>
                  </a:lnTo>
                  <a:lnTo>
                    <a:pt x="4696" y="1483"/>
                  </a:lnTo>
                  <a:close/>
                  <a:moveTo>
                    <a:pt x="6168" y="1802"/>
                  </a:moveTo>
                  <a:lnTo>
                    <a:pt x="5723" y="2060"/>
                  </a:lnTo>
                  <a:lnTo>
                    <a:pt x="5723" y="2060"/>
                  </a:lnTo>
                  <a:lnTo>
                    <a:pt x="5734" y="2067"/>
                  </a:lnTo>
                  <a:lnTo>
                    <a:pt x="6178" y="1807"/>
                  </a:lnTo>
                  <a:lnTo>
                    <a:pt x="6168" y="1802"/>
                  </a:lnTo>
                  <a:close/>
                  <a:moveTo>
                    <a:pt x="2088" y="1775"/>
                  </a:moveTo>
                  <a:lnTo>
                    <a:pt x="2597" y="2067"/>
                  </a:lnTo>
                  <a:lnTo>
                    <a:pt x="2088" y="2359"/>
                  </a:lnTo>
                  <a:lnTo>
                    <a:pt x="1580" y="2067"/>
                  </a:lnTo>
                  <a:lnTo>
                    <a:pt x="2088" y="1775"/>
                  </a:lnTo>
                  <a:close/>
                  <a:moveTo>
                    <a:pt x="3127" y="1775"/>
                  </a:moveTo>
                  <a:lnTo>
                    <a:pt x="3635" y="2067"/>
                  </a:lnTo>
                  <a:lnTo>
                    <a:pt x="3127" y="2359"/>
                  </a:lnTo>
                  <a:lnTo>
                    <a:pt x="2629" y="2067"/>
                  </a:lnTo>
                  <a:lnTo>
                    <a:pt x="3127" y="1775"/>
                  </a:lnTo>
                  <a:close/>
                  <a:moveTo>
                    <a:pt x="4176" y="1775"/>
                  </a:moveTo>
                  <a:lnTo>
                    <a:pt x="4674" y="2067"/>
                  </a:lnTo>
                  <a:lnTo>
                    <a:pt x="4176" y="2359"/>
                  </a:lnTo>
                  <a:lnTo>
                    <a:pt x="3668" y="2067"/>
                  </a:lnTo>
                  <a:lnTo>
                    <a:pt x="4176" y="1775"/>
                  </a:lnTo>
                  <a:close/>
                  <a:moveTo>
                    <a:pt x="5712" y="2066"/>
                  </a:moveTo>
                  <a:lnTo>
                    <a:pt x="5211" y="2357"/>
                  </a:lnTo>
                  <a:lnTo>
                    <a:pt x="5211" y="2357"/>
                  </a:lnTo>
                  <a:lnTo>
                    <a:pt x="5215" y="2359"/>
                  </a:lnTo>
                  <a:lnTo>
                    <a:pt x="5713" y="2067"/>
                  </a:lnTo>
                  <a:lnTo>
                    <a:pt x="5712" y="2066"/>
                  </a:lnTo>
                  <a:close/>
                  <a:moveTo>
                    <a:pt x="1050" y="1180"/>
                  </a:moveTo>
                  <a:lnTo>
                    <a:pt x="1558" y="1472"/>
                  </a:lnTo>
                  <a:lnTo>
                    <a:pt x="1050" y="1764"/>
                  </a:lnTo>
                  <a:lnTo>
                    <a:pt x="1200" y="1850"/>
                  </a:lnTo>
                  <a:lnTo>
                    <a:pt x="1200" y="1850"/>
                  </a:lnTo>
                  <a:lnTo>
                    <a:pt x="1071" y="1775"/>
                  </a:lnTo>
                  <a:lnTo>
                    <a:pt x="1569" y="1483"/>
                  </a:lnTo>
                  <a:lnTo>
                    <a:pt x="2077" y="1775"/>
                  </a:lnTo>
                  <a:lnTo>
                    <a:pt x="1569" y="2067"/>
                  </a:lnTo>
                  <a:lnTo>
                    <a:pt x="2067" y="2359"/>
                  </a:lnTo>
                  <a:lnTo>
                    <a:pt x="1569" y="2651"/>
                  </a:lnTo>
                  <a:lnTo>
                    <a:pt x="1060" y="2359"/>
                  </a:lnTo>
                  <a:lnTo>
                    <a:pt x="1569" y="2067"/>
                  </a:lnTo>
                  <a:lnTo>
                    <a:pt x="1554" y="2058"/>
                  </a:lnTo>
                  <a:lnTo>
                    <a:pt x="1554" y="2058"/>
                  </a:lnTo>
                  <a:lnTo>
                    <a:pt x="1050" y="2348"/>
                  </a:lnTo>
                  <a:lnTo>
                    <a:pt x="541" y="2056"/>
                  </a:lnTo>
                  <a:lnTo>
                    <a:pt x="1050" y="1764"/>
                  </a:lnTo>
                  <a:lnTo>
                    <a:pt x="552" y="1472"/>
                  </a:lnTo>
                  <a:lnTo>
                    <a:pt x="1050" y="1180"/>
                  </a:lnTo>
                  <a:close/>
                  <a:moveTo>
                    <a:pt x="3646" y="2078"/>
                  </a:moveTo>
                  <a:lnTo>
                    <a:pt x="4155" y="2370"/>
                  </a:lnTo>
                  <a:lnTo>
                    <a:pt x="3646" y="2662"/>
                  </a:lnTo>
                  <a:lnTo>
                    <a:pt x="3148" y="2370"/>
                  </a:lnTo>
                  <a:lnTo>
                    <a:pt x="3646" y="2078"/>
                  </a:lnTo>
                  <a:close/>
                  <a:moveTo>
                    <a:pt x="5191" y="2368"/>
                  </a:moveTo>
                  <a:lnTo>
                    <a:pt x="4684" y="2662"/>
                  </a:lnTo>
                  <a:lnTo>
                    <a:pt x="4685" y="2662"/>
                  </a:lnTo>
                  <a:lnTo>
                    <a:pt x="5193" y="2370"/>
                  </a:lnTo>
                  <a:lnTo>
                    <a:pt x="5191" y="2368"/>
                  </a:lnTo>
                  <a:close/>
                  <a:moveTo>
                    <a:pt x="4670" y="2670"/>
                  </a:moveTo>
                  <a:lnTo>
                    <a:pt x="4489" y="2775"/>
                  </a:lnTo>
                  <a:lnTo>
                    <a:pt x="4674" y="2673"/>
                  </a:lnTo>
                  <a:lnTo>
                    <a:pt x="4670" y="2670"/>
                  </a:lnTo>
                  <a:close/>
                  <a:moveTo>
                    <a:pt x="2608" y="2078"/>
                  </a:moveTo>
                  <a:lnTo>
                    <a:pt x="3116" y="2370"/>
                  </a:lnTo>
                  <a:lnTo>
                    <a:pt x="3624" y="2662"/>
                  </a:lnTo>
                  <a:lnTo>
                    <a:pt x="3116" y="2943"/>
                  </a:lnTo>
                  <a:lnTo>
                    <a:pt x="2618" y="2662"/>
                  </a:lnTo>
                  <a:lnTo>
                    <a:pt x="3116" y="2370"/>
                  </a:lnTo>
                  <a:lnTo>
                    <a:pt x="2608" y="2662"/>
                  </a:lnTo>
                  <a:lnTo>
                    <a:pt x="2099" y="2370"/>
                  </a:lnTo>
                  <a:lnTo>
                    <a:pt x="2608" y="2078"/>
                  </a:lnTo>
                  <a:close/>
                  <a:moveTo>
                    <a:pt x="2088" y="2370"/>
                  </a:moveTo>
                  <a:lnTo>
                    <a:pt x="2586" y="2662"/>
                  </a:lnTo>
                  <a:lnTo>
                    <a:pt x="2088" y="2954"/>
                  </a:lnTo>
                  <a:lnTo>
                    <a:pt x="1580" y="2662"/>
                  </a:lnTo>
                  <a:lnTo>
                    <a:pt x="2088" y="2370"/>
                  </a:lnTo>
                  <a:close/>
                  <a:moveTo>
                    <a:pt x="2597" y="2662"/>
                  </a:moveTo>
                  <a:lnTo>
                    <a:pt x="3105" y="2954"/>
                  </a:lnTo>
                  <a:lnTo>
                    <a:pt x="2597" y="3246"/>
                  </a:lnTo>
                  <a:lnTo>
                    <a:pt x="2099" y="2954"/>
                  </a:lnTo>
                  <a:lnTo>
                    <a:pt x="2597" y="2662"/>
                  </a:lnTo>
                  <a:close/>
                  <a:moveTo>
                    <a:pt x="3635" y="2662"/>
                  </a:moveTo>
                  <a:lnTo>
                    <a:pt x="4144" y="2954"/>
                  </a:lnTo>
                  <a:lnTo>
                    <a:pt x="3635" y="3246"/>
                  </a:lnTo>
                  <a:lnTo>
                    <a:pt x="3127" y="2954"/>
                  </a:lnTo>
                  <a:lnTo>
                    <a:pt x="3635" y="2662"/>
                  </a:lnTo>
                  <a:close/>
                  <a:moveTo>
                    <a:pt x="3116" y="2965"/>
                  </a:moveTo>
                  <a:lnTo>
                    <a:pt x="3624" y="3257"/>
                  </a:lnTo>
                  <a:lnTo>
                    <a:pt x="3116" y="3549"/>
                  </a:lnTo>
                  <a:lnTo>
                    <a:pt x="2618" y="3257"/>
                  </a:lnTo>
                  <a:lnTo>
                    <a:pt x="3116" y="2965"/>
                  </a:lnTo>
                  <a:close/>
                  <a:moveTo>
                    <a:pt x="3073" y="0"/>
                  </a:moveTo>
                  <a:lnTo>
                    <a:pt x="0" y="1764"/>
                  </a:lnTo>
                  <a:lnTo>
                    <a:pt x="519" y="2067"/>
                  </a:lnTo>
                  <a:lnTo>
                    <a:pt x="1039" y="2370"/>
                  </a:lnTo>
                  <a:lnTo>
                    <a:pt x="1547" y="2662"/>
                  </a:lnTo>
                  <a:lnTo>
                    <a:pt x="2586" y="3257"/>
                  </a:lnTo>
                  <a:lnTo>
                    <a:pt x="3116" y="3571"/>
                  </a:lnTo>
                  <a:lnTo>
                    <a:pt x="4489" y="2775"/>
                  </a:lnTo>
                  <a:lnTo>
                    <a:pt x="4165" y="2954"/>
                  </a:lnTo>
                  <a:lnTo>
                    <a:pt x="3657" y="2673"/>
                  </a:lnTo>
                  <a:lnTo>
                    <a:pt x="4165" y="2381"/>
                  </a:lnTo>
                  <a:lnTo>
                    <a:pt x="4670" y="2670"/>
                  </a:lnTo>
                  <a:lnTo>
                    <a:pt x="4684" y="2662"/>
                  </a:lnTo>
                  <a:lnTo>
                    <a:pt x="4187" y="2370"/>
                  </a:lnTo>
                  <a:lnTo>
                    <a:pt x="4685" y="2078"/>
                  </a:lnTo>
                  <a:lnTo>
                    <a:pt x="5191" y="2368"/>
                  </a:lnTo>
                  <a:lnTo>
                    <a:pt x="5191" y="2368"/>
                  </a:lnTo>
                  <a:lnTo>
                    <a:pt x="5211" y="2357"/>
                  </a:lnTo>
                  <a:lnTo>
                    <a:pt x="5211" y="2357"/>
                  </a:lnTo>
                  <a:lnTo>
                    <a:pt x="4706" y="2067"/>
                  </a:lnTo>
                  <a:lnTo>
                    <a:pt x="5215" y="1775"/>
                  </a:lnTo>
                  <a:lnTo>
                    <a:pt x="5712" y="2066"/>
                  </a:lnTo>
                  <a:lnTo>
                    <a:pt x="5712" y="2066"/>
                  </a:lnTo>
                  <a:lnTo>
                    <a:pt x="5723" y="2060"/>
                  </a:lnTo>
                  <a:lnTo>
                    <a:pt x="5723" y="2060"/>
                  </a:lnTo>
                  <a:lnTo>
                    <a:pt x="5226" y="1775"/>
                  </a:lnTo>
                  <a:lnTo>
                    <a:pt x="5680" y="1515"/>
                  </a:lnTo>
                  <a:lnTo>
                    <a:pt x="6168" y="1802"/>
                  </a:lnTo>
                  <a:lnTo>
                    <a:pt x="6168" y="1802"/>
                  </a:lnTo>
                  <a:lnTo>
                    <a:pt x="6178" y="1796"/>
                  </a:lnTo>
                  <a:lnTo>
                    <a:pt x="5149" y="1202"/>
                  </a:lnTo>
                  <a:lnTo>
                    <a:pt x="4696" y="1461"/>
                  </a:lnTo>
                  <a:lnTo>
                    <a:pt x="4187" y="1169"/>
                  </a:lnTo>
                  <a:lnTo>
                    <a:pt x="4641" y="909"/>
                  </a:lnTo>
                  <a:lnTo>
                    <a:pt x="5006" y="1119"/>
                  </a:lnTo>
                  <a:lnTo>
                    <a:pt x="5006" y="111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6704;p89"/>
            <p:cNvSpPr/>
            <p:nvPr/>
          </p:nvSpPr>
          <p:spPr>
            <a:xfrm>
              <a:off x="5753325" y="3873250"/>
              <a:ext cx="83050" cy="47625"/>
            </a:xfrm>
            <a:custGeom>
              <a:rect l="l" t="t" r="r" b="b"/>
              <a:pathLst>
                <a:path w="3322" h="1905" extrusionOk="0">
                  <a:moveTo>
                    <a:pt x="357" y="0"/>
                  </a:moveTo>
                  <a:lnTo>
                    <a:pt x="0" y="195"/>
                  </a:lnTo>
                  <a:lnTo>
                    <a:pt x="2964" y="1904"/>
                  </a:lnTo>
                  <a:lnTo>
                    <a:pt x="3321" y="17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" name="Google Shape;6705;p89"/>
            <p:cNvSpPr/>
            <p:nvPr/>
          </p:nvSpPr>
          <p:spPr>
            <a:xfrm>
              <a:off x="5798475" y="3884050"/>
              <a:ext cx="50600" cy="29525"/>
            </a:xfrm>
            <a:custGeom>
              <a:rect l="l" t="t" r="r" b="b"/>
              <a:pathLst>
                <a:path w="2024" h="1181" extrusionOk="0">
                  <a:moveTo>
                    <a:pt x="347" y="1"/>
                  </a:moveTo>
                  <a:lnTo>
                    <a:pt x="1" y="206"/>
                  </a:lnTo>
                  <a:lnTo>
                    <a:pt x="1678" y="1180"/>
                  </a:lnTo>
                  <a:lnTo>
                    <a:pt x="2024" y="97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" name="Google Shape;6706;p89"/>
            <p:cNvSpPr/>
            <p:nvPr/>
          </p:nvSpPr>
          <p:spPr>
            <a:xfrm>
              <a:off x="5827425" y="3885950"/>
              <a:ext cx="34650" cy="20050"/>
            </a:xfrm>
            <a:custGeom>
              <a:rect l="l" t="t" r="r" b="b"/>
              <a:pathLst>
                <a:path w="1386" h="802" extrusionOk="0">
                  <a:moveTo>
                    <a:pt x="357" y="1"/>
                  </a:moveTo>
                  <a:lnTo>
                    <a:pt x="0" y="206"/>
                  </a:lnTo>
                  <a:lnTo>
                    <a:pt x="1039" y="801"/>
                  </a:lnTo>
                  <a:lnTo>
                    <a:pt x="1385" y="596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" name="Google Shape;6707;p89"/>
            <p:cNvSpPr/>
            <p:nvPr/>
          </p:nvSpPr>
          <p:spPr>
            <a:xfrm>
              <a:off x="5819575" y="3866475"/>
              <a:ext cx="55475" cy="32225"/>
            </a:xfrm>
            <a:custGeom>
              <a:rect l="l" t="t" r="r" b="b"/>
              <a:pathLst>
                <a:path w="2219" h="1289" extrusionOk="0">
                  <a:moveTo>
                    <a:pt x="347" y="1"/>
                  </a:moveTo>
                  <a:lnTo>
                    <a:pt x="1" y="206"/>
                  </a:lnTo>
                  <a:lnTo>
                    <a:pt x="1872" y="1288"/>
                  </a:lnTo>
                  <a:lnTo>
                    <a:pt x="2218" y="1083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" name="Google Shape;6708;p89"/>
            <p:cNvSpPr/>
            <p:nvPr/>
          </p:nvSpPr>
          <p:spPr>
            <a:xfrm>
              <a:off x="5811200" y="3846725"/>
              <a:ext cx="76825" cy="44400"/>
            </a:xfrm>
            <a:custGeom>
              <a:rect l="l" t="t" r="r" b="b"/>
              <a:pathLst>
                <a:path w="3073" h="1775" extrusionOk="0">
                  <a:moveTo>
                    <a:pt x="346" y="1"/>
                  </a:moveTo>
                  <a:lnTo>
                    <a:pt x="0" y="196"/>
                  </a:lnTo>
                  <a:lnTo>
                    <a:pt x="2716" y="1775"/>
                  </a:lnTo>
                  <a:lnTo>
                    <a:pt x="3073" y="1570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Google Shape;6709;p89"/>
            <p:cNvSpPr/>
            <p:nvPr/>
          </p:nvSpPr>
          <p:spPr>
            <a:xfrm>
              <a:off x="5834175" y="3890825"/>
              <a:ext cx="154750" cy="89275"/>
            </a:xfrm>
            <a:custGeom>
              <a:rect l="l" t="t" r="r" b="b"/>
              <a:pathLst>
                <a:path w="6190" h="3571" extrusionOk="0">
                  <a:moveTo>
                    <a:pt x="3084" y="0"/>
                  </a:moveTo>
                  <a:lnTo>
                    <a:pt x="3079" y="4"/>
                  </a:lnTo>
                  <a:lnTo>
                    <a:pt x="3079" y="4"/>
                  </a:lnTo>
                  <a:lnTo>
                    <a:pt x="3586" y="296"/>
                  </a:lnTo>
                  <a:lnTo>
                    <a:pt x="3586" y="296"/>
                  </a:lnTo>
                  <a:lnTo>
                    <a:pt x="3593" y="292"/>
                  </a:lnTo>
                  <a:lnTo>
                    <a:pt x="3084" y="0"/>
                  </a:lnTo>
                  <a:close/>
                  <a:moveTo>
                    <a:pt x="3604" y="303"/>
                  </a:moveTo>
                  <a:lnTo>
                    <a:pt x="3601" y="305"/>
                  </a:lnTo>
                  <a:lnTo>
                    <a:pt x="3601" y="305"/>
                  </a:lnTo>
                  <a:lnTo>
                    <a:pt x="4109" y="597"/>
                  </a:lnTo>
                  <a:lnTo>
                    <a:pt x="4109" y="597"/>
                  </a:lnTo>
                  <a:lnTo>
                    <a:pt x="4112" y="595"/>
                  </a:lnTo>
                  <a:lnTo>
                    <a:pt x="3604" y="303"/>
                  </a:lnTo>
                  <a:close/>
                  <a:moveTo>
                    <a:pt x="2630" y="271"/>
                  </a:moveTo>
                  <a:lnTo>
                    <a:pt x="3127" y="563"/>
                  </a:lnTo>
                  <a:lnTo>
                    <a:pt x="2630" y="855"/>
                  </a:lnTo>
                  <a:lnTo>
                    <a:pt x="2121" y="563"/>
                  </a:lnTo>
                  <a:lnTo>
                    <a:pt x="2630" y="271"/>
                  </a:lnTo>
                  <a:close/>
                  <a:moveTo>
                    <a:pt x="2111" y="574"/>
                  </a:moveTo>
                  <a:lnTo>
                    <a:pt x="2608" y="866"/>
                  </a:lnTo>
                  <a:lnTo>
                    <a:pt x="2111" y="1158"/>
                  </a:lnTo>
                  <a:lnTo>
                    <a:pt x="1602" y="866"/>
                  </a:lnTo>
                  <a:lnTo>
                    <a:pt x="2111" y="574"/>
                  </a:lnTo>
                  <a:close/>
                  <a:moveTo>
                    <a:pt x="3138" y="574"/>
                  </a:moveTo>
                  <a:lnTo>
                    <a:pt x="3647" y="866"/>
                  </a:lnTo>
                  <a:lnTo>
                    <a:pt x="3138" y="1158"/>
                  </a:lnTo>
                  <a:lnTo>
                    <a:pt x="2641" y="866"/>
                  </a:lnTo>
                  <a:lnTo>
                    <a:pt x="3138" y="574"/>
                  </a:lnTo>
                  <a:close/>
                  <a:moveTo>
                    <a:pt x="4642" y="898"/>
                  </a:moveTo>
                  <a:lnTo>
                    <a:pt x="4637" y="901"/>
                  </a:lnTo>
                  <a:lnTo>
                    <a:pt x="5139" y="1191"/>
                  </a:lnTo>
                  <a:lnTo>
                    <a:pt x="5139" y="1191"/>
                  </a:lnTo>
                  <a:lnTo>
                    <a:pt x="5140" y="1190"/>
                  </a:lnTo>
                  <a:lnTo>
                    <a:pt x="4642" y="898"/>
                  </a:lnTo>
                  <a:close/>
                  <a:moveTo>
                    <a:pt x="5161" y="1201"/>
                  </a:moveTo>
                  <a:lnTo>
                    <a:pt x="5159" y="1203"/>
                  </a:lnTo>
                  <a:lnTo>
                    <a:pt x="5410" y="1347"/>
                  </a:lnTo>
                  <a:lnTo>
                    <a:pt x="5161" y="1201"/>
                  </a:lnTo>
                  <a:close/>
                  <a:moveTo>
                    <a:pt x="1580" y="866"/>
                  </a:moveTo>
                  <a:lnTo>
                    <a:pt x="2089" y="1158"/>
                  </a:lnTo>
                  <a:lnTo>
                    <a:pt x="1580" y="1450"/>
                  </a:lnTo>
                  <a:lnTo>
                    <a:pt x="1083" y="1158"/>
                  </a:lnTo>
                  <a:lnTo>
                    <a:pt x="1580" y="866"/>
                  </a:lnTo>
                  <a:close/>
                  <a:moveTo>
                    <a:pt x="3658" y="866"/>
                  </a:moveTo>
                  <a:lnTo>
                    <a:pt x="4166" y="1158"/>
                  </a:lnTo>
                  <a:lnTo>
                    <a:pt x="3658" y="1450"/>
                  </a:lnTo>
                  <a:lnTo>
                    <a:pt x="3160" y="1158"/>
                  </a:lnTo>
                  <a:lnTo>
                    <a:pt x="3658" y="866"/>
                  </a:lnTo>
                  <a:close/>
                  <a:moveTo>
                    <a:pt x="1061" y="1169"/>
                  </a:moveTo>
                  <a:lnTo>
                    <a:pt x="1559" y="1461"/>
                  </a:lnTo>
                  <a:lnTo>
                    <a:pt x="1061" y="1753"/>
                  </a:lnTo>
                  <a:lnTo>
                    <a:pt x="553" y="1461"/>
                  </a:lnTo>
                  <a:lnTo>
                    <a:pt x="1061" y="1169"/>
                  </a:lnTo>
                  <a:close/>
                  <a:moveTo>
                    <a:pt x="2597" y="877"/>
                  </a:moveTo>
                  <a:lnTo>
                    <a:pt x="3127" y="1158"/>
                  </a:lnTo>
                  <a:lnTo>
                    <a:pt x="2630" y="1450"/>
                  </a:lnTo>
                  <a:lnTo>
                    <a:pt x="2100" y="1169"/>
                  </a:lnTo>
                  <a:lnTo>
                    <a:pt x="2608" y="1461"/>
                  </a:lnTo>
                  <a:lnTo>
                    <a:pt x="2100" y="1753"/>
                  </a:lnTo>
                  <a:lnTo>
                    <a:pt x="1602" y="1461"/>
                  </a:lnTo>
                  <a:lnTo>
                    <a:pt x="2100" y="1169"/>
                  </a:lnTo>
                  <a:lnTo>
                    <a:pt x="2597" y="877"/>
                  </a:lnTo>
                  <a:close/>
                  <a:moveTo>
                    <a:pt x="3138" y="1169"/>
                  </a:moveTo>
                  <a:lnTo>
                    <a:pt x="3647" y="1461"/>
                  </a:lnTo>
                  <a:lnTo>
                    <a:pt x="3138" y="1753"/>
                  </a:lnTo>
                  <a:lnTo>
                    <a:pt x="2641" y="1461"/>
                  </a:lnTo>
                  <a:lnTo>
                    <a:pt x="3138" y="1169"/>
                  </a:lnTo>
                  <a:close/>
                  <a:moveTo>
                    <a:pt x="4177" y="1169"/>
                  </a:moveTo>
                  <a:lnTo>
                    <a:pt x="4685" y="1461"/>
                  </a:lnTo>
                  <a:lnTo>
                    <a:pt x="4177" y="1753"/>
                  </a:lnTo>
                  <a:lnTo>
                    <a:pt x="3668" y="1461"/>
                  </a:lnTo>
                  <a:lnTo>
                    <a:pt x="4177" y="1169"/>
                  </a:lnTo>
                  <a:close/>
                  <a:moveTo>
                    <a:pt x="5981" y="1676"/>
                  </a:moveTo>
                  <a:lnTo>
                    <a:pt x="6174" y="1788"/>
                  </a:lnTo>
                  <a:lnTo>
                    <a:pt x="6174" y="1788"/>
                  </a:lnTo>
                  <a:lnTo>
                    <a:pt x="6178" y="1785"/>
                  </a:lnTo>
                  <a:lnTo>
                    <a:pt x="5981" y="1676"/>
                  </a:lnTo>
                  <a:close/>
                  <a:moveTo>
                    <a:pt x="1580" y="1472"/>
                  </a:moveTo>
                  <a:lnTo>
                    <a:pt x="2078" y="1764"/>
                  </a:lnTo>
                  <a:lnTo>
                    <a:pt x="1580" y="2045"/>
                  </a:lnTo>
                  <a:lnTo>
                    <a:pt x="1072" y="1764"/>
                  </a:lnTo>
                  <a:lnTo>
                    <a:pt x="1580" y="1472"/>
                  </a:lnTo>
                  <a:close/>
                  <a:moveTo>
                    <a:pt x="2619" y="1472"/>
                  </a:moveTo>
                  <a:lnTo>
                    <a:pt x="3127" y="1764"/>
                  </a:lnTo>
                  <a:lnTo>
                    <a:pt x="2619" y="2045"/>
                  </a:lnTo>
                  <a:lnTo>
                    <a:pt x="2111" y="1764"/>
                  </a:lnTo>
                  <a:lnTo>
                    <a:pt x="2619" y="1472"/>
                  </a:lnTo>
                  <a:close/>
                  <a:moveTo>
                    <a:pt x="3658" y="1472"/>
                  </a:moveTo>
                  <a:lnTo>
                    <a:pt x="4166" y="1764"/>
                  </a:lnTo>
                  <a:lnTo>
                    <a:pt x="3658" y="2045"/>
                  </a:lnTo>
                  <a:lnTo>
                    <a:pt x="3160" y="1764"/>
                  </a:lnTo>
                  <a:lnTo>
                    <a:pt x="3658" y="1472"/>
                  </a:lnTo>
                  <a:close/>
                  <a:moveTo>
                    <a:pt x="4696" y="1472"/>
                  </a:moveTo>
                  <a:lnTo>
                    <a:pt x="5194" y="1764"/>
                  </a:lnTo>
                  <a:lnTo>
                    <a:pt x="4696" y="2045"/>
                  </a:lnTo>
                  <a:lnTo>
                    <a:pt x="4188" y="1764"/>
                  </a:lnTo>
                  <a:lnTo>
                    <a:pt x="4696" y="1472"/>
                  </a:lnTo>
                  <a:close/>
                  <a:moveTo>
                    <a:pt x="531" y="1472"/>
                  </a:moveTo>
                  <a:lnTo>
                    <a:pt x="1039" y="1764"/>
                  </a:lnTo>
                  <a:lnTo>
                    <a:pt x="531" y="2056"/>
                  </a:lnTo>
                  <a:lnTo>
                    <a:pt x="33" y="1764"/>
                  </a:lnTo>
                  <a:lnTo>
                    <a:pt x="531" y="1472"/>
                  </a:lnTo>
                  <a:close/>
                  <a:moveTo>
                    <a:pt x="1050" y="1764"/>
                  </a:moveTo>
                  <a:lnTo>
                    <a:pt x="1559" y="2056"/>
                  </a:lnTo>
                  <a:lnTo>
                    <a:pt x="1050" y="2348"/>
                  </a:lnTo>
                  <a:lnTo>
                    <a:pt x="553" y="2056"/>
                  </a:lnTo>
                  <a:lnTo>
                    <a:pt x="1050" y="1764"/>
                  </a:lnTo>
                  <a:close/>
                  <a:moveTo>
                    <a:pt x="2089" y="1764"/>
                  </a:moveTo>
                  <a:lnTo>
                    <a:pt x="2597" y="2056"/>
                  </a:lnTo>
                  <a:lnTo>
                    <a:pt x="2089" y="2348"/>
                  </a:lnTo>
                  <a:lnTo>
                    <a:pt x="1591" y="2056"/>
                  </a:lnTo>
                  <a:lnTo>
                    <a:pt x="2089" y="1764"/>
                  </a:lnTo>
                  <a:close/>
                  <a:moveTo>
                    <a:pt x="3138" y="1764"/>
                  </a:moveTo>
                  <a:lnTo>
                    <a:pt x="3636" y="2056"/>
                  </a:lnTo>
                  <a:lnTo>
                    <a:pt x="3138" y="2348"/>
                  </a:lnTo>
                  <a:lnTo>
                    <a:pt x="2630" y="2056"/>
                  </a:lnTo>
                  <a:lnTo>
                    <a:pt x="3138" y="1764"/>
                  </a:lnTo>
                  <a:close/>
                  <a:moveTo>
                    <a:pt x="4177" y="1764"/>
                  </a:moveTo>
                  <a:lnTo>
                    <a:pt x="4685" y="2056"/>
                  </a:lnTo>
                  <a:lnTo>
                    <a:pt x="4177" y="2348"/>
                  </a:lnTo>
                  <a:lnTo>
                    <a:pt x="3668" y="2056"/>
                  </a:lnTo>
                  <a:lnTo>
                    <a:pt x="4177" y="1764"/>
                  </a:lnTo>
                  <a:close/>
                  <a:moveTo>
                    <a:pt x="5216" y="1764"/>
                  </a:moveTo>
                  <a:lnTo>
                    <a:pt x="5713" y="2056"/>
                  </a:lnTo>
                  <a:lnTo>
                    <a:pt x="5216" y="2348"/>
                  </a:lnTo>
                  <a:lnTo>
                    <a:pt x="4707" y="2056"/>
                  </a:lnTo>
                  <a:lnTo>
                    <a:pt x="5216" y="1764"/>
                  </a:lnTo>
                  <a:close/>
                  <a:moveTo>
                    <a:pt x="1570" y="2067"/>
                  </a:moveTo>
                  <a:lnTo>
                    <a:pt x="2078" y="2359"/>
                  </a:lnTo>
                  <a:lnTo>
                    <a:pt x="1570" y="2651"/>
                  </a:lnTo>
                  <a:lnTo>
                    <a:pt x="1061" y="2359"/>
                  </a:lnTo>
                  <a:lnTo>
                    <a:pt x="1570" y="2067"/>
                  </a:lnTo>
                  <a:close/>
                  <a:moveTo>
                    <a:pt x="2608" y="2067"/>
                  </a:moveTo>
                  <a:lnTo>
                    <a:pt x="3117" y="2359"/>
                  </a:lnTo>
                  <a:lnTo>
                    <a:pt x="2608" y="2651"/>
                  </a:lnTo>
                  <a:lnTo>
                    <a:pt x="2111" y="2359"/>
                  </a:lnTo>
                  <a:lnTo>
                    <a:pt x="2608" y="2067"/>
                  </a:lnTo>
                  <a:close/>
                  <a:moveTo>
                    <a:pt x="3658" y="2067"/>
                  </a:moveTo>
                  <a:lnTo>
                    <a:pt x="4155" y="2359"/>
                  </a:lnTo>
                  <a:lnTo>
                    <a:pt x="3658" y="2651"/>
                  </a:lnTo>
                  <a:lnTo>
                    <a:pt x="3149" y="2359"/>
                  </a:lnTo>
                  <a:lnTo>
                    <a:pt x="3658" y="2067"/>
                  </a:lnTo>
                  <a:close/>
                  <a:moveTo>
                    <a:pt x="4696" y="2067"/>
                  </a:moveTo>
                  <a:lnTo>
                    <a:pt x="5194" y="2359"/>
                  </a:lnTo>
                  <a:lnTo>
                    <a:pt x="4696" y="2651"/>
                  </a:lnTo>
                  <a:lnTo>
                    <a:pt x="4188" y="2359"/>
                  </a:lnTo>
                  <a:lnTo>
                    <a:pt x="4696" y="2067"/>
                  </a:lnTo>
                  <a:close/>
                  <a:moveTo>
                    <a:pt x="2089" y="2359"/>
                  </a:moveTo>
                  <a:lnTo>
                    <a:pt x="2587" y="2651"/>
                  </a:lnTo>
                  <a:lnTo>
                    <a:pt x="2089" y="2943"/>
                  </a:lnTo>
                  <a:lnTo>
                    <a:pt x="1580" y="2651"/>
                  </a:lnTo>
                  <a:lnTo>
                    <a:pt x="2089" y="2359"/>
                  </a:lnTo>
                  <a:close/>
                  <a:moveTo>
                    <a:pt x="3127" y="2359"/>
                  </a:moveTo>
                  <a:lnTo>
                    <a:pt x="3636" y="2651"/>
                  </a:lnTo>
                  <a:lnTo>
                    <a:pt x="3127" y="2943"/>
                  </a:lnTo>
                  <a:lnTo>
                    <a:pt x="2630" y="2651"/>
                  </a:lnTo>
                  <a:lnTo>
                    <a:pt x="3127" y="2359"/>
                  </a:lnTo>
                  <a:close/>
                  <a:moveTo>
                    <a:pt x="4166" y="2359"/>
                  </a:moveTo>
                  <a:lnTo>
                    <a:pt x="4675" y="2651"/>
                  </a:lnTo>
                  <a:lnTo>
                    <a:pt x="4166" y="2943"/>
                  </a:lnTo>
                  <a:lnTo>
                    <a:pt x="3668" y="2651"/>
                  </a:lnTo>
                  <a:lnTo>
                    <a:pt x="4166" y="2359"/>
                  </a:lnTo>
                  <a:close/>
                  <a:moveTo>
                    <a:pt x="2608" y="2662"/>
                  </a:moveTo>
                  <a:lnTo>
                    <a:pt x="3106" y="2954"/>
                  </a:lnTo>
                  <a:lnTo>
                    <a:pt x="2608" y="3246"/>
                  </a:lnTo>
                  <a:lnTo>
                    <a:pt x="2100" y="2954"/>
                  </a:lnTo>
                  <a:lnTo>
                    <a:pt x="2608" y="2662"/>
                  </a:lnTo>
                  <a:close/>
                  <a:moveTo>
                    <a:pt x="3647" y="2662"/>
                  </a:moveTo>
                  <a:lnTo>
                    <a:pt x="4155" y="2954"/>
                  </a:lnTo>
                  <a:lnTo>
                    <a:pt x="3647" y="3246"/>
                  </a:lnTo>
                  <a:lnTo>
                    <a:pt x="3138" y="2954"/>
                  </a:lnTo>
                  <a:lnTo>
                    <a:pt x="3647" y="2662"/>
                  </a:lnTo>
                  <a:close/>
                  <a:moveTo>
                    <a:pt x="3127" y="2965"/>
                  </a:moveTo>
                  <a:lnTo>
                    <a:pt x="3625" y="3257"/>
                  </a:lnTo>
                  <a:lnTo>
                    <a:pt x="3127" y="3549"/>
                  </a:lnTo>
                  <a:lnTo>
                    <a:pt x="2619" y="3257"/>
                  </a:lnTo>
                  <a:lnTo>
                    <a:pt x="3127" y="2965"/>
                  </a:lnTo>
                  <a:close/>
                  <a:moveTo>
                    <a:pt x="3073" y="0"/>
                  </a:moveTo>
                  <a:lnTo>
                    <a:pt x="1" y="1764"/>
                  </a:lnTo>
                  <a:lnTo>
                    <a:pt x="520" y="2067"/>
                  </a:lnTo>
                  <a:lnTo>
                    <a:pt x="1039" y="2359"/>
                  </a:lnTo>
                  <a:lnTo>
                    <a:pt x="1559" y="2662"/>
                  </a:lnTo>
                  <a:lnTo>
                    <a:pt x="2587" y="3257"/>
                  </a:lnTo>
                  <a:lnTo>
                    <a:pt x="3117" y="3571"/>
                  </a:lnTo>
                  <a:lnTo>
                    <a:pt x="6189" y="1796"/>
                  </a:lnTo>
                  <a:lnTo>
                    <a:pt x="6174" y="1788"/>
                  </a:lnTo>
                  <a:lnTo>
                    <a:pt x="6174" y="1788"/>
                  </a:lnTo>
                  <a:lnTo>
                    <a:pt x="5724" y="2045"/>
                  </a:lnTo>
                  <a:lnTo>
                    <a:pt x="5226" y="1764"/>
                  </a:lnTo>
                  <a:lnTo>
                    <a:pt x="5670" y="1504"/>
                  </a:lnTo>
                  <a:lnTo>
                    <a:pt x="5981" y="1676"/>
                  </a:lnTo>
                  <a:lnTo>
                    <a:pt x="5981" y="1676"/>
                  </a:lnTo>
                  <a:lnTo>
                    <a:pt x="5410" y="1347"/>
                  </a:lnTo>
                  <a:lnTo>
                    <a:pt x="5659" y="1493"/>
                  </a:lnTo>
                  <a:lnTo>
                    <a:pt x="5216" y="1753"/>
                  </a:lnTo>
                  <a:lnTo>
                    <a:pt x="4707" y="1461"/>
                  </a:lnTo>
                  <a:lnTo>
                    <a:pt x="5159" y="1203"/>
                  </a:lnTo>
                  <a:lnTo>
                    <a:pt x="5139" y="1191"/>
                  </a:lnTo>
                  <a:lnTo>
                    <a:pt x="5139" y="1191"/>
                  </a:lnTo>
                  <a:lnTo>
                    <a:pt x="4696" y="1450"/>
                  </a:lnTo>
                  <a:lnTo>
                    <a:pt x="4188" y="1158"/>
                  </a:lnTo>
                  <a:lnTo>
                    <a:pt x="4637" y="901"/>
                  </a:lnTo>
                  <a:lnTo>
                    <a:pt x="4631" y="898"/>
                  </a:lnTo>
                  <a:lnTo>
                    <a:pt x="4177" y="1158"/>
                  </a:lnTo>
                  <a:lnTo>
                    <a:pt x="3668" y="866"/>
                  </a:lnTo>
                  <a:lnTo>
                    <a:pt x="4123" y="606"/>
                  </a:lnTo>
                  <a:lnTo>
                    <a:pt x="4631" y="898"/>
                  </a:lnTo>
                  <a:lnTo>
                    <a:pt x="4631" y="898"/>
                  </a:lnTo>
                  <a:lnTo>
                    <a:pt x="4109" y="597"/>
                  </a:lnTo>
                  <a:lnTo>
                    <a:pt x="4109" y="597"/>
                  </a:lnTo>
                  <a:lnTo>
                    <a:pt x="3658" y="855"/>
                  </a:lnTo>
                  <a:lnTo>
                    <a:pt x="3160" y="563"/>
                  </a:lnTo>
                  <a:lnTo>
                    <a:pt x="3601" y="305"/>
                  </a:lnTo>
                  <a:lnTo>
                    <a:pt x="3601" y="305"/>
                  </a:lnTo>
                  <a:lnTo>
                    <a:pt x="3586" y="296"/>
                  </a:lnTo>
                  <a:lnTo>
                    <a:pt x="3586" y="296"/>
                  </a:lnTo>
                  <a:lnTo>
                    <a:pt x="3138" y="552"/>
                  </a:lnTo>
                  <a:lnTo>
                    <a:pt x="2641" y="271"/>
                  </a:lnTo>
                  <a:lnTo>
                    <a:pt x="3079" y="4"/>
                  </a:lnTo>
                  <a:lnTo>
                    <a:pt x="3079" y="4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" name="Google Shape;6710;p89"/>
            <p:cNvSpPr/>
            <p:nvPr/>
          </p:nvSpPr>
          <p:spPr>
            <a:xfrm>
              <a:off x="5902875" y="3959525"/>
              <a:ext cx="26550" cy="15175"/>
            </a:xfrm>
            <a:custGeom>
              <a:rect l="l" t="t" r="r" b="b"/>
              <a:pathLst>
                <a:path w="1062" h="607" extrusionOk="0">
                  <a:moveTo>
                    <a:pt x="347" y="0"/>
                  </a:moveTo>
                  <a:lnTo>
                    <a:pt x="1" y="195"/>
                  </a:lnTo>
                  <a:lnTo>
                    <a:pt x="715" y="606"/>
                  </a:lnTo>
                  <a:lnTo>
                    <a:pt x="1061" y="40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" name="Google Shape;6711;p89"/>
            <p:cNvSpPr/>
            <p:nvPr/>
          </p:nvSpPr>
          <p:spPr>
            <a:xfrm>
              <a:off x="5924800" y="3957075"/>
              <a:ext cx="17600" cy="10325"/>
            </a:xfrm>
            <a:custGeom>
              <a:rect l="l" t="t" r="r" b="b"/>
              <a:pathLst>
                <a:path w="704" h="412" extrusionOk="0">
                  <a:moveTo>
                    <a:pt x="346" y="1"/>
                  </a:moveTo>
                  <a:lnTo>
                    <a:pt x="0" y="207"/>
                  </a:lnTo>
                  <a:lnTo>
                    <a:pt x="346" y="412"/>
                  </a:lnTo>
                  <a:lnTo>
                    <a:pt x="703" y="207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Google Shape;6712;p89"/>
            <p:cNvSpPr/>
            <p:nvPr/>
          </p:nvSpPr>
          <p:spPr>
            <a:xfrm>
              <a:off x="5920475" y="3939775"/>
              <a:ext cx="34900" cy="20050"/>
            </a:xfrm>
            <a:custGeom>
              <a:rect l="l" t="t" r="r" b="b"/>
              <a:pathLst>
                <a:path w="1396" h="802" extrusionOk="0">
                  <a:moveTo>
                    <a:pt x="357" y="1"/>
                  </a:moveTo>
                  <a:lnTo>
                    <a:pt x="0" y="206"/>
                  </a:lnTo>
                  <a:lnTo>
                    <a:pt x="1039" y="801"/>
                  </a:lnTo>
                  <a:lnTo>
                    <a:pt x="1396" y="596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" name="Google Shape;6713;p89"/>
            <p:cNvSpPr/>
            <p:nvPr/>
          </p:nvSpPr>
          <p:spPr>
            <a:xfrm>
              <a:off x="5925325" y="3927600"/>
              <a:ext cx="42775" cy="24650"/>
            </a:xfrm>
            <a:custGeom>
              <a:rect l="l" t="t" r="r" b="b"/>
              <a:pathLst>
                <a:path w="1710" h="985" extrusionOk="0">
                  <a:moveTo>
                    <a:pt x="358" y="1"/>
                  </a:moveTo>
                  <a:lnTo>
                    <a:pt x="1" y="206"/>
                  </a:lnTo>
                  <a:lnTo>
                    <a:pt x="1364" y="985"/>
                  </a:lnTo>
                  <a:lnTo>
                    <a:pt x="1710" y="79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" name="Google Shape;6714;p89"/>
            <p:cNvSpPr/>
            <p:nvPr/>
          </p:nvSpPr>
          <p:spPr>
            <a:xfrm>
              <a:off x="5927225" y="3913800"/>
              <a:ext cx="53850" cy="31150"/>
            </a:xfrm>
            <a:custGeom>
              <a:rect l="l" t="t" r="r" b="b"/>
              <a:pathLst>
                <a:path w="2154" h="1246" extrusionOk="0">
                  <a:moveTo>
                    <a:pt x="347" y="1"/>
                  </a:moveTo>
                  <a:lnTo>
                    <a:pt x="1" y="207"/>
                  </a:lnTo>
                  <a:lnTo>
                    <a:pt x="1807" y="1245"/>
                  </a:lnTo>
                  <a:lnTo>
                    <a:pt x="2153" y="104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" name="Google Shape;6715;p89"/>
            <p:cNvSpPr/>
            <p:nvPr/>
          </p:nvSpPr>
          <p:spPr>
            <a:xfrm>
              <a:off x="5635925" y="3977925"/>
              <a:ext cx="477150" cy="275625"/>
            </a:xfrm>
            <a:custGeom>
              <a:rect l="l" t="t" r="r" b="b"/>
              <a:pathLst>
                <a:path w="19086" h="11025" extrusionOk="0">
                  <a:moveTo>
                    <a:pt x="17019" y="54"/>
                  </a:moveTo>
                  <a:lnTo>
                    <a:pt x="17614" y="400"/>
                  </a:lnTo>
                  <a:lnTo>
                    <a:pt x="15774" y="1471"/>
                  </a:lnTo>
                  <a:lnTo>
                    <a:pt x="15169" y="1125"/>
                  </a:lnTo>
                  <a:lnTo>
                    <a:pt x="17019" y="54"/>
                  </a:lnTo>
                  <a:close/>
                  <a:moveTo>
                    <a:pt x="17668" y="422"/>
                  </a:moveTo>
                  <a:lnTo>
                    <a:pt x="18295" y="790"/>
                  </a:lnTo>
                  <a:lnTo>
                    <a:pt x="16445" y="1850"/>
                  </a:lnTo>
                  <a:lnTo>
                    <a:pt x="15818" y="1493"/>
                  </a:lnTo>
                  <a:lnTo>
                    <a:pt x="17668" y="422"/>
                  </a:lnTo>
                  <a:close/>
                  <a:moveTo>
                    <a:pt x="18339" y="811"/>
                  </a:moveTo>
                  <a:lnTo>
                    <a:pt x="18966" y="1168"/>
                  </a:lnTo>
                  <a:lnTo>
                    <a:pt x="17116" y="2240"/>
                  </a:lnTo>
                  <a:lnTo>
                    <a:pt x="16489" y="1883"/>
                  </a:lnTo>
                  <a:lnTo>
                    <a:pt x="18339" y="811"/>
                  </a:lnTo>
                  <a:close/>
                  <a:moveTo>
                    <a:pt x="15136" y="1147"/>
                  </a:moveTo>
                  <a:lnTo>
                    <a:pt x="15731" y="1493"/>
                  </a:lnTo>
                  <a:lnTo>
                    <a:pt x="13892" y="2553"/>
                  </a:lnTo>
                  <a:lnTo>
                    <a:pt x="13286" y="2207"/>
                  </a:lnTo>
                  <a:lnTo>
                    <a:pt x="15136" y="1147"/>
                  </a:lnTo>
                  <a:close/>
                  <a:moveTo>
                    <a:pt x="15774" y="1515"/>
                  </a:moveTo>
                  <a:lnTo>
                    <a:pt x="16402" y="1883"/>
                  </a:lnTo>
                  <a:lnTo>
                    <a:pt x="14563" y="2943"/>
                  </a:lnTo>
                  <a:lnTo>
                    <a:pt x="13935" y="2575"/>
                  </a:lnTo>
                  <a:lnTo>
                    <a:pt x="15774" y="1515"/>
                  </a:lnTo>
                  <a:close/>
                  <a:moveTo>
                    <a:pt x="16456" y="1904"/>
                  </a:moveTo>
                  <a:lnTo>
                    <a:pt x="17084" y="2261"/>
                  </a:lnTo>
                  <a:lnTo>
                    <a:pt x="15234" y="3332"/>
                  </a:lnTo>
                  <a:lnTo>
                    <a:pt x="14606" y="2964"/>
                  </a:lnTo>
                  <a:lnTo>
                    <a:pt x="16456" y="1904"/>
                  </a:lnTo>
                  <a:close/>
                  <a:moveTo>
                    <a:pt x="13254" y="2229"/>
                  </a:moveTo>
                  <a:lnTo>
                    <a:pt x="13860" y="2575"/>
                  </a:lnTo>
                  <a:lnTo>
                    <a:pt x="12010" y="3646"/>
                  </a:lnTo>
                  <a:lnTo>
                    <a:pt x="11414" y="3300"/>
                  </a:lnTo>
                  <a:lnTo>
                    <a:pt x="13254" y="2229"/>
                  </a:lnTo>
                  <a:close/>
                  <a:moveTo>
                    <a:pt x="13935" y="2607"/>
                  </a:moveTo>
                  <a:lnTo>
                    <a:pt x="14519" y="2964"/>
                  </a:lnTo>
                  <a:lnTo>
                    <a:pt x="12713" y="4035"/>
                  </a:lnTo>
                  <a:lnTo>
                    <a:pt x="12085" y="3678"/>
                  </a:lnTo>
                  <a:lnTo>
                    <a:pt x="13935" y="2607"/>
                  </a:lnTo>
                  <a:close/>
                  <a:moveTo>
                    <a:pt x="14574" y="2986"/>
                  </a:moveTo>
                  <a:lnTo>
                    <a:pt x="15201" y="3354"/>
                  </a:lnTo>
                  <a:lnTo>
                    <a:pt x="13351" y="4414"/>
                  </a:lnTo>
                  <a:lnTo>
                    <a:pt x="12734" y="4057"/>
                  </a:lnTo>
                  <a:lnTo>
                    <a:pt x="14574" y="2986"/>
                  </a:lnTo>
                  <a:close/>
                  <a:moveTo>
                    <a:pt x="11382" y="3321"/>
                  </a:moveTo>
                  <a:lnTo>
                    <a:pt x="11977" y="3668"/>
                  </a:lnTo>
                  <a:lnTo>
                    <a:pt x="10138" y="4739"/>
                  </a:lnTo>
                  <a:lnTo>
                    <a:pt x="9532" y="4382"/>
                  </a:lnTo>
                  <a:lnTo>
                    <a:pt x="11382" y="3321"/>
                  </a:lnTo>
                  <a:close/>
                  <a:moveTo>
                    <a:pt x="12053" y="3689"/>
                  </a:moveTo>
                  <a:lnTo>
                    <a:pt x="12648" y="4057"/>
                  </a:lnTo>
                  <a:lnTo>
                    <a:pt x="10841" y="5117"/>
                  </a:lnTo>
                  <a:lnTo>
                    <a:pt x="10214" y="4760"/>
                  </a:lnTo>
                  <a:lnTo>
                    <a:pt x="12053" y="3689"/>
                  </a:lnTo>
                  <a:close/>
                  <a:moveTo>
                    <a:pt x="12691" y="4079"/>
                  </a:moveTo>
                  <a:lnTo>
                    <a:pt x="13319" y="4436"/>
                  </a:lnTo>
                  <a:lnTo>
                    <a:pt x="11469" y="5507"/>
                  </a:lnTo>
                  <a:lnTo>
                    <a:pt x="10841" y="5139"/>
                  </a:lnTo>
                  <a:lnTo>
                    <a:pt x="12691" y="4079"/>
                  </a:lnTo>
                  <a:close/>
                  <a:moveTo>
                    <a:pt x="9489" y="4414"/>
                  </a:moveTo>
                  <a:lnTo>
                    <a:pt x="10095" y="4760"/>
                  </a:lnTo>
                  <a:lnTo>
                    <a:pt x="8245" y="5821"/>
                  </a:lnTo>
                  <a:lnTo>
                    <a:pt x="7650" y="5474"/>
                  </a:lnTo>
                  <a:lnTo>
                    <a:pt x="9489" y="4414"/>
                  </a:lnTo>
                  <a:close/>
                  <a:moveTo>
                    <a:pt x="10138" y="4782"/>
                  </a:moveTo>
                  <a:lnTo>
                    <a:pt x="10755" y="5139"/>
                  </a:lnTo>
                  <a:lnTo>
                    <a:pt x="8915" y="6210"/>
                  </a:lnTo>
                  <a:lnTo>
                    <a:pt x="8288" y="5842"/>
                  </a:lnTo>
                  <a:lnTo>
                    <a:pt x="10138" y="4782"/>
                  </a:lnTo>
                  <a:close/>
                  <a:moveTo>
                    <a:pt x="10798" y="5171"/>
                  </a:moveTo>
                  <a:lnTo>
                    <a:pt x="11425" y="5528"/>
                  </a:lnTo>
                  <a:lnTo>
                    <a:pt x="9586" y="6600"/>
                  </a:lnTo>
                  <a:lnTo>
                    <a:pt x="8959" y="6232"/>
                  </a:lnTo>
                  <a:lnTo>
                    <a:pt x="10798" y="5171"/>
                  </a:lnTo>
                  <a:close/>
                  <a:moveTo>
                    <a:pt x="7606" y="5496"/>
                  </a:moveTo>
                  <a:lnTo>
                    <a:pt x="8201" y="5842"/>
                  </a:lnTo>
                  <a:lnTo>
                    <a:pt x="6362" y="6913"/>
                  </a:lnTo>
                  <a:lnTo>
                    <a:pt x="5756" y="6567"/>
                  </a:lnTo>
                  <a:lnTo>
                    <a:pt x="7606" y="5496"/>
                  </a:lnTo>
                  <a:close/>
                  <a:moveTo>
                    <a:pt x="8255" y="5875"/>
                  </a:moveTo>
                  <a:lnTo>
                    <a:pt x="8883" y="6232"/>
                  </a:lnTo>
                  <a:lnTo>
                    <a:pt x="7033" y="7292"/>
                  </a:lnTo>
                  <a:lnTo>
                    <a:pt x="6405" y="6935"/>
                  </a:lnTo>
                  <a:lnTo>
                    <a:pt x="8255" y="5875"/>
                  </a:lnTo>
                  <a:close/>
                  <a:moveTo>
                    <a:pt x="8948" y="6264"/>
                  </a:moveTo>
                  <a:lnTo>
                    <a:pt x="9554" y="6621"/>
                  </a:lnTo>
                  <a:lnTo>
                    <a:pt x="7725" y="7692"/>
                  </a:lnTo>
                  <a:lnTo>
                    <a:pt x="7098" y="7324"/>
                  </a:lnTo>
                  <a:lnTo>
                    <a:pt x="8948" y="6264"/>
                  </a:lnTo>
                  <a:close/>
                  <a:moveTo>
                    <a:pt x="5724" y="6589"/>
                  </a:moveTo>
                  <a:lnTo>
                    <a:pt x="6330" y="6935"/>
                  </a:lnTo>
                  <a:lnTo>
                    <a:pt x="4480" y="7995"/>
                  </a:lnTo>
                  <a:lnTo>
                    <a:pt x="3885" y="7649"/>
                  </a:lnTo>
                  <a:lnTo>
                    <a:pt x="5724" y="6589"/>
                  </a:lnTo>
                  <a:close/>
                  <a:moveTo>
                    <a:pt x="6373" y="6957"/>
                  </a:moveTo>
                  <a:lnTo>
                    <a:pt x="7000" y="7324"/>
                  </a:lnTo>
                  <a:lnTo>
                    <a:pt x="5150" y="8385"/>
                  </a:lnTo>
                  <a:lnTo>
                    <a:pt x="4523" y="8028"/>
                  </a:lnTo>
                  <a:lnTo>
                    <a:pt x="6373" y="6957"/>
                  </a:lnTo>
                  <a:close/>
                  <a:moveTo>
                    <a:pt x="7044" y="7346"/>
                  </a:moveTo>
                  <a:lnTo>
                    <a:pt x="7671" y="7703"/>
                  </a:lnTo>
                  <a:lnTo>
                    <a:pt x="5821" y="8774"/>
                  </a:lnTo>
                  <a:lnTo>
                    <a:pt x="5205" y="8406"/>
                  </a:lnTo>
                  <a:lnTo>
                    <a:pt x="7044" y="7346"/>
                  </a:lnTo>
                  <a:close/>
                  <a:moveTo>
                    <a:pt x="3852" y="7681"/>
                  </a:moveTo>
                  <a:lnTo>
                    <a:pt x="4447" y="8028"/>
                  </a:lnTo>
                  <a:lnTo>
                    <a:pt x="2608" y="9088"/>
                  </a:lnTo>
                  <a:lnTo>
                    <a:pt x="2002" y="8742"/>
                  </a:lnTo>
                  <a:lnTo>
                    <a:pt x="3852" y="7681"/>
                  </a:lnTo>
                  <a:close/>
                  <a:moveTo>
                    <a:pt x="4501" y="8049"/>
                  </a:moveTo>
                  <a:lnTo>
                    <a:pt x="5129" y="8406"/>
                  </a:lnTo>
                  <a:lnTo>
                    <a:pt x="3279" y="9477"/>
                  </a:lnTo>
                  <a:lnTo>
                    <a:pt x="2651" y="9109"/>
                  </a:lnTo>
                  <a:lnTo>
                    <a:pt x="4501" y="8049"/>
                  </a:lnTo>
                  <a:close/>
                  <a:moveTo>
                    <a:pt x="5161" y="8439"/>
                  </a:moveTo>
                  <a:lnTo>
                    <a:pt x="5789" y="8796"/>
                  </a:lnTo>
                  <a:lnTo>
                    <a:pt x="3950" y="9856"/>
                  </a:lnTo>
                  <a:lnTo>
                    <a:pt x="3322" y="9499"/>
                  </a:lnTo>
                  <a:lnTo>
                    <a:pt x="5161" y="8439"/>
                  </a:lnTo>
                  <a:close/>
                  <a:moveTo>
                    <a:pt x="1970" y="8763"/>
                  </a:moveTo>
                  <a:lnTo>
                    <a:pt x="2565" y="9109"/>
                  </a:lnTo>
                  <a:lnTo>
                    <a:pt x="671" y="10202"/>
                  </a:lnTo>
                  <a:lnTo>
                    <a:pt x="76" y="9856"/>
                  </a:lnTo>
                  <a:lnTo>
                    <a:pt x="1970" y="8763"/>
                  </a:lnTo>
                  <a:close/>
                  <a:moveTo>
                    <a:pt x="2608" y="9142"/>
                  </a:moveTo>
                  <a:lnTo>
                    <a:pt x="3235" y="9499"/>
                  </a:lnTo>
                  <a:lnTo>
                    <a:pt x="1342" y="10592"/>
                  </a:lnTo>
                  <a:lnTo>
                    <a:pt x="715" y="10224"/>
                  </a:lnTo>
                  <a:lnTo>
                    <a:pt x="2608" y="9142"/>
                  </a:lnTo>
                  <a:close/>
                  <a:moveTo>
                    <a:pt x="3290" y="9521"/>
                  </a:moveTo>
                  <a:lnTo>
                    <a:pt x="3917" y="9888"/>
                  </a:lnTo>
                  <a:lnTo>
                    <a:pt x="2024" y="10981"/>
                  </a:lnTo>
                  <a:lnTo>
                    <a:pt x="1396" y="10613"/>
                  </a:lnTo>
                  <a:lnTo>
                    <a:pt x="3290" y="9521"/>
                  </a:lnTo>
                  <a:close/>
                  <a:moveTo>
                    <a:pt x="17062" y="0"/>
                  </a:moveTo>
                  <a:lnTo>
                    <a:pt x="1" y="9856"/>
                  </a:lnTo>
                  <a:lnTo>
                    <a:pt x="2024" y="11024"/>
                  </a:lnTo>
                  <a:lnTo>
                    <a:pt x="19085" y="1168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" name="Google Shape;6716;p89"/>
            <p:cNvSpPr/>
            <p:nvPr/>
          </p:nvSpPr>
          <p:spPr>
            <a:xfrm>
              <a:off x="5208050" y="3334826"/>
              <a:ext cx="526350" cy="410600"/>
            </a:xfrm>
            <a:custGeom>
              <a:rect l="l" t="t" r="r" b="b"/>
              <a:pathLst>
                <a:path w="21054" h="16424" extrusionOk="0">
                  <a:moveTo>
                    <a:pt x="21054" y="0"/>
                  </a:moveTo>
                  <a:lnTo>
                    <a:pt x="0" y="10776"/>
                  </a:lnTo>
                  <a:lnTo>
                    <a:pt x="476" y="11046"/>
                  </a:lnTo>
                  <a:lnTo>
                    <a:pt x="19009" y="16423"/>
                  </a:lnTo>
                  <a:lnTo>
                    <a:pt x="210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" name="Google Shape;6717;p89"/>
            <p:cNvSpPr/>
            <p:nvPr/>
          </p:nvSpPr>
          <p:spPr>
            <a:xfrm>
              <a:off x="5360050" y="3161900"/>
              <a:ext cx="669175" cy="512575"/>
            </a:xfrm>
            <a:custGeom>
              <a:rect l="l" t="t" r="r" b="b"/>
              <a:pathLst>
                <a:path w="26767" h="20503" extrusionOk="0">
                  <a:moveTo>
                    <a:pt x="26766" y="1"/>
                  </a:moveTo>
                  <a:lnTo>
                    <a:pt x="6070" y="11977"/>
                  </a:lnTo>
                  <a:lnTo>
                    <a:pt x="1" y="20502"/>
                  </a:lnTo>
                  <a:lnTo>
                    <a:pt x="20697" y="8526"/>
                  </a:lnTo>
                  <a:lnTo>
                    <a:pt x="26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" name="Google Shape;6718;p89"/>
            <p:cNvSpPr/>
            <p:nvPr/>
          </p:nvSpPr>
          <p:spPr>
            <a:xfrm>
              <a:off x="5547750" y="3175425"/>
              <a:ext cx="492025" cy="295375"/>
            </a:xfrm>
            <a:custGeom>
              <a:rect l="l" t="t" r="r" b="b"/>
              <a:pathLst>
                <a:path w="19681" h="11815" extrusionOk="0">
                  <a:moveTo>
                    <a:pt x="19496" y="1"/>
                  </a:moveTo>
                  <a:lnTo>
                    <a:pt x="19410" y="55"/>
                  </a:lnTo>
                  <a:lnTo>
                    <a:pt x="19550" y="422"/>
                  </a:lnTo>
                  <a:lnTo>
                    <a:pt x="19053" y="715"/>
                  </a:lnTo>
                  <a:lnTo>
                    <a:pt x="19096" y="812"/>
                  </a:lnTo>
                  <a:lnTo>
                    <a:pt x="19680" y="477"/>
                  </a:lnTo>
                  <a:lnTo>
                    <a:pt x="19496" y="1"/>
                  </a:lnTo>
                  <a:close/>
                  <a:moveTo>
                    <a:pt x="18144" y="790"/>
                  </a:moveTo>
                  <a:lnTo>
                    <a:pt x="18046" y="844"/>
                  </a:lnTo>
                  <a:lnTo>
                    <a:pt x="18187" y="1212"/>
                  </a:lnTo>
                  <a:lnTo>
                    <a:pt x="17689" y="1504"/>
                  </a:lnTo>
                  <a:lnTo>
                    <a:pt x="17733" y="1602"/>
                  </a:lnTo>
                  <a:lnTo>
                    <a:pt x="18328" y="1266"/>
                  </a:lnTo>
                  <a:lnTo>
                    <a:pt x="18144" y="790"/>
                  </a:lnTo>
                  <a:close/>
                  <a:moveTo>
                    <a:pt x="16781" y="1569"/>
                  </a:moveTo>
                  <a:lnTo>
                    <a:pt x="16683" y="1623"/>
                  </a:lnTo>
                  <a:lnTo>
                    <a:pt x="16835" y="2002"/>
                  </a:lnTo>
                  <a:lnTo>
                    <a:pt x="16326" y="2283"/>
                  </a:lnTo>
                  <a:lnTo>
                    <a:pt x="16370" y="2392"/>
                  </a:lnTo>
                  <a:lnTo>
                    <a:pt x="16965" y="2045"/>
                  </a:lnTo>
                  <a:lnTo>
                    <a:pt x="16781" y="1569"/>
                  </a:lnTo>
                  <a:close/>
                  <a:moveTo>
                    <a:pt x="15418" y="2359"/>
                  </a:moveTo>
                  <a:lnTo>
                    <a:pt x="15320" y="2413"/>
                  </a:lnTo>
                  <a:lnTo>
                    <a:pt x="15472" y="2792"/>
                  </a:lnTo>
                  <a:lnTo>
                    <a:pt x="14974" y="3073"/>
                  </a:lnTo>
                  <a:lnTo>
                    <a:pt x="15006" y="3170"/>
                  </a:lnTo>
                  <a:lnTo>
                    <a:pt x="15601" y="2835"/>
                  </a:lnTo>
                  <a:lnTo>
                    <a:pt x="15418" y="2359"/>
                  </a:lnTo>
                  <a:close/>
                  <a:moveTo>
                    <a:pt x="14054" y="3149"/>
                  </a:moveTo>
                  <a:lnTo>
                    <a:pt x="13968" y="3203"/>
                  </a:lnTo>
                  <a:lnTo>
                    <a:pt x="14108" y="3571"/>
                  </a:lnTo>
                  <a:lnTo>
                    <a:pt x="13611" y="3863"/>
                  </a:lnTo>
                  <a:lnTo>
                    <a:pt x="13654" y="3960"/>
                  </a:lnTo>
                  <a:lnTo>
                    <a:pt x="14238" y="3625"/>
                  </a:lnTo>
                  <a:lnTo>
                    <a:pt x="14054" y="3149"/>
                  </a:lnTo>
                  <a:close/>
                  <a:moveTo>
                    <a:pt x="12702" y="3928"/>
                  </a:moveTo>
                  <a:lnTo>
                    <a:pt x="12605" y="3982"/>
                  </a:lnTo>
                  <a:lnTo>
                    <a:pt x="12745" y="4361"/>
                  </a:lnTo>
                  <a:lnTo>
                    <a:pt x="12248" y="4653"/>
                  </a:lnTo>
                  <a:lnTo>
                    <a:pt x="12291" y="4750"/>
                  </a:lnTo>
                  <a:lnTo>
                    <a:pt x="12886" y="4404"/>
                  </a:lnTo>
                  <a:lnTo>
                    <a:pt x="12702" y="3928"/>
                  </a:lnTo>
                  <a:close/>
                  <a:moveTo>
                    <a:pt x="11339" y="4707"/>
                  </a:moveTo>
                  <a:lnTo>
                    <a:pt x="11241" y="4761"/>
                  </a:lnTo>
                  <a:lnTo>
                    <a:pt x="11382" y="5139"/>
                  </a:lnTo>
                  <a:lnTo>
                    <a:pt x="10884" y="5432"/>
                  </a:lnTo>
                  <a:lnTo>
                    <a:pt x="10928" y="5529"/>
                  </a:lnTo>
                  <a:lnTo>
                    <a:pt x="11523" y="5183"/>
                  </a:lnTo>
                  <a:lnTo>
                    <a:pt x="11339" y="4707"/>
                  </a:lnTo>
                  <a:close/>
                  <a:moveTo>
                    <a:pt x="9976" y="5507"/>
                  </a:moveTo>
                  <a:lnTo>
                    <a:pt x="9878" y="5561"/>
                  </a:lnTo>
                  <a:lnTo>
                    <a:pt x="10030" y="5929"/>
                  </a:lnTo>
                  <a:lnTo>
                    <a:pt x="9532" y="6221"/>
                  </a:lnTo>
                  <a:lnTo>
                    <a:pt x="9565" y="6319"/>
                  </a:lnTo>
                  <a:lnTo>
                    <a:pt x="10160" y="5973"/>
                  </a:lnTo>
                  <a:lnTo>
                    <a:pt x="9976" y="5507"/>
                  </a:lnTo>
                  <a:close/>
                  <a:moveTo>
                    <a:pt x="8613" y="6286"/>
                  </a:moveTo>
                  <a:lnTo>
                    <a:pt x="8526" y="6340"/>
                  </a:lnTo>
                  <a:lnTo>
                    <a:pt x="8667" y="6719"/>
                  </a:lnTo>
                  <a:lnTo>
                    <a:pt x="8169" y="7011"/>
                  </a:lnTo>
                  <a:lnTo>
                    <a:pt x="8201" y="7109"/>
                  </a:lnTo>
                  <a:lnTo>
                    <a:pt x="8796" y="6762"/>
                  </a:lnTo>
                  <a:lnTo>
                    <a:pt x="8613" y="6286"/>
                  </a:lnTo>
                  <a:close/>
                  <a:moveTo>
                    <a:pt x="7249" y="7076"/>
                  </a:moveTo>
                  <a:lnTo>
                    <a:pt x="7163" y="7130"/>
                  </a:lnTo>
                  <a:lnTo>
                    <a:pt x="7303" y="7509"/>
                  </a:lnTo>
                  <a:lnTo>
                    <a:pt x="6806" y="7790"/>
                  </a:lnTo>
                  <a:lnTo>
                    <a:pt x="6838" y="7887"/>
                  </a:lnTo>
                  <a:lnTo>
                    <a:pt x="7433" y="7552"/>
                  </a:lnTo>
                  <a:lnTo>
                    <a:pt x="7249" y="7076"/>
                  </a:lnTo>
                  <a:close/>
                  <a:moveTo>
                    <a:pt x="5897" y="7855"/>
                  </a:moveTo>
                  <a:lnTo>
                    <a:pt x="5800" y="7909"/>
                  </a:lnTo>
                  <a:lnTo>
                    <a:pt x="5940" y="8288"/>
                  </a:lnTo>
                  <a:lnTo>
                    <a:pt x="5443" y="8580"/>
                  </a:lnTo>
                  <a:lnTo>
                    <a:pt x="5486" y="8677"/>
                  </a:lnTo>
                  <a:lnTo>
                    <a:pt x="6081" y="8331"/>
                  </a:lnTo>
                  <a:lnTo>
                    <a:pt x="5897" y="7855"/>
                  </a:lnTo>
                  <a:close/>
                  <a:moveTo>
                    <a:pt x="4534" y="8645"/>
                  </a:moveTo>
                  <a:lnTo>
                    <a:pt x="4436" y="8688"/>
                  </a:lnTo>
                  <a:lnTo>
                    <a:pt x="4588" y="9067"/>
                  </a:lnTo>
                  <a:lnTo>
                    <a:pt x="4090" y="9359"/>
                  </a:lnTo>
                  <a:lnTo>
                    <a:pt x="4123" y="9456"/>
                  </a:lnTo>
                  <a:lnTo>
                    <a:pt x="4718" y="9110"/>
                  </a:lnTo>
                  <a:lnTo>
                    <a:pt x="4534" y="8645"/>
                  </a:lnTo>
                  <a:close/>
                  <a:moveTo>
                    <a:pt x="3171" y="9424"/>
                  </a:moveTo>
                  <a:lnTo>
                    <a:pt x="3073" y="9478"/>
                  </a:lnTo>
                  <a:lnTo>
                    <a:pt x="3225" y="9857"/>
                  </a:lnTo>
                  <a:lnTo>
                    <a:pt x="2727" y="10149"/>
                  </a:lnTo>
                  <a:lnTo>
                    <a:pt x="2760" y="10246"/>
                  </a:lnTo>
                  <a:lnTo>
                    <a:pt x="3355" y="9900"/>
                  </a:lnTo>
                  <a:lnTo>
                    <a:pt x="3171" y="9424"/>
                  </a:lnTo>
                  <a:close/>
                  <a:moveTo>
                    <a:pt x="1807" y="10214"/>
                  </a:moveTo>
                  <a:lnTo>
                    <a:pt x="1721" y="10268"/>
                  </a:lnTo>
                  <a:lnTo>
                    <a:pt x="1862" y="10635"/>
                  </a:lnTo>
                  <a:lnTo>
                    <a:pt x="1364" y="10928"/>
                  </a:lnTo>
                  <a:lnTo>
                    <a:pt x="1396" y="11025"/>
                  </a:lnTo>
                  <a:lnTo>
                    <a:pt x="1991" y="10690"/>
                  </a:lnTo>
                  <a:lnTo>
                    <a:pt x="1807" y="10214"/>
                  </a:lnTo>
                  <a:close/>
                  <a:moveTo>
                    <a:pt x="444" y="10992"/>
                  </a:moveTo>
                  <a:lnTo>
                    <a:pt x="358" y="11047"/>
                  </a:lnTo>
                  <a:lnTo>
                    <a:pt x="498" y="11425"/>
                  </a:lnTo>
                  <a:lnTo>
                    <a:pt x="1" y="11717"/>
                  </a:lnTo>
                  <a:lnTo>
                    <a:pt x="44" y="11815"/>
                  </a:lnTo>
                  <a:lnTo>
                    <a:pt x="628" y="11469"/>
                  </a:lnTo>
                  <a:lnTo>
                    <a:pt x="444" y="10992"/>
                  </a:lnTo>
                  <a:close/>
                </a:path>
              </a:pathLst>
            </a:custGeom>
            <a:solidFill>
              <a:srgbClr val="2D2B29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Google Shape;6719;p89"/>
            <p:cNvSpPr/>
            <p:nvPr/>
          </p:nvSpPr>
          <p:spPr>
            <a:xfrm>
              <a:off x="5527750" y="3159750"/>
              <a:ext cx="672950" cy="701350"/>
            </a:xfrm>
            <a:custGeom>
              <a:rect l="l" t="t" r="r" b="b"/>
              <a:pathLst>
                <a:path w="26917" h="28054" extrusionOk="0">
                  <a:moveTo>
                    <a:pt x="20296" y="628"/>
                  </a:moveTo>
                  <a:lnTo>
                    <a:pt x="20480" y="1104"/>
                  </a:lnTo>
                  <a:lnTo>
                    <a:pt x="19896" y="1450"/>
                  </a:lnTo>
                  <a:lnTo>
                    <a:pt x="19712" y="974"/>
                  </a:lnTo>
                  <a:lnTo>
                    <a:pt x="20296" y="628"/>
                  </a:lnTo>
                  <a:close/>
                  <a:moveTo>
                    <a:pt x="18944" y="1417"/>
                  </a:moveTo>
                  <a:lnTo>
                    <a:pt x="19128" y="1893"/>
                  </a:lnTo>
                  <a:lnTo>
                    <a:pt x="18533" y="2229"/>
                  </a:lnTo>
                  <a:lnTo>
                    <a:pt x="18349" y="1753"/>
                  </a:lnTo>
                  <a:lnTo>
                    <a:pt x="18944" y="1417"/>
                  </a:lnTo>
                  <a:close/>
                  <a:moveTo>
                    <a:pt x="17581" y="2196"/>
                  </a:moveTo>
                  <a:lnTo>
                    <a:pt x="17765" y="2672"/>
                  </a:lnTo>
                  <a:lnTo>
                    <a:pt x="17170" y="3019"/>
                  </a:lnTo>
                  <a:lnTo>
                    <a:pt x="16986" y="2542"/>
                  </a:lnTo>
                  <a:lnTo>
                    <a:pt x="17581" y="2196"/>
                  </a:lnTo>
                  <a:close/>
                  <a:moveTo>
                    <a:pt x="16218" y="2986"/>
                  </a:moveTo>
                  <a:lnTo>
                    <a:pt x="16401" y="3462"/>
                  </a:lnTo>
                  <a:lnTo>
                    <a:pt x="15806" y="3808"/>
                  </a:lnTo>
                  <a:lnTo>
                    <a:pt x="15622" y="3332"/>
                  </a:lnTo>
                  <a:lnTo>
                    <a:pt x="16218" y="2986"/>
                  </a:lnTo>
                  <a:close/>
                  <a:moveTo>
                    <a:pt x="14854" y="3776"/>
                  </a:moveTo>
                  <a:lnTo>
                    <a:pt x="15038" y="4252"/>
                  </a:lnTo>
                  <a:lnTo>
                    <a:pt x="14443" y="4587"/>
                  </a:lnTo>
                  <a:lnTo>
                    <a:pt x="14259" y="4111"/>
                  </a:lnTo>
                  <a:lnTo>
                    <a:pt x="14854" y="3776"/>
                  </a:lnTo>
                  <a:close/>
                  <a:moveTo>
                    <a:pt x="13491" y="4555"/>
                  </a:moveTo>
                  <a:lnTo>
                    <a:pt x="13675" y="5031"/>
                  </a:lnTo>
                  <a:lnTo>
                    <a:pt x="13091" y="5377"/>
                  </a:lnTo>
                  <a:lnTo>
                    <a:pt x="12907" y="4901"/>
                  </a:lnTo>
                  <a:lnTo>
                    <a:pt x="13491" y="4555"/>
                  </a:lnTo>
                  <a:close/>
                  <a:moveTo>
                    <a:pt x="12139" y="5345"/>
                  </a:moveTo>
                  <a:lnTo>
                    <a:pt x="12323" y="5821"/>
                  </a:lnTo>
                  <a:lnTo>
                    <a:pt x="11728" y="6156"/>
                  </a:lnTo>
                  <a:lnTo>
                    <a:pt x="11544" y="5691"/>
                  </a:lnTo>
                  <a:lnTo>
                    <a:pt x="12139" y="5345"/>
                  </a:lnTo>
                  <a:close/>
                  <a:moveTo>
                    <a:pt x="10776" y="6124"/>
                  </a:moveTo>
                  <a:lnTo>
                    <a:pt x="10960" y="6600"/>
                  </a:lnTo>
                  <a:lnTo>
                    <a:pt x="10365" y="6946"/>
                  </a:lnTo>
                  <a:lnTo>
                    <a:pt x="10181" y="6470"/>
                  </a:lnTo>
                  <a:lnTo>
                    <a:pt x="10776" y="6124"/>
                  </a:lnTo>
                  <a:close/>
                  <a:moveTo>
                    <a:pt x="9413" y="6913"/>
                  </a:moveTo>
                  <a:lnTo>
                    <a:pt x="9596" y="7389"/>
                  </a:lnTo>
                  <a:lnTo>
                    <a:pt x="9001" y="7736"/>
                  </a:lnTo>
                  <a:lnTo>
                    <a:pt x="8817" y="7259"/>
                  </a:lnTo>
                  <a:lnTo>
                    <a:pt x="9413" y="6913"/>
                  </a:lnTo>
                  <a:close/>
                  <a:moveTo>
                    <a:pt x="8049" y="7703"/>
                  </a:moveTo>
                  <a:lnTo>
                    <a:pt x="8233" y="8179"/>
                  </a:lnTo>
                  <a:lnTo>
                    <a:pt x="7649" y="8514"/>
                  </a:lnTo>
                  <a:lnTo>
                    <a:pt x="7465" y="8038"/>
                  </a:lnTo>
                  <a:lnTo>
                    <a:pt x="8049" y="7703"/>
                  </a:lnTo>
                  <a:close/>
                  <a:moveTo>
                    <a:pt x="6697" y="8482"/>
                  </a:moveTo>
                  <a:lnTo>
                    <a:pt x="6881" y="8958"/>
                  </a:lnTo>
                  <a:lnTo>
                    <a:pt x="6286" y="9304"/>
                  </a:lnTo>
                  <a:lnTo>
                    <a:pt x="6102" y="8828"/>
                  </a:lnTo>
                  <a:lnTo>
                    <a:pt x="6697" y="8482"/>
                  </a:lnTo>
                  <a:close/>
                  <a:moveTo>
                    <a:pt x="5334" y="9272"/>
                  </a:moveTo>
                  <a:lnTo>
                    <a:pt x="5518" y="9748"/>
                  </a:lnTo>
                  <a:lnTo>
                    <a:pt x="4923" y="10094"/>
                  </a:lnTo>
                  <a:lnTo>
                    <a:pt x="4739" y="9618"/>
                  </a:lnTo>
                  <a:lnTo>
                    <a:pt x="5334" y="9272"/>
                  </a:lnTo>
                  <a:close/>
                  <a:moveTo>
                    <a:pt x="3971" y="10062"/>
                  </a:moveTo>
                  <a:lnTo>
                    <a:pt x="4155" y="10527"/>
                  </a:lnTo>
                  <a:lnTo>
                    <a:pt x="3560" y="10873"/>
                  </a:lnTo>
                  <a:lnTo>
                    <a:pt x="3376" y="10397"/>
                  </a:lnTo>
                  <a:lnTo>
                    <a:pt x="3971" y="10062"/>
                  </a:lnTo>
                  <a:close/>
                  <a:moveTo>
                    <a:pt x="2607" y="10841"/>
                  </a:moveTo>
                  <a:lnTo>
                    <a:pt x="2791" y="11317"/>
                  </a:lnTo>
                  <a:lnTo>
                    <a:pt x="2196" y="11663"/>
                  </a:lnTo>
                  <a:lnTo>
                    <a:pt x="2012" y="11187"/>
                  </a:lnTo>
                  <a:lnTo>
                    <a:pt x="2607" y="10841"/>
                  </a:lnTo>
                  <a:close/>
                  <a:moveTo>
                    <a:pt x="1244" y="11630"/>
                  </a:moveTo>
                  <a:lnTo>
                    <a:pt x="1428" y="12106"/>
                  </a:lnTo>
                  <a:lnTo>
                    <a:pt x="844" y="12442"/>
                  </a:lnTo>
                  <a:lnTo>
                    <a:pt x="660" y="11977"/>
                  </a:lnTo>
                  <a:lnTo>
                    <a:pt x="1244" y="11630"/>
                  </a:lnTo>
                  <a:close/>
                  <a:moveTo>
                    <a:pt x="20697" y="0"/>
                  </a:moveTo>
                  <a:lnTo>
                    <a:pt x="0" y="11987"/>
                  </a:lnTo>
                  <a:lnTo>
                    <a:pt x="6221" y="28053"/>
                  </a:lnTo>
                  <a:lnTo>
                    <a:pt x="26917" y="16077"/>
                  </a:lnTo>
                  <a:lnTo>
                    <a:pt x="20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" name="Google Shape;6720;p89"/>
            <p:cNvSpPr/>
            <p:nvPr/>
          </p:nvSpPr>
          <p:spPr>
            <a:xfrm>
              <a:off x="5536400" y="3167575"/>
              <a:ext cx="639950" cy="643200"/>
            </a:xfrm>
            <a:custGeom>
              <a:rect l="l" t="t" r="r" b="b"/>
              <a:pathLst>
                <a:path w="25598" h="25728" extrusionOk="0">
                  <a:moveTo>
                    <a:pt x="19950" y="315"/>
                  </a:moveTo>
                  <a:lnTo>
                    <a:pt x="20134" y="791"/>
                  </a:lnTo>
                  <a:lnTo>
                    <a:pt x="19539" y="1137"/>
                  </a:lnTo>
                  <a:lnTo>
                    <a:pt x="19355" y="661"/>
                  </a:lnTo>
                  <a:lnTo>
                    <a:pt x="19950" y="315"/>
                  </a:lnTo>
                  <a:close/>
                  <a:moveTo>
                    <a:pt x="18587" y="1104"/>
                  </a:moveTo>
                  <a:lnTo>
                    <a:pt x="18771" y="1580"/>
                  </a:lnTo>
                  <a:lnTo>
                    <a:pt x="18176" y="1927"/>
                  </a:lnTo>
                  <a:lnTo>
                    <a:pt x="17992" y="1451"/>
                  </a:lnTo>
                  <a:lnTo>
                    <a:pt x="18587" y="1104"/>
                  </a:lnTo>
                  <a:close/>
                  <a:moveTo>
                    <a:pt x="17224" y="1883"/>
                  </a:moveTo>
                  <a:lnTo>
                    <a:pt x="17408" y="2359"/>
                  </a:lnTo>
                  <a:lnTo>
                    <a:pt x="16824" y="2706"/>
                  </a:lnTo>
                  <a:lnTo>
                    <a:pt x="16640" y="2229"/>
                  </a:lnTo>
                  <a:lnTo>
                    <a:pt x="17224" y="1883"/>
                  </a:lnTo>
                  <a:close/>
                  <a:moveTo>
                    <a:pt x="15872" y="2673"/>
                  </a:moveTo>
                  <a:lnTo>
                    <a:pt x="16055" y="3149"/>
                  </a:lnTo>
                  <a:lnTo>
                    <a:pt x="15460" y="3495"/>
                  </a:lnTo>
                  <a:lnTo>
                    <a:pt x="15276" y="3019"/>
                  </a:lnTo>
                  <a:lnTo>
                    <a:pt x="15872" y="2673"/>
                  </a:lnTo>
                  <a:close/>
                  <a:moveTo>
                    <a:pt x="14508" y="3463"/>
                  </a:moveTo>
                  <a:lnTo>
                    <a:pt x="14692" y="3939"/>
                  </a:lnTo>
                  <a:lnTo>
                    <a:pt x="14097" y="4274"/>
                  </a:lnTo>
                  <a:lnTo>
                    <a:pt x="13913" y="3798"/>
                  </a:lnTo>
                  <a:lnTo>
                    <a:pt x="14508" y="3463"/>
                  </a:lnTo>
                  <a:close/>
                  <a:moveTo>
                    <a:pt x="13145" y="4242"/>
                  </a:moveTo>
                  <a:lnTo>
                    <a:pt x="13329" y="4718"/>
                  </a:lnTo>
                  <a:lnTo>
                    <a:pt x="12734" y="5064"/>
                  </a:lnTo>
                  <a:lnTo>
                    <a:pt x="12550" y="4588"/>
                  </a:lnTo>
                  <a:lnTo>
                    <a:pt x="13145" y="4242"/>
                  </a:lnTo>
                  <a:close/>
                  <a:moveTo>
                    <a:pt x="11782" y="5032"/>
                  </a:moveTo>
                  <a:lnTo>
                    <a:pt x="11966" y="5508"/>
                  </a:lnTo>
                  <a:lnTo>
                    <a:pt x="11371" y="5854"/>
                  </a:lnTo>
                  <a:lnTo>
                    <a:pt x="11187" y="5378"/>
                  </a:lnTo>
                  <a:lnTo>
                    <a:pt x="11782" y="5032"/>
                  </a:lnTo>
                  <a:close/>
                  <a:moveTo>
                    <a:pt x="10419" y="5821"/>
                  </a:moveTo>
                  <a:lnTo>
                    <a:pt x="10603" y="6287"/>
                  </a:lnTo>
                  <a:lnTo>
                    <a:pt x="10019" y="6633"/>
                  </a:lnTo>
                  <a:lnTo>
                    <a:pt x="9835" y="6157"/>
                  </a:lnTo>
                  <a:lnTo>
                    <a:pt x="10419" y="5821"/>
                  </a:lnTo>
                  <a:close/>
                  <a:moveTo>
                    <a:pt x="9067" y="6600"/>
                  </a:moveTo>
                  <a:lnTo>
                    <a:pt x="9250" y="7076"/>
                  </a:lnTo>
                  <a:lnTo>
                    <a:pt x="8655" y="7423"/>
                  </a:lnTo>
                  <a:lnTo>
                    <a:pt x="8471" y="6946"/>
                  </a:lnTo>
                  <a:lnTo>
                    <a:pt x="9067" y="6600"/>
                  </a:lnTo>
                  <a:close/>
                  <a:moveTo>
                    <a:pt x="7703" y="7390"/>
                  </a:moveTo>
                  <a:lnTo>
                    <a:pt x="7887" y="7866"/>
                  </a:lnTo>
                  <a:lnTo>
                    <a:pt x="7292" y="8201"/>
                  </a:lnTo>
                  <a:lnTo>
                    <a:pt x="7108" y="7736"/>
                  </a:lnTo>
                  <a:lnTo>
                    <a:pt x="7703" y="7390"/>
                  </a:lnTo>
                  <a:close/>
                  <a:moveTo>
                    <a:pt x="6340" y="8169"/>
                  </a:moveTo>
                  <a:lnTo>
                    <a:pt x="6524" y="8645"/>
                  </a:lnTo>
                  <a:lnTo>
                    <a:pt x="5929" y="8991"/>
                  </a:lnTo>
                  <a:lnTo>
                    <a:pt x="5745" y="8515"/>
                  </a:lnTo>
                  <a:lnTo>
                    <a:pt x="6340" y="8169"/>
                  </a:lnTo>
                  <a:close/>
                  <a:moveTo>
                    <a:pt x="4977" y="8959"/>
                  </a:moveTo>
                  <a:lnTo>
                    <a:pt x="5161" y="9435"/>
                  </a:lnTo>
                  <a:lnTo>
                    <a:pt x="4577" y="9781"/>
                  </a:lnTo>
                  <a:lnTo>
                    <a:pt x="4393" y="9305"/>
                  </a:lnTo>
                  <a:lnTo>
                    <a:pt x="4977" y="8959"/>
                  </a:lnTo>
                  <a:close/>
                  <a:moveTo>
                    <a:pt x="3625" y="9749"/>
                  </a:moveTo>
                  <a:lnTo>
                    <a:pt x="3809" y="10225"/>
                  </a:lnTo>
                  <a:lnTo>
                    <a:pt x="3214" y="10560"/>
                  </a:lnTo>
                  <a:lnTo>
                    <a:pt x="3030" y="10084"/>
                  </a:lnTo>
                  <a:lnTo>
                    <a:pt x="3625" y="9749"/>
                  </a:lnTo>
                  <a:close/>
                  <a:moveTo>
                    <a:pt x="2261" y="10528"/>
                  </a:moveTo>
                  <a:lnTo>
                    <a:pt x="2445" y="11004"/>
                  </a:lnTo>
                  <a:lnTo>
                    <a:pt x="1850" y="11350"/>
                  </a:lnTo>
                  <a:lnTo>
                    <a:pt x="1666" y="10874"/>
                  </a:lnTo>
                  <a:lnTo>
                    <a:pt x="2261" y="10528"/>
                  </a:lnTo>
                  <a:close/>
                  <a:moveTo>
                    <a:pt x="898" y="11317"/>
                  </a:moveTo>
                  <a:lnTo>
                    <a:pt x="1082" y="11793"/>
                  </a:lnTo>
                  <a:lnTo>
                    <a:pt x="487" y="12140"/>
                  </a:lnTo>
                  <a:lnTo>
                    <a:pt x="303" y="11664"/>
                  </a:lnTo>
                  <a:lnTo>
                    <a:pt x="898" y="11317"/>
                  </a:lnTo>
                  <a:close/>
                  <a:moveTo>
                    <a:pt x="20102" y="1"/>
                  </a:moveTo>
                  <a:lnTo>
                    <a:pt x="0" y="11642"/>
                  </a:lnTo>
                  <a:lnTo>
                    <a:pt x="5507" y="25728"/>
                  </a:lnTo>
                  <a:lnTo>
                    <a:pt x="25598" y="14087"/>
                  </a:lnTo>
                  <a:lnTo>
                    <a:pt x="20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6721;p89"/>
            <p:cNvSpPr/>
            <p:nvPr/>
          </p:nvSpPr>
          <p:spPr>
            <a:xfrm>
              <a:off x="5587525" y="3450500"/>
              <a:ext cx="54100" cy="60600"/>
            </a:xfrm>
            <a:custGeom>
              <a:rect l="l" t="t" r="r" b="b"/>
              <a:pathLst>
                <a:path w="2164" h="2424" extrusionOk="0">
                  <a:moveTo>
                    <a:pt x="1569" y="0"/>
                  </a:moveTo>
                  <a:lnTo>
                    <a:pt x="0" y="898"/>
                  </a:lnTo>
                  <a:lnTo>
                    <a:pt x="606" y="2424"/>
                  </a:lnTo>
                  <a:lnTo>
                    <a:pt x="2164" y="1526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" name="Google Shape;6722;p89"/>
            <p:cNvSpPr/>
            <p:nvPr/>
          </p:nvSpPr>
          <p:spPr>
            <a:xfrm>
              <a:off x="5651875" y="3413700"/>
              <a:ext cx="54125" cy="60625"/>
            </a:xfrm>
            <a:custGeom>
              <a:rect l="l" t="t" r="r" b="b"/>
              <a:pathLst>
                <a:path w="2165" h="2425" extrusionOk="0">
                  <a:moveTo>
                    <a:pt x="1570" y="1"/>
                  </a:moveTo>
                  <a:lnTo>
                    <a:pt x="1" y="899"/>
                  </a:lnTo>
                  <a:lnTo>
                    <a:pt x="607" y="2424"/>
                  </a:lnTo>
                  <a:lnTo>
                    <a:pt x="2165" y="152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" name="Google Shape;6723;p89"/>
            <p:cNvSpPr/>
            <p:nvPr/>
          </p:nvSpPr>
          <p:spPr>
            <a:xfrm>
              <a:off x="5716525" y="3376925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13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6724;p89"/>
            <p:cNvSpPr/>
            <p:nvPr/>
          </p:nvSpPr>
          <p:spPr>
            <a:xfrm>
              <a:off x="5780900" y="334015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6725;p89"/>
            <p:cNvSpPr/>
            <p:nvPr/>
          </p:nvSpPr>
          <p:spPr>
            <a:xfrm>
              <a:off x="5845275" y="33033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8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6726;p89"/>
            <p:cNvSpPr/>
            <p:nvPr/>
          </p:nvSpPr>
          <p:spPr>
            <a:xfrm>
              <a:off x="5909650" y="3266575"/>
              <a:ext cx="53850" cy="60075"/>
            </a:xfrm>
            <a:custGeom>
              <a:rect l="l" t="t" r="r" b="b"/>
              <a:pathLst>
                <a:path w="2154" h="2403" extrusionOk="0">
                  <a:moveTo>
                    <a:pt x="1558" y="0"/>
                  </a:moveTo>
                  <a:lnTo>
                    <a:pt x="0" y="888"/>
                  </a:lnTo>
                  <a:lnTo>
                    <a:pt x="595" y="2402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6727;p89"/>
            <p:cNvSpPr/>
            <p:nvPr/>
          </p:nvSpPr>
          <p:spPr>
            <a:xfrm>
              <a:off x="5974025" y="3229800"/>
              <a:ext cx="53850" cy="60050"/>
            </a:xfrm>
            <a:custGeom>
              <a:rect l="l" t="t" r="r" b="b"/>
              <a:pathLst>
                <a:path w="2154" h="2402" extrusionOk="0">
                  <a:moveTo>
                    <a:pt x="1569" y="0"/>
                  </a:moveTo>
                  <a:lnTo>
                    <a:pt x="0" y="887"/>
                  </a:lnTo>
                  <a:lnTo>
                    <a:pt x="595" y="2402"/>
                  </a:lnTo>
                  <a:lnTo>
                    <a:pt x="2153" y="1504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6728;p89"/>
            <p:cNvSpPr/>
            <p:nvPr/>
          </p:nvSpPr>
          <p:spPr>
            <a:xfrm>
              <a:off x="5610775" y="3509725"/>
              <a:ext cx="54125" cy="60350"/>
            </a:xfrm>
            <a:custGeom>
              <a:rect l="l" t="t" r="r" b="b"/>
              <a:pathLst>
                <a:path w="2165" h="2414" extrusionOk="0">
                  <a:moveTo>
                    <a:pt x="1558" y="1"/>
                  </a:moveTo>
                  <a:lnTo>
                    <a:pt x="1" y="888"/>
                  </a:lnTo>
                  <a:lnTo>
                    <a:pt x="596" y="2413"/>
                  </a:lnTo>
                  <a:lnTo>
                    <a:pt x="2164" y="1526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6729;p89"/>
            <p:cNvSpPr/>
            <p:nvPr/>
          </p:nvSpPr>
          <p:spPr>
            <a:xfrm>
              <a:off x="5675150" y="3472675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24"/>
                  </a:lnTo>
                  <a:lnTo>
                    <a:pt x="2153" y="152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6730;p89"/>
            <p:cNvSpPr/>
            <p:nvPr/>
          </p:nvSpPr>
          <p:spPr>
            <a:xfrm>
              <a:off x="5739525" y="34359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2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6731;p89"/>
            <p:cNvSpPr/>
            <p:nvPr/>
          </p:nvSpPr>
          <p:spPr>
            <a:xfrm>
              <a:off x="5803900" y="339910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8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6732;p89"/>
            <p:cNvSpPr/>
            <p:nvPr/>
          </p:nvSpPr>
          <p:spPr>
            <a:xfrm>
              <a:off x="5868275" y="3362050"/>
              <a:ext cx="53825" cy="60350"/>
            </a:xfrm>
            <a:custGeom>
              <a:rect l="l" t="t" r="r" b="b"/>
              <a:pathLst>
                <a:path w="215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6733;p89"/>
            <p:cNvSpPr/>
            <p:nvPr/>
          </p:nvSpPr>
          <p:spPr>
            <a:xfrm>
              <a:off x="5932625" y="332527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6734;p89"/>
            <p:cNvSpPr/>
            <p:nvPr/>
          </p:nvSpPr>
          <p:spPr>
            <a:xfrm>
              <a:off x="5997000" y="328822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85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6735;p89"/>
            <p:cNvSpPr/>
            <p:nvPr/>
          </p:nvSpPr>
          <p:spPr>
            <a:xfrm>
              <a:off x="5634025" y="3568700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6736;p89"/>
            <p:cNvSpPr/>
            <p:nvPr/>
          </p:nvSpPr>
          <p:spPr>
            <a:xfrm>
              <a:off x="5698400" y="353162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6737;p89"/>
            <p:cNvSpPr/>
            <p:nvPr/>
          </p:nvSpPr>
          <p:spPr>
            <a:xfrm>
              <a:off x="5762500" y="3494850"/>
              <a:ext cx="54125" cy="60350"/>
            </a:xfrm>
            <a:custGeom>
              <a:rect l="l" t="t" r="r" b="b"/>
              <a:pathLst>
                <a:path w="2165" h="2414" extrusionOk="0">
                  <a:moveTo>
                    <a:pt x="1570" y="1"/>
                  </a:moveTo>
                  <a:lnTo>
                    <a:pt x="1" y="899"/>
                  </a:lnTo>
                  <a:lnTo>
                    <a:pt x="607" y="2413"/>
                  </a:lnTo>
                  <a:lnTo>
                    <a:pt x="2165" y="1515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6738;p89"/>
            <p:cNvSpPr/>
            <p:nvPr/>
          </p:nvSpPr>
          <p:spPr>
            <a:xfrm>
              <a:off x="5826875" y="34578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6739;p89"/>
            <p:cNvSpPr/>
            <p:nvPr/>
          </p:nvSpPr>
          <p:spPr>
            <a:xfrm>
              <a:off x="5891250" y="3420750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6740;p89"/>
            <p:cNvSpPr/>
            <p:nvPr/>
          </p:nvSpPr>
          <p:spPr>
            <a:xfrm>
              <a:off x="5955625" y="33839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6" y="2413"/>
                  </a:lnTo>
                  <a:lnTo>
                    <a:pt x="2153" y="1516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6741;p89"/>
            <p:cNvSpPr/>
            <p:nvPr/>
          </p:nvSpPr>
          <p:spPr>
            <a:xfrm>
              <a:off x="6020000" y="3346900"/>
              <a:ext cx="53575" cy="60350"/>
            </a:xfrm>
            <a:custGeom>
              <a:rect l="l" t="t" r="r" b="b"/>
              <a:pathLst>
                <a:path w="214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85" y="2413"/>
                  </a:lnTo>
                  <a:lnTo>
                    <a:pt x="2142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6742;p89"/>
            <p:cNvSpPr/>
            <p:nvPr/>
          </p:nvSpPr>
          <p:spPr>
            <a:xfrm>
              <a:off x="5657300" y="3627925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24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6743;p89"/>
            <p:cNvSpPr/>
            <p:nvPr/>
          </p:nvSpPr>
          <p:spPr>
            <a:xfrm>
              <a:off x="5721400" y="3590875"/>
              <a:ext cx="54125" cy="60325"/>
            </a:xfrm>
            <a:custGeom>
              <a:rect l="l" t="t" r="r" b="b"/>
              <a:pathLst>
                <a:path w="2165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606" y="2413"/>
                  </a:lnTo>
                  <a:lnTo>
                    <a:pt x="2164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6744;p89"/>
            <p:cNvSpPr/>
            <p:nvPr/>
          </p:nvSpPr>
          <p:spPr>
            <a:xfrm>
              <a:off x="5785775" y="355382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6745;p89"/>
            <p:cNvSpPr/>
            <p:nvPr/>
          </p:nvSpPr>
          <p:spPr>
            <a:xfrm>
              <a:off x="5849875" y="35167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69" y="1"/>
                  </a:moveTo>
                  <a:lnTo>
                    <a:pt x="0" y="899"/>
                  </a:lnTo>
                  <a:lnTo>
                    <a:pt x="595" y="2414"/>
                  </a:lnTo>
                  <a:lnTo>
                    <a:pt x="2153" y="1516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6746;p89"/>
            <p:cNvSpPr/>
            <p:nvPr/>
          </p:nvSpPr>
          <p:spPr>
            <a:xfrm>
              <a:off x="5914250" y="347970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6747;p89"/>
            <p:cNvSpPr/>
            <p:nvPr/>
          </p:nvSpPr>
          <p:spPr>
            <a:xfrm>
              <a:off x="5978625" y="3442650"/>
              <a:ext cx="53575" cy="60350"/>
            </a:xfrm>
            <a:custGeom>
              <a:rect l="l" t="t" r="r" b="b"/>
              <a:pathLst>
                <a:path w="214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84" y="2413"/>
                  </a:lnTo>
                  <a:lnTo>
                    <a:pt x="2142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6" name="Google Shape;6748;p89"/>
            <p:cNvSpPr/>
            <p:nvPr/>
          </p:nvSpPr>
          <p:spPr>
            <a:xfrm>
              <a:off x="6042725" y="34056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04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7" name="Google Shape;6749;p89"/>
            <p:cNvSpPr/>
            <p:nvPr/>
          </p:nvSpPr>
          <p:spPr>
            <a:xfrm>
              <a:off x="5680550" y="368687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6750;p89"/>
            <p:cNvSpPr/>
            <p:nvPr/>
          </p:nvSpPr>
          <p:spPr>
            <a:xfrm>
              <a:off x="5744650" y="364982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6751;p89"/>
            <p:cNvSpPr/>
            <p:nvPr/>
          </p:nvSpPr>
          <p:spPr>
            <a:xfrm>
              <a:off x="5808750" y="3612500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910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6752;p89"/>
            <p:cNvSpPr/>
            <p:nvPr/>
          </p:nvSpPr>
          <p:spPr>
            <a:xfrm>
              <a:off x="5873125" y="3464025"/>
              <a:ext cx="246425" cy="172050"/>
            </a:xfrm>
            <a:custGeom>
              <a:rect l="l" t="t" r="r" b="b"/>
              <a:pathLst>
                <a:path w="9857" h="6882" extrusionOk="0">
                  <a:moveTo>
                    <a:pt x="9262" y="0"/>
                  </a:moveTo>
                  <a:lnTo>
                    <a:pt x="7704" y="909"/>
                  </a:lnTo>
                  <a:lnTo>
                    <a:pt x="8299" y="2413"/>
                  </a:lnTo>
                  <a:lnTo>
                    <a:pt x="9857" y="1515"/>
                  </a:lnTo>
                  <a:lnTo>
                    <a:pt x="9262" y="0"/>
                  </a:lnTo>
                  <a:close/>
                  <a:moveTo>
                    <a:pt x="6698" y="1482"/>
                  </a:moveTo>
                  <a:lnTo>
                    <a:pt x="5140" y="2391"/>
                  </a:lnTo>
                  <a:lnTo>
                    <a:pt x="5724" y="3906"/>
                  </a:lnTo>
                  <a:lnTo>
                    <a:pt x="7282" y="3008"/>
                  </a:lnTo>
                  <a:lnTo>
                    <a:pt x="6698" y="1482"/>
                  </a:lnTo>
                  <a:close/>
                  <a:moveTo>
                    <a:pt x="4123" y="2975"/>
                  </a:moveTo>
                  <a:lnTo>
                    <a:pt x="2565" y="3873"/>
                  </a:lnTo>
                  <a:lnTo>
                    <a:pt x="3160" y="5388"/>
                  </a:lnTo>
                  <a:lnTo>
                    <a:pt x="4718" y="4490"/>
                  </a:lnTo>
                  <a:lnTo>
                    <a:pt x="4123" y="2975"/>
                  </a:lnTo>
                  <a:close/>
                  <a:moveTo>
                    <a:pt x="1548" y="4458"/>
                  </a:moveTo>
                  <a:lnTo>
                    <a:pt x="1" y="5356"/>
                  </a:lnTo>
                  <a:lnTo>
                    <a:pt x="596" y="6881"/>
                  </a:lnTo>
                  <a:lnTo>
                    <a:pt x="2154" y="5972"/>
                  </a:lnTo>
                  <a:lnTo>
                    <a:pt x="1548" y="4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6753;p89"/>
            <p:cNvSpPr/>
            <p:nvPr/>
          </p:nvSpPr>
          <p:spPr>
            <a:xfrm>
              <a:off x="5506375" y="3147300"/>
              <a:ext cx="538800" cy="312150"/>
            </a:xfrm>
            <a:custGeom>
              <a:rect l="l" t="t" r="r" b="b"/>
              <a:pathLst>
                <a:path w="21552" h="12486" extrusionOk="0">
                  <a:moveTo>
                    <a:pt x="20686" y="0"/>
                  </a:moveTo>
                  <a:lnTo>
                    <a:pt x="0" y="11988"/>
                  </a:lnTo>
                  <a:lnTo>
                    <a:pt x="855" y="12485"/>
                  </a:lnTo>
                  <a:lnTo>
                    <a:pt x="21552" y="498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6754;p89"/>
            <p:cNvSpPr/>
            <p:nvPr/>
          </p:nvSpPr>
          <p:spPr>
            <a:xfrm>
              <a:off x="5348950" y="3446975"/>
              <a:ext cx="334325" cy="414125"/>
            </a:xfrm>
            <a:custGeom>
              <a:rect l="l" t="t" r="r" b="b"/>
              <a:pathLst>
                <a:path w="13373" h="16565" extrusionOk="0">
                  <a:moveTo>
                    <a:pt x="6297" y="1"/>
                  </a:moveTo>
                  <a:lnTo>
                    <a:pt x="1" y="8840"/>
                  </a:lnTo>
                  <a:lnTo>
                    <a:pt x="445" y="9099"/>
                  </a:lnTo>
                  <a:lnTo>
                    <a:pt x="6514" y="574"/>
                  </a:lnTo>
                  <a:lnTo>
                    <a:pt x="6936" y="812"/>
                  </a:lnTo>
                  <a:lnTo>
                    <a:pt x="12929" y="16305"/>
                  </a:lnTo>
                  <a:lnTo>
                    <a:pt x="13373" y="16564"/>
                  </a:lnTo>
                  <a:lnTo>
                    <a:pt x="13373" y="16564"/>
                  </a:lnTo>
                  <a:lnTo>
                    <a:pt x="7152" y="498"/>
                  </a:lnTo>
                  <a:lnTo>
                    <a:pt x="6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6755;p89"/>
            <p:cNvSpPr/>
            <p:nvPr/>
          </p:nvSpPr>
          <p:spPr>
            <a:xfrm>
              <a:off x="5984025" y="3125375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0"/>
                  </a:moveTo>
                  <a:cubicBezTo>
                    <a:pt x="447" y="0"/>
                    <a:pt x="276" y="96"/>
                    <a:pt x="174" y="250"/>
                  </a:cubicBezTo>
                  <a:cubicBezTo>
                    <a:pt x="0" y="510"/>
                    <a:pt x="11" y="888"/>
                    <a:pt x="195" y="1299"/>
                  </a:cubicBezTo>
                  <a:cubicBezTo>
                    <a:pt x="238" y="1408"/>
                    <a:pt x="293" y="1505"/>
                    <a:pt x="347" y="1591"/>
                  </a:cubicBezTo>
                  <a:lnTo>
                    <a:pt x="563" y="1472"/>
                  </a:lnTo>
                  <a:cubicBezTo>
                    <a:pt x="509" y="1386"/>
                    <a:pt x="466" y="1299"/>
                    <a:pt x="422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39" y="291"/>
                    <a:pt x="534" y="238"/>
                    <a:pt x="641" y="238"/>
                  </a:cubicBezTo>
                  <a:cubicBezTo>
                    <a:pt x="651" y="238"/>
                    <a:pt x="661" y="238"/>
                    <a:pt x="671" y="239"/>
                  </a:cubicBezTo>
                  <a:cubicBezTo>
                    <a:pt x="1093" y="239"/>
                    <a:pt x="1656" y="726"/>
                    <a:pt x="1905" y="1299"/>
                  </a:cubicBezTo>
                  <a:cubicBezTo>
                    <a:pt x="2045" y="1624"/>
                    <a:pt x="2056" y="1938"/>
                    <a:pt x="1948" y="2122"/>
                  </a:cubicBezTo>
                  <a:cubicBezTo>
                    <a:pt x="1888" y="2211"/>
                    <a:pt x="1784" y="2264"/>
                    <a:pt x="1683" y="2264"/>
                  </a:cubicBezTo>
                  <a:cubicBezTo>
                    <a:pt x="1674" y="2264"/>
                    <a:pt x="1665" y="2263"/>
                    <a:pt x="1656" y="2262"/>
                  </a:cubicBezTo>
                  <a:lnTo>
                    <a:pt x="1612" y="2262"/>
                  </a:lnTo>
                  <a:lnTo>
                    <a:pt x="1461" y="2349"/>
                  </a:lnTo>
                  <a:lnTo>
                    <a:pt x="1515" y="2489"/>
                  </a:lnTo>
                  <a:cubicBezTo>
                    <a:pt x="1569" y="2500"/>
                    <a:pt x="1612" y="2500"/>
                    <a:pt x="1656" y="2500"/>
                  </a:cubicBezTo>
                  <a:cubicBezTo>
                    <a:pt x="1666" y="2501"/>
                    <a:pt x="1675" y="2501"/>
                    <a:pt x="1685" y="2501"/>
                  </a:cubicBezTo>
                  <a:cubicBezTo>
                    <a:pt x="1869" y="2501"/>
                    <a:pt x="2040" y="2405"/>
                    <a:pt x="2153" y="2251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1"/>
                    <a:pt x="1191" y="1"/>
                    <a:pt x="660" y="1"/>
                  </a:cubicBezTo>
                  <a:cubicBezTo>
                    <a:pt x="651" y="1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6756;p89"/>
            <p:cNvSpPr/>
            <p:nvPr/>
          </p:nvSpPr>
          <p:spPr>
            <a:xfrm>
              <a:off x="6026025" y="3141775"/>
              <a:ext cx="11750" cy="18550"/>
            </a:xfrm>
            <a:custGeom>
              <a:rect l="l" t="t" r="r" b="b"/>
              <a:pathLst>
                <a:path w="470" h="742" extrusionOk="0">
                  <a:moveTo>
                    <a:pt x="20" y="1"/>
                  </a:moveTo>
                  <a:cubicBezTo>
                    <a:pt x="10" y="1"/>
                    <a:pt x="0" y="11"/>
                    <a:pt x="8" y="27"/>
                  </a:cubicBezTo>
                  <a:cubicBezTo>
                    <a:pt x="181" y="275"/>
                    <a:pt x="279" y="459"/>
                    <a:pt x="441" y="730"/>
                  </a:cubicBezTo>
                  <a:cubicBezTo>
                    <a:pt x="441" y="738"/>
                    <a:pt x="446" y="742"/>
                    <a:pt x="451" y="742"/>
                  </a:cubicBezTo>
                  <a:cubicBezTo>
                    <a:pt x="459" y="742"/>
                    <a:pt x="469" y="732"/>
                    <a:pt x="463" y="719"/>
                  </a:cubicBezTo>
                  <a:cubicBezTo>
                    <a:pt x="387" y="449"/>
                    <a:pt x="235" y="200"/>
                    <a:pt x="30" y="5"/>
                  </a:cubicBezTo>
                  <a:cubicBezTo>
                    <a:pt x="27" y="2"/>
                    <a:pt x="23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6757;p89"/>
            <p:cNvSpPr/>
            <p:nvPr/>
          </p:nvSpPr>
          <p:spPr>
            <a:xfrm>
              <a:off x="5950225" y="3145125"/>
              <a:ext cx="57350" cy="62525"/>
            </a:xfrm>
            <a:custGeom>
              <a:rect l="l" t="t" r="r" b="b"/>
              <a:pathLst>
                <a:path w="2294" h="2501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77"/>
                    <a:pt x="184" y="1299"/>
                  </a:cubicBezTo>
                  <a:cubicBezTo>
                    <a:pt x="227" y="1396"/>
                    <a:pt x="281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44" y="1288"/>
                    <a:pt x="411" y="1202"/>
                  </a:cubicBezTo>
                  <a:cubicBezTo>
                    <a:pt x="260" y="866"/>
                    <a:pt x="249" y="553"/>
                    <a:pt x="357" y="379"/>
                  </a:cubicBezTo>
                  <a:cubicBezTo>
                    <a:pt x="417" y="290"/>
                    <a:pt x="521" y="237"/>
                    <a:pt x="630" y="237"/>
                  </a:cubicBezTo>
                  <a:cubicBezTo>
                    <a:pt x="640" y="237"/>
                    <a:pt x="650" y="238"/>
                    <a:pt x="660" y="239"/>
                  </a:cubicBezTo>
                  <a:cubicBezTo>
                    <a:pt x="1071" y="239"/>
                    <a:pt x="1634" y="715"/>
                    <a:pt x="1883" y="1288"/>
                  </a:cubicBezTo>
                  <a:cubicBezTo>
                    <a:pt x="2023" y="1624"/>
                    <a:pt x="2045" y="1937"/>
                    <a:pt x="1926" y="2111"/>
                  </a:cubicBezTo>
                  <a:cubicBezTo>
                    <a:pt x="1861" y="2208"/>
                    <a:pt x="1753" y="2262"/>
                    <a:pt x="1634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04" y="2489"/>
                  </a:lnTo>
                  <a:cubicBezTo>
                    <a:pt x="1547" y="2500"/>
                    <a:pt x="1590" y="2500"/>
                    <a:pt x="1634" y="2500"/>
                  </a:cubicBezTo>
                  <a:cubicBezTo>
                    <a:pt x="1644" y="2501"/>
                    <a:pt x="1654" y="2501"/>
                    <a:pt x="1665" y="2501"/>
                  </a:cubicBezTo>
                  <a:cubicBezTo>
                    <a:pt x="1858" y="2501"/>
                    <a:pt x="2029" y="2405"/>
                    <a:pt x="2131" y="2251"/>
                  </a:cubicBezTo>
                  <a:cubicBezTo>
                    <a:pt x="2294" y="2002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0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6758;p89"/>
            <p:cNvSpPr/>
            <p:nvPr/>
          </p:nvSpPr>
          <p:spPr>
            <a:xfrm>
              <a:off x="5992150" y="3161525"/>
              <a:ext cx="11650" cy="18550"/>
            </a:xfrm>
            <a:custGeom>
              <a:rect l="l" t="t" r="r" b="b"/>
              <a:pathLst>
                <a:path w="466" h="742" extrusionOk="0">
                  <a:moveTo>
                    <a:pt x="16" y="0"/>
                  </a:moveTo>
                  <a:cubicBezTo>
                    <a:pt x="5" y="0"/>
                    <a:pt x="0" y="8"/>
                    <a:pt x="0" y="16"/>
                  </a:cubicBezTo>
                  <a:cubicBezTo>
                    <a:pt x="173" y="275"/>
                    <a:pt x="270" y="448"/>
                    <a:pt x="433" y="730"/>
                  </a:cubicBezTo>
                  <a:cubicBezTo>
                    <a:pt x="437" y="738"/>
                    <a:pt x="443" y="741"/>
                    <a:pt x="448" y="741"/>
                  </a:cubicBezTo>
                  <a:cubicBezTo>
                    <a:pt x="457" y="741"/>
                    <a:pt x="465" y="732"/>
                    <a:pt x="465" y="719"/>
                  </a:cubicBezTo>
                  <a:cubicBezTo>
                    <a:pt x="379" y="448"/>
                    <a:pt x="238" y="200"/>
                    <a:pt x="32" y="5"/>
                  </a:cubicBezTo>
                  <a:cubicBezTo>
                    <a:pt x="26" y="2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6759;p89"/>
            <p:cNvSpPr/>
            <p:nvPr/>
          </p:nvSpPr>
          <p:spPr>
            <a:xfrm>
              <a:off x="5916125" y="3164600"/>
              <a:ext cx="57375" cy="62775"/>
            </a:xfrm>
            <a:custGeom>
              <a:rect l="l" t="t" r="r" b="b"/>
              <a:pathLst>
                <a:path w="2295" h="2511" extrusionOk="0">
                  <a:moveTo>
                    <a:pt x="661" y="1"/>
                  </a:moveTo>
                  <a:cubicBezTo>
                    <a:pt x="455" y="1"/>
                    <a:pt x="271" y="87"/>
                    <a:pt x="163" y="260"/>
                  </a:cubicBezTo>
                  <a:cubicBezTo>
                    <a:pt x="1" y="509"/>
                    <a:pt x="12" y="888"/>
                    <a:pt x="185" y="1299"/>
                  </a:cubicBezTo>
                  <a:cubicBezTo>
                    <a:pt x="239" y="1407"/>
                    <a:pt x="282" y="1505"/>
                    <a:pt x="347" y="1591"/>
                  </a:cubicBezTo>
                  <a:lnTo>
                    <a:pt x="553" y="1472"/>
                  </a:lnTo>
                  <a:cubicBezTo>
                    <a:pt x="499" y="1386"/>
                    <a:pt x="455" y="1299"/>
                    <a:pt x="423" y="1202"/>
                  </a:cubicBezTo>
                  <a:cubicBezTo>
                    <a:pt x="271" y="877"/>
                    <a:pt x="261" y="563"/>
                    <a:pt x="369" y="390"/>
                  </a:cubicBezTo>
                  <a:cubicBezTo>
                    <a:pt x="428" y="291"/>
                    <a:pt x="533" y="237"/>
                    <a:pt x="633" y="237"/>
                  </a:cubicBezTo>
                  <a:cubicBezTo>
                    <a:pt x="643" y="237"/>
                    <a:pt x="652" y="238"/>
                    <a:pt x="661" y="239"/>
                  </a:cubicBezTo>
                  <a:cubicBezTo>
                    <a:pt x="1083" y="239"/>
                    <a:pt x="1645" y="726"/>
                    <a:pt x="1894" y="1299"/>
                  </a:cubicBezTo>
                  <a:cubicBezTo>
                    <a:pt x="2035" y="1634"/>
                    <a:pt x="2057" y="1948"/>
                    <a:pt x="1938" y="2121"/>
                  </a:cubicBezTo>
                  <a:cubicBezTo>
                    <a:pt x="1878" y="2210"/>
                    <a:pt x="1782" y="2263"/>
                    <a:pt x="1675" y="2263"/>
                  </a:cubicBezTo>
                  <a:cubicBezTo>
                    <a:pt x="1665" y="2263"/>
                    <a:pt x="1655" y="2263"/>
                    <a:pt x="1645" y="2262"/>
                  </a:cubicBezTo>
                  <a:lnTo>
                    <a:pt x="1613" y="2262"/>
                  </a:lnTo>
                  <a:lnTo>
                    <a:pt x="1461" y="2348"/>
                  </a:lnTo>
                  <a:lnTo>
                    <a:pt x="1516" y="2489"/>
                  </a:lnTo>
                  <a:cubicBezTo>
                    <a:pt x="1559" y="2500"/>
                    <a:pt x="1602" y="2511"/>
                    <a:pt x="1645" y="2511"/>
                  </a:cubicBezTo>
                  <a:cubicBezTo>
                    <a:pt x="1851" y="2511"/>
                    <a:pt x="2035" y="2424"/>
                    <a:pt x="2143" y="2251"/>
                  </a:cubicBezTo>
                  <a:cubicBezTo>
                    <a:pt x="2295" y="2002"/>
                    <a:pt x="2295" y="1624"/>
                    <a:pt x="2111" y="1212"/>
                  </a:cubicBezTo>
                  <a:cubicBezTo>
                    <a:pt x="1818" y="531"/>
                    <a:pt x="1180" y="1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6760;p89"/>
            <p:cNvSpPr/>
            <p:nvPr/>
          </p:nvSpPr>
          <p:spPr>
            <a:xfrm>
              <a:off x="5958050" y="3181025"/>
              <a:ext cx="11675" cy="18600"/>
            </a:xfrm>
            <a:custGeom>
              <a:rect l="l" t="t" r="r" b="b"/>
              <a:pathLst>
                <a:path w="467" h="744" extrusionOk="0">
                  <a:moveTo>
                    <a:pt x="22" y="1"/>
                  </a:moveTo>
                  <a:cubicBezTo>
                    <a:pt x="8" y="1"/>
                    <a:pt x="1" y="17"/>
                    <a:pt x="1" y="25"/>
                  </a:cubicBezTo>
                  <a:cubicBezTo>
                    <a:pt x="174" y="274"/>
                    <a:pt x="271" y="458"/>
                    <a:pt x="434" y="739"/>
                  </a:cubicBezTo>
                  <a:cubicBezTo>
                    <a:pt x="437" y="743"/>
                    <a:pt x="441" y="744"/>
                    <a:pt x="445" y="744"/>
                  </a:cubicBezTo>
                  <a:cubicBezTo>
                    <a:pt x="455" y="744"/>
                    <a:pt x="466" y="736"/>
                    <a:pt x="466" y="729"/>
                  </a:cubicBezTo>
                  <a:cubicBezTo>
                    <a:pt x="390" y="447"/>
                    <a:pt x="239" y="198"/>
                    <a:pt x="33" y="4"/>
                  </a:cubicBezTo>
                  <a:cubicBezTo>
                    <a:pt x="29" y="2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6761;p89"/>
            <p:cNvSpPr/>
            <p:nvPr/>
          </p:nvSpPr>
          <p:spPr>
            <a:xfrm>
              <a:off x="5882050" y="3184325"/>
              <a:ext cx="57650" cy="62800"/>
            </a:xfrm>
            <a:custGeom>
              <a:rect l="l" t="t" r="r" b="b"/>
              <a:pathLst>
                <a:path w="2306" h="2512" extrusionOk="0">
                  <a:moveTo>
                    <a:pt x="631" y="1"/>
                  </a:moveTo>
                  <a:cubicBezTo>
                    <a:pt x="447" y="1"/>
                    <a:pt x="266" y="96"/>
                    <a:pt x="163" y="250"/>
                  </a:cubicBezTo>
                  <a:cubicBezTo>
                    <a:pt x="1" y="499"/>
                    <a:pt x="12" y="889"/>
                    <a:pt x="196" y="1300"/>
                  </a:cubicBezTo>
                  <a:cubicBezTo>
                    <a:pt x="239" y="1397"/>
                    <a:pt x="293" y="1495"/>
                    <a:pt x="347" y="1592"/>
                  </a:cubicBezTo>
                  <a:lnTo>
                    <a:pt x="553" y="1473"/>
                  </a:lnTo>
                  <a:cubicBezTo>
                    <a:pt x="498" y="1386"/>
                    <a:pt x="455" y="1300"/>
                    <a:pt x="423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29" y="291"/>
                    <a:pt x="533" y="238"/>
                    <a:pt x="641" y="238"/>
                  </a:cubicBezTo>
                  <a:cubicBezTo>
                    <a:pt x="651" y="238"/>
                    <a:pt x="661" y="239"/>
                    <a:pt x="672" y="240"/>
                  </a:cubicBezTo>
                  <a:cubicBezTo>
                    <a:pt x="1083" y="240"/>
                    <a:pt x="1645" y="726"/>
                    <a:pt x="1894" y="1300"/>
                  </a:cubicBezTo>
                  <a:cubicBezTo>
                    <a:pt x="2035" y="1624"/>
                    <a:pt x="2056" y="1938"/>
                    <a:pt x="1937" y="2111"/>
                  </a:cubicBezTo>
                  <a:cubicBezTo>
                    <a:pt x="1872" y="2209"/>
                    <a:pt x="1764" y="2263"/>
                    <a:pt x="1645" y="2263"/>
                  </a:cubicBezTo>
                  <a:lnTo>
                    <a:pt x="1613" y="2263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9" y="2501"/>
                    <a:pt x="1602" y="2501"/>
                    <a:pt x="1656" y="2512"/>
                  </a:cubicBezTo>
                  <a:cubicBezTo>
                    <a:pt x="1851" y="2512"/>
                    <a:pt x="2035" y="2414"/>
                    <a:pt x="2143" y="225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2"/>
                    <a:pt x="1180" y="2"/>
                    <a:pt x="661" y="2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6762;p89"/>
            <p:cNvSpPr/>
            <p:nvPr/>
          </p:nvSpPr>
          <p:spPr>
            <a:xfrm>
              <a:off x="5924050" y="3200750"/>
              <a:ext cx="11575" cy="18475"/>
            </a:xfrm>
            <a:custGeom>
              <a:rect l="l" t="t" r="r" b="b"/>
              <a:pathLst>
                <a:path w="462" h="739" extrusionOk="0">
                  <a:moveTo>
                    <a:pt x="20" y="0"/>
                  </a:moveTo>
                  <a:cubicBezTo>
                    <a:pt x="10" y="0"/>
                    <a:pt x="1" y="10"/>
                    <a:pt x="9" y="26"/>
                  </a:cubicBezTo>
                  <a:cubicBezTo>
                    <a:pt x="182" y="275"/>
                    <a:pt x="279" y="448"/>
                    <a:pt x="430" y="729"/>
                  </a:cubicBezTo>
                  <a:cubicBezTo>
                    <a:pt x="434" y="736"/>
                    <a:pt x="438" y="739"/>
                    <a:pt x="443" y="739"/>
                  </a:cubicBezTo>
                  <a:cubicBezTo>
                    <a:pt x="453" y="739"/>
                    <a:pt x="463" y="726"/>
                    <a:pt x="463" y="719"/>
                  </a:cubicBezTo>
                  <a:cubicBezTo>
                    <a:pt x="387" y="448"/>
                    <a:pt x="236" y="199"/>
                    <a:pt x="30" y="5"/>
                  </a:cubicBezTo>
                  <a:cubicBezTo>
                    <a:pt x="27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6763;p89"/>
            <p:cNvSpPr/>
            <p:nvPr/>
          </p:nvSpPr>
          <p:spPr>
            <a:xfrm>
              <a:off x="5847975" y="3204075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1"/>
                  </a:moveTo>
                  <a:cubicBezTo>
                    <a:pt x="447" y="1"/>
                    <a:pt x="276" y="96"/>
                    <a:pt x="163" y="250"/>
                  </a:cubicBezTo>
                  <a:cubicBezTo>
                    <a:pt x="1" y="499"/>
                    <a:pt x="11" y="878"/>
                    <a:pt x="195" y="1300"/>
                  </a:cubicBezTo>
                  <a:cubicBezTo>
                    <a:pt x="239" y="1397"/>
                    <a:pt x="293" y="1494"/>
                    <a:pt x="347" y="1592"/>
                  </a:cubicBezTo>
                  <a:lnTo>
                    <a:pt x="552" y="1473"/>
                  </a:lnTo>
                  <a:cubicBezTo>
                    <a:pt x="509" y="1386"/>
                    <a:pt x="455" y="1289"/>
                    <a:pt x="423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44" y="283"/>
                    <a:pt x="552" y="229"/>
                    <a:pt x="671" y="229"/>
                  </a:cubicBezTo>
                  <a:cubicBezTo>
                    <a:pt x="1082" y="229"/>
                    <a:pt x="1645" y="715"/>
                    <a:pt x="1894" y="1289"/>
                  </a:cubicBezTo>
                  <a:cubicBezTo>
                    <a:pt x="2045" y="1624"/>
                    <a:pt x="2056" y="1938"/>
                    <a:pt x="1948" y="2111"/>
                  </a:cubicBezTo>
                  <a:cubicBezTo>
                    <a:pt x="1889" y="2200"/>
                    <a:pt x="1784" y="2253"/>
                    <a:pt x="1684" y="2253"/>
                  </a:cubicBezTo>
                  <a:cubicBezTo>
                    <a:pt x="1674" y="2253"/>
                    <a:pt x="1665" y="2253"/>
                    <a:pt x="1656" y="2252"/>
                  </a:cubicBezTo>
                  <a:lnTo>
                    <a:pt x="1613" y="2252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9" y="2500"/>
                    <a:pt x="1613" y="2500"/>
                    <a:pt x="1656" y="2500"/>
                  </a:cubicBezTo>
                  <a:cubicBezTo>
                    <a:pt x="1666" y="2501"/>
                    <a:pt x="1676" y="2501"/>
                    <a:pt x="1685" y="2501"/>
                  </a:cubicBezTo>
                  <a:cubicBezTo>
                    <a:pt x="1869" y="2501"/>
                    <a:pt x="2041" y="2406"/>
                    <a:pt x="2154" y="2252"/>
                  </a:cubicBezTo>
                  <a:cubicBezTo>
                    <a:pt x="2305" y="2003"/>
                    <a:pt x="2294" y="1613"/>
                    <a:pt x="2110" y="1202"/>
                  </a:cubicBezTo>
                  <a:cubicBezTo>
                    <a:pt x="1818" y="521"/>
                    <a:pt x="1180" y="1"/>
                    <a:pt x="661" y="1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6764;p89"/>
            <p:cNvSpPr/>
            <p:nvPr/>
          </p:nvSpPr>
          <p:spPr>
            <a:xfrm>
              <a:off x="5889900" y="3220325"/>
              <a:ext cx="11825" cy="18700"/>
            </a:xfrm>
            <a:custGeom>
              <a:rect l="l" t="t" r="r" b="b"/>
              <a:pathLst>
                <a:path w="472" h="748" extrusionOk="0">
                  <a:moveTo>
                    <a:pt x="33" y="0"/>
                  </a:moveTo>
                  <a:cubicBezTo>
                    <a:pt x="22" y="0"/>
                    <a:pt x="1" y="11"/>
                    <a:pt x="11" y="22"/>
                  </a:cubicBezTo>
                  <a:cubicBezTo>
                    <a:pt x="184" y="282"/>
                    <a:pt x="282" y="455"/>
                    <a:pt x="444" y="736"/>
                  </a:cubicBezTo>
                  <a:cubicBezTo>
                    <a:pt x="444" y="744"/>
                    <a:pt x="449" y="748"/>
                    <a:pt x="454" y="748"/>
                  </a:cubicBezTo>
                  <a:cubicBezTo>
                    <a:pt x="463" y="748"/>
                    <a:pt x="472" y="739"/>
                    <a:pt x="466" y="725"/>
                  </a:cubicBezTo>
                  <a:cubicBezTo>
                    <a:pt x="390" y="444"/>
                    <a:pt x="239" y="206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6765;p89"/>
            <p:cNvSpPr/>
            <p:nvPr/>
          </p:nvSpPr>
          <p:spPr>
            <a:xfrm>
              <a:off x="5814175" y="3223825"/>
              <a:ext cx="57350" cy="62550"/>
            </a:xfrm>
            <a:custGeom>
              <a:rect l="l" t="t" r="r" b="b"/>
              <a:pathLst>
                <a:path w="2294" h="2502" extrusionOk="0">
                  <a:moveTo>
                    <a:pt x="620" y="0"/>
                  </a:moveTo>
                  <a:cubicBezTo>
                    <a:pt x="436" y="0"/>
                    <a:pt x="265" y="96"/>
                    <a:pt x="163" y="250"/>
                  </a:cubicBezTo>
                  <a:cubicBezTo>
                    <a:pt x="0" y="499"/>
                    <a:pt x="0" y="877"/>
                    <a:pt x="184" y="1299"/>
                  </a:cubicBezTo>
                  <a:cubicBezTo>
                    <a:pt x="227" y="1397"/>
                    <a:pt x="282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44" y="1289"/>
                    <a:pt x="411" y="1202"/>
                  </a:cubicBezTo>
                  <a:cubicBezTo>
                    <a:pt x="260" y="867"/>
                    <a:pt x="249" y="553"/>
                    <a:pt x="357" y="380"/>
                  </a:cubicBezTo>
                  <a:cubicBezTo>
                    <a:pt x="417" y="291"/>
                    <a:pt x="521" y="238"/>
                    <a:pt x="622" y="238"/>
                  </a:cubicBezTo>
                  <a:cubicBezTo>
                    <a:pt x="631" y="238"/>
                    <a:pt x="640" y="238"/>
                    <a:pt x="649" y="239"/>
                  </a:cubicBezTo>
                  <a:cubicBezTo>
                    <a:pt x="1071" y="239"/>
                    <a:pt x="1634" y="715"/>
                    <a:pt x="1883" y="1289"/>
                  </a:cubicBezTo>
                  <a:cubicBezTo>
                    <a:pt x="2023" y="1624"/>
                    <a:pt x="2045" y="1938"/>
                    <a:pt x="1926" y="2111"/>
                  </a:cubicBezTo>
                  <a:cubicBezTo>
                    <a:pt x="1861" y="2208"/>
                    <a:pt x="1753" y="2262"/>
                    <a:pt x="1634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04" y="2489"/>
                  </a:lnTo>
                  <a:cubicBezTo>
                    <a:pt x="1547" y="2500"/>
                    <a:pt x="1591" y="2500"/>
                    <a:pt x="1634" y="2500"/>
                  </a:cubicBezTo>
                  <a:cubicBezTo>
                    <a:pt x="1644" y="2501"/>
                    <a:pt x="1655" y="2501"/>
                    <a:pt x="1665" y="2501"/>
                  </a:cubicBezTo>
                  <a:cubicBezTo>
                    <a:pt x="1858" y="2501"/>
                    <a:pt x="2029" y="2406"/>
                    <a:pt x="2132" y="2251"/>
                  </a:cubicBezTo>
                  <a:cubicBezTo>
                    <a:pt x="2294" y="1992"/>
                    <a:pt x="2283" y="1613"/>
                    <a:pt x="2099" y="1202"/>
                  </a:cubicBezTo>
                  <a:cubicBezTo>
                    <a:pt x="1807" y="531"/>
                    <a:pt x="1180" y="1"/>
                    <a:pt x="649" y="1"/>
                  </a:cubicBezTo>
                  <a:cubicBezTo>
                    <a:pt x="640" y="1"/>
                    <a:pt x="630" y="0"/>
                    <a:pt x="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6766;p89"/>
            <p:cNvSpPr/>
            <p:nvPr/>
          </p:nvSpPr>
          <p:spPr>
            <a:xfrm>
              <a:off x="5855875" y="3240000"/>
              <a:ext cx="11800" cy="18600"/>
            </a:xfrm>
            <a:custGeom>
              <a:rect l="l" t="t" r="r" b="b"/>
              <a:pathLst>
                <a:path w="472" h="744" extrusionOk="0">
                  <a:moveTo>
                    <a:pt x="24" y="0"/>
                  </a:moveTo>
                  <a:cubicBezTo>
                    <a:pt x="13" y="0"/>
                    <a:pt x="0" y="16"/>
                    <a:pt x="9" y="25"/>
                  </a:cubicBezTo>
                  <a:cubicBezTo>
                    <a:pt x="182" y="274"/>
                    <a:pt x="280" y="458"/>
                    <a:pt x="442" y="739"/>
                  </a:cubicBezTo>
                  <a:cubicBezTo>
                    <a:pt x="445" y="742"/>
                    <a:pt x="448" y="743"/>
                    <a:pt x="452" y="743"/>
                  </a:cubicBezTo>
                  <a:cubicBezTo>
                    <a:pt x="462" y="743"/>
                    <a:pt x="471" y="733"/>
                    <a:pt x="464" y="717"/>
                  </a:cubicBezTo>
                  <a:cubicBezTo>
                    <a:pt x="388" y="447"/>
                    <a:pt x="236" y="198"/>
                    <a:pt x="31" y="3"/>
                  </a:cubicBezTo>
                  <a:cubicBezTo>
                    <a:pt x="29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6767;p89"/>
            <p:cNvSpPr/>
            <p:nvPr/>
          </p:nvSpPr>
          <p:spPr>
            <a:xfrm>
              <a:off x="5780100" y="3243300"/>
              <a:ext cx="57350" cy="62525"/>
            </a:xfrm>
            <a:custGeom>
              <a:rect l="l" t="t" r="r" b="b"/>
              <a:pathLst>
                <a:path w="2294" h="2501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88"/>
                    <a:pt x="184" y="1299"/>
                  </a:cubicBezTo>
                  <a:cubicBezTo>
                    <a:pt x="227" y="1397"/>
                    <a:pt x="281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54" y="1289"/>
                    <a:pt x="411" y="1202"/>
                  </a:cubicBezTo>
                  <a:cubicBezTo>
                    <a:pt x="271" y="867"/>
                    <a:pt x="249" y="553"/>
                    <a:pt x="368" y="380"/>
                  </a:cubicBezTo>
                  <a:cubicBezTo>
                    <a:pt x="427" y="291"/>
                    <a:pt x="523" y="238"/>
                    <a:pt x="630" y="238"/>
                  </a:cubicBezTo>
                  <a:cubicBezTo>
                    <a:pt x="640" y="238"/>
                    <a:pt x="650" y="238"/>
                    <a:pt x="660" y="239"/>
                  </a:cubicBezTo>
                  <a:cubicBezTo>
                    <a:pt x="1082" y="239"/>
                    <a:pt x="1645" y="726"/>
                    <a:pt x="1893" y="1299"/>
                  </a:cubicBezTo>
                  <a:cubicBezTo>
                    <a:pt x="2023" y="1624"/>
                    <a:pt x="2056" y="1938"/>
                    <a:pt x="1937" y="2111"/>
                  </a:cubicBezTo>
                  <a:cubicBezTo>
                    <a:pt x="1872" y="2208"/>
                    <a:pt x="1764" y="2262"/>
                    <a:pt x="1645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15" y="2479"/>
                  </a:lnTo>
                  <a:cubicBezTo>
                    <a:pt x="1558" y="2489"/>
                    <a:pt x="1601" y="2500"/>
                    <a:pt x="1645" y="2500"/>
                  </a:cubicBezTo>
                  <a:cubicBezTo>
                    <a:pt x="1839" y="2500"/>
                    <a:pt x="2034" y="2414"/>
                    <a:pt x="2142" y="2241"/>
                  </a:cubicBezTo>
                  <a:cubicBezTo>
                    <a:pt x="2294" y="2003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1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6768;p89"/>
            <p:cNvSpPr/>
            <p:nvPr/>
          </p:nvSpPr>
          <p:spPr>
            <a:xfrm>
              <a:off x="5822025" y="3259700"/>
              <a:ext cx="11650" cy="18375"/>
            </a:xfrm>
            <a:custGeom>
              <a:rect l="l" t="t" r="r" b="b"/>
              <a:pathLst>
                <a:path w="466" h="735" extrusionOk="0">
                  <a:moveTo>
                    <a:pt x="17" y="1"/>
                  </a:moveTo>
                  <a:cubicBezTo>
                    <a:pt x="6" y="1"/>
                    <a:pt x="0" y="11"/>
                    <a:pt x="0" y="27"/>
                  </a:cubicBezTo>
                  <a:cubicBezTo>
                    <a:pt x="173" y="275"/>
                    <a:pt x="270" y="449"/>
                    <a:pt x="433" y="730"/>
                  </a:cubicBezTo>
                  <a:cubicBezTo>
                    <a:pt x="436" y="733"/>
                    <a:pt x="440" y="734"/>
                    <a:pt x="444" y="734"/>
                  </a:cubicBezTo>
                  <a:cubicBezTo>
                    <a:pt x="454" y="734"/>
                    <a:pt x="465" y="727"/>
                    <a:pt x="465" y="719"/>
                  </a:cubicBezTo>
                  <a:cubicBezTo>
                    <a:pt x="379" y="449"/>
                    <a:pt x="238" y="200"/>
                    <a:pt x="32" y="5"/>
                  </a:cubicBezTo>
                  <a:cubicBezTo>
                    <a:pt x="27" y="2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6769;p89"/>
            <p:cNvSpPr/>
            <p:nvPr/>
          </p:nvSpPr>
          <p:spPr>
            <a:xfrm>
              <a:off x="5746000" y="3262800"/>
              <a:ext cx="57375" cy="62775"/>
            </a:xfrm>
            <a:custGeom>
              <a:rect l="l" t="t" r="r" b="b"/>
              <a:pathLst>
                <a:path w="2295" h="2511" extrusionOk="0">
                  <a:moveTo>
                    <a:pt x="661" y="0"/>
                  </a:moveTo>
                  <a:cubicBezTo>
                    <a:pt x="455" y="0"/>
                    <a:pt x="271" y="97"/>
                    <a:pt x="163" y="260"/>
                  </a:cubicBezTo>
                  <a:cubicBezTo>
                    <a:pt x="1" y="509"/>
                    <a:pt x="1" y="887"/>
                    <a:pt x="185" y="1309"/>
                  </a:cubicBezTo>
                  <a:cubicBezTo>
                    <a:pt x="228" y="1406"/>
                    <a:pt x="282" y="1504"/>
                    <a:pt x="347" y="1590"/>
                  </a:cubicBezTo>
                  <a:lnTo>
                    <a:pt x="553" y="1471"/>
                  </a:lnTo>
                  <a:cubicBezTo>
                    <a:pt x="499" y="1385"/>
                    <a:pt x="455" y="1298"/>
                    <a:pt x="412" y="1201"/>
                  </a:cubicBezTo>
                  <a:cubicBezTo>
                    <a:pt x="282" y="876"/>
                    <a:pt x="250" y="563"/>
                    <a:pt x="369" y="390"/>
                  </a:cubicBezTo>
                  <a:cubicBezTo>
                    <a:pt x="434" y="292"/>
                    <a:pt x="542" y="238"/>
                    <a:pt x="661" y="238"/>
                  </a:cubicBezTo>
                  <a:cubicBezTo>
                    <a:pt x="1083" y="238"/>
                    <a:pt x="1645" y="725"/>
                    <a:pt x="1894" y="1298"/>
                  </a:cubicBezTo>
                  <a:cubicBezTo>
                    <a:pt x="2035" y="1634"/>
                    <a:pt x="2056" y="1947"/>
                    <a:pt x="1937" y="2121"/>
                  </a:cubicBezTo>
                  <a:cubicBezTo>
                    <a:pt x="1878" y="2210"/>
                    <a:pt x="1782" y="2263"/>
                    <a:pt x="1675" y="2263"/>
                  </a:cubicBezTo>
                  <a:cubicBezTo>
                    <a:pt x="1665" y="2263"/>
                    <a:pt x="1655" y="2262"/>
                    <a:pt x="1645" y="2261"/>
                  </a:cubicBezTo>
                  <a:lnTo>
                    <a:pt x="1602" y="2261"/>
                  </a:lnTo>
                  <a:lnTo>
                    <a:pt x="1451" y="2348"/>
                  </a:lnTo>
                  <a:lnTo>
                    <a:pt x="1516" y="2499"/>
                  </a:lnTo>
                  <a:cubicBezTo>
                    <a:pt x="1559" y="2499"/>
                    <a:pt x="1602" y="2510"/>
                    <a:pt x="1645" y="2510"/>
                  </a:cubicBezTo>
                  <a:cubicBezTo>
                    <a:pt x="1655" y="2511"/>
                    <a:pt x="1665" y="2511"/>
                    <a:pt x="1675" y="2511"/>
                  </a:cubicBezTo>
                  <a:cubicBezTo>
                    <a:pt x="1860" y="2511"/>
                    <a:pt x="2040" y="2415"/>
                    <a:pt x="2143" y="2261"/>
                  </a:cubicBezTo>
                  <a:cubicBezTo>
                    <a:pt x="2295" y="2012"/>
                    <a:pt x="2295" y="1623"/>
                    <a:pt x="2111" y="1212"/>
                  </a:cubicBezTo>
                  <a:cubicBezTo>
                    <a:pt x="1818" y="530"/>
                    <a:pt x="1180" y="0"/>
                    <a:pt x="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6770;p89"/>
            <p:cNvSpPr/>
            <p:nvPr/>
          </p:nvSpPr>
          <p:spPr>
            <a:xfrm>
              <a:off x="5787975" y="3279225"/>
              <a:ext cx="11625" cy="18600"/>
            </a:xfrm>
            <a:custGeom>
              <a:rect l="l" t="t" r="r" b="b"/>
              <a:pathLst>
                <a:path w="465" h="744" extrusionOk="0">
                  <a:moveTo>
                    <a:pt x="20" y="0"/>
                  </a:moveTo>
                  <a:cubicBezTo>
                    <a:pt x="6" y="0"/>
                    <a:pt x="1" y="16"/>
                    <a:pt x="10" y="25"/>
                  </a:cubicBezTo>
                  <a:cubicBezTo>
                    <a:pt x="183" y="284"/>
                    <a:pt x="280" y="457"/>
                    <a:pt x="432" y="739"/>
                  </a:cubicBezTo>
                  <a:cubicBezTo>
                    <a:pt x="435" y="742"/>
                    <a:pt x="439" y="743"/>
                    <a:pt x="443" y="743"/>
                  </a:cubicBezTo>
                  <a:cubicBezTo>
                    <a:pt x="453" y="743"/>
                    <a:pt x="464" y="735"/>
                    <a:pt x="464" y="728"/>
                  </a:cubicBezTo>
                  <a:cubicBezTo>
                    <a:pt x="388" y="447"/>
                    <a:pt x="237" y="198"/>
                    <a:pt x="31" y="3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6771;p89"/>
            <p:cNvSpPr/>
            <p:nvPr/>
          </p:nvSpPr>
          <p:spPr>
            <a:xfrm>
              <a:off x="5712200" y="3282500"/>
              <a:ext cx="57375" cy="62800"/>
            </a:xfrm>
            <a:custGeom>
              <a:rect l="l" t="t" r="r" b="b"/>
              <a:pathLst>
                <a:path w="2295" h="2512" extrusionOk="0">
                  <a:moveTo>
                    <a:pt x="630" y="1"/>
                  </a:moveTo>
                  <a:cubicBezTo>
                    <a:pt x="437" y="1"/>
                    <a:pt x="266" y="97"/>
                    <a:pt x="163" y="251"/>
                  </a:cubicBezTo>
                  <a:cubicBezTo>
                    <a:pt x="1" y="499"/>
                    <a:pt x="1" y="889"/>
                    <a:pt x="184" y="1300"/>
                  </a:cubicBezTo>
                  <a:cubicBezTo>
                    <a:pt x="228" y="1397"/>
                    <a:pt x="282" y="1495"/>
                    <a:pt x="347" y="1592"/>
                  </a:cubicBezTo>
                  <a:lnTo>
                    <a:pt x="552" y="1473"/>
                  </a:lnTo>
                  <a:cubicBezTo>
                    <a:pt x="498" y="1387"/>
                    <a:pt x="455" y="1300"/>
                    <a:pt x="412" y="1203"/>
                  </a:cubicBezTo>
                  <a:cubicBezTo>
                    <a:pt x="271" y="878"/>
                    <a:pt x="249" y="564"/>
                    <a:pt x="368" y="391"/>
                  </a:cubicBezTo>
                  <a:cubicBezTo>
                    <a:pt x="428" y="302"/>
                    <a:pt x="524" y="249"/>
                    <a:pt x="631" y="249"/>
                  </a:cubicBezTo>
                  <a:cubicBezTo>
                    <a:pt x="640" y="249"/>
                    <a:pt x="650" y="250"/>
                    <a:pt x="661" y="251"/>
                  </a:cubicBezTo>
                  <a:cubicBezTo>
                    <a:pt x="1082" y="251"/>
                    <a:pt x="1645" y="737"/>
                    <a:pt x="1894" y="1311"/>
                  </a:cubicBezTo>
                  <a:cubicBezTo>
                    <a:pt x="2035" y="1635"/>
                    <a:pt x="2056" y="1949"/>
                    <a:pt x="1937" y="2122"/>
                  </a:cubicBezTo>
                  <a:cubicBezTo>
                    <a:pt x="1872" y="2220"/>
                    <a:pt x="1764" y="2274"/>
                    <a:pt x="1645" y="2274"/>
                  </a:cubicBezTo>
                  <a:lnTo>
                    <a:pt x="1602" y="2274"/>
                  </a:lnTo>
                  <a:lnTo>
                    <a:pt x="1450" y="2360"/>
                  </a:lnTo>
                  <a:lnTo>
                    <a:pt x="1504" y="2490"/>
                  </a:lnTo>
                  <a:cubicBezTo>
                    <a:pt x="1548" y="2501"/>
                    <a:pt x="1602" y="2512"/>
                    <a:pt x="1645" y="2512"/>
                  </a:cubicBezTo>
                  <a:cubicBezTo>
                    <a:pt x="1840" y="2512"/>
                    <a:pt x="2024" y="2425"/>
                    <a:pt x="2143" y="2252"/>
                  </a:cubicBezTo>
                  <a:cubicBezTo>
                    <a:pt x="2294" y="2003"/>
                    <a:pt x="2283" y="1625"/>
                    <a:pt x="2110" y="1203"/>
                  </a:cubicBezTo>
                  <a:cubicBezTo>
                    <a:pt x="1807" y="532"/>
                    <a:pt x="1180" y="2"/>
                    <a:pt x="661" y="2"/>
                  </a:cubicBezTo>
                  <a:cubicBezTo>
                    <a:pt x="650" y="1"/>
                    <a:pt x="640" y="1"/>
                    <a:pt x="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772;p89"/>
            <p:cNvSpPr/>
            <p:nvPr/>
          </p:nvSpPr>
          <p:spPr>
            <a:xfrm>
              <a:off x="5753900" y="3298950"/>
              <a:ext cx="11600" cy="18400"/>
            </a:xfrm>
            <a:custGeom>
              <a:rect l="l" t="t" r="r" b="b"/>
              <a:pathLst>
                <a:path w="463" h="736" extrusionOk="0">
                  <a:moveTo>
                    <a:pt x="24" y="1"/>
                  </a:moveTo>
                  <a:cubicBezTo>
                    <a:pt x="13" y="1"/>
                    <a:pt x="1" y="17"/>
                    <a:pt x="9" y="25"/>
                  </a:cubicBezTo>
                  <a:cubicBezTo>
                    <a:pt x="183" y="274"/>
                    <a:pt x="280" y="458"/>
                    <a:pt x="431" y="729"/>
                  </a:cubicBezTo>
                  <a:cubicBezTo>
                    <a:pt x="436" y="733"/>
                    <a:pt x="442" y="736"/>
                    <a:pt x="448" y="736"/>
                  </a:cubicBezTo>
                  <a:cubicBezTo>
                    <a:pt x="456" y="736"/>
                    <a:pt x="464" y="730"/>
                    <a:pt x="464" y="718"/>
                  </a:cubicBezTo>
                  <a:cubicBezTo>
                    <a:pt x="388" y="447"/>
                    <a:pt x="237" y="198"/>
                    <a:pt x="31" y="4"/>
                  </a:cubicBezTo>
                  <a:cubicBezTo>
                    <a:pt x="29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773;p89"/>
            <p:cNvSpPr/>
            <p:nvPr/>
          </p:nvSpPr>
          <p:spPr>
            <a:xfrm>
              <a:off x="5677850" y="3302250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1"/>
                  </a:moveTo>
                  <a:cubicBezTo>
                    <a:pt x="447" y="1"/>
                    <a:pt x="276" y="96"/>
                    <a:pt x="174" y="250"/>
                  </a:cubicBezTo>
                  <a:cubicBezTo>
                    <a:pt x="1" y="499"/>
                    <a:pt x="11" y="878"/>
                    <a:pt x="195" y="1300"/>
                  </a:cubicBezTo>
                  <a:cubicBezTo>
                    <a:pt x="239" y="1397"/>
                    <a:pt x="293" y="1495"/>
                    <a:pt x="347" y="1592"/>
                  </a:cubicBezTo>
                  <a:lnTo>
                    <a:pt x="563" y="1473"/>
                  </a:lnTo>
                  <a:cubicBezTo>
                    <a:pt x="498" y="1386"/>
                    <a:pt x="455" y="1289"/>
                    <a:pt x="412" y="1202"/>
                  </a:cubicBezTo>
                  <a:cubicBezTo>
                    <a:pt x="271" y="867"/>
                    <a:pt x="260" y="553"/>
                    <a:pt x="368" y="380"/>
                  </a:cubicBezTo>
                  <a:cubicBezTo>
                    <a:pt x="428" y="291"/>
                    <a:pt x="524" y="238"/>
                    <a:pt x="631" y="238"/>
                  </a:cubicBezTo>
                  <a:cubicBezTo>
                    <a:pt x="640" y="238"/>
                    <a:pt x="650" y="239"/>
                    <a:pt x="661" y="240"/>
                  </a:cubicBezTo>
                  <a:cubicBezTo>
                    <a:pt x="1082" y="240"/>
                    <a:pt x="1645" y="726"/>
                    <a:pt x="1894" y="1300"/>
                  </a:cubicBezTo>
                  <a:cubicBezTo>
                    <a:pt x="2035" y="1624"/>
                    <a:pt x="2056" y="1938"/>
                    <a:pt x="1937" y="2111"/>
                  </a:cubicBezTo>
                  <a:cubicBezTo>
                    <a:pt x="1872" y="2209"/>
                    <a:pt x="1764" y="2263"/>
                    <a:pt x="1645" y="2263"/>
                  </a:cubicBezTo>
                  <a:lnTo>
                    <a:pt x="1613" y="2263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8" y="2501"/>
                    <a:pt x="1602" y="2501"/>
                    <a:pt x="1645" y="2501"/>
                  </a:cubicBezTo>
                  <a:cubicBezTo>
                    <a:pt x="1655" y="2501"/>
                    <a:pt x="1665" y="2502"/>
                    <a:pt x="1675" y="2502"/>
                  </a:cubicBezTo>
                  <a:cubicBezTo>
                    <a:pt x="1859" y="2502"/>
                    <a:pt x="2040" y="2406"/>
                    <a:pt x="2143" y="225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21"/>
                    <a:pt x="1180" y="2"/>
                    <a:pt x="661" y="2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774;p89"/>
            <p:cNvSpPr/>
            <p:nvPr/>
          </p:nvSpPr>
          <p:spPr>
            <a:xfrm>
              <a:off x="5719850" y="3318675"/>
              <a:ext cx="11750" cy="18550"/>
            </a:xfrm>
            <a:custGeom>
              <a:rect l="l" t="t" r="r" b="b"/>
              <a:pathLst>
                <a:path w="470" h="742" extrusionOk="0">
                  <a:moveTo>
                    <a:pt x="19" y="0"/>
                  </a:moveTo>
                  <a:cubicBezTo>
                    <a:pt x="9" y="0"/>
                    <a:pt x="1" y="8"/>
                    <a:pt x="8" y="15"/>
                  </a:cubicBezTo>
                  <a:cubicBezTo>
                    <a:pt x="181" y="275"/>
                    <a:pt x="279" y="448"/>
                    <a:pt x="441" y="729"/>
                  </a:cubicBezTo>
                  <a:cubicBezTo>
                    <a:pt x="441" y="738"/>
                    <a:pt x="446" y="741"/>
                    <a:pt x="451" y="741"/>
                  </a:cubicBezTo>
                  <a:cubicBezTo>
                    <a:pt x="460" y="741"/>
                    <a:pt x="469" y="732"/>
                    <a:pt x="463" y="719"/>
                  </a:cubicBezTo>
                  <a:cubicBezTo>
                    <a:pt x="387" y="448"/>
                    <a:pt x="236" y="199"/>
                    <a:pt x="30" y="5"/>
                  </a:cubicBezTo>
                  <a:cubicBezTo>
                    <a:pt x="27" y="1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775;p89"/>
            <p:cNvSpPr/>
            <p:nvPr/>
          </p:nvSpPr>
          <p:spPr>
            <a:xfrm>
              <a:off x="5644050" y="3321750"/>
              <a:ext cx="57350" cy="62800"/>
            </a:xfrm>
            <a:custGeom>
              <a:rect l="l" t="t" r="r" b="b"/>
              <a:pathLst>
                <a:path w="2294" h="2512" extrusionOk="0">
                  <a:moveTo>
                    <a:pt x="660" y="1"/>
                  </a:moveTo>
                  <a:cubicBezTo>
                    <a:pt x="455" y="1"/>
                    <a:pt x="271" y="87"/>
                    <a:pt x="163" y="260"/>
                  </a:cubicBezTo>
                  <a:cubicBezTo>
                    <a:pt x="0" y="509"/>
                    <a:pt x="0" y="888"/>
                    <a:pt x="184" y="1299"/>
                  </a:cubicBezTo>
                  <a:cubicBezTo>
                    <a:pt x="227" y="1407"/>
                    <a:pt x="282" y="1504"/>
                    <a:pt x="346" y="1591"/>
                  </a:cubicBezTo>
                  <a:lnTo>
                    <a:pt x="552" y="1472"/>
                  </a:lnTo>
                  <a:cubicBezTo>
                    <a:pt x="498" y="1385"/>
                    <a:pt x="455" y="1299"/>
                    <a:pt x="411" y="1201"/>
                  </a:cubicBezTo>
                  <a:cubicBezTo>
                    <a:pt x="282" y="877"/>
                    <a:pt x="249" y="563"/>
                    <a:pt x="368" y="390"/>
                  </a:cubicBezTo>
                  <a:cubicBezTo>
                    <a:pt x="428" y="301"/>
                    <a:pt x="523" y="248"/>
                    <a:pt x="630" y="248"/>
                  </a:cubicBezTo>
                  <a:cubicBezTo>
                    <a:pt x="640" y="248"/>
                    <a:pt x="650" y="248"/>
                    <a:pt x="660" y="249"/>
                  </a:cubicBezTo>
                  <a:cubicBezTo>
                    <a:pt x="1082" y="249"/>
                    <a:pt x="1645" y="736"/>
                    <a:pt x="1894" y="1310"/>
                  </a:cubicBezTo>
                  <a:cubicBezTo>
                    <a:pt x="2023" y="1634"/>
                    <a:pt x="2056" y="1948"/>
                    <a:pt x="1937" y="2132"/>
                  </a:cubicBezTo>
                  <a:cubicBezTo>
                    <a:pt x="1877" y="2221"/>
                    <a:pt x="1782" y="2274"/>
                    <a:pt x="1675" y="2274"/>
                  </a:cubicBezTo>
                  <a:cubicBezTo>
                    <a:pt x="1665" y="2274"/>
                    <a:pt x="1655" y="2273"/>
                    <a:pt x="1645" y="2272"/>
                  </a:cubicBezTo>
                  <a:lnTo>
                    <a:pt x="1601" y="2272"/>
                  </a:lnTo>
                  <a:lnTo>
                    <a:pt x="1450" y="2359"/>
                  </a:lnTo>
                  <a:lnTo>
                    <a:pt x="1515" y="2500"/>
                  </a:lnTo>
                  <a:cubicBezTo>
                    <a:pt x="1558" y="2500"/>
                    <a:pt x="1601" y="2511"/>
                    <a:pt x="1645" y="2511"/>
                  </a:cubicBezTo>
                  <a:cubicBezTo>
                    <a:pt x="1655" y="2511"/>
                    <a:pt x="1664" y="2511"/>
                    <a:pt x="1674" y="2511"/>
                  </a:cubicBezTo>
                  <a:cubicBezTo>
                    <a:pt x="1859" y="2511"/>
                    <a:pt x="2040" y="2416"/>
                    <a:pt x="2142" y="2262"/>
                  </a:cubicBezTo>
                  <a:cubicBezTo>
                    <a:pt x="2294" y="2002"/>
                    <a:pt x="2283" y="1623"/>
                    <a:pt x="2110" y="1212"/>
                  </a:cubicBezTo>
                  <a:cubicBezTo>
                    <a:pt x="1807" y="531"/>
                    <a:pt x="1179" y="1"/>
                    <a:pt x="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776;p89"/>
            <p:cNvSpPr/>
            <p:nvPr/>
          </p:nvSpPr>
          <p:spPr>
            <a:xfrm>
              <a:off x="5685775" y="3338300"/>
              <a:ext cx="11775" cy="18475"/>
            </a:xfrm>
            <a:custGeom>
              <a:rect l="l" t="t" r="r" b="b"/>
              <a:pathLst>
                <a:path w="471" h="739" extrusionOk="0">
                  <a:moveTo>
                    <a:pt x="18" y="0"/>
                  </a:moveTo>
                  <a:cubicBezTo>
                    <a:pt x="9" y="0"/>
                    <a:pt x="1" y="13"/>
                    <a:pt x="8" y="20"/>
                  </a:cubicBezTo>
                  <a:cubicBezTo>
                    <a:pt x="181" y="280"/>
                    <a:pt x="279" y="453"/>
                    <a:pt x="441" y="734"/>
                  </a:cubicBezTo>
                  <a:cubicBezTo>
                    <a:pt x="444" y="737"/>
                    <a:pt x="448" y="739"/>
                    <a:pt x="452" y="739"/>
                  </a:cubicBezTo>
                  <a:cubicBezTo>
                    <a:pt x="462" y="739"/>
                    <a:pt x="470" y="731"/>
                    <a:pt x="463" y="723"/>
                  </a:cubicBezTo>
                  <a:cubicBezTo>
                    <a:pt x="387" y="453"/>
                    <a:pt x="235" y="204"/>
                    <a:pt x="30" y="9"/>
                  </a:cubicBezTo>
                  <a:cubicBezTo>
                    <a:pt x="26" y="3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777;p89"/>
            <p:cNvSpPr/>
            <p:nvPr/>
          </p:nvSpPr>
          <p:spPr>
            <a:xfrm>
              <a:off x="5609975" y="3341475"/>
              <a:ext cx="57350" cy="62800"/>
            </a:xfrm>
            <a:custGeom>
              <a:rect l="l" t="t" r="r" b="b"/>
              <a:pathLst>
                <a:path w="2294" h="2512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88"/>
                    <a:pt x="184" y="1300"/>
                  </a:cubicBezTo>
                  <a:cubicBezTo>
                    <a:pt x="227" y="1397"/>
                    <a:pt x="281" y="1494"/>
                    <a:pt x="346" y="1592"/>
                  </a:cubicBezTo>
                  <a:lnTo>
                    <a:pt x="552" y="1473"/>
                  </a:lnTo>
                  <a:cubicBezTo>
                    <a:pt x="498" y="1386"/>
                    <a:pt x="454" y="1300"/>
                    <a:pt x="411" y="1202"/>
                  </a:cubicBezTo>
                  <a:cubicBezTo>
                    <a:pt x="271" y="867"/>
                    <a:pt x="260" y="553"/>
                    <a:pt x="368" y="391"/>
                  </a:cubicBezTo>
                  <a:cubicBezTo>
                    <a:pt x="433" y="293"/>
                    <a:pt x="552" y="239"/>
                    <a:pt x="660" y="239"/>
                  </a:cubicBezTo>
                  <a:cubicBezTo>
                    <a:pt x="1082" y="239"/>
                    <a:pt x="1645" y="726"/>
                    <a:pt x="1893" y="1300"/>
                  </a:cubicBezTo>
                  <a:cubicBezTo>
                    <a:pt x="2034" y="1635"/>
                    <a:pt x="2056" y="1949"/>
                    <a:pt x="1937" y="2122"/>
                  </a:cubicBezTo>
                  <a:cubicBezTo>
                    <a:pt x="1872" y="2219"/>
                    <a:pt x="1764" y="2273"/>
                    <a:pt x="1645" y="2273"/>
                  </a:cubicBezTo>
                  <a:lnTo>
                    <a:pt x="1612" y="2273"/>
                  </a:lnTo>
                  <a:lnTo>
                    <a:pt x="1461" y="2360"/>
                  </a:lnTo>
                  <a:lnTo>
                    <a:pt x="1515" y="2490"/>
                  </a:lnTo>
                  <a:cubicBezTo>
                    <a:pt x="1558" y="2500"/>
                    <a:pt x="1601" y="2511"/>
                    <a:pt x="1645" y="2511"/>
                  </a:cubicBezTo>
                  <a:cubicBezTo>
                    <a:pt x="1850" y="2511"/>
                    <a:pt x="2034" y="2414"/>
                    <a:pt x="2142" y="2252"/>
                  </a:cubicBezTo>
                  <a:cubicBezTo>
                    <a:pt x="2294" y="2003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1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778;p89"/>
            <p:cNvSpPr/>
            <p:nvPr/>
          </p:nvSpPr>
          <p:spPr>
            <a:xfrm>
              <a:off x="5651775" y="3357775"/>
              <a:ext cx="11775" cy="18550"/>
            </a:xfrm>
            <a:custGeom>
              <a:rect l="l" t="t" r="r" b="b"/>
              <a:pathLst>
                <a:path w="471" h="742" extrusionOk="0">
                  <a:moveTo>
                    <a:pt x="20" y="0"/>
                  </a:moveTo>
                  <a:cubicBezTo>
                    <a:pt x="7" y="0"/>
                    <a:pt x="0" y="16"/>
                    <a:pt x="16" y="31"/>
                  </a:cubicBezTo>
                  <a:cubicBezTo>
                    <a:pt x="178" y="280"/>
                    <a:pt x="286" y="453"/>
                    <a:pt x="438" y="734"/>
                  </a:cubicBezTo>
                  <a:cubicBezTo>
                    <a:pt x="442" y="739"/>
                    <a:pt x="449" y="741"/>
                    <a:pt x="454" y="741"/>
                  </a:cubicBezTo>
                  <a:cubicBezTo>
                    <a:pt x="463" y="741"/>
                    <a:pt x="470" y="736"/>
                    <a:pt x="470" y="723"/>
                  </a:cubicBezTo>
                  <a:cubicBezTo>
                    <a:pt x="394" y="453"/>
                    <a:pt x="243" y="204"/>
                    <a:pt x="37" y="9"/>
                  </a:cubicBezTo>
                  <a:cubicBezTo>
                    <a:pt x="31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779;p89"/>
            <p:cNvSpPr/>
            <p:nvPr/>
          </p:nvSpPr>
          <p:spPr>
            <a:xfrm>
              <a:off x="5575875" y="3361225"/>
              <a:ext cx="57650" cy="62550"/>
            </a:xfrm>
            <a:custGeom>
              <a:rect l="l" t="t" r="r" b="b"/>
              <a:pathLst>
                <a:path w="2306" h="2502" extrusionOk="0">
                  <a:moveTo>
                    <a:pt x="631" y="0"/>
                  </a:moveTo>
                  <a:cubicBezTo>
                    <a:pt x="447" y="0"/>
                    <a:pt x="266" y="96"/>
                    <a:pt x="163" y="250"/>
                  </a:cubicBezTo>
                  <a:cubicBezTo>
                    <a:pt x="1" y="499"/>
                    <a:pt x="12" y="877"/>
                    <a:pt x="196" y="1299"/>
                  </a:cubicBezTo>
                  <a:cubicBezTo>
                    <a:pt x="239" y="1397"/>
                    <a:pt x="293" y="1494"/>
                    <a:pt x="347" y="1591"/>
                  </a:cubicBezTo>
                  <a:lnTo>
                    <a:pt x="553" y="1472"/>
                  </a:lnTo>
                  <a:cubicBezTo>
                    <a:pt x="499" y="1386"/>
                    <a:pt x="455" y="1289"/>
                    <a:pt x="423" y="1202"/>
                  </a:cubicBezTo>
                  <a:cubicBezTo>
                    <a:pt x="271" y="867"/>
                    <a:pt x="261" y="553"/>
                    <a:pt x="369" y="391"/>
                  </a:cubicBezTo>
                  <a:cubicBezTo>
                    <a:pt x="429" y="300"/>
                    <a:pt x="536" y="238"/>
                    <a:pt x="646" y="238"/>
                  </a:cubicBezTo>
                  <a:cubicBezTo>
                    <a:pt x="654" y="238"/>
                    <a:pt x="663" y="238"/>
                    <a:pt x="672" y="239"/>
                  </a:cubicBezTo>
                  <a:cubicBezTo>
                    <a:pt x="1083" y="239"/>
                    <a:pt x="1645" y="726"/>
                    <a:pt x="1894" y="1299"/>
                  </a:cubicBezTo>
                  <a:cubicBezTo>
                    <a:pt x="2035" y="1635"/>
                    <a:pt x="2056" y="1948"/>
                    <a:pt x="1937" y="2122"/>
                  </a:cubicBezTo>
                  <a:cubicBezTo>
                    <a:pt x="1878" y="2211"/>
                    <a:pt x="1782" y="2264"/>
                    <a:pt x="1675" y="2264"/>
                  </a:cubicBezTo>
                  <a:cubicBezTo>
                    <a:pt x="1665" y="2264"/>
                    <a:pt x="1655" y="2263"/>
                    <a:pt x="1645" y="2262"/>
                  </a:cubicBezTo>
                  <a:lnTo>
                    <a:pt x="1613" y="2262"/>
                  </a:lnTo>
                  <a:lnTo>
                    <a:pt x="1461" y="2349"/>
                  </a:lnTo>
                  <a:lnTo>
                    <a:pt x="1516" y="2489"/>
                  </a:lnTo>
                  <a:cubicBezTo>
                    <a:pt x="1559" y="2500"/>
                    <a:pt x="1602" y="2500"/>
                    <a:pt x="1645" y="2500"/>
                  </a:cubicBezTo>
                  <a:cubicBezTo>
                    <a:pt x="1656" y="2501"/>
                    <a:pt x="1666" y="2501"/>
                    <a:pt x="1676" y="2501"/>
                  </a:cubicBezTo>
                  <a:cubicBezTo>
                    <a:pt x="1869" y="2501"/>
                    <a:pt x="2040" y="2405"/>
                    <a:pt x="2143" y="2251"/>
                  </a:cubicBezTo>
                  <a:cubicBezTo>
                    <a:pt x="2305" y="2003"/>
                    <a:pt x="2294" y="1613"/>
                    <a:pt x="2111" y="1202"/>
                  </a:cubicBezTo>
                  <a:cubicBezTo>
                    <a:pt x="1818" y="520"/>
                    <a:pt x="1180" y="1"/>
                    <a:pt x="661" y="1"/>
                  </a:cubicBezTo>
                  <a:cubicBezTo>
                    <a:pt x="651" y="1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780;p89"/>
            <p:cNvSpPr/>
            <p:nvPr/>
          </p:nvSpPr>
          <p:spPr>
            <a:xfrm>
              <a:off x="5617850" y="3377400"/>
              <a:ext cx="11625" cy="18600"/>
            </a:xfrm>
            <a:custGeom>
              <a:rect l="l" t="t" r="r" b="b"/>
              <a:pathLst>
                <a:path w="465" h="744" extrusionOk="0">
                  <a:moveTo>
                    <a:pt x="20" y="0"/>
                  </a:moveTo>
                  <a:cubicBezTo>
                    <a:pt x="6" y="0"/>
                    <a:pt x="1" y="16"/>
                    <a:pt x="10" y="25"/>
                  </a:cubicBezTo>
                  <a:cubicBezTo>
                    <a:pt x="183" y="285"/>
                    <a:pt x="280" y="458"/>
                    <a:pt x="432" y="739"/>
                  </a:cubicBezTo>
                  <a:cubicBezTo>
                    <a:pt x="435" y="742"/>
                    <a:pt x="439" y="743"/>
                    <a:pt x="443" y="743"/>
                  </a:cubicBezTo>
                  <a:cubicBezTo>
                    <a:pt x="453" y="743"/>
                    <a:pt x="464" y="736"/>
                    <a:pt x="464" y="728"/>
                  </a:cubicBezTo>
                  <a:cubicBezTo>
                    <a:pt x="388" y="447"/>
                    <a:pt x="237" y="198"/>
                    <a:pt x="31" y="3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781;p89"/>
            <p:cNvSpPr/>
            <p:nvPr/>
          </p:nvSpPr>
          <p:spPr>
            <a:xfrm>
              <a:off x="5541800" y="3380700"/>
              <a:ext cx="57650" cy="62800"/>
            </a:xfrm>
            <a:custGeom>
              <a:rect l="l" t="t" r="r" b="b"/>
              <a:pathLst>
                <a:path w="2306" h="2512" extrusionOk="0">
                  <a:moveTo>
                    <a:pt x="631" y="0"/>
                  </a:moveTo>
                  <a:cubicBezTo>
                    <a:pt x="448" y="0"/>
                    <a:pt x="276" y="96"/>
                    <a:pt x="163" y="261"/>
                  </a:cubicBezTo>
                  <a:cubicBezTo>
                    <a:pt x="1" y="510"/>
                    <a:pt x="12" y="888"/>
                    <a:pt x="195" y="1299"/>
                  </a:cubicBezTo>
                  <a:cubicBezTo>
                    <a:pt x="239" y="1407"/>
                    <a:pt x="293" y="1505"/>
                    <a:pt x="347" y="1591"/>
                  </a:cubicBezTo>
                  <a:lnTo>
                    <a:pt x="552" y="1472"/>
                  </a:lnTo>
                  <a:cubicBezTo>
                    <a:pt x="498" y="1386"/>
                    <a:pt x="455" y="1299"/>
                    <a:pt x="412" y="1202"/>
                  </a:cubicBezTo>
                  <a:cubicBezTo>
                    <a:pt x="271" y="877"/>
                    <a:pt x="250" y="564"/>
                    <a:pt x="369" y="391"/>
                  </a:cubicBezTo>
                  <a:cubicBezTo>
                    <a:pt x="428" y="301"/>
                    <a:pt x="524" y="249"/>
                    <a:pt x="631" y="249"/>
                  </a:cubicBezTo>
                  <a:cubicBezTo>
                    <a:pt x="641" y="249"/>
                    <a:pt x="651" y="249"/>
                    <a:pt x="661" y="250"/>
                  </a:cubicBezTo>
                  <a:cubicBezTo>
                    <a:pt x="1083" y="250"/>
                    <a:pt x="1645" y="737"/>
                    <a:pt x="1894" y="1310"/>
                  </a:cubicBezTo>
                  <a:cubicBezTo>
                    <a:pt x="2024" y="1635"/>
                    <a:pt x="2056" y="1948"/>
                    <a:pt x="1937" y="2122"/>
                  </a:cubicBezTo>
                  <a:cubicBezTo>
                    <a:pt x="1872" y="2219"/>
                    <a:pt x="1764" y="2273"/>
                    <a:pt x="1645" y="2273"/>
                  </a:cubicBezTo>
                  <a:lnTo>
                    <a:pt x="1602" y="2273"/>
                  </a:lnTo>
                  <a:lnTo>
                    <a:pt x="1450" y="2360"/>
                  </a:lnTo>
                  <a:lnTo>
                    <a:pt x="1515" y="2489"/>
                  </a:lnTo>
                  <a:cubicBezTo>
                    <a:pt x="1559" y="2500"/>
                    <a:pt x="1602" y="2511"/>
                    <a:pt x="1645" y="2511"/>
                  </a:cubicBezTo>
                  <a:cubicBezTo>
                    <a:pt x="1655" y="2512"/>
                    <a:pt x="1665" y="2512"/>
                    <a:pt x="1675" y="2512"/>
                  </a:cubicBezTo>
                  <a:cubicBezTo>
                    <a:pt x="1859" y="2512"/>
                    <a:pt x="2040" y="2416"/>
                    <a:pt x="2143" y="226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1"/>
                    <a:pt x="1180" y="1"/>
                    <a:pt x="661" y="1"/>
                  </a:cubicBezTo>
                  <a:cubicBezTo>
                    <a:pt x="651" y="0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782;p89"/>
            <p:cNvSpPr/>
            <p:nvPr/>
          </p:nvSpPr>
          <p:spPr>
            <a:xfrm>
              <a:off x="5583800" y="3397100"/>
              <a:ext cx="11575" cy="18625"/>
            </a:xfrm>
            <a:custGeom>
              <a:rect l="l" t="t" r="r" b="b"/>
              <a:pathLst>
                <a:path w="462" h="745" extrusionOk="0">
                  <a:moveTo>
                    <a:pt x="20" y="1"/>
                  </a:moveTo>
                  <a:cubicBezTo>
                    <a:pt x="10" y="1"/>
                    <a:pt x="1" y="11"/>
                    <a:pt x="8" y="27"/>
                  </a:cubicBezTo>
                  <a:cubicBezTo>
                    <a:pt x="182" y="275"/>
                    <a:pt x="279" y="459"/>
                    <a:pt x="430" y="741"/>
                  </a:cubicBezTo>
                  <a:cubicBezTo>
                    <a:pt x="433" y="744"/>
                    <a:pt x="437" y="745"/>
                    <a:pt x="441" y="745"/>
                  </a:cubicBezTo>
                  <a:cubicBezTo>
                    <a:pt x="451" y="745"/>
                    <a:pt x="463" y="735"/>
                    <a:pt x="463" y="719"/>
                  </a:cubicBezTo>
                  <a:cubicBezTo>
                    <a:pt x="387" y="449"/>
                    <a:pt x="236" y="200"/>
                    <a:pt x="30" y="5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783;p89"/>
            <p:cNvSpPr/>
            <p:nvPr/>
          </p:nvSpPr>
          <p:spPr>
            <a:xfrm>
              <a:off x="5507725" y="3400450"/>
              <a:ext cx="57625" cy="62775"/>
            </a:xfrm>
            <a:custGeom>
              <a:rect l="l" t="t" r="r" b="b"/>
              <a:pathLst>
                <a:path w="2305" h="2511" extrusionOk="0">
                  <a:moveTo>
                    <a:pt x="631" y="0"/>
                  </a:moveTo>
                  <a:cubicBezTo>
                    <a:pt x="447" y="0"/>
                    <a:pt x="276" y="96"/>
                    <a:pt x="174" y="250"/>
                  </a:cubicBezTo>
                  <a:cubicBezTo>
                    <a:pt x="1" y="498"/>
                    <a:pt x="11" y="877"/>
                    <a:pt x="195" y="1299"/>
                  </a:cubicBezTo>
                  <a:cubicBezTo>
                    <a:pt x="239" y="1396"/>
                    <a:pt x="293" y="1494"/>
                    <a:pt x="358" y="1591"/>
                  </a:cubicBezTo>
                  <a:lnTo>
                    <a:pt x="563" y="1472"/>
                  </a:lnTo>
                  <a:cubicBezTo>
                    <a:pt x="509" y="1386"/>
                    <a:pt x="466" y="1288"/>
                    <a:pt x="422" y="1202"/>
                  </a:cubicBezTo>
                  <a:cubicBezTo>
                    <a:pt x="293" y="866"/>
                    <a:pt x="260" y="553"/>
                    <a:pt x="379" y="390"/>
                  </a:cubicBezTo>
                  <a:cubicBezTo>
                    <a:pt x="444" y="293"/>
                    <a:pt x="552" y="239"/>
                    <a:pt x="671" y="239"/>
                  </a:cubicBezTo>
                  <a:cubicBezTo>
                    <a:pt x="1093" y="239"/>
                    <a:pt x="1656" y="726"/>
                    <a:pt x="1905" y="1299"/>
                  </a:cubicBezTo>
                  <a:cubicBezTo>
                    <a:pt x="2034" y="1634"/>
                    <a:pt x="2056" y="1948"/>
                    <a:pt x="1948" y="2121"/>
                  </a:cubicBezTo>
                  <a:cubicBezTo>
                    <a:pt x="1889" y="2210"/>
                    <a:pt x="1784" y="2263"/>
                    <a:pt x="1683" y="2263"/>
                  </a:cubicBezTo>
                  <a:cubicBezTo>
                    <a:pt x="1674" y="2263"/>
                    <a:pt x="1665" y="2263"/>
                    <a:pt x="1656" y="2262"/>
                  </a:cubicBezTo>
                  <a:lnTo>
                    <a:pt x="1613" y="2262"/>
                  </a:lnTo>
                  <a:lnTo>
                    <a:pt x="1461" y="2359"/>
                  </a:lnTo>
                  <a:lnTo>
                    <a:pt x="1515" y="2489"/>
                  </a:lnTo>
                  <a:cubicBezTo>
                    <a:pt x="1558" y="2500"/>
                    <a:pt x="1613" y="2500"/>
                    <a:pt x="1656" y="2511"/>
                  </a:cubicBezTo>
                  <a:cubicBezTo>
                    <a:pt x="1851" y="2511"/>
                    <a:pt x="2034" y="2413"/>
                    <a:pt x="2154" y="2251"/>
                  </a:cubicBezTo>
                  <a:cubicBezTo>
                    <a:pt x="2305" y="2002"/>
                    <a:pt x="2294" y="1624"/>
                    <a:pt x="2110" y="1202"/>
                  </a:cubicBezTo>
                  <a:cubicBezTo>
                    <a:pt x="1818" y="531"/>
                    <a:pt x="1191" y="1"/>
                    <a:pt x="661" y="1"/>
                  </a:cubicBezTo>
                  <a:cubicBezTo>
                    <a:pt x="651" y="0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784;p89"/>
            <p:cNvSpPr/>
            <p:nvPr/>
          </p:nvSpPr>
          <p:spPr>
            <a:xfrm>
              <a:off x="5549725" y="3416725"/>
              <a:ext cx="11575" cy="18500"/>
            </a:xfrm>
            <a:custGeom>
              <a:rect l="l" t="t" r="r" b="b"/>
              <a:pathLst>
                <a:path w="462" h="740" extrusionOk="0">
                  <a:moveTo>
                    <a:pt x="19" y="1"/>
                  </a:moveTo>
                  <a:cubicBezTo>
                    <a:pt x="9" y="1"/>
                    <a:pt x="1" y="16"/>
                    <a:pt x="8" y="31"/>
                  </a:cubicBezTo>
                  <a:cubicBezTo>
                    <a:pt x="181" y="280"/>
                    <a:pt x="279" y="453"/>
                    <a:pt x="441" y="735"/>
                  </a:cubicBezTo>
                  <a:cubicBezTo>
                    <a:pt x="444" y="738"/>
                    <a:pt x="447" y="739"/>
                    <a:pt x="450" y="739"/>
                  </a:cubicBezTo>
                  <a:cubicBezTo>
                    <a:pt x="457" y="739"/>
                    <a:pt x="463" y="731"/>
                    <a:pt x="463" y="724"/>
                  </a:cubicBezTo>
                  <a:cubicBezTo>
                    <a:pt x="387" y="453"/>
                    <a:pt x="235" y="205"/>
                    <a:pt x="30" y="10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785;p89"/>
            <p:cNvSpPr/>
            <p:nvPr/>
          </p:nvSpPr>
          <p:spPr>
            <a:xfrm>
              <a:off x="5849325" y="3795050"/>
              <a:ext cx="351900" cy="195475"/>
            </a:xfrm>
            <a:custGeom>
              <a:rect l="l" t="t" r="r" b="b"/>
              <a:pathLst>
                <a:path w="14076" h="7819" extrusionOk="0">
                  <a:moveTo>
                    <a:pt x="727" y="0"/>
                  </a:moveTo>
                  <a:cubicBezTo>
                    <a:pt x="389" y="0"/>
                    <a:pt x="198" y="61"/>
                    <a:pt x="141" y="110"/>
                  </a:cubicBezTo>
                  <a:cubicBezTo>
                    <a:pt x="1" y="196"/>
                    <a:pt x="131" y="294"/>
                    <a:pt x="239" y="369"/>
                  </a:cubicBezTo>
                  <a:lnTo>
                    <a:pt x="6946" y="4253"/>
                  </a:lnTo>
                  <a:cubicBezTo>
                    <a:pt x="6979" y="4275"/>
                    <a:pt x="7022" y="4286"/>
                    <a:pt x="7055" y="4297"/>
                  </a:cubicBezTo>
                  <a:lnTo>
                    <a:pt x="7379" y="4416"/>
                  </a:lnTo>
                  <a:lnTo>
                    <a:pt x="11934" y="7055"/>
                  </a:lnTo>
                  <a:cubicBezTo>
                    <a:pt x="11955" y="7066"/>
                    <a:pt x="11977" y="7077"/>
                    <a:pt x="12010" y="7088"/>
                  </a:cubicBezTo>
                  <a:lnTo>
                    <a:pt x="13513" y="7661"/>
                  </a:lnTo>
                  <a:cubicBezTo>
                    <a:pt x="13557" y="7672"/>
                    <a:pt x="13589" y="7672"/>
                    <a:pt x="13622" y="7683"/>
                  </a:cubicBezTo>
                  <a:cubicBezTo>
                    <a:pt x="13665" y="7705"/>
                    <a:pt x="13697" y="7715"/>
                    <a:pt x="13697" y="7715"/>
                  </a:cubicBezTo>
                  <a:cubicBezTo>
                    <a:pt x="13765" y="7757"/>
                    <a:pt x="13936" y="7819"/>
                    <a:pt x="14020" y="7819"/>
                  </a:cubicBezTo>
                  <a:cubicBezTo>
                    <a:pt x="14044" y="7819"/>
                    <a:pt x="14060" y="7814"/>
                    <a:pt x="14065" y="7802"/>
                  </a:cubicBezTo>
                  <a:cubicBezTo>
                    <a:pt x="14076" y="7780"/>
                    <a:pt x="14054" y="7737"/>
                    <a:pt x="14000" y="7705"/>
                  </a:cubicBezTo>
                  <a:lnTo>
                    <a:pt x="13914" y="7661"/>
                  </a:lnTo>
                  <a:cubicBezTo>
                    <a:pt x="13935" y="7650"/>
                    <a:pt x="13935" y="7640"/>
                    <a:pt x="13924" y="7629"/>
                  </a:cubicBezTo>
                  <a:cubicBezTo>
                    <a:pt x="13914" y="7618"/>
                    <a:pt x="13351" y="6990"/>
                    <a:pt x="13351" y="6990"/>
                  </a:cubicBezTo>
                  <a:cubicBezTo>
                    <a:pt x="13329" y="6969"/>
                    <a:pt x="13319" y="6958"/>
                    <a:pt x="13297" y="6947"/>
                  </a:cubicBezTo>
                  <a:lnTo>
                    <a:pt x="8753" y="4318"/>
                  </a:lnTo>
                  <a:lnTo>
                    <a:pt x="8634" y="4178"/>
                  </a:lnTo>
                  <a:cubicBezTo>
                    <a:pt x="8612" y="4167"/>
                    <a:pt x="8591" y="4145"/>
                    <a:pt x="8569" y="4134"/>
                  </a:cubicBezTo>
                  <a:lnTo>
                    <a:pt x="1862" y="250"/>
                  </a:lnTo>
                  <a:cubicBezTo>
                    <a:pt x="1634" y="121"/>
                    <a:pt x="1375" y="56"/>
                    <a:pt x="1115" y="23"/>
                  </a:cubicBezTo>
                  <a:cubicBezTo>
                    <a:pt x="969" y="7"/>
                    <a:pt x="840" y="0"/>
                    <a:pt x="727" y="0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786;p89"/>
            <p:cNvSpPr/>
            <p:nvPr/>
          </p:nvSpPr>
          <p:spPr>
            <a:xfrm>
              <a:off x="5870150" y="3768600"/>
              <a:ext cx="26000" cy="35150"/>
            </a:xfrm>
            <a:custGeom>
              <a:rect l="l" t="t" r="r" b="b"/>
              <a:pathLst>
                <a:path w="1040" h="1406" extrusionOk="0">
                  <a:moveTo>
                    <a:pt x="765" y="0"/>
                  </a:moveTo>
                  <a:cubicBezTo>
                    <a:pt x="656" y="0"/>
                    <a:pt x="548" y="33"/>
                    <a:pt x="455" y="97"/>
                  </a:cubicBezTo>
                  <a:cubicBezTo>
                    <a:pt x="185" y="281"/>
                    <a:pt x="12" y="583"/>
                    <a:pt x="1" y="908"/>
                  </a:cubicBezTo>
                  <a:cubicBezTo>
                    <a:pt x="1" y="1114"/>
                    <a:pt x="98" y="1298"/>
                    <a:pt x="271" y="1406"/>
                  </a:cubicBezTo>
                  <a:lnTo>
                    <a:pt x="1039" y="75"/>
                  </a:lnTo>
                  <a:cubicBezTo>
                    <a:pt x="954" y="25"/>
                    <a:pt x="859" y="0"/>
                    <a:pt x="765" y="0"/>
                  </a:cubicBezTo>
                  <a:close/>
                </a:path>
              </a:pathLst>
            </a:custGeom>
            <a:solidFill>
              <a:srgbClr val="30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787;p89"/>
            <p:cNvSpPr/>
            <p:nvPr/>
          </p:nvSpPr>
          <p:spPr>
            <a:xfrm>
              <a:off x="5872600" y="3768850"/>
              <a:ext cx="192850" cy="132825"/>
            </a:xfrm>
            <a:custGeom>
              <a:rect l="l" t="t" r="r" b="b"/>
              <a:pathLst>
                <a:path w="7714" h="5313" extrusionOk="0">
                  <a:moveTo>
                    <a:pt x="7714" y="3981"/>
                  </a:moveTo>
                  <a:lnTo>
                    <a:pt x="6957" y="5312"/>
                  </a:lnTo>
                  <a:lnTo>
                    <a:pt x="173" y="1385"/>
                  </a:lnTo>
                  <a:cubicBezTo>
                    <a:pt x="65" y="1309"/>
                    <a:pt x="0" y="1179"/>
                    <a:pt x="22" y="1049"/>
                  </a:cubicBezTo>
                  <a:cubicBezTo>
                    <a:pt x="33" y="671"/>
                    <a:pt x="227" y="314"/>
                    <a:pt x="552" y="97"/>
                  </a:cubicBezTo>
                  <a:cubicBezTo>
                    <a:pt x="660" y="22"/>
                    <a:pt x="812" y="0"/>
                    <a:pt x="941" y="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6788;p89"/>
            <p:cNvSpPr/>
            <p:nvPr/>
          </p:nvSpPr>
          <p:spPr>
            <a:xfrm>
              <a:off x="6042450" y="3866475"/>
              <a:ext cx="30050" cy="37075"/>
            </a:xfrm>
            <a:custGeom>
              <a:rect l="l" t="t" r="r" b="b"/>
              <a:pathLst>
                <a:path w="1202" h="1483" extrusionOk="0">
                  <a:moveTo>
                    <a:pt x="996" y="141"/>
                  </a:moveTo>
                  <a:lnTo>
                    <a:pt x="1201" y="390"/>
                  </a:lnTo>
                  <a:lnTo>
                    <a:pt x="574" y="1483"/>
                  </a:lnTo>
                  <a:lnTo>
                    <a:pt x="260" y="1440"/>
                  </a:lnTo>
                  <a:cubicBezTo>
                    <a:pt x="109" y="1418"/>
                    <a:pt x="0" y="1288"/>
                    <a:pt x="0" y="1061"/>
                  </a:cubicBezTo>
                  <a:cubicBezTo>
                    <a:pt x="11" y="682"/>
                    <a:pt x="217" y="325"/>
                    <a:pt x="530" y="120"/>
                  </a:cubicBezTo>
                  <a:cubicBezTo>
                    <a:pt x="725" y="1"/>
                    <a:pt x="898" y="22"/>
                    <a:pt x="996" y="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6789;p89"/>
            <p:cNvSpPr/>
            <p:nvPr/>
          </p:nvSpPr>
          <p:spPr>
            <a:xfrm>
              <a:off x="6052450" y="3867550"/>
              <a:ext cx="18700" cy="16275"/>
            </a:xfrm>
            <a:custGeom>
              <a:rect l="l" t="t" r="r" b="b"/>
              <a:pathLst>
                <a:path w="748" h="651" extrusionOk="0">
                  <a:moveTo>
                    <a:pt x="130" y="77"/>
                  </a:moveTo>
                  <a:cubicBezTo>
                    <a:pt x="87" y="109"/>
                    <a:pt x="33" y="142"/>
                    <a:pt x="1" y="174"/>
                  </a:cubicBezTo>
                  <a:lnTo>
                    <a:pt x="628" y="650"/>
                  </a:lnTo>
                  <a:lnTo>
                    <a:pt x="747" y="445"/>
                  </a:lnTo>
                  <a:lnTo>
                    <a:pt x="368" y="1"/>
                  </a:lnTo>
                  <a:cubicBezTo>
                    <a:pt x="282" y="12"/>
                    <a:pt x="206" y="33"/>
                    <a:pt x="130" y="77"/>
                  </a:cubicBezTo>
                  <a:close/>
                </a:path>
              </a:pathLst>
            </a:custGeom>
            <a:solidFill>
              <a:srgbClr val="2D2B29">
                <a:alpha val="9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6790;p89"/>
            <p:cNvSpPr/>
            <p:nvPr/>
          </p:nvSpPr>
          <p:spPr>
            <a:xfrm>
              <a:off x="6051100" y="3873775"/>
              <a:ext cx="135525" cy="96050"/>
            </a:xfrm>
            <a:custGeom>
              <a:rect l="l" t="t" r="r" b="b"/>
              <a:pathLst>
                <a:path w="5421" h="3842" extrusionOk="0">
                  <a:moveTo>
                    <a:pt x="4782" y="3841"/>
                  </a:moveTo>
                  <a:lnTo>
                    <a:pt x="141" y="1169"/>
                  </a:lnTo>
                  <a:cubicBezTo>
                    <a:pt x="55" y="1104"/>
                    <a:pt x="1" y="996"/>
                    <a:pt x="11" y="877"/>
                  </a:cubicBezTo>
                  <a:cubicBezTo>
                    <a:pt x="22" y="563"/>
                    <a:pt x="184" y="260"/>
                    <a:pt x="455" y="87"/>
                  </a:cubicBezTo>
                  <a:cubicBezTo>
                    <a:pt x="552" y="12"/>
                    <a:pt x="682" y="1"/>
                    <a:pt x="790" y="55"/>
                  </a:cubicBezTo>
                  <a:lnTo>
                    <a:pt x="5421" y="27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6791;p89"/>
            <p:cNvSpPr/>
            <p:nvPr/>
          </p:nvSpPr>
          <p:spPr>
            <a:xfrm>
              <a:off x="6167125" y="3940325"/>
              <a:ext cx="41675" cy="35725"/>
            </a:xfrm>
            <a:custGeom>
              <a:rect l="l" t="t" r="r" b="b"/>
              <a:pathLst>
                <a:path w="1667" h="1429" extrusionOk="0">
                  <a:moveTo>
                    <a:pt x="834" y="108"/>
                  </a:moveTo>
                  <a:lnTo>
                    <a:pt x="1667" y="1093"/>
                  </a:lnTo>
                  <a:lnTo>
                    <a:pt x="1483" y="1428"/>
                  </a:lnTo>
                  <a:lnTo>
                    <a:pt x="206" y="1201"/>
                  </a:lnTo>
                  <a:cubicBezTo>
                    <a:pt x="87" y="1179"/>
                    <a:pt x="1" y="1071"/>
                    <a:pt x="1" y="887"/>
                  </a:cubicBezTo>
                  <a:cubicBezTo>
                    <a:pt x="12" y="563"/>
                    <a:pt x="185" y="271"/>
                    <a:pt x="455" y="98"/>
                  </a:cubicBezTo>
                  <a:cubicBezTo>
                    <a:pt x="607" y="0"/>
                    <a:pt x="758" y="11"/>
                    <a:pt x="834" y="1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792;p89"/>
            <p:cNvSpPr/>
            <p:nvPr/>
          </p:nvSpPr>
          <p:spPr>
            <a:xfrm>
              <a:off x="6174175" y="3941125"/>
              <a:ext cx="33825" cy="29775"/>
            </a:xfrm>
            <a:custGeom>
              <a:rect l="l" t="t" r="r" b="b"/>
              <a:pathLst>
                <a:path w="1353" h="1191" extrusionOk="0">
                  <a:moveTo>
                    <a:pt x="1342" y="1104"/>
                  </a:moveTo>
                  <a:lnTo>
                    <a:pt x="346" y="1"/>
                  </a:lnTo>
                  <a:cubicBezTo>
                    <a:pt x="281" y="11"/>
                    <a:pt x="227" y="33"/>
                    <a:pt x="173" y="66"/>
                  </a:cubicBezTo>
                  <a:cubicBezTo>
                    <a:pt x="108" y="98"/>
                    <a:pt x="54" y="141"/>
                    <a:pt x="0" y="195"/>
                  </a:cubicBezTo>
                  <a:lnTo>
                    <a:pt x="1320" y="1191"/>
                  </a:lnTo>
                  <a:lnTo>
                    <a:pt x="1352" y="1126"/>
                  </a:lnTo>
                  <a:close/>
                </a:path>
              </a:pathLst>
            </a:custGeom>
            <a:solidFill>
              <a:srgbClr val="2D2B29">
                <a:alpha val="9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793;p89"/>
            <p:cNvSpPr/>
            <p:nvPr/>
          </p:nvSpPr>
          <p:spPr>
            <a:xfrm>
              <a:off x="6202575" y="3966275"/>
              <a:ext cx="6775" cy="10300"/>
            </a:xfrm>
            <a:custGeom>
              <a:rect l="l" t="t" r="r" b="b"/>
              <a:pathLst>
                <a:path w="271" h="412" extrusionOk="0">
                  <a:moveTo>
                    <a:pt x="271" y="131"/>
                  </a:moveTo>
                  <a:cubicBezTo>
                    <a:pt x="271" y="228"/>
                    <a:pt x="216" y="315"/>
                    <a:pt x="141" y="369"/>
                  </a:cubicBezTo>
                  <a:cubicBezTo>
                    <a:pt x="65" y="412"/>
                    <a:pt x="0" y="379"/>
                    <a:pt x="0" y="293"/>
                  </a:cubicBezTo>
                  <a:cubicBezTo>
                    <a:pt x="11" y="196"/>
                    <a:pt x="54" y="98"/>
                    <a:pt x="141" y="44"/>
                  </a:cubicBezTo>
                  <a:cubicBezTo>
                    <a:pt x="206" y="1"/>
                    <a:pt x="271" y="44"/>
                    <a:pt x="271" y="131"/>
                  </a:cubicBezTo>
                  <a:close/>
                </a:path>
              </a:pathLst>
            </a:custGeom>
            <a:solidFill>
              <a:srgbClr val="3F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6794;p89"/>
            <p:cNvSpPr/>
            <p:nvPr/>
          </p:nvSpPr>
          <p:spPr>
            <a:xfrm>
              <a:off x="6203650" y="3968525"/>
              <a:ext cx="11275" cy="8850"/>
            </a:xfrm>
            <a:custGeom>
              <a:rect l="l" t="t" r="r" b="b"/>
              <a:pathLst>
                <a:path w="451" h="354" extrusionOk="0">
                  <a:moveTo>
                    <a:pt x="125" y="0"/>
                  </a:moveTo>
                  <a:cubicBezTo>
                    <a:pt x="111" y="0"/>
                    <a:pt x="98" y="3"/>
                    <a:pt x="87" y="8"/>
                  </a:cubicBezTo>
                  <a:cubicBezTo>
                    <a:pt x="33" y="51"/>
                    <a:pt x="0" y="106"/>
                    <a:pt x="0" y="170"/>
                  </a:cubicBezTo>
                  <a:cubicBezTo>
                    <a:pt x="0" y="192"/>
                    <a:pt x="11" y="214"/>
                    <a:pt x="33" y="235"/>
                  </a:cubicBezTo>
                  <a:lnTo>
                    <a:pt x="163" y="311"/>
                  </a:lnTo>
                  <a:cubicBezTo>
                    <a:pt x="207" y="336"/>
                    <a:pt x="273" y="354"/>
                    <a:pt x="330" y="354"/>
                  </a:cubicBezTo>
                  <a:cubicBezTo>
                    <a:pt x="398" y="354"/>
                    <a:pt x="451" y="328"/>
                    <a:pt x="433" y="257"/>
                  </a:cubicBezTo>
                  <a:cubicBezTo>
                    <a:pt x="411" y="192"/>
                    <a:pt x="368" y="138"/>
                    <a:pt x="314" y="106"/>
                  </a:cubicBezTo>
                  <a:lnTo>
                    <a:pt x="163" y="8"/>
                  </a:lnTo>
                  <a:cubicBezTo>
                    <a:pt x="152" y="3"/>
                    <a:pt x="13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6795;p89"/>
            <p:cNvSpPr/>
            <p:nvPr/>
          </p:nvSpPr>
          <p:spPr>
            <a:xfrm>
              <a:off x="5907200" y="3781000"/>
              <a:ext cx="10575" cy="9775"/>
            </a:xfrm>
            <a:custGeom>
              <a:rect l="l" t="t" r="r" b="b"/>
              <a:pathLst>
                <a:path w="422" h="391" extrusionOk="0">
                  <a:moveTo>
                    <a:pt x="109" y="1"/>
                  </a:moveTo>
                  <a:lnTo>
                    <a:pt x="1" y="131"/>
                  </a:lnTo>
                  <a:lnTo>
                    <a:pt x="77" y="390"/>
                  </a:lnTo>
                  <a:lnTo>
                    <a:pt x="423" y="206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89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4" name="Google Shape;6796;p89"/>
            <p:cNvSpPr/>
            <p:nvPr/>
          </p:nvSpPr>
          <p:spPr>
            <a:xfrm>
              <a:off x="5887200" y="3772625"/>
              <a:ext cx="22750" cy="5700"/>
            </a:xfrm>
            <a:custGeom>
              <a:rect l="l" t="t" r="r" b="b"/>
              <a:pathLst>
                <a:path w="910" h="228" extrusionOk="0">
                  <a:moveTo>
                    <a:pt x="909" y="1"/>
                  </a:moveTo>
                  <a:lnTo>
                    <a:pt x="336" y="33"/>
                  </a:lnTo>
                  <a:lnTo>
                    <a:pt x="0" y="228"/>
                  </a:lnTo>
                  <a:lnTo>
                    <a:pt x="509" y="228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Google Shape;6797;p89"/>
            <p:cNvSpPr/>
            <p:nvPr/>
          </p:nvSpPr>
          <p:spPr>
            <a:xfrm>
              <a:off x="6002150" y="3830500"/>
              <a:ext cx="8125" cy="7325"/>
            </a:xfrm>
            <a:custGeom>
              <a:rect l="l" t="t" r="r" b="b"/>
              <a:pathLst>
                <a:path w="325" h="293" extrusionOk="0">
                  <a:moveTo>
                    <a:pt x="325" y="1"/>
                  </a:moveTo>
                  <a:lnTo>
                    <a:pt x="0" y="196"/>
                  </a:lnTo>
                  <a:lnTo>
                    <a:pt x="0" y="293"/>
                  </a:lnTo>
                  <a:lnTo>
                    <a:pt x="325" y="98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C4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798;p89"/>
            <p:cNvSpPr/>
            <p:nvPr/>
          </p:nvSpPr>
          <p:spPr>
            <a:xfrm>
              <a:off x="5899900" y="3772625"/>
              <a:ext cx="110375" cy="62775"/>
            </a:xfrm>
            <a:custGeom>
              <a:rect l="l" t="t" r="r" b="b"/>
              <a:pathLst>
                <a:path w="4415" h="2511" extrusionOk="0">
                  <a:moveTo>
                    <a:pt x="401" y="1"/>
                  </a:moveTo>
                  <a:lnTo>
                    <a:pt x="1" y="228"/>
                  </a:lnTo>
                  <a:lnTo>
                    <a:pt x="4090" y="2511"/>
                  </a:lnTo>
                  <a:lnTo>
                    <a:pt x="4415" y="231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799;p89"/>
            <p:cNvSpPr/>
            <p:nvPr/>
          </p:nvSpPr>
          <p:spPr>
            <a:xfrm>
              <a:off x="5887200" y="3777500"/>
              <a:ext cx="114975" cy="60325"/>
            </a:xfrm>
            <a:custGeom>
              <a:rect l="l" t="t" r="r" b="b"/>
              <a:pathLst>
                <a:path w="4599" h="2413" extrusionOk="0">
                  <a:moveTo>
                    <a:pt x="574" y="0"/>
                  </a:moveTo>
                  <a:lnTo>
                    <a:pt x="0" y="33"/>
                  </a:lnTo>
                  <a:lnTo>
                    <a:pt x="877" y="530"/>
                  </a:lnTo>
                  <a:lnTo>
                    <a:pt x="887" y="271"/>
                  </a:lnTo>
                  <a:lnTo>
                    <a:pt x="4598" y="2413"/>
                  </a:lnTo>
                  <a:lnTo>
                    <a:pt x="4598" y="2316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28" name="Folded Corner 627"/>
          <p:cNvSpPr/>
          <p:nvPr/>
        </p:nvSpPr>
        <p:spPr>
          <a:xfrm>
            <a:off x="3840699" y="915566"/>
            <a:ext cx="1275873" cy="1078615"/>
          </a:xfrm>
          <a:prstGeom prst="folded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9" name="Google Shape;1725;p42"/>
          <p:cNvSpPr txBox="1">
            <a:spLocks noGrp="1"/>
          </p:cNvSpPr>
          <p:nvPr>
            <p:ph type="title" idx="2"/>
          </p:nvPr>
        </p:nvSpPr>
        <p:spPr>
          <a:xfrm>
            <a:off x="3893472" y="808944"/>
            <a:ext cx="1223100" cy="12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mtClean="0">
                <a:solidFill>
                  <a:schemeClr val="bg1"/>
                </a:solidFill>
              </a:rPr>
              <a:t>02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30" name="Rectangle 629"/>
          <p:cNvSpPr/>
          <p:nvPr/>
        </p:nvSpPr>
        <p:spPr>
          <a:xfrm>
            <a:off x="3074265" y="3720864"/>
            <a:ext cx="3485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What is the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business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sap Black"/>
                <a:ea typeface="+mn-ea"/>
                <a:cs typeface="+mn-cs"/>
              </a:rPr>
              <a:t>/ functionality gap in market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2D2B29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314784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371"/>
        <p:cNvGrpSpPr/>
        <p:nvPr/>
      </p:nvGrpSpPr>
      <p:grpSpPr>
        <a:xfrm>
          <a:off x="0" y="0"/>
          <a:ext cx="0" cy="0"/>
        </a:xfrm>
      </p:grpSpPr>
      <p:sp>
        <p:nvSpPr>
          <p:cNvPr id="2372" name="Google Shape;2372;p44"/>
          <p:cNvSpPr txBox="1">
            <a:spLocks noGrp="1"/>
          </p:cNvSpPr>
          <p:nvPr>
            <p:ph type="title"/>
          </p:nvPr>
        </p:nvSpPr>
        <p:spPr>
          <a:xfrm>
            <a:off x="1785422" y="403522"/>
            <a:ext cx="5699022" cy="1168978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IN" sz="3600">
                <a:solidFill>
                  <a:schemeClr val="tx2"/>
                </a:solidFill>
                <a:latin typeface="Asap Black"/>
              </a:rPr>
              <a:t>Business</a:t>
            </a:r>
            <a:r>
              <a:rPr lang="en-IN" sz="3600">
                <a:latin typeface="Asap Black"/>
              </a:rPr>
              <a:t> </a:t>
            </a:r>
            <a:r>
              <a:rPr lang="en-IN" sz="3600">
                <a:solidFill>
                  <a:srgbClr val="F7607F"/>
                </a:solidFill>
                <a:latin typeface="Asap Black"/>
              </a:rPr>
              <a:t>Gap in </a:t>
            </a:r>
            <a:r>
              <a:rPr lang="en-IN" sz="3600" smtClean="0">
                <a:solidFill>
                  <a:srgbClr val="F7607F"/>
                </a:solidFill>
                <a:latin typeface="Asap Black"/>
              </a:rPr>
              <a:t>Existing  </a:t>
            </a:r>
            <a:endParaRPr sz="3600">
              <a:solidFill>
                <a:srgbClr val="F7607F"/>
              </a:solidFill>
              <a:latin typeface="Asap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2431135"/>
            <a:ext cx="2417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1D1C1D"/>
                </a:solidFill>
                <a:latin typeface="Slack-Lato"/>
              </a:rPr>
              <a:t>Scattered / Individual solutions for each module</a:t>
            </a:r>
            <a:endParaRPr lang="en-US" sz="1400" b="0" i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4168" y="3867894"/>
            <a:ext cx="2292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1D1C1D"/>
                </a:solidFill>
                <a:latin typeface="Slack-Lato"/>
              </a:rPr>
              <a:t>Foreign-based software that is non-compliant with the Indian Economical scenario</a:t>
            </a:r>
            <a:endParaRPr lang="en-US" sz="1400" b="0" i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987" y="4053046"/>
            <a:ext cx="2391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1D1C1D"/>
                </a:solidFill>
                <a:latin typeface="Slack-Lato"/>
              </a:rPr>
              <a:t>Unavailability of only Service based solutions for easy business management</a:t>
            </a:r>
            <a:endParaRPr lang="en-US" sz="1400" b="0" i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1792" y="2463951"/>
            <a:ext cx="204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smtClean="0">
                <a:solidFill>
                  <a:srgbClr val="1D1C1D"/>
                </a:solidFill>
                <a:latin typeface="Slack-Lato"/>
              </a:rPr>
              <a:t>Expensive software solutions</a:t>
            </a:r>
            <a:endParaRPr lang="en-IN" sz="1400" b="0" i="0">
              <a:solidFill>
                <a:srgbClr val="1D1C1D"/>
              </a:solidFill>
              <a:effectLst/>
              <a:latin typeface="Slack-Lato"/>
            </a:endParaRPr>
          </a:p>
        </p:txBody>
      </p:sp>
      <p:grpSp>
        <p:nvGrpSpPr>
          <p:cNvPr id="92" name="Google Shape;3536;p67"/>
          <p:cNvGrpSpPr/>
          <p:nvPr/>
        </p:nvGrpSpPr>
        <p:grpSpPr>
          <a:xfrm>
            <a:off x="7706309" y="123698"/>
            <a:ext cx="923050" cy="890875"/>
            <a:chOff x="3847650" y="558225"/>
            <a:chExt cx="923050" cy="890875"/>
          </a:xfrm>
        </p:grpSpPr>
        <p:sp>
          <p:nvSpPr>
            <p:cNvPr id="93" name="Google Shape;3537;p67"/>
            <p:cNvSpPr/>
            <p:nvPr/>
          </p:nvSpPr>
          <p:spPr>
            <a:xfrm>
              <a:off x="3847650" y="803000"/>
              <a:ext cx="586825" cy="646100"/>
            </a:xfrm>
            <a:custGeom>
              <a:rect l="l" t="t" r="r" b="b"/>
              <a:pathLst>
                <a:path w="23473" h="25844" extrusionOk="0">
                  <a:moveTo>
                    <a:pt x="15649" y="1"/>
                  </a:moveTo>
                  <a:lnTo>
                    <a:pt x="6374" y="5356"/>
                  </a:lnTo>
                  <a:lnTo>
                    <a:pt x="19419" y="12890"/>
                  </a:lnTo>
                  <a:lnTo>
                    <a:pt x="23473" y="12890"/>
                  </a:lnTo>
                  <a:lnTo>
                    <a:pt x="15649" y="1"/>
                  </a:lnTo>
                  <a:close/>
                  <a:moveTo>
                    <a:pt x="9282" y="12954"/>
                  </a:moveTo>
                  <a:lnTo>
                    <a:pt x="0" y="18309"/>
                  </a:lnTo>
                  <a:lnTo>
                    <a:pt x="13045" y="25843"/>
                  </a:lnTo>
                  <a:lnTo>
                    <a:pt x="17106" y="25843"/>
                  </a:lnTo>
                  <a:lnTo>
                    <a:pt x="9282" y="1295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3538;p67"/>
            <p:cNvSpPr/>
            <p:nvPr/>
          </p:nvSpPr>
          <p:spPr>
            <a:xfrm>
              <a:off x="4095075" y="636575"/>
              <a:ext cx="675275" cy="389825"/>
            </a:xfrm>
            <a:custGeom>
              <a:rect l="l" t="t" r="r" b="b"/>
              <a:pathLst>
                <a:path w="27010" h="15593" extrusionOk="0">
                  <a:moveTo>
                    <a:pt x="13505" y="1"/>
                  </a:moveTo>
                  <a:lnTo>
                    <a:pt x="0" y="7797"/>
                  </a:lnTo>
                  <a:lnTo>
                    <a:pt x="13505" y="15592"/>
                  </a:lnTo>
                  <a:lnTo>
                    <a:pt x="27010" y="7797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5" name="Google Shape;3539;p67"/>
            <p:cNvSpPr/>
            <p:nvPr/>
          </p:nvSpPr>
          <p:spPr>
            <a:xfrm>
              <a:off x="4325525" y="768325"/>
              <a:ext cx="444650" cy="258075"/>
            </a:xfrm>
            <a:custGeom>
              <a:rect l="l" t="t" r="r" b="b"/>
              <a:pathLst>
                <a:path w="17786" h="10323" extrusionOk="0">
                  <a:moveTo>
                    <a:pt x="13420" y="1"/>
                  </a:moveTo>
                  <a:cubicBezTo>
                    <a:pt x="12699" y="532"/>
                    <a:pt x="11807" y="885"/>
                    <a:pt x="11079" y="1338"/>
                  </a:cubicBezTo>
                  <a:cubicBezTo>
                    <a:pt x="9565" y="2272"/>
                    <a:pt x="8023" y="3107"/>
                    <a:pt x="6459" y="3956"/>
                  </a:cubicBezTo>
                  <a:cubicBezTo>
                    <a:pt x="5681" y="4373"/>
                    <a:pt x="4959" y="4889"/>
                    <a:pt x="4181" y="5314"/>
                  </a:cubicBezTo>
                  <a:cubicBezTo>
                    <a:pt x="3410" y="5731"/>
                    <a:pt x="2561" y="5993"/>
                    <a:pt x="1783" y="6403"/>
                  </a:cubicBezTo>
                  <a:cubicBezTo>
                    <a:pt x="1097" y="6771"/>
                    <a:pt x="545" y="7316"/>
                    <a:pt x="0" y="7846"/>
                  </a:cubicBezTo>
                  <a:lnTo>
                    <a:pt x="4287" y="10322"/>
                  </a:lnTo>
                  <a:lnTo>
                    <a:pt x="17785" y="2534"/>
                  </a:lnTo>
                  <a:lnTo>
                    <a:pt x="13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3540;p67"/>
            <p:cNvSpPr/>
            <p:nvPr/>
          </p:nvSpPr>
          <p:spPr>
            <a:xfrm>
              <a:off x="4095075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1"/>
                  </a:moveTo>
                  <a:lnTo>
                    <a:pt x="0" y="4019"/>
                  </a:lnTo>
                  <a:lnTo>
                    <a:pt x="13505" y="11815"/>
                  </a:lnTo>
                  <a:lnTo>
                    <a:pt x="13505" y="7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3541;p67"/>
            <p:cNvSpPr/>
            <p:nvPr/>
          </p:nvSpPr>
          <p:spPr>
            <a:xfrm>
              <a:off x="4432700" y="83147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13505" y="1"/>
                  </a:moveTo>
                  <a:lnTo>
                    <a:pt x="0" y="7796"/>
                  </a:lnTo>
                  <a:lnTo>
                    <a:pt x="0" y="11815"/>
                  </a:lnTo>
                  <a:lnTo>
                    <a:pt x="13505" y="4019"/>
                  </a:lnTo>
                  <a:lnTo>
                    <a:pt x="13505" y="1"/>
                  </a:lnTo>
                  <a:close/>
                </a:path>
              </a:pathLst>
            </a:custGeom>
            <a:solidFill>
              <a:srgbClr val="708A4F">
                <a:alpha val="82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8" name="Google Shape;3542;p67"/>
            <p:cNvSpPr/>
            <p:nvPr/>
          </p:nvSpPr>
          <p:spPr>
            <a:xfrm>
              <a:off x="4128850" y="558225"/>
              <a:ext cx="641850" cy="457025"/>
            </a:xfrm>
            <a:custGeom>
              <a:rect l="l" t="t" r="r" b="b"/>
              <a:pathLst>
                <a:path w="25673" h="18281" extrusionOk="0">
                  <a:moveTo>
                    <a:pt x="25673" y="10492"/>
                  </a:moveTo>
                  <a:cubicBezTo>
                    <a:pt x="14644" y="6198"/>
                    <a:pt x="13491" y="1"/>
                    <a:pt x="13491" y="1"/>
                  </a:cubicBezTo>
                  <a:lnTo>
                    <a:pt x="1" y="7790"/>
                  </a:lnTo>
                  <a:cubicBezTo>
                    <a:pt x="1" y="7790"/>
                    <a:pt x="1154" y="13987"/>
                    <a:pt x="12183" y="1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3543;p67"/>
            <p:cNvSpPr/>
            <p:nvPr/>
          </p:nvSpPr>
          <p:spPr>
            <a:xfrm>
              <a:off x="4292275" y="995600"/>
              <a:ext cx="272375" cy="84025"/>
            </a:xfrm>
            <a:custGeom>
              <a:rect l="l" t="t" r="r" b="b"/>
              <a:pathLst>
                <a:path w="10895" h="3361" extrusionOk="0">
                  <a:moveTo>
                    <a:pt x="0" y="1"/>
                  </a:moveTo>
                  <a:lnTo>
                    <a:pt x="0" y="1"/>
                  </a:lnTo>
                  <a:cubicBezTo>
                    <a:pt x="913" y="574"/>
                    <a:pt x="1840" y="1140"/>
                    <a:pt x="2766" y="1691"/>
                  </a:cubicBezTo>
                  <a:cubicBezTo>
                    <a:pt x="3693" y="2243"/>
                    <a:pt x="4627" y="2788"/>
                    <a:pt x="5561" y="3333"/>
                  </a:cubicBezTo>
                  <a:lnTo>
                    <a:pt x="5617" y="3361"/>
                  </a:lnTo>
                  <a:lnTo>
                    <a:pt x="5667" y="3333"/>
                  </a:lnTo>
                  <a:cubicBezTo>
                    <a:pt x="6544" y="2816"/>
                    <a:pt x="7428" y="2314"/>
                    <a:pt x="8298" y="1783"/>
                  </a:cubicBezTo>
                  <a:cubicBezTo>
                    <a:pt x="9169" y="1260"/>
                    <a:pt x="10039" y="729"/>
                    <a:pt x="10895" y="192"/>
                  </a:cubicBezTo>
                  <a:lnTo>
                    <a:pt x="10895" y="192"/>
                  </a:lnTo>
                  <a:cubicBezTo>
                    <a:pt x="9996" y="666"/>
                    <a:pt x="9105" y="1147"/>
                    <a:pt x="8214" y="1642"/>
                  </a:cubicBezTo>
                  <a:cubicBezTo>
                    <a:pt x="7343" y="2123"/>
                    <a:pt x="6480" y="2625"/>
                    <a:pt x="5617" y="3113"/>
                  </a:cubicBezTo>
                  <a:cubicBezTo>
                    <a:pt x="4698" y="2590"/>
                    <a:pt x="3778" y="2059"/>
                    <a:pt x="2851" y="1543"/>
                  </a:cubicBezTo>
                  <a:cubicBezTo>
                    <a:pt x="1910" y="1019"/>
                    <a:pt x="955" y="503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" name="Google Shape;3544;p67"/>
            <p:cNvSpPr/>
            <p:nvPr/>
          </p:nvSpPr>
          <p:spPr>
            <a:xfrm>
              <a:off x="4619450" y="874450"/>
              <a:ext cx="124000" cy="71475"/>
            </a:xfrm>
            <a:custGeom>
              <a:rect l="l" t="t" r="r" b="b"/>
              <a:pathLst>
                <a:path w="4960" h="2859" extrusionOk="0">
                  <a:moveTo>
                    <a:pt x="4960" y="1"/>
                  </a:moveTo>
                  <a:cubicBezTo>
                    <a:pt x="3906" y="496"/>
                    <a:pt x="1267" y="1981"/>
                    <a:pt x="1" y="2859"/>
                  </a:cubicBezTo>
                  <a:cubicBezTo>
                    <a:pt x="1401" y="2201"/>
                    <a:pt x="4005" y="659"/>
                    <a:pt x="496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3545;p67"/>
            <p:cNvSpPr/>
            <p:nvPr/>
          </p:nvSpPr>
          <p:spPr>
            <a:xfrm>
              <a:off x="4574000" y="989950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0"/>
                  </a:moveTo>
                  <a:lnTo>
                    <a:pt x="2300" y="0"/>
                  </a:lnTo>
                  <a:cubicBezTo>
                    <a:pt x="1508" y="396"/>
                    <a:pt x="736" y="842"/>
                    <a:pt x="1" y="1330"/>
                  </a:cubicBezTo>
                  <a:cubicBezTo>
                    <a:pt x="786" y="934"/>
                    <a:pt x="1557" y="488"/>
                    <a:pt x="230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2" name="Google Shape;3546;p67"/>
            <p:cNvSpPr/>
            <p:nvPr/>
          </p:nvSpPr>
          <p:spPr>
            <a:xfrm>
              <a:off x="4141950" y="893725"/>
              <a:ext cx="100300" cy="57875"/>
            </a:xfrm>
            <a:custGeom>
              <a:rect l="l" t="t" r="r" b="b"/>
              <a:pathLst>
                <a:path w="4012" h="2315" extrusionOk="0">
                  <a:moveTo>
                    <a:pt x="0" y="1"/>
                  </a:moveTo>
                  <a:lnTo>
                    <a:pt x="0" y="1"/>
                  </a:lnTo>
                  <a:cubicBezTo>
                    <a:pt x="778" y="538"/>
                    <a:pt x="2879" y="1783"/>
                    <a:pt x="4011" y="2314"/>
                  </a:cubicBezTo>
                  <a:cubicBezTo>
                    <a:pt x="2992" y="1607"/>
                    <a:pt x="856" y="404"/>
                    <a:pt x="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3547;p67"/>
            <p:cNvSpPr/>
            <p:nvPr/>
          </p:nvSpPr>
          <p:spPr>
            <a:xfrm>
              <a:off x="3937675" y="958825"/>
              <a:ext cx="675075" cy="389800"/>
            </a:xfrm>
            <a:custGeom>
              <a:rect l="l" t="t" r="r" b="b"/>
              <a:pathLst>
                <a:path w="27003" h="15592" extrusionOk="0">
                  <a:moveTo>
                    <a:pt x="13505" y="0"/>
                  </a:moveTo>
                  <a:lnTo>
                    <a:pt x="0" y="7796"/>
                  </a:lnTo>
                  <a:lnTo>
                    <a:pt x="13505" y="15592"/>
                  </a:lnTo>
                  <a:lnTo>
                    <a:pt x="27003" y="7796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4" name="Google Shape;3548;p67"/>
            <p:cNvSpPr/>
            <p:nvPr/>
          </p:nvSpPr>
          <p:spPr>
            <a:xfrm>
              <a:off x="3937675" y="1153725"/>
              <a:ext cx="337650" cy="295375"/>
            </a:xfrm>
            <a:custGeom>
              <a:rect l="l" t="t" r="r" b="b"/>
              <a:pathLst>
                <a:path w="13506" h="11815" extrusionOk="0">
                  <a:moveTo>
                    <a:pt x="0" y="0"/>
                  </a:moveTo>
                  <a:lnTo>
                    <a:pt x="0" y="4018"/>
                  </a:lnTo>
                  <a:lnTo>
                    <a:pt x="13505" y="11814"/>
                  </a:lnTo>
                  <a:lnTo>
                    <a:pt x="13505" y="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5" name="Google Shape;3549;p67"/>
            <p:cNvSpPr/>
            <p:nvPr/>
          </p:nvSpPr>
          <p:spPr>
            <a:xfrm>
              <a:off x="4275300" y="1153725"/>
              <a:ext cx="337450" cy="295375"/>
            </a:xfrm>
            <a:custGeom>
              <a:rect l="l" t="t" r="r" b="b"/>
              <a:pathLst>
                <a:path w="13498" h="11815" extrusionOk="0">
                  <a:moveTo>
                    <a:pt x="13498" y="0"/>
                  </a:moveTo>
                  <a:lnTo>
                    <a:pt x="0" y="7796"/>
                  </a:lnTo>
                  <a:lnTo>
                    <a:pt x="0" y="11814"/>
                  </a:lnTo>
                  <a:lnTo>
                    <a:pt x="13498" y="4018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6" name="Google Shape;3550;p67"/>
            <p:cNvSpPr/>
            <p:nvPr/>
          </p:nvSpPr>
          <p:spPr>
            <a:xfrm>
              <a:off x="3937675" y="958825"/>
              <a:ext cx="671200" cy="380975"/>
            </a:xfrm>
            <a:custGeom>
              <a:rect l="l" t="t" r="r" b="b"/>
              <a:pathLst>
                <a:path w="26848" h="15239" extrusionOk="0">
                  <a:moveTo>
                    <a:pt x="13505" y="0"/>
                  </a:moveTo>
                  <a:lnTo>
                    <a:pt x="0" y="7796"/>
                  </a:lnTo>
                  <a:cubicBezTo>
                    <a:pt x="0" y="7796"/>
                    <a:pt x="5186" y="10817"/>
                    <a:pt x="13420" y="15238"/>
                  </a:cubicBezTo>
                  <a:cubicBezTo>
                    <a:pt x="17736" y="13349"/>
                    <a:pt x="23331" y="9833"/>
                    <a:pt x="26847" y="6218"/>
                  </a:cubicBezTo>
                  <a:cubicBezTo>
                    <a:pt x="18783" y="3375"/>
                    <a:pt x="13505" y="0"/>
                    <a:pt x="1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7" name="Google Shape;3551;p67"/>
            <p:cNvSpPr/>
            <p:nvPr/>
          </p:nvSpPr>
          <p:spPr>
            <a:xfrm>
              <a:off x="4134875" y="1317850"/>
              <a:ext cx="272375" cy="84200"/>
            </a:xfrm>
            <a:custGeom>
              <a:rect l="l" t="t" r="r" b="b"/>
              <a:pathLst>
                <a:path w="10895" h="3368" extrusionOk="0">
                  <a:moveTo>
                    <a:pt x="0" y="0"/>
                  </a:moveTo>
                  <a:cubicBezTo>
                    <a:pt x="913" y="573"/>
                    <a:pt x="1832" y="1139"/>
                    <a:pt x="2766" y="1691"/>
                  </a:cubicBezTo>
                  <a:cubicBezTo>
                    <a:pt x="3693" y="2243"/>
                    <a:pt x="4627" y="2787"/>
                    <a:pt x="5561" y="3332"/>
                  </a:cubicBezTo>
                  <a:lnTo>
                    <a:pt x="5617" y="3367"/>
                  </a:lnTo>
                  <a:lnTo>
                    <a:pt x="5667" y="3332"/>
                  </a:lnTo>
                  <a:cubicBezTo>
                    <a:pt x="6544" y="2816"/>
                    <a:pt x="7428" y="2313"/>
                    <a:pt x="8298" y="1790"/>
                  </a:cubicBezTo>
                  <a:cubicBezTo>
                    <a:pt x="9168" y="1259"/>
                    <a:pt x="10039" y="736"/>
                    <a:pt x="10895" y="198"/>
                  </a:cubicBezTo>
                  <a:lnTo>
                    <a:pt x="10895" y="198"/>
                  </a:lnTo>
                  <a:cubicBezTo>
                    <a:pt x="9996" y="665"/>
                    <a:pt x="9105" y="1146"/>
                    <a:pt x="8213" y="1648"/>
                  </a:cubicBezTo>
                  <a:cubicBezTo>
                    <a:pt x="7343" y="2129"/>
                    <a:pt x="6480" y="2625"/>
                    <a:pt x="5617" y="3120"/>
                  </a:cubicBezTo>
                  <a:cubicBezTo>
                    <a:pt x="4690" y="2589"/>
                    <a:pt x="3778" y="2066"/>
                    <a:pt x="2851" y="1549"/>
                  </a:cubicBezTo>
                  <a:cubicBezTo>
                    <a:pt x="1903" y="1019"/>
                    <a:pt x="955" y="502"/>
                    <a:pt x="0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8" name="Google Shape;3552;p67"/>
            <p:cNvSpPr/>
            <p:nvPr/>
          </p:nvSpPr>
          <p:spPr>
            <a:xfrm>
              <a:off x="4462050" y="1196525"/>
              <a:ext cx="123825" cy="71650"/>
            </a:xfrm>
            <a:custGeom>
              <a:rect l="l" t="t" r="r" b="b"/>
              <a:pathLst>
                <a:path w="4953" h="2866" extrusionOk="0">
                  <a:moveTo>
                    <a:pt x="4953" y="0"/>
                  </a:moveTo>
                  <a:cubicBezTo>
                    <a:pt x="3899" y="502"/>
                    <a:pt x="1260" y="1988"/>
                    <a:pt x="1" y="2865"/>
                  </a:cubicBezTo>
                  <a:cubicBezTo>
                    <a:pt x="1394" y="2207"/>
                    <a:pt x="4005" y="665"/>
                    <a:pt x="4953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9" name="Google Shape;3553;p67"/>
            <p:cNvSpPr/>
            <p:nvPr/>
          </p:nvSpPr>
          <p:spPr>
            <a:xfrm>
              <a:off x="4416600" y="1312175"/>
              <a:ext cx="57500" cy="33275"/>
            </a:xfrm>
            <a:custGeom>
              <a:rect l="l" t="t" r="r" b="b"/>
              <a:pathLst>
                <a:path w="2300" h="1331" extrusionOk="0">
                  <a:moveTo>
                    <a:pt x="2300" y="1"/>
                  </a:moveTo>
                  <a:lnTo>
                    <a:pt x="2300" y="1"/>
                  </a:lnTo>
                  <a:cubicBezTo>
                    <a:pt x="1507" y="397"/>
                    <a:pt x="736" y="843"/>
                    <a:pt x="1" y="1331"/>
                  </a:cubicBezTo>
                  <a:cubicBezTo>
                    <a:pt x="793" y="934"/>
                    <a:pt x="1557" y="489"/>
                    <a:pt x="2300" y="1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0" name="Google Shape;3554;p67"/>
            <p:cNvSpPr/>
            <p:nvPr/>
          </p:nvSpPr>
          <p:spPr>
            <a:xfrm>
              <a:off x="3984525" y="1215975"/>
              <a:ext cx="100325" cy="57850"/>
            </a:xfrm>
            <a:custGeom>
              <a:rect l="l" t="t" r="r" b="b"/>
              <a:pathLst>
                <a:path w="4013" h="2314" extrusionOk="0">
                  <a:moveTo>
                    <a:pt x="1" y="0"/>
                  </a:moveTo>
                  <a:cubicBezTo>
                    <a:pt x="772" y="538"/>
                    <a:pt x="2880" y="1783"/>
                    <a:pt x="4012" y="2314"/>
                  </a:cubicBezTo>
                  <a:cubicBezTo>
                    <a:pt x="2993" y="1606"/>
                    <a:pt x="857" y="403"/>
                    <a:pt x="1" y="0"/>
                  </a:cubicBezTo>
                  <a:close/>
                </a:path>
              </a:pathLst>
            </a:custGeom>
            <a:solidFill>
              <a:srgbClr val="2D2B29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23" y="1478205"/>
            <a:ext cx="2919853" cy="2919853"/>
          </a:xfrm>
          <a:prstGeom prst="rect">
            <a:avLst/>
          </a:prstGeom>
        </p:spPr>
      </p:pic>
      <p:grpSp>
        <p:nvGrpSpPr>
          <p:cNvPr id="41" name="Google Shape;13119;p105"/>
          <p:cNvGrpSpPr/>
          <p:nvPr/>
        </p:nvGrpSpPr>
        <p:grpSpPr>
          <a:xfrm>
            <a:off x="899592" y="1690074"/>
            <a:ext cx="623487" cy="623487"/>
            <a:chOff x="-49027776" y="3183175"/>
            <a:chExt cx="299325" cy="299325"/>
          </a:xfrm>
        </p:grpSpPr>
        <p:sp>
          <p:nvSpPr>
            <p:cNvPr id="42" name="Google Shape;13120;p105"/>
            <p:cNvSpPr/>
            <p:nvPr/>
          </p:nvSpPr>
          <p:spPr>
            <a:xfrm>
              <a:off x="-48870251" y="3183175"/>
              <a:ext cx="141800" cy="185900"/>
            </a:xfrm>
            <a:custGeom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13121;p105"/>
            <p:cNvSpPr/>
            <p:nvPr/>
          </p:nvSpPr>
          <p:spPr>
            <a:xfrm>
              <a:off x="-49027776" y="3183175"/>
              <a:ext cx="185900" cy="141800"/>
            </a:xfrm>
            <a:custGeom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13122;p105"/>
            <p:cNvSpPr/>
            <p:nvPr/>
          </p:nvSpPr>
          <p:spPr>
            <a:xfrm>
              <a:off x="-49027776" y="3295800"/>
              <a:ext cx="141800" cy="186700"/>
            </a:xfrm>
            <a:custGeom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13123;p105"/>
            <p:cNvSpPr/>
            <p:nvPr/>
          </p:nvSpPr>
          <p:spPr>
            <a:xfrm>
              <a:off x="-48914351" y="3340700"/>
              <a:ext cx="185900" cy="141800"/>
            </a:xfrm>
            <a:custGeom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776;p103"/>
          <p:cNvGrpSpPr/>
          <p:nvPr/>
        </p:nvGrpSpPr>
        <p:grpSpPr>
          <a:xfrm>
            <a:off x="6978311" y="3227339"/>
            <a:ext cx="614909" cy="590884"/>
            <a:chOff x="-62890747" y="3747425"/>
            <a:chExt cx="330825" cy="317900"/>
          </a:xfrm>
        </p:grpSpPr>
        <p:sp>
          <p:nvSpPr>
            <p:cNvPr id="112" name="Google Shape;11777;p103"/>
            <p:cNvSpPr/>
            <p:nvPr/>
          </p:nvSpPr>
          <p:spPr>
            <a:xfrm>
              <a:off x="-62890747" y="3747425"/>
              <a:ext cx="313500" cy="195825"/>
            </a:xfrm>
            <a:custGeom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" name="Google Shape;11778;p103"/>
            <p:cNvSpPr/>
            <p:nvPr/>
          </p:nvSpPr>
          <p:spPr>
            <a:xfrm>
              <a:off x="-62874978" y="3869075"/>
              <a:ext cx="315050" cy="196250"/>
            </a:xfrm>
            <a:custGeom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" name="Google Shape;11779;p103"/>
            <p:cNvSpPr/>
            <p:nvPr/>
          </p:nvSpPr>
          <p:spPr>
            <a:xfrm>
              <a:off x="-62751326" y="3834525"/>
              <a:ext cx="15775" cy="26800"/>
            </a:xfrm>
            <a:custGeom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" name="Google Shape;11780;p103"/>
            <p:cNvSpPr/>
            <p:nvPr/>
          </p:nvSpPr>
          <p:spPr>
            <a:xfrm>
              <a:off x="-62715099" y="3950300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" name="Google Shape;11781;p103"/>
            <p:cNvSpPr/>
            <p:nvPr/>
          </p:nvSpPr>
          <p:spPr>
            <a:xfrm>
              <a:off x="-62751326" y="3950300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" name="Google Shape;11782;p103"/>
            <p:cNvSpPr/>
            <p:nvPr/>
          </p:nvSpPr>
          <p:spPr>
            <a:xfrm>
              <a:off x="-62822224" y="3881000"/>
              <a:ext cx="44125" cy="48075"/>
            </a:xfrm>
            <a:custGeom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" name="Google Shape;11783;p103"/>
            <p:cNvSpPr/>
            <p:nvPr/>
          </p:nvSpPr>
          <p:spPr>
            <a:xfrm>
              <a:off x="-62715099" y="3833750"/>
              <a:ext cx="15775" cy="26800"/>
            </a:xfrm>
            <a:custGeom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" name="Google Shape;11784;p103"/>
            <p:cNvSpPr/>
            <p:nvPr/>
          </p:nvSpPr>
          <p:spPr>
            <a:xfrm>
              <a:off x="-62758427" y="3881000"/>
              <a:ext cx="22875" cy="48075"/>
            </a:xfrm>
            <a:custGeom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" name="Google Shape;11785;p103"/>
            <p:cNvSpPr/>
            <p:nvPr/>
          </p:nvSpPr>
          <p:spPr>
            <a:xfrm>
              <a:off x="-62715099" y="3809325"/>
              <a:ext cx="74850" cy="51225"/>
            </a:xfrm>
            <a:custGeom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" name="Google Shape;11786;p103"/>
            <p:cNvSpPr/>
            <p:nvPr/>
          </p:nvSpPr>
          <p:spPr>
            <a:xfrm>
              <a:off x="-62715874" y="3950300"/>
              <a:ext cx="75625" cy="51225"/>
            </a:xfrm>
            <a:custGeom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" name="Google Shape;11787;p103"/>
            <p:cNvSpPr/>
            <p:nvPr/>
          </p:nvSpPr>
          <p:spPr>
            <a:xfrm>
              <a:off x="-62811199" y="3949525"/>
              <a:ext cx="75650" cy="52000"/>
            </a:xfrm>
            <a:custGeom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" name="Google Shape;11788;p103"/>
            <p:cNvSpPr/>
            <p:nvPr/>
          </p:nvSpPr>
          <p:spPr>
            <a:xfrm>
              <a:off x="-62673353" y="3881000"/>
              <a:ext cx="44125" cy="48075"/>
            </a:xfrm>
            <a:custGeom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" name="Google Shape;11789;p103"/>
            <p:cNvSpPr/>
            <p:nvPr/>
          </p:nvSpPr>
          <p:spPr>
            <a:xfrm>
              <a:off x="-62810399" y="3810125"/>
              <a:ext cx="75625" cy="51200"/>
            </a:xfrm>
            <a:custGeom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" name="Google Shape;11790;p103"/>
            <p:cNvSpPr/>
            <p:nvPr/>
          </p:nvSpPr>
          <p:spPr>
            <a:xfrm>
              <a:off x="-62715099" y="3881000"/>
              <a:ext cx="22850" cy="48075"/>
            </a:xfrm>
            <a:custGeom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26" name="Google Shape;11816;p103"/>
          <p:cNvSpPr/>
          <p:nvPr/>
        </p:nvSpPr>
        <p:spPr>
          <a:xfrm>
            <a:off x="7663726" y="1771299"/>
            <a:ext cx="448180" cy="681502"/>
          </a:xfrm>
          <a:custGeom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76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93" y="3253055"/>
            <a:ext cx="852216" cy="852216"/>
          </a:xfrm>
          <a:prstGeom prst="rect">
            <a:avLst/>
          </a:prstGeom>
        </p:spPr>
      </p:pic>
      <p:sp>
        <p:nvSpPr>
          <p:cNvPr id="55" name="Google Shape;11304;p101"/>
          <p:cNvSpPr/>
          <p:nvPr/>
        </p:nvSpPr>
        <p:spPr>
          <a:xfrm>
            <a:off x="1492575" y="3253055"/>
            <a:ext cx="614693" cy="559935"/>
          </a:xfrm>
          <a:custGeom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16689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</a:xfrm>
      </p:grpSpPr>
      <p:sp>
        <p:nvSpPr>
          <p:cNvPr id="1722" name="Google Shape;1722;p42"/>
          <p:cNvSpPr/>
          <p:nvPr/>
        </p:nvSpPr>
        <p:spPr>
          <a:xfrm>
            <a:off x="-276225" y="1466850"/>
            <a:ext cx="2362200" cy="3409950"/>
          </a:xfrm>
          <a:custGeom>
            <a:rect l="l" t="t" r="r" b="b"/>
            <a:pathLst>
              <a:path w="94488" h="136398" extrusionOk="0">
                <a:moveTo>
                  <a:pt x="94488" y="0"/>
                </a:moveTo>
                <a:lnTo>
                  <a:pt x="0" y="54102"/>
                </a:lnTo>
                <a:lnTo>
                  <a:pt x="74295" y="96774"/>
                </a:lnTo>
                <a:lnTo>
                  <a:pt x="6096" y="136398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23" name="Google Shape;1723;p42"/>
          <p:cNvSpPr/>
          <p:nvPr/>
        </p:nvSpPr>
        <p:spPr>
          <a:xfrm>
            <a:off x="7381875" y="342900"/>
            <a:ext cx="1952625" cy="3800475"/>
          </a:xfrm>
          <a:custGeom>
            <a:rect l="l" t="t" r="r" b="b"/>
            <a:pathLst>
              <a:path w="78105" h="152019" extrusionOk="0">
                <a:moveTo>
                  <a:pt x="74295" y="0"/>
                </a:moveTo>
                <a:lnTo>
                  <a:pt x="0" y="41910"/>
                </a:lnTo>
                <a:lnTo>
                  <a:pt x="67818" y="80772"/>
                </a:lnTo>
                <a:lnTo>
                  <a:pt x="11049" y="113157"/>
                </a:lnTo>
                <a:lnTo>
                  <a:pt x="78105" y="152019"/>
                </a:ln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24" name="Google Shape;1724;p42"/>
          <p:cNvSpPr txBox="1">
            <a:spLocks noGrp="1"/>
          </p:cNvSpPr>
          <p:nvPr>
            <p:ph type="title"/>
          </p:nvPr>
        </p:nvSpPr>
        <p:spPr>
          <a:xfrm>
            <a:off x="1926595" y="2332045"/>
            <a:ext cx="5724000" cy="13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4000" b="1" smtClean="0">
                <a:solidFill>
                  <a:srgbClr val="F7607F"/>
                </a:solidFill>
                <a:latin typeface="Asap Black"/>
              </a:rPr>
              <a:t>SPRO</a:t>
            </a:r>
            <a:br>
              <a:rPr lang="en-IN" sz="4000" b="1" smtClean="0">
                <a:solidFill>
                  <a:schemeClr val="bg1"/>
                </a:solidFill>
                <a:latin typeface="Asap Black"/>
              </a:rPr>
            </a:br>
            <a:r>
              <a:rPr lang="en-IN" sz="4000" b="1" smtClean="0">
                <a:solidFill>
                  <a:schemeClr val="bg2"/>
                </a:solidFill>
                <a:latin typeface="Asap Black"/>
              </a:rPr>
              <a:t>Business Solution</a:t>
            </a:r>
            <a:endParaRPr lang="en-IN" sz="4000" b="1">
              <a:solidFill>
                <a:schemeClr val="bg2"/>
              </a:solidFill>
              <a:latin typeface="Asap Black"/>
            </a:endParaRPr>
          </a:p>
        </p:txBody>
      </p:sp>
      <p:grpSp>
        <p:nvGrpSpPr>
          <p:cNvPr id="1727" name="Google Shape;1727;p42"/>
          <p:cNvGrpSpPr/>
          <p:nvPr/>
        </p:nvGrpSpPr>
        <p:grpSpPr>
          <a:xfrm>
            <a:off x="6485365" y="801325"/>
            <a:ext cx="1806296" cy="1165158"/>
            <a:chOff x="2380950" y="3401075"/>
            <a:chExt cx="1235750" cy="797125"/>
          </a:xfrm>
        </p:grpSpPr>
        <p:sp>
          <p:nvSpPr>
            <p:cNvPr id="1728" name="Google Shape;1728;p42"/>
            <p:cNvSpPr/>
            <p:nvPr/>
          </p:nvSpPr>
          <p:spPr>
            <a:xfrm>
              <a:off x="2380950" y="3681575"/>
              <a:ext cx="746900" cy="463925"/>
            </a:xfrm>
            <a:custGeom>
              <a:rect l="l" t="t" r="r" b="b"/>
              <a:pathLst>
                <a:path w="29876" h="18557" extrusionOk="0">
                  <a:moveTo>
                    <a:pt x="5193" y="0"/>
                  </a:moveTo>
                  <a:lnTo>
                    <a:pt x="1" y="3000"/>
                  </a:lnTo>
                  <a:lnTo>
                    <a:pt x="26954" y="18556"/>
                  </a:lnTo>
                  <a:lnTo>
                    <a:pt x="29876" y="18556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2440375" y="3682450"/>
              <a:ext cx="689250" cy="463050"/>
            </a:xfrm>
            <a:custGeom>
              <a:rect l="l" t="t" r="r" b="b"/>
              <a:pathLst>
                <a:path w="27570" h="18522" extrusionOk="0">
                  <a:moveTo>
                    <a:pt x="27570" y="18521"/>
                  </a:moveTo>
                  <a:lnTo>
                    <a:pt x="1" y="2611"/>
                  </a:lnTo>
                  <a:lnTo>
                    <a:pt x="8" y="0"/>
                  </a:lnTo>
                  <a:lnTo>
                    <a:pt x="27570" y="54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3129600" y="3798825"/>
              <a:ext cx="487100" cy="346675"/>
            </a:xfrm>
            <a:custGeom>
              <a:rect l="l" t="t" r="r" b="b"/>
              <a:pathLst>
                <a:path w="19484" h="13867" extrusionOk="0">
                  <a:moveTo>
                    <a:pt x="19483" y="2618"/>
                  </a:moveTo>
                  <a:lnTo>
                    <a:pt x="1" y="13866"/>
                  </a:lnTo>
                  <a:lnTo>
                    <a:pt x="1" y="771"/>
                  </a:lnTo>
                  <a:lnTo>
                    <a:pt x="19483" y="0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2440550" y="3401075"/>
              <a:ext cx="1176150" cy="679150"/>
            </a:xfrm>
            <a:custGeom>
              <a:rect l="l" t="t" r="r" b="b"/>
              <a:pathLst>
                <a:path w="47046" h="27166" extrusionOk="0">
                  <a:moveTo>
                    <a:pt x="47045" y="15910"/>
                  </a:moveTo>
                  <a:lnTo>
                    <a:pt x="27555" y="27166"/>
                  </a:lnTo>
                  <a:lnTo>
                    <a:pt x="1" y="11255"/>
                  </a:lnTo>
                  <a:lnTo>
                    <a:pt x="19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2544900" y="3693225"/>
              <a:ext cx="40350" cy="23200"/>
            </a:xfrm>
            <a:custGeom>
              <a:rect l="l" t="t" r="r" b="b"/>
              <a:pathLst>
                <a:path w="1613" h="927" extrusionOk="0">
                  <a:moveTo>
                    <a:pt x="1614" y="829"/>
                  </a:moveTo>
                  <a:lnTo>
                    <a:pt x="1430" y="928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555175" y="3693950"/>
              <a:ext cx="34675" cy="20000"/>
            </a:xfrm>
            <a:custGeom>
              <a:rect l="l" t="t" r="r" b="b"/>
              <a:pathLst>
                <a:path w="1387" h="800" extrusionOk="0">
                  <a:moveTo>
                    <a:pt x="1387" y="686"/>
                  </a:moveTo>
                  <a:lnTo>
                    <a:pt x="1196" y="800"/>
                  </a:lnTo>
                  <a:lnTo>
                    <a:pt x="0" y="10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2565950" y="3684575"/>
              <a:ext cx="37350" cy="21425"/>
            </a:xfrm>
            <a:custGeom>
              <a:rect l="l" t="t" r="r" b="b"/>
              <a:pathLst>
                <a:path w="1494" h="857" extrusionOk="0">
                  <a:moveTo>
                    <a:pt x="1493" y="757"/>
                  </a:moveTo>
                  <a:lnTo>
                    <a:pt x="1309" y="856"/>
                  </a:lnTo>
                  <a:lnTo>
                    <a:pt x="1" y="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2565775" y="3679100"/>
              <a:ext cx="42125" cy="24425"/>
            </a:xfrm>
            <a:custGeom>
              <a:rect l="l" t="t" r="r" b="b"/>
              <a:pathLst>
                <a:path w="1685" h="977" extrusionOk="0">
                  <a:moveTo>
                    <a:pt x="1684" y="863"/>
                  </a:moveTo>
                  <a:lnTo>
                    <a:pt x="1493" y="976"/>
                  </a:lnTo>
                  <a:lnTo>
                    <a:pt x="1" y="1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570200" y="3666000"/>
              <a:ext cx="51125" cy="29550"/>
            </a:xfrm>
            <a:custGeom>
              <a:rect l="l" t="t" r="r" b="b"/>
              <a:pathLst>
                <a:path w="2045" h="1182" extrusionOk="0">
                  <a:moveTo>
                    <a:pt x="2045" y="1076"/>
                  </a:moveTo>
                  <a:lnTo>
                    <a:pt x="1868" y="1182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587350" y="3670600"/>
              <a:ext cx="38750" cy="22475"/>
            </a:xfrm>
            <a:custGeom>
              <a:rect l="l" t="t" r="r" b="b"/>
              <a:pathLst>
                <a:path w="1550" h="899" extrusionOk="0">
                  <a:moveTo>
                    <a:pt x="1550" y="786"/>
                  </a:moveTo>
                  <a:lnTo>
                    <a:pt x="1359" y="899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2593550" y="3658575"/>
              <a:ext cx="45825" cy="26550"/>
            </a:xfrm>
            <a:custGeom>
              <a:rect l="l" t="t" r="r" b="b"/>
              <a:pathLst>
                <a:path w="1832" h="1062" extrusionOk="0">
                  <a:moveTo>
                    <a:pt x="1832" y="955"/>
                  </a:moveTo>
                  <a:lnTo>
                    <a:pt x="1656" y="1062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2603100" y="3658925"/>
              <a:ext cx="41050" cy="23725"/>
            </a:xfrm>
            <a:custGeom>
              <a:rect l="l" t="t" r="r" b="b"/>
              <a:pathLst>
                <a:path w="1642" h="949" extrusionOk="0">
                  <a:moveTo>
                    <a:pt x="1641" y="835"/>
                  </a:moveTo>
                  <a:lnTo>
                    <a:pt x="1450" y="948"/>
                  </a:lnTo>
                  <a:lnTo>
                    <a:pt x="0" y="114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2646600" y="3626725"/>
              <a:ext cx="47075" cy="27100"/>
            </a:xfrm>
            <a:custGeom>
              <a:rect l="l" t="t" r="r" b="b"/>
              <a:pathLst>
                <a:path w="1883" h="1084" extrusionOk="0">
                  <a:moveTo>
                    <a:pt x="1882" y="977"/>
                  </a:moveTo>
                  <a:lnTo>
                    <a:pt x="1705" y="1083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2654375" y="3625850"/>
              <a:ext cx="44075" cy="25500"/>
            </a:xfrm>
            <a:custGeom>
              <a:rect l="l" t="t" r="r" b="b"/>
              <a:pathLst>
                <a:path w="1763" h="1020" extrusionOk="0">
                  <a:moveTo>
                    <a:pt x="1762" y="906"/>
                  </a:moveTo>
                  <a:lnTo>
                    <a:pt x="1571" y="1019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2676675" y="3623200"/>
              <a:ext cx="35025" cy="20175"/>
            </a:xfrm>
            <a:custGeom>
              <a:rect l="l" t="t" r="r" b="b"/>
              <a:pathLst>
                <a:path w="1401" h="806" extrusionOk="0">
                  <a:moveTo>
                    <a:pt x="1401" y="701"/>
                  </a:moveTo>
                  <a:lnTo>
                    <a:pt x="1224" y="807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669775" y="3613825"/>
              <a:ext cx="46700" cy="27075"/>
            </a:xfrm>
            <a:custGeom>
              <a:rect l="l" t="t" r="r" b="b"/>
              <a:pathLst>
                <a:path w="1868" h="1083" extrusionOk="0">
                  <a:moveTo>
                    <a:pt x="1868" y="970"/>
                  </a:moveTo>
                  <a:lnTo>
                    <a:pt x="1677" y="1083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2667650" y="3597025"/>
              <a:ext cx="62275" cy="35925"/>
            </a:xfrm>
            <a:custGeom>
              <a:rect l="l" t="t" r="r" b="b"/>
              <a:pathLst>
                <a:path w="2491" h="1437" extrusionOk="0">
                  <a:moveTo>
                    <a:pt x="2490" y="1330"/>
                  </a:moveTo>
                  <a:lnTo>
                    <a:pt x="2307" y="1437"/>
                  </a:lnTo>
                  <a:lnTo>
                    <a:pt x="0" y="10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2681625" y="3599850"/>
              <a:ext cx="53075" cy="30625"/>
            </a:xfrm>
            <a:custGeom>
              <a:rect l="l" t="t" r="r" b="b"/>
              <a:pathLst>
                <a:path w="2123" h="1225" extrusionOk="0">
                  <a:moveTo>
                    <a:pt x="2123" y="1111"/>
                  </a:moveTo>
                  <a:lnTo>
                    <a:pt x="1924" y="1225"/>
                  </a:lnTo>
                  <a:lnTo>
                    <a:pt x="0" y="10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2693125" y="3590825"/>
              <a:ext cx="54850" cy="31700"/>
            </a:xfrm>
            <a:custGeom>
              <a:rect l="l" t="t" r="r" b="b"/>
              <a:pathLst>
                <a:path w="2194" h="1268" extrusionOk="0">
                  <a:moveTo>
                    <a:pt x="2193" y="1161"/>
                  </a:moveTo>
                  <a:lnTo>
                    <a:pt x="2009" y="1267"/>
                  </a:lnTo>
                  <a:lnTo>
                    <a:pt x="0" y="10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2706375" y="3593125"/>
              <a:ext cx="46375" cy="26750"/>
            </a:xfrm>
            <a:custGeom>
              <a:rect l="l" t="t" r="r" b="b"/>
              <a:pathLst>
                <a:path w="1855" h="1070" extrusionOk="0">
                  <a:moveTo>
                    <a:pt x="1854" y="963"/>
                  </a:moveTo>
                  <a:lnTo>
                    <a:pt x="1656" y="1069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2730775" y="3591725"/>
              <a:ext cx="35225" cy="20350"/>
            </a:xfrm>
            <a:custGeom>
              <a:rect l="l" t="t" r="r" b="b"/>
              <a:pathLst>
                <a:path w="1409" h="814" extrusionOk="0">
                  <a:moveTo>
                    <a:pt x="1409" y="708"/>
                  </a:moveTo>
                  <a:lnTo>
                    <a:pt x="1232" y="814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2728475" y="3585000"/>
              <a:ext cx="42300" cy="24425"/>
            </a:xfrm>
            <a:custGeom>
              <a:rect l="l" t="t" r="r" b="b"/>
              <a:pathLst>
                <a:path w="1691" h="977" extrusionOk="0">
                  <a:moveTo>
                    <a:pt x="1692" y="871"/>
                  </a:moveTo>
                  <a:lnTo>
                    <a:pt x="1501" y="977"/>
                  </a:lnTo>
                  <a:lnTo>
                    <a:pt x="1" y="1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631025" y="3659450"/>
              <a:ext cx="26575" cy="15250"/>
            </a:xfrm>
            <a:custGeom>
              <a:rect l="l" t="t" r="r" b="b"/>
              <a:pathLst>
                <a:path w="1063" h="610" extrusionOk="0">
                  <a:moveTo>
                    <a:pt x="1062" y="503"/>
                  </a:moveTo>
                  <a:lnTo>
                    <a:pt x="878" y="609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619000" y="3647250"/>
              <a:ext cx="43200" cy="24975"/>
            </a:xfrm>
            <a:custGeom>
              <a:rect l="l" t="t" r="r" b="b"/>
              <a:pathLst>
                <a:path w="1728" h="999" extrusionOk="0">
                  <a:moveTo>
                    <a:pt x="1727" y="885"/>
                  </a:moveTo>
                  <a:lnTo>
                    <a:pt x="1536" y="998"/>
                  </a:lnTo>
                  <a:lnTo>
                    <a:pt x="1" y="114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649250" y="36490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1055" y="503"/>
                  </a:moveTo>
                  <a:lnTo>
                    <a:pt x="871" y="609"/>
                  </a:lnTo>
                  <a:lnTo>
                    <a:pt x="1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2659675" y="3649725"/>
              <a:ext cx="20725" cy="12050"/>
            </a:xfrm>
            <a:custGeom>
              <a:rect l="l" t="t" r="r" b="b"/>
              <a:pathLst>
                <a:path w="829" h="482" extrusionOk="0">
                  <a:moveTo>
                    <a:pt x="829" y="369"/>
                  </a:moveTo>
                  <a:lnTo>
                    <a:pt x="631" y="482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2574275" y="3603575"/>
              <a:ext cx="205350" cy="118700"/>
            </a:xfrm>
            <a:custGeom>
              <a:rect l="l" t="t" r="r" b="b"/>
              <a:pathLst>
                <a:path w="8214" h="4748" extrusionOk="0">
                  <a:moveTo>
                    <a:pt x="8213" y="99"/>
                  </a:moveTo>
                  <a:lnTo>
                    <a:pt x="163" y="4747"/>
                  </a:lnTo>
                  <a:lnTo>
                    <a:pt x="0" y="4648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2772525" y="3567850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708"/>
                  </a:moveTo>
                  <a:lnTo>
                    <a:pt x="1217" y="814"/>
                  </a:lnTo>
                  <a:lnTo>
                    <a:pt x="0" y="1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2782775" y="3568550"/>
              <a:ext cx="29400" cy="17000"/>
            </a:xfrm>
            <a:custGeom>
              <a:rect l="l" t="t" r="r" b="b"/>
              <a:pathLst>
                <a:path w="1176" h="680" extrusionOk="0">
                  <a:moveTo>
                    <a:pt x="1175" y="566"/>
                  </a:moveTo>
                  <a:lnTo>
                    <a:pt x="984" y="680"/>
                  </a:lnTo>
                  <a:lnTo>
                    <a:pt x="1" y="11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809475" y="3568375"/>
              <a:ext cx="16125" cy="9400"/>
            </a:xfrm>
            <a:custGeom>
              <a:rect l="l" t="t" r="r" b="b"/>
              <a:pathLst>
                <a:path w="645" h="376" extrusionOk="0">
                  <a:moveTo>
                    <a:pt x="645" y="269"/>
                  </a:moveTo>
                  <a:lnTo>
                    <a:pt x="461" y="375"/>
                  </a:lnTo>
                  <a:lnTo>
                    <a:pt x="1" y="10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2809300" y="3563075"/>
              <a:ext cx="20900" cy="12050"/>
            </a:xfrm>
            <a:custGeom>
              <a:rect l="l" t="t" r="r" b="b"/>
              <a:pathLst>
                <a:path w="836" h="482" extrusionOk="0">
                  <a:moveTo>
                    <a:pt x="836" y="368"/>
                  </a:moveTo>
                  <a:lnTo>
                    <a:pt x="645" y="481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803825" y="3544325"/>
              <a:ext cx="39825" cy="23000"/>
            </a:xfrm>
            <a:custGeom>
              <a:rect l="l" t="t" r="r" b="b"/>
              <a:pathLst>
                <a:path w="1592" h="920" extrusionOk="0">
                  <a:moveTo>
                    <a:pt x="1592" y="814"/>
                  </a:moveTo>
                  <a:lnTo>
                    <a:pt x="1408" y="920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2826475" y="3551925"/>
              <a:ext cx="21950" cy="12750"/>
            </a:xfrm>
            <a:custGeom>
              <a:rect l="l" t="t" r="r" b="b"/>
              <a:pathLst>
                <a:path w="878" h="510" extrusionOk="0">
                  <a:moveTo>
                    <a:pt x="877" y="397"/>
                  </a:moveTo>
                  <a:lnTo>
                    <a:pt x="679" y="510"/>
                  </a:lnTo>
                  <a:lnTo>
                    <a:pt x="0" y="11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2845025" y="3547150"/>
              <a:ext cx="16650" cy="9750"/>
            </a:xfrm>
            <a:custGeom>
              <a:rect l="l" t="t" r="r" b="b"/>
              <a:pathLst>
                <a:path w="666" h="390" extrusionOk="0">
                  <a:moveTo>
                    <a:pt x="666" y="283"/>
                  </a:moveTo>
                  <a:lnTo>
                    <a:pt x="489" y="390"/>
                  </a:lnTo>
                  <a:lnTo>
                    <a:pt x="1" y="107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2841675" y="3539900"/>
              <a:ext cx="24775" cy="14350"/>
            </a:xfrm>
            <a:custGeom>
              <a:rect l="l" t="t" r="r" b="b"/>
              <a:pathLst>
                <a:path w="991" h="574" extrusionOk="0">
                  <a:moveTo>
                    <a:pt x="991" y="460"/>
                  </a:moveTo>
                  <a:lnTo>
                    <a:pt x="800" y="573"/>
                  </a:lnTo>
                  <a:lnTo>
                    <a:pt x="0" y="11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866975" y="3497100"/>
              <a:ext cx="49000" cy="28325"/>
            </a:xfrm>
            <a:custGeom>
              <a:rect l="l" t="t" r="r" b="b"/>
              <a:pathLst>
                <a:path w="1960" h="1133" extrusionOk="0">
                  <a:moveTo>
                    <a:pt x="1960" y="1033"/>
                  </a:moveTo>
                  <a:lnTo>
                    <a:pt x="1776" y="1132"/>
                  </a:lnTo>
                  <a:lnTo>
                    <a:pt x="0" y="10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877400" y="3497975"/>
              <a:ext cx="43350" cy="24975"/>
            </a:xfrm>
            <a:custGeom>
              <a:rect l="l" t="t" r="r" b="b"/>
              <a:pathLst>
                <a:path w="1733" h="999" extrusionOk="0">
                  <a:moveTo>
                    <a:pt x="1734" y="885"/>
                  </a:moveTo>
                  <a:lnTo>
                    <a:pt x="1536" y="998"/>
                  </a:lnTo>
                  <a:lnTo>
                    <a:pt x="0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867500" y="3476575"/>
              <a:ext cx="66525" cy="38400"/>
            </a:xfrm>
            <a:custGeom>
              <a:rect l="l" t="t" r="r" b="b"/>
              <a:pathLst>
                <a:path w="2661" h="1536" extrusionOk="0">
                  <a:moveTo>
                    <a:pt x="2660" y="1437"/>
                  </a:moveTo>
                  <a:lnTo>
                    <a:pt x="2483" y="1536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2875800" y="3476225"/>
              <a:ext cx="63000" cy="36275"/>
            </a:xfrm>
            <a:custGeom>
              <a:rect l="l" t="t" r="r" b="b"/>
              <a:pathLst>
                <a:path w="2520" h="1451" extrusionOk="0">
                  <a:moveTo>
                    <a:pt x="2519" y="1338"/>
                  </a:moveTo>
                  <a:lnTo>
                    <a:pt x="2328" y="1451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2907475" y="3478700"/>
              <a:ext cx="44750" cy="25850"/>
            </a:xfrm>
            <a:custGeom>
              <a:rect l="l" t="t" r="r" b="b"/>
              <a:pathLst>
                <a:path w="1790" h="1034" extrusionOk="0">
                  <a:moveTo>
                    <a:pt x="1790" y="935"/>
                  </a:moveTo>
                  <a:lnTo>
                    <a:pt x="1606" y="1034"/>
                  </a:lnTo>
                  <a:lnTo>
                    <a:pt x="0" y="10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2919325" y="3480300"/>
              <a:ext cx="37500" cy="21775"/>
            </a:xfrm>
            <a:custGeom>
              <a:rect l="l" t="t" r="r" b="b"/>
              <a:pathLst>
                <a:path w="1500" h="871" extrusionOk="0">
                  <a:moveTo>
                    <a:pt x="1500" y="757"/>
                  </a:moveTo>
                  <a:lnTo>
                    <a:pt x="1309" y="871"/>
                  </a:lnTo>
                  <a:lnTo>
                    <a:pt x="0" y="1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2919325" y="3464725"/>
              <a:ext cx="50950" cy="29400"/>
            </a:xfrm>
            <a:custGeom>
              <a:rect l="l" t="t" r="r" b="b"/>
              <a:pathLst>
                <a:path w="2038" h="1176" extrusionOk="0">
                  <a:moveTo>
                    <a:pt x="2038" y="1069"/>
                  </a:moveTo>
                  <a:lnTo>
                    <a:pt x="1854" y="1175"/>
                  </a:lnTo>
                  <a:lnTo>
                    <a:pt x="0" y="107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2932575" y="3467200"/>
              <a:ext cx="42475" cy="24450"/>
            </a:xfrm>
            <a:custGeom>
              <a:rect l="l" t="t" r="r" b="b"/>
              <a:pathLst>
                <a:path w="1699" h="978" extrusionOk="0">
                  <a:moveTo>
                    <a:pt x="1699" y="864"/>
                  </a:moveTo>
                  <a:lnTo>
                    <a:pt x="1500" y="977"/>
                  </a:lnTo>
                  <a:lnTo>
                    <a:pt x="1" y="10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2960700" y="3467750"/>
              <a:ext cx="27625" cy="15925"/>
            </a:xfrm>
            <a:custGeom>
              <a:rect l="l" t="t" r="r" b="b"/>
              <a:pathLst>
                <a:path w="1105" h="637" extrusionOk="0">
                  <a:moveTo>
                    <a:pt x="1104" y="531"/>
                  </a:moveTo>
                  <a:lnTo>
                    <a:pt x="927" y="637"/>
                  </a:lnTo>
                  <a:lnTo>
                    <a:pt x="1" y="10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2967950" y="3466675"/>
              <a:ext cx="25150" cy="14525"/>
            </a:xfrm>
            <a:custGeom>
              <a:rect l="l" t="t" r="r" b="b"/>
              <a:pathLst>
                <a:path w="1005" h="581" extrusionOk="0">
                  <a:moveTo>
                    <a:pt x="1005" y="468"/>
                  </a:moveTo>
                  <a:lnTo>
                    <a:pt x="814" y="581"/>
                  </a:lnTo>
                  <a:lnTo>
                    <a:pt x="1" y="10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2836900" y="3521675"/>
              <a:ext cx="42825" cy="24800"/>
            </a:xfrm>
            <a:custGeom>
              <a:rect l="l" t="t" r="r" b="b"/>
              <a:pathLst>
                <a:path w="1712" h="992" extrusionOk="0">
                  <a:moveTo>
                    <a:pt x="1712" y="885"/>
                  </a:moveTo>
                  <a:lnTo>
                    <a:pt x="1536" y="991"/>
                  </a:lnTo>
                  <a:lnTo>
                    <a:pt x="0" y="10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2835125" y="3515325"/>
              <a:ext cx="49375" cy="28500"/>
            </a:xfrm>
            <a:custGeom>
              <a:rect l="l" t="t" r="r" b="b"/>
              <a:pathLst>
                <a:path w="1975" h="1140" extrusionOk="0">
                  <a:moveTo>
                    <a:pt x="1974" y="1026"/>
                  </a:moveTo>
                  <a:lnTo>
                    <a:pt x="1783" y="1139"/>
                  </a:lnTo>
                  <a:lnTo>
                    <a:pt x="1" y="1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2856350" y="3511950"/>
              <a:ext cx="41600" cy="24075"/>
            </a:xfrm>
            <a:custGeom>
              <a:rect l="l" t="t" r="r" b="b"/>
              <a:pathLst>
                <a:path w="1664" h="963" extrusionOk="0">
                  <a:moveTo>
                    <a:pt x="1663" y="857"/>
                  </a:moveTo>
                  <a:lnTo>
                    <a:pt x="1479" y="963"/>
                  </a:lnTo>
                  <a:lnTo>
                    <a:pt x="1" y="10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2866800" y="3512675"/>
              <a:ext cx="35750" cy="20700"/>
            </a:xfrm>
            <a:custGeom>
              <a:rect l="l" t="t" r="r" b="b"/>
              <a:pathLst>
                <a:path w="1430" h="827" extrusionOk="0">
                  <a:moveTo>
                    <a:pt x="1429" y="715"/>
                  </a:moveTo>
                  <a:lnTo>
                    <a:pt x="1238" y="828"/>
                  </a:lnTo>
                  <a:lnTo>
                    <a:pt x="0" y="1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2796575" y="3475350"/>
              <a:ext cx="205350" cy="118525"/>
            </a:xfrm>
            <a:custGeom>
              <a:rect l="l" t="t" r="r" b="b"/>
              <a:pathLst>
                <a:path w="8214" h="4741" extrusionOk="0">
                  <a:moveTo>
                    <a:pt x="8214" y="92"/>
                  </a:moveTo>
                  <a:lnTo>
                    <a:pt x="163" y="4740"/>
                  </a:lnTo>
                  <a:lnTo>
                    <a:pt x="1" y="4648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2597075" y="36469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7" y="489"/>
                  </a:moveTo>
                  <a:lnTo>
                    <a:pt x="850" y="3941"/>
                  </a:lnTo>
                  <a:lnTo>
                    <a:pt x="1" y="3446"/>
                  </a:lnTo>
                  <a:lnTo>
                    <a:pt x="59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2597075" y="37250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1" y="496"/>
                  </a:moveTo>
                  <a:lnTo>
                    <a:pt x="850" y="814"/>
                  </a:lnTo>
                  <a:lnTo>
                    <a:pt x="1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2733250" y="3568200"/>
              <a:ext cx="170700" cy="98525"/>
            </a:xfrm>
            <a:custGeom>
              <a:rect l="l" t="t" r="r" b="b"/>
              <a:pathLst>
                <a:path w="6828" h="3941" extrusionOk="0">
                  <a:moveTo>
                    <a:pt x="6828" y="489"/>
                  </a:moveTo>
                  <a:lnTo>
                    <a:pt x="850" y="3941"/>
                  </a:lnTo>
                  <a:lnTo>
                    <a:pt x="1" y="3453"/>
                  </a:lnTo>
                  <a:lnTo>
                    <a:pt x="5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2733250" y="3646375"/>
              <a:ext cx="35050" cy="20350"/>
            </a:xfrm>
            <a:custGeom>
              <a:rect l="l" t="t" r="r" b="b"/>
              <a:pathLst>
                <a:path w="1402" h="814" extrusionOk="0">
                  <a:moveTo>
                    <a:pt x="1402" y="495"/>
                  </a:moveTo>
                  <a:lnTo>
                    <a:pt x="850" y="814"/>
                  </a:lnTo>
                  <a:lnTo>
                    <a:pt x="1" y="32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2869450" y="3489500"/>
              <a:ext cx="170675" cy="98525"/>
            </a:xfrm>
            <a:custGeom>
              <a:rect l="l" t="t" r="r" b="b"/>
              <a:pathLst>
                <a:path w="6826" h="3941" extrusionOk="0">
                  <a:moveTo>
                    <a:pt x="6827" y="495"/>
                  </a:moveTo>
                  <a:lnTo>
                    <a:pt x="856" y="3941"/>
                  </a:lnTo>
                  <a:lnTo>
                    <a:pt x="0" y="3453"/>
                  </a:lnTo>
                  <a:lnTo>
                    <a:pt x="5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2869450" y="3567850"/>
              <a:ext cx="35200" cy="20175"/>
            </a:xfrm>
            <a:custGeom>
              <a:rect l="l" t="t" r="r" b="b"/>
              <a:pathLst>
                <a:path w="1408" h="806" extrusionOk="0">
                  <a:moveTo>
                    <a:pt x="1408" y="488"/>
                  </a:moveTo>
                  <a:lnTo>
                    <a:pt x="856" y="807"/>
                  </a:lnTo>
                  <a:lnTo>
                    <a:pt x="0" y="31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2894550" y="3553525"/>
              <a:ext cx="24800" cy="14350"/>
            </a:xfrm>
            <a:custGeom>
              <a:rect l="l" t="t" r="r" b="b"/>
              <a:pathLst>
                <a:path w="992" h="574" extrusionOk="0">
                  <a:moveTo>
                    <a:pt x="991" y="57"/>
                  </a:moveTo>
                  <a:lnTo>
                    <a:pt x="93" y="573"/>
                  </a:lnTo>
                  <a:lnTo>
                    <a:pt x="1" y="51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2920725" y="3545925"/>
              <a:ext cx="11700" cy="6900"/>
            </a:xfrm>
            <a:custGeom>
              <a:rect l="l" t="t" r="r" b="b"/>
              <a:pathLst>
                <a:path w="468" h="276" extrusionOk="0">
                  <a:moveTo>
                    <a:pt x="468" y="57"/>
                  </a:moveTo>
                  <a:lnTo>
                    <a:pt x="93" y="276"/>
                  </a:lnTo>
                  <a:lnTo>
                    <a:pt x="1" y="21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2904625" y="3565200"/>
              <a:ext cx="14900" cy="8500"/>
            </a:xfrm>
            <a:custGeom>
              <a:rect l="l" t="t" r="r" b="b"/>
              <a:pathLst>
                <a:path w="596" h="340" extrusionOk="0">
                  <a:moveTo>
                    <a:pt x="595" y="57"/>
                  </a:moveTo>
                  <a:lnTo>
                    <a:pt x="100" y="340"/>
                  </a:lnTo>
                  <a:lnTo>
                    <a:pt x="1" y="28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2920725" y="3547150"/>
              <a:ext cx="30100" cy="17350"/>
            </a:xfrm>
            <a:custGeom>
              <a:rect l="l" t="t" r="r" b="b"/>
              <a:pathLst>
                <a:path w="1204" h="694" extrusionOk="0">
                  <a:moveTo>
                    <a:pt x="1203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2952025" y="3536175"/>
              <a:ext cx="17725" cy="10300"/>
            </a:xfrm>
            <a:custGeom>
              <a:rect l="l" t="t" r="r" b="b"/>
              <a:pathLst>
                <a:path w="709" h="412" extrusionOk="0">
                  <a:moveTo>
                    <a:pt x="708" y="58"/>
                  </a:moveTo>
                  <a:lnTo>
                    <a:pt x="100" y="411"/>
                  </a:lnTo>
                  <a:lnTo>
                    <a:pt x="1" y="355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2759425" y="3631325"/>
              <a:ext cx="24975" cy="14550"/>
            </a:xfrm>
            <a:custGeom>
              <a:rect l="l" t="t" r="r" b="b"/>
              <a:pathLst>
                <a:path w="999" h="582" extrusionOk="0">
                  <a:moveTo>
                    <a:pt x="998" y="58"/>
                  </a:moveTo>
                  <a:lnTo>
                    <a:pt x="100" y="581"/>
                  </a:lnTo>
                  <a:lnTo>
                    <a:pt x="1" y="524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2785600" y="3623900"/>
              <a:ext cx="11875" cy="6750"/>
            </a:xfrm>
            <a:custGeom>
              <a:rect l="l" t="t" r="r" b="b"/>
              <a:pathLst>
                <a:path w="475" h="270" extrusionOk="0">
                  <a:moveTo>
                    <a:pt x="475" y="57"/>
                  </a:moveTo>
                  <a:lnTo>
                    <a:pt x="100" y="270"/>
                  </a:lnTo>
                  <a:lnTo>
                    <a:pt x="1" y="213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2769700" y="3643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7" y="58"/>
                  </a:moveTo>
                  <a:lnTo>
                    <a:pt x="99" y="340"/>
                  </a:lnTo>
                  <a:lnTo>
                    <a:pt x="0" y="284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2785775" y="3625150"/>
              <a:ext cx="29925" cy="17350"/>
            </a:xfrm>
            <a:custGeom>
              <a:rect l="l" t="t" r="r" b="b"/>
              <a:pathLst>
                <a:path w="1197" h="694" extrusionOk="0">
                  <a:moveTo>
                    <a:pt x="1197" y="57"/>
                  </a:moveTo>
                  <a:lnTo>
                    <a:pt x="93" y="694"/>
                  </a:lnTo>
                  <a:lnTo>
                    <a:pt x="1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2817100" y="3614175"/>
              <a:ext cx="17700" cy="10300"/>
            </a:xfrm>
            <a:custGeom>
              <a:rect l="l" t="t" r="r" b="b"/>
              <a:pathLst>
                <a:path w="708" h="412" extrusionOk="0">
                  <a:moveTo>
                    <a:pt x="708" y="57"/>
                  </a:moveTo>
                  <a:lnTo>
                    <a:pt x="92" y="411"/>
                  </a:lnTo>
                  <a:lnTo>
                    <a:pt x="0" y="354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2624500" y="3709325"/>
              <a:ext cx="24950" cy="14350"/>
            </a:xfrm>
            <a:custGeom>
              <a:rect l="l" t="t" r="r" b="b"/>
              <a:pathLst>
                <a:path w="998" h="574" extrusionOk="0">
                  <a:moveTo>
                    <a:pt x="998" y="57"/>
                  </a:moveTo>
                  <a:lnTo>
                    <a:pt x="99" y="574"/>
                  </a:lnTo>
                  <a:lnTo>
                    <a:pt x="0" y="517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2650675" y="3701725"/>
              <a:ext cx="11875" cy="6925"/>
            </a:xfrm>
            <a:custGeom>
              <a:rect l="l" t="t" r="r" b="b"/>
              <a:pathLst>
                <a:path w="475" h="277" extrusionOk="0">
                  <a:moveTo>
                    <a:pt x="474" y="57"/>
                  </a:moveTo>
                  <a:lnTo>
                    <a:pt x="99" y="276"/>
                  </a:lnTo>
                  <a:lnTo>
                    <a:pt x="0" y="22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2634750" y="3721175"/>
              <a:ext cx="14700" cy="8525"/>
            </a:xfrm>
            <a:custGeom>
              <a:rect l="l" t="t" r="r" b="b"/>
              <a:pathLst>
                <a:path w="588" h="341" extrusionOk="0">
                  <a:moveTo>
                    <a:pt x="588" y="57"/>
                  </a:moveTo>
                  <a:lnTo>
                    <a:pt x="100" y="340"/>
                  </a:lnTo>
                  <a:lnTo>
                    <a:pt x="1" y="28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2650675" y="3702975"/>
              <a:ext cx="30075" cy="17350"/>
            </a:xfrm>
            <a:custGeom>
              <a:rect l="l" t="t" r="r" b="b"/>
              <a:pathLst>
                <a:path w="1203" h="694" extrusionOk="0">
                  <a:moveTo>
                    <a:pt x="1203" y="57"/>
                  </a:moveTo>
                  <a:lnTo>
                    <a:pt x="99" y="693"/>
                  </a:lnTo>
                  <a:lnTo>
                    <a:pt x="0" y="644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2682150" y="3692175"/>
              <a:ext cx="17525" cy="10100"/>
            </a:xfrm>
            <a:custGeom>
              <a:rect l="l" t="t" r="r" b="b"/>
              <a:pathLst>
                <a:path w="701" h="403" extrusionOk="0">
                  <a:moveTo>
                    <a:pt x="701" y="50"/>
                  </a:moveTo>
                  <a:lnTo>
                    <a:pt x="92" y="404"/>
                  </a:lnTo>
                  <a:lnTo>
                    <a:pt x="0" y="347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2929400" y="3564650"/>
              <a:ext cx="337825" cy="195100"/>
            </a:xfrm>
            <a:custGeom>
              <a:rect l="l" t="t" r="r" b="b"/>
              <a:pathLst>
                <a:path w="13513" h="7803" extrusionOk="0">
                  <a:moveTo>
                    <a:pt x="11107" y="6410"/>
                  </a:moveTo>
                  <a:cubicBezTo>
                    <a:pt x="8702" y="7804"/>
                    <a:pt x="4804" y="7804"/>
                    <a:pt x="2406" y="6410"/>
                  </a:cubicBezTo>
                  <a:cubicBezTo>
                    <a:pt x="0" y="5024"/>
                    <a:pt x="0" y="2774"/>
                    <a:pt x="2406" y="1387"/>
                  </a:cubicBezTo>
                  <a:cubicBezTo>
                    <a:pt x="4804" y="1"/>
                    <a:pt x="8702" y="1"/>
                    <a:pt x="11107" y="1387"/>
                  </a:cubicBezTo>
                  <a:cubicBezTo>
                    <a:pt x="13512" y="2774"/>
                    <a:pt x="13512" y="5024"/>
                    <a:pt x="11107" y="64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2989525" y="3661400"/>
              <a:ext cx="263025" cy="110575"/>
            </a:xfrm>
            <a:custGeom>
              <a:rect l="l" t="t" r="r" b="b"/>
              <a:pathLst>
                <a:path w="10521" h="4423" extrusionOk="0">
                  <a:moveTo>
                    <a:pt x="8702" y="2540"/>
                  </a:moveTo>
                  <a:cubicBezTo>
                    <a:pt x="6297" y="3934"/>
                    <a:pt x="2399" y="3934"/>
                    <a:pt x="1" y="2540"/>
                  </a:cubicBezTo>
                  <a:lnTo>
                    <a:pt x="1" y="3035"/>
                  </a:lnTo>
                  <a:cubicBezTo>
                    <a:pt x="2399" y="4422"/>
                    <a:pt x="6297" y="4422"/>
                    <a:pt x="8702" y="3035"/>
                  </a:cubicBezTo>
                  <a:cubicBezTo>
                    <a:pt x="9919" y="2335"/>
                    <a:pt x="10520" y="1415"/>
                    <a:pt x="10506" y="489"/>
                  </a:cubicBezTo>
                  <a:lnTo>
                    <a:pt x="10506" y="1"/>
                  </a:lnTo>
                  <a:cubicBezTo>
                    <a:pt x="10520" y="920"/>
                    <a:pt x="9919" y="1840"/>
                    <a:pt x="8702" y="2540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2989350" y="3557575"/>
              <a:ext cx="111275" cy="103850"/>
            </a:xfrm>
            <a:custGeom>
              <a:rect l="l" t="t" r="r" b="b"/>
              <a:pathLst>
                <a:path w="4451" h="4154" extrusionOk="0">
                  <a:moveTo>
                    <a:pt x="4450" y="2541"/>
                  </a:moveTo>
                  <a:lnTo>
                    <a:pt x="4415" y="4118"/>
                  </a:lnTo>
                  <a:lnTo>
                    <a:pt x="4309" y="4154"/>
                  </a:lnTo>
                  <a:lnTo>
                    <a:pt x="1" y="167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3099700" y="3557950"/>
              <a:ext cx="108800" cy="104550"/>
            </a:xfrm>
            <a:custGeom>
              <a:rect l="l" t="t" r="r" b="b"/>
              <a:pathLst>
                <a:path w="4352" h="4182" extrusionOk="0">
                  <a:moveTo>
                    <a:pt x="1" y="2526"/>
                  </a:moveTo>
                  <a:lnTo>
                    <a:pt x="1" y="4181"/>
                  </a:lnTo>
                  <a:lnTo>
                    <a:pt x="4352" y="1670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2989525" y="3522925"/>
              <a:ext cx="218975" cy="98175"/>
            </a:xfrm>
            <a:custGeom>
              <a:rect l="l" t="t" r="r" b="b"/>
              <a:pathLst>
                <a:path w="8759" h="3926" extrusionOk="0">
                  <a:moveTo>
                    <a:pt x="8759" y="1401"/>
                  </a:moveTo>
                  <a:lnTo>
                    <a:pt x="4408" y="3927"/>
                  </a:lnTo>
                  <a:lnTo>
                    <a:pt x="1" y="1387"/>
                  </a:lnTo>
                  <a:cubicBezTo>
                    <a:pt x="2427" y="0"/>
                    <a:pt x="6332" y="7"/>
                    <a:pt x="8759" y="1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2943900" y="3636300"/>
              <a:ext cx="155825" cy="24600"/>
            </a:xfrm>
            <a:custGeom>
              <a:rect l="l" t="t" r="r" b="b"/>
              <a:pathLst>
                <a:path w="6233" h="984" extrusionOk="0">
                  <a:moveTo>
                    <a:pt x="0" y="0"/>
                  </a:moveTo>
                  <a:lnTo>
                    <a:pt x="0" y="856"/>
                  </a:lnTo>
                  <a:lnTo>
                    <a:pt x="6233" y="983"/>
                  </a:lnTo>
                  <a:lnTo>
                    <a:pt x="6233" y="0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2943900" y="3572450"/>
              <a:ext cx="155825" cy="63850"/>
            </a:xfrm>
            <a:custGeom>
              <a:rect l="l" t="t" r="r" b="b"/>
              <a:pathLst>
                <a:path w="6233" h="2554" extrusionOk="0">
                  <a:moveTo>
                    <a:pt x="1819" y="0"/>
                  </a:moveTo>
                  <a:cubicBezTo>
                    <a:pt x="609" y="708"/>
                    <a:pt x="0" y="1627"/>
                    <a:pt x="0" y="2554"/>
                  </a:cubicBezTo>
                  <a:lnTo>
                    <a:pt x="6233" y="25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2943900" y="3649550"/>
              <a:ext cx="49725" cy="89875"/>
            </a:xfrm>
            <a:custGeom>
              <a:rect l="l" t="t" r="r" b="b"/>
              <a:pathLst>
                <a:path w="1989" h="3595" extrusionOk="0">
                  <a:moveTo>
                    <a:pt x="1819" y="2505"/>
                  </a:moveTo>
                  <a:cubicBezTo>
                    <a:pt x="941" y="2003"/>
                    <a:pt x="319" y="1345"/>
                    <a:pt x="85" y="595"/>
                  </a:cubicBezTo>
                  <a:cubicBezTo>
                    <a:pt x="29" y="397"/>
                    <a:pt x="0" y="199"/>
                    <a:pt x="0" y="1"/>
                  </a:cubicBezTo>
                  <a:lnTo>
                    <a:pt x="0" y="149"/>
                  </a:lnTo>
                  <a:cubicBezTo>
                    <a:pt x="0" y="460"/>
                    <a:pt x="0" y="1196"/>
                    <a:pt x="92" y="1507"/>
                  </a:cubicBezTo>
                  <a:lnTo>
                    <a:pt x="99" y="1536"/>
                  </a:lnTo>
                  <a:cubicBezTo>
                    <a:pt x="290" y="2279"/>
                    <a:pt x="878" y="2958"/>
                    <a:pt x="1868" y="3531"/>
                  </a:cubicBezTo>
                  <a:cubicBezTo>
                    <a:pt x="1903" y="3552"/>
                    <a:pt x="1946" y="3573"/>
                    <a:pt x="1988" y="3594"/>
                  </a:cubicBezTo>
                  <a:lnTo>
                    <a:pt x="1988" y="2597"/>
                  </a:lnTo>
                  <a:cubicBezTo>
                    <a:pt x="1925" y="2569"/>
                    <a:pt x="1868" y="2533"/>
                    <a:pt x="1819" y="2505"/>
                  </a:cubicBezTo>
                  <a:close/>
                </a:path>
              </a:pathLst>
            </a:custGeom>
            <a:solidFill>
              <a:srgbClr val="2D2B29">
                <a:alpha val="23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2993250" y="3649725"/>
              <a:ext cx="106475" cy="77500"/>
            </a:xfrm>
            <a:custGeom>
              <a:rect l="l" t="t" r="r" b="b"/>
              <a:pathLst>
                <a:path w="4259" h="3100" extrusionOk="0">
                  <a:moveTo>
                    <a:pt x="4259" y="1"/>
                  </a:moveTo>
                  <a:lnTo>
                    <a:pt x="4259" y="510"/>
                  </a:lnTo>
                  <a:lnTo>
                    <a:pt x="0" y="3099"/>
                  </a:lnTo>
                  <a:lnTo>
                    <a:pt x="7" y="2590"/>
                  </a:lnTo>
                  <a:close/>
                </a:path>
              </a:pathLst>
            </a:custGeom>
            <a:solidFill>
              <a:srgbClr val="2D2B29">
                <a:alpha val="11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2943725" y="3649550"/>
              <a:ext cx="156000" cy="64925"/>
            </a:xfrm>
            <a:custGeom>
              <a:rect l="l" t="t" r="r" b="b"/>
              <a:pathLst>
                <a:path w="6240" h="2597" extrusionOk="0">
                  <a:moveTo>
                    <a:pt x="6240" y="8"/>
                  </a:moveTo>
                  <a:lnTo>
                    <a:pt x="1981" y="2597"/>
                  </a:lnTo>
                  <a:cubicBezTo>
                    <a:pt x="1925" y="2569"/>
                    <a:pt x="1875" y="2533"/>
                    <a:pt x="1818" y="2505"/>
                  </a:cubicBezTo>
                  <a:cubicBezTo>
                    <a:pt x="948" y="2003"/>
                    <a:pt x="326" y="1345"/>
                    <a:pt x="85" y="595"/>
                  </a:cubicBezTo>
                  <a:cubicBezTo>
                    <a:pt x="29" y="404"/>
                    <a:pt x="0" y="19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2698950" y="3739050"/>
              <a:ext cx="82800" cy="47775"/>
            </a:xfrm>
            <a:custGeom>
              <a:rect l="l" t="t" r="r" b="b"/>
              <a:pathLst>
                <a:path w="3311" h="1910" extrusionOk="0">
                  <a:moveTo>
                    <a:pt x="3311" y="177"/>
                  </a:moveTo>
                  <a:lnTo>
                    <a:pt x="312" y="1910"/>
                  </a:lnTo>
                  <a:lnTo>
                    <a:pt x="0" y="1733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2713275" y="3769650"/>
              <a:ext cx="44250" cy="25475"/>
            </a:xfrm>
            <a:custGeom>
              <a:rect l="l" t="t" r="r" b="b"/>
              <a:pathLst>
                <a:path w="1770" h="1019" extrusionOk="0">
                  <a:moveTo>
                    <a:pt x="1769" y="177"/>
                  </a:moveTo>
                  <a:lnTo>
                    <a:pt x="312" y="1019"/>
                  </a:lnTo>
                  <a:lnTo>
                    <a:pt x="1" y="842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2727775" y="3730725"/>
              <a:ext cx="125775" cy="72725"/>
            </a:xfrm>
            <a:custGeom>
              <a:rect l="l" t="t" r="r" b="b"/>
              <a:pathLst>
                <a:path w="5031" h="2909" extrusionOk="0">
                  <a:moveTo>
                    <a:pt x="5030" y="178"/>
                  </a:moveTo>
                  <a:lnTo>
                    <a:pt x="305" y="2908"/>
                  </a:lnTo>
                  <a:lnTo>
                    <a:pt x="1" y="2731"/>
                  </a:lnTo>
                  <a:lnTo>
                    <a:pt x="47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2742100" y="3707025"/>
              <a:ext cx="181300" cy="104725"/>
            </a:xfrm>
            <a:custGeom>
              <a:rect l="l" t="t" r="r" b="b"/>
              <a:pathLst>
                <a:path w="7252" h="4189" extrusionOk="0">
                  <a:moveTo>
                    <a:pt x="7252" y="178"/>
                  </a:moveTo>
                  <a:lnTo>
                    <a:pt x="305" y="4189"/>
                  </a:lnTo>
                  <a:lnTo>
                    <a:pt x="1" y="4012"/>
                  </a:lnTo>
                  <a:lnTo>
                    <a:pt x="6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2756425" y="3722950"/>
              <a:ext cx="168050" cy="97125"/>
            </a:xfrm>
            <a:custGeom>
              <a:rect l="l" t="t" r="r" b="b"/>
              <a:pathLst>
                <a:path w="6722" h="3884" extrusionOk="0">
                  <a:moveTo>
                    <a:pt x="6721" y="177"/>
                  </a:moveTo>
                  <a:lnTo>
                    <a:pt x="312" y="3884"/>
                  </a:lnTo>
                  <a:lnTo>
                    <a:pt x="1" y="3700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2770750" y="3744350"/>
              <a:ext cx="145225" cy="83850"/>
            </a:xfrm>
            <a:custGeom>
              <a:rect l="l" t="t" r="r" b="b"/>
              <a:pathLst>
                <a:path w="5809" h="3353" extrusionOk="0">
                  <a:moveTo>
                    <a:pt x="5809" y="184"/>
                  </a:moveTo>
                  <a:lnTo>
                    <a:pt x="312" y="3354"/>
                  </a:lnTo>
                  <a:lnTo>
                    <a:pt x="1" y="3177"/>
                  </a:lnTo>
                  <a:lnTo>
                    <a:pt x="5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2785075" y="3768400"/>
              <a:ext cx="118175" cy="68125"/>
            </a:xfrm>
            <a:custGeom>
              <a:rect l="l" t="t" r="r" b="b"/>
              <a:pathLst>
                <a:path w="4727" h="2725" extrusionOk="0">
                  <a:moveTo>
                    <a:pt x="4726" y="177"/>
                  </a:moveTo>
                  <a:lnTo>
                    <a:pt x="312" y="2724"/>
                  </a:lnTo>
                  <a:lnTo>
                    <a:pt x="1" y="2547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2799400" y="3789975"/>
              <a:ext cx="95000" cy="54850"/>
            </a:xfrm>
            <a:custGeom>
              <a:rect l="l" t="t" r="r" b="b"/>
              <a:pathLst>
                <a:path w="3800" h="2194" extrusionOk="0">
                  <a:moveTo>
                    <a:pt x="3800" y="177"/>
                  </a:moveTo>
                  <a:lnTo>
                    <a:pt x="312" y="2194"/>
                  </a:lnTo>
                  <a:lnTo>
                    <a:pt x="1" y="2017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2813900" y="3769275"/>
              <a:ext cx="145225" cy="83875"/>
            </a:xfrm>
            <a:custGeom>
              <a:rect l="l" t="t" r="r" b="b"/>
              <a:pathLst>
                <a:path w="5809" h="3355" extrusionOk="0">
                  <a:moveTo>
                    <a:pt x="5809" y="178"/>
                  </a:moveTo>
                  <a:lnTo>
                    <a:pt x="305" y="3354"/>
                  </a:lnTo>
                  <a:lnTo>
                    <a:pt x="1" y="3177"/>
                  </a:lnTo>
                  <a:lnTo>
                    <a:pt x="5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2828225" y="3774050"/>
              <a:ext cx="151250" cy="87400"/>
            </a:xfrm>
            <a:custGeom>
              <a:rect l="l" t="t" r="r" b="b"/>
              <a:pathLst>
                <a:path w="6050" h="3496" extrusionOk="0">
                  <a:moveTo>
                    <a:pt x="6049" y="178"/>
                  </a:moveTo>
                  <a:lnTo>
                    <a:pt x="305" y="3496"/>
                  </a:lnTo>
                  <a:lnTo>
                    <a:pt x="1" y="3319"/>
                  </a:lnTo>
                  <a:lnTo>
                    <a:pt x="5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2842550" y="3796700"/>
              <a:ext cx="126475" cy="73075"/>
            </a:xfrm>
            <a:custGeom>
              <a:rect l="l" t="t" r="r" b="b"/>
              <a:pathLst>
                <a:path w="5059" h="2923" extrusionOk="0">
                  <a:moveTo>
                    <a:pt x="5059" y="177"/>
                  </a:moveTo>
                  <a:lnTo>
                    <a:pt x="312" y="2922"/>
                  </a:lnTo>
                  <a:lnTo>
                    <a:pt x="1" y="2745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2856875" y="3817050"/>
              <a:ext cx="105450" cy="61025"/>
            </a:xfrm>
            <a:custGeom>
              <a:rect l="l" t="t" r="r" b="b"/>
              <a:pathLst>
                <a:path w="4218" h="2441" extrusionOk="0">
                  <a:moveTo>
                    <a:pt x="4217" y="184"/>
                  </a:moveTo>
                  <a:lnTo>
                    <a:pt x="312" y="2441"/>
                  </a:lnTo>
                  <a:lnTo>
                    <a:pt x="1" y="2257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2871200" y="3802175"/>
              <a:ext cx="145775" cy="84225"/>
            </a:xfrm>
            <a:custGeom>
              <a:rect l="l" t="t" r="r" b="b"/>
              <a:pathLst>
                <a:path w="5831" h="3369" extrusionOk="0">
                  <a:moveTo>
                    <a:pt x="5830" y="178"/>
                  </a:moveTo>
                  <a:lnTo>
                    <a:pt x="312" y="3368"/>
                  </a:lnTo>
                  <a:lnTo>
                    <a:pt x="1" y="3184"/>
                  </a:lnTo>
                  <a:lnTo>
                    <a:pt x="5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2885525" y="3805550"/>
              <a:ext cx="154250" cy="88975"/>
            </a:xfrm>
            <a:custGeom>
              <a:rect l="l" t="t" r="r" b="b"/>
              <a:pathLst>
                <a:path w="6170" h="3559" extrusionOk="0">
                  <a:moveTo>
                    <a:pt x="6170" y="177"/>
                  </a:moveTo>
                  <a:lnTo>
                    <a:pt x="312" y="3559"/>
                  </a:lnTo>
                  <a:lnTo>
                    <a:pt x="1" y="3382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2692925" y="3779725"/>
              <a:ext cx="205025" cy="118350"/>
            </a:xfrm>
            <a:custGeom>
              <a:rect l="l" t="t" r="r" b="b"/>
              <a:pathLst>
                <a:path w="8201" h="4734" extrusionOk="0">
                  <a:moveTo>
                    <a:pt x="8200" y="4627"/>
                  </a:moveTo>
                  <a:lnTo>
                    <a:pt x="8016" y="4733"/>
                  </a:lnTo>
                  <a:lnTo>
                    <a:pt x="1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2939125" y="39242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2"/>
                    <a:pt x="1055" y="389"/>
                    <a:pt x="871" y="502"/>
                  </a:cubicBezTo>
                  <a:cubicBezTo>
                    <a:pt x="651" y="608"/>
                    <a:pt x="404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4" y="0"/>
                    <a:pt x="651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2980500" y="39481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1" y="106"/>
                  </a:moveTo>
                  <a:cubicBezTo>
                    <a:pt x="1055" y="219"/>
                    <a:pt x="1055" y="389"/>
                    <a:pt x="871" y="502"/>
                  </a:cubicBezTo>
                  <a:cubicBezTo>
                    <a:pt x="659" y="609"/>
                    <a:pt x="404" y="609"/>
                    <a:pt x="192" y="502"/>
                  </a:cubicBezTo>
                  <a:cubicBezTo>
                    <a:pt x="1" y="389"/>
                    <a:pt x="1" y="219"/>
                    <a:pt x="192" y="106"/>
                  </a:cubicBezTo>
                  <a:cubicBezTo>
                    <a:pt x="404" y="0"/>
                    <a:pt x="659" y="0"/>
                    <a:pt x="87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3021375" y="3971625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70" y="106"/>
                  </a:moveTo>
                  <a:cubicBezTo>
                    <a:pt x="1054" y="212"/>
                    <a:pt x="1054" y="389"/>
                    <a:pt x="870" y="502"/>
                  </a:cubicBezTo>
                  <a:cubicBezTo>
                    <a:pt x="651" y="608"/>
                    <a:pt x="403" y="608"/>
                    <a:pt x="184" y="502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403" y="0"/>
                    <a:pt x="651" y="0"/>
                    <a:pt x="870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3062575" y="3995500"/>
              <a:ext cx="26375" cy="15225"/>
            </a:xfrm>
            <a:custGeom>
              <a:rect l="l" t="t" r="r" b="b"/>
              <a:pathLst>
                <a:path w="1055" h="609" extrusionOk="0">
                  <a:moveTo>
                    <a:pt x="863" y="106"/>
                  </a:moveTo>
                  <a:cubicBezTo>
                    <a:pt x="1054" y="212"/>
                    <a:pt x="1054" y="389"/>
                    <a:pt x="863" y="495"/>
                  </a:cubicBezTo>
                  <a:cubicBezTo>
                    <a:pt x="651" y="608"/>
                    <a:pt x="396" y="608"/>
                    <a:pt x="184" y="495"/>
                  </a:cubicBezTo>
                  <a:cubicBezTo>
                    <a:pt x="0" y="389"/>
                    <a:pt x="0" y="212"/>
                    <a:pt x="184" y="106"/>
                  </a:cubicBezTo>
                  <a:cubicBezTo>
                    <a:pt x="396" y="0"/>
                    <a:pt x="651" y="0"/>
                    <a:pt x="863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3103250" y="4019000"/>
              <a:ext cx="26550" cy="15250"/>
            </a:xfrm>
            <a:custGeom>
              <a:rect l="l" t="t" r="r" b="b"/>
              <a:pathLst>
                <a:path w="1062" h="610" extrusionOk="0">
                  <a:moveTo>
                    <a:pt x="871" y="107"/>
                  </a:moveTo>
                  <a:cubicBezTo>
                    <a:pt x="1062" y="213"/>
                    <a:pt x="1062" y="390"/>
                    <a:pt x="871" y="503"/>
                  </a:cubicBezTo>
                  <a:cubicBezTo>
                    <a:pt x="658" y="609"/>
                    <a:pt x="404" y="609"/>
                    <a:pt x="191" y="503"/>
                  </a:cubicBezTo>
                  <a:cubicBezTo>
                    <a:pt x="0" y="390"/>
                    <a:pt x="0" y="213"/>
                    <a:pt x="191" y="107"/>
                  </a:cubicBezTo>
                  <a:cubicBezTo>
                    <a:pt x="404" y="1"/>
                    <a:pt x="658" y="1"/>
                    <a:pt x="871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2973975" y="3761500"/>
              <a:ext cx="272025" cy="159375"/>
            </a:xfrm>
            <a:custGeom>
              <a:rect l="l" t="t" r="r" b="b"/>
              <a:pathLst>
                <a:path w="10881" h="6375" extrusionOk="0">
                  <a:moveTo>
                    <a:pt x="8320" y="1925"/>
                  </a:moveTo>
                  <a:lnTo>
                    <a:pt x="9303" y="1352"/>
                  </a:lnTo>
                  <a:lnTo>
                    <a:pt x="9176" y="1281"/>
                  </a:lnTo>
                  <a:lnTo>
                    <a:pt x="8192" y="1847"/>
                  </a:lnTo>
                  <a:close/>
                  <a:moveTo>
                    <a:pt x="3919" y="4465"/>
                  </a:moveTo>
                  <a:lnTo>
                    <a:pt x="6134" y="3191"/>
                  </a:lnTo>
                  <a:lnTo>
                    <a:pt x="6006" y="3113"/>
                  </a:lnTo>
                  <a:lnTo>
                    <a:pt x="3792" y="4387"/>
                  </a:lnTo>
                  <a:close/>
                  <a:moveTo>
                    <a:pt x="6303" y="3085"/>
                  </a:moveTo>
                  <a:lnTo>
                    <a:pt x="8143" y="2024"/>
                  </a:lnTo>
                  <a:lnTo>
                    <a:pt x="8015" y="1953"/>
                  </a:lnTo>
                  <a:lnTo>
                    <a:pt x="6176" y="3014"/>
                  </a:lnTo>
                  <a:close/>
                  <a:moveTo>
                    <a:pt x="3749" y="4564"/>
                  </a:moveTo>
                  <a:lnTo>
                    <a:pt x="3622" y="4493"/>
                  </a:lnTo>
                  <a:lnTo>
                    <a:pt x="488" y="6304"/>
                  </a:lnTo>
                  <a:lnTo>
                    <a:pt x="616" y="6375"/>
                  </a:lnTo>
                  <a:close/>
                  <a:moveTo>
                    <a:pt x="9480" y="1253"/>
                  </a:moveTo>
                  <a:lnTo>
                    <a:pt x="10880" y="446"/>
                  </a:lnTo>
                  <a:lnTo>
                    <a:pt x="10753" y="369"/>
                  </a:lnTo>
                  <a:lnTo>
                    <a:pt x="9352" y="1182"/>
                  </a:lnTo>
                  <a:close/>
                  <a:moveTo>
                    <a:pt x="127" y="6070"/>
                  </a:moveTo>
                  <a:lnTo>
                    <a:pt x="1160" y="5469"/>
                  </a:lnTo>
                  <a:lnTo>
                    <a:pt x="1033" y="5398"/>
                  </a:lnTo>
                  <a:lnTo>
                    <a:pt x="0" y="5993"/>
                  </a:lnTo>
                  <a:close/>
                  <a:moveTo>
                    <a:pt x="9161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5" y="1"/>
                  </a:lnTo>
                  <a:close/>
                  <a:moveTo>
                    <a:pt x="6890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3" y="2088"/>
                  </a:lnTo>
                  <a:close/>
                  <a:moveTo>
                    <a:pt x="5730" y="2830"/>
                  </a:moveTo>
                  <a:lnTo>
                    <a:pt x="6721" y="2264"/>
                  </a:lnTo>
                  <a:lnTo>
                    <a:pt x="6593" y="2187"/>
                  </a:lnTo>
                  <a:lnTo>
                    <a:pt x="5603" y="2760"/>
                  </a:lnTo>
                  <a:close/>
                  <a:moveTo>
                    <a:pt x="4330" y="3644"/>
                  </a:moveTo>
                  <a:lnTo>
                    <a:pt x="5561" y="2937"/>
                  </a:lnTo>
                  <a:lnTo>
                    <a:pt x="5433" y="2859"/>
                  </a:lnTo>
                  <a:lnTo>
                    <a:pt x="4202" y="3566"/>
                  </a:lnTo>
                  <a:close/>
                  <a:moveTo>
                    <a:pt x="1330" y="5370"/>
                  </a:moveTo>
                  <a:lnTo>
                    <a:pt x="4160" y="3743"/>
                  </a:lnTo>
                  <a:lnTo>
                    <a:pt x="4032" y="3665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3012350" y="3774050"/>
              <a:ext cx="280875" cy="169300"/>
            </a:xfrm>
            <a:custGeom>
              <a:rect l="l" t="t" r="r" b="b"/>
              <a:pathLst>
                <a:path w="11235" h="6772" extrusionOk="0">
                  <a:moveTo>
                    <a:pt x="5709" y="3114"/>
                  </a:moveTo>
                  <a:lnTo>
                    <a:pt x="5837" y="3184"/>
                  </a:lnTo>
                  <a:lnTo>
                    <a:pt x="7676" y="2123"/>
                  </a:lnTo>
                  <a:lnTo>
                    <a:pt x="7549" y="2053"/>
                  </a:lnTo>
                  <a:close/>
                  <a:moveTo>
                    <a:pt x="5660" y="3291"/>
                  </a:moveTo>
                  <a:lnTo>
                    <a:pt x="5532" y="3213"/>
                  </a:lnTo>
                  <a:lnTo>
                    <a:pt x="3325" y="4493"/>
                  </a:lnTo>
                  <a:lnTo>
                    <a:pt x="3452" y="4564"/>
                  </a:lnTo>
                  <a:close/>
                  <a:moveTo>
                    <a:pt x="6056" y="3503"/>
                  </a:moveTo>
                  <a:lnTo>
                    <a:pt x="6183" y="3574"/>
                  </a:lnTo>
                  <a:lnTo>
                    <a:pt x="7407" y="2866"/>
                  </a:lnTo>
                  <a:lnTo>
                    <a:pt x="7287" y="2795"/>
                  </a:lnTo>
                  <a:close/>
                  <a:moveTo>
                    <a:pt x="7457" y="2689"/>
                  </a:moveTo>
                  <a:lnTo>
                    <a:pt x="7584" y="2767"/>
                  </a:lnTo>
                  <a:lnTo>
                    <a:pt x="8567" y="2194"/>
                  </a:lnTo>
                  <a:lnTo>
                    <a:pt x="8440" y="2123"/>
                  </a:lnTo>
                  <a:close/>
                  <a:moveTo>
                    <a:pt x="10838" y="737"/>
                  </a:moveTo>
                  <a:lnTo>
                    <a:pt x="8610" y="2017"/>
                  </a:lnTo>
                  <a:lnTo>
                    <a:pt x="8737" y="2095"/>
                  </a:lnTo>
                  <a:lnTo>
                    <a:pt x="10958" y="807"/>
                  </a:lnTo>
                  <a:close/>
                  <a:moveTo>
                    <a:pt x="3007" y="5406"/>
                  </a:moveTo>
                  <a:lnTo>
                    <a:pt x="2879" y="5335"/>
                  </a:lnTo>
                  <a:lnTo>
                    <a:pt x="510" y="6700"/>
                  </a:lnTo>
                  <a:lnTo>
                    <a:pt x="637" y="6771"/>
                  </a:lnTo>
                  <a:close/>
                  <a:moveTo>
                    <a:pt x="9749" y="779"/>
                  </a:moveTo>
                  <a:lnTo>
                    <a:pt x="7725" y="1946"/>
                  </a:lnTo>
                  <a:lnTo>
                    <a:pt x="7853" y="2024"/>
                  </a:lnTo>
                  <a:lnTo>
                    <a:pt x="9876" y="850"/>
                  </a:lnTo>
                  <a:close/>
                  <a:moveTo>
                    <a:pt x="3276" y="4663"/>
                  </a:moveTo>
                  <a:lnTo>
                    <a:pt x="3148" y="4592"/>
                  </a:lnTo>
                  <a:lnTo>
                    <a:pt x="0" y="6410"/>
                  </a:lnTo>
                  <a:lnTo>
                    <a:pt x="128" y="6481"/>
                  </a:lnTo>
                  <a:close/>
                  <a:moveTo>
                    <a:pt x="9926" y="687"/>
                  </a:moveTo>
                  <a:lnTo>
                    <a:pt x="10053" y="758"/>
                  </a:lnTo>
                  <a:lnTo>
                    <a:pt x="11234" y="79"/>
                  </a:lnTo>
                  <a:lnTo>
                    <a:pt x="11107" y="1"/>
                  </a:lnTo>
                  <a:close/>
                  <a:moveTo>
                    <a:pt x="6006" y="3680"/>
                  </a:moveTo>
                  <a:lnTo>
                    <a:pt x="5879" y="3602"/>
                  </a:lnTo>
                  <a:lnTo>
                    <a:pt x="3049" y="5236"/>
                  </a:lnTo>
                  <a:lnTo>
                    <a:pt x="3177" y="53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3055325" y="3808200"/>
              <a:ext cx="273450" cy="159200"/>
            </a:xfrm>
            <a:custGeom>
              <a:rect l="l" t="t" r="r" b="b"/>
              <a:pathLst>
                <a:path w="10938" h="6368" extrusionOk="0">
                  <a:moveTo>
                    <a:pt x="4768" y="3247"/>
                  </a:moveTo>
                  <a:lnTo>
                    <a:pt x="4896" y="3318"/>
                  </a:lnTo>
                  <a:lnTo>
                    <a:pt x="6120" y="2611"/>
                  </a:lnTo>
                  <a:lnTo>
                    <a:pt x="5992" y="2540"/>
                  </a:lnTo>
                  <a:close/>
                  <a:moveTo>
                    <a:pt x="5073" y="3799"/>
                  </a:moveTo>
                  <a:lnTo>
                    <a:pt x="4945" y="3728"/>
                  </a:lnTo>
                  <a:lnTo>
                    <a:pt x="2766" y="4988"/>
                  </a:lnTo>
                  <a:lnTo>
                    <a:pt x="2894" y="5058"/>
                  </a:lnTo>
                  <a:close/>
                  <a:moveTo>
                    <a:pt x="7160" y="1868"/>
                  </a:moveTo>
                  <a:lnTo>
                    <a:pt x="6169" y="2441"/>
                  </a:lnTo>
                  <a:lnTo>
                    <a:pt x="6296" y="2512"/>
                  </a:lnTo>
                  <a:lnTo>
                    <a:pt x="7287" y="1946"/>
                  </a:lnTo>
                  <a:close/>
                  <a:moveTo>
                    <a:pt x="7336" y="1769"/>
                  </a:moveTo>
                  <a:lnTo>
                    <a:pt x="7464" y="1840"/>
                  </a:lnTo>
                  <a:lnTo>
                    <a:pt x="9685" y="559"/>
                  </a:lnTo>
                  <a:lnTo>
                    <a:pt x="9558" y="488"/>
                  </a:lnTo>
                  <a:close/>
                  <a:moveTo>
                    <a:pt x="9650" y="1160"/>
                  </a:moveTo>
                  <a:lnTo>
                    <a:pt x="10937" y="418"/>
                  </a:lnTo>
                  <a:lnTo>
                    <a:pt x="10810" y="347"/>
                  </a:lnTo>
                  <a:lnTo>
                    <a:pt x="9522" y="1090"/>
                  </a:lnTo>
                  <a:close/>
                  <a:moveTo>
                    <a:pt x="1726" y="5150"/>
                  </a:moveTo>
                  <a:lnTo>
                    <a:pt x="1599" y="5080"/>
                  </a:lnTo>
                  <a:lnTo>
                    <a:pt x="0" y="5999"/>
                  </a:lnTo>
                  <a:lnTo>
                    <a:pt x="135" y="6077"/>
                  </a:lnTo>
                  <a:close/>
                  <a:moveTo>
                    <a:pt x="4599" y="3346"/>
                  </a:moveTo>
                  <a:lnTo>
                    <a:pt x="1776" y="4981"/>
                  </a:lnTo>
                  <a:lnTo>
                    <a:pt x="1903" y="5051"/>
                  </a:lnTo>
                  <a:lnTo>
                    <a:pt x="4726" y="3417"/>
                  </a:lnTo>
                  <a:close/>
                  <a:moveTo>
                    <a:pt x="5122" y="3629"/>
                  </a:moveTo>
                  <a:lnTo>
                    <a:pt x="5249" y="3700"/>
                  </a:lnTo>
                  <a:lnTo>
                    <a:pt x="7464" y="2427"/>
                  </a:lnTo>
                  <a:lnTo>
                    <a:pt x="7336" y="2356"/>
                  </a:lnTo>
                  <a:close/>
                  <a:moveTo>
                    <a:pt x="9345" y="1189"/>
                  </a:moveTo>
                  <a:lnTo>
                    <a:pt x="7506" y="2250"/>
                  </a:lnTo>
                  <a:lnTo>
                    <a:pt x="7634" y="2328"/>
                  </a:lnTo>
                  <a:lnTo>
                    <a:pt x="9473" y="1267"/>
                  </a:lnTo>
                  <a:close/>
                  <a:moveTo>
                    <a:pt x="10392" y="0"/>
                  </a:moveTo>
                  <a:lnTo>
                    <a:pt x="9728" y="382"/>
                  </a:lnTo>
                  <a:lnTo>
                    <a:pt x="9855" y="460"/>
                  </a:lnTo>
                  <a:lnTo>
                    <a:pt x="10520" y="78"/>
                  </a:lnTo>
                  <a:close/>
                  <a:moveTo>
                    <a:pt x="2724" y="5165"/>
                  </a:moveTo>
                  <a:lnTo>
                    <a:pt x="2597" y="5087"/>
                  </a:lnTo>
                  <a:lnTo>
                    <a:pt x="503" y="6296"/>
                  </a:lnTo>
                  <a:lnTo>
                    <a:pt x="630" y="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3096350" y="3832075"/>
              <a:ext cx="262825" cy="159375"/>
            </a:xfrm>
            <a:custGeom>
              <a:rect l="l" t="t" r="r" b="b"/>
              <a:pathLst>
                <a:path w="10513" h="6375" extrusionOk="0">
                  <a:moveTo>
                    <a:pt x="3927" y="4464"/>
                  </a:moveTo>
                  <a:lnTo>
                    <a:pt x="6134" y="3191"/>
                  </a:lnTo>
                  <a:lnTo>
                    <a:pt x="6007" y="3120"/>
                  </a:lnTo>
                  <a:lnTo>
                    <a:pt x="3792" y="4394"/>
                  </a:lnTo>
                  <a:close/>
                  <a:moveTo>
                    <a:pt x="6304" y="3092"/>
                  </a:moveTo>
                  <a:lnTo>
                    <a:pt x="8150" y="2031"/>
                  </a:lnTo>
                  <a:lnTo>
                    <a:pt x="8023" y="1953"/>
                  </a:lnTo>
                  <a:lnTo>
                    <a:pt x="6176" y="3014"/>
                  </a:lnTo>
                  <a:close/>
                  <a:moveTo>
                    <a:pt x="3750" y="4563"/>
                  </a:moveTo>
                  <a:lnTo>
                    <a:pt x="3616" y="4493"/>
                  </a:lnTo>
                  <a:lnTo>
                    <a:pt x="489" y="6297"/>
                  </a:lnTo>
                  <a:lnTo>
                    <a:pt x="616" y="6374"/>
                  </a:lnTo>
                  <a:close/>
                  <a:moveTo>
                    <a:pt x="128" y="6070"/>
                  </a:moveTo>
                  <a:lnTo>
                    <a:pt x="1161" y="5476"/>
                  </a:lnTo>
                  <a:lnTo>
                    <a:pt x="1033" y="5398"/>
                  </a:lnTo>
                  <a:lnTo>
                    <a:pt x="1" y="5999"/>
                  </a:lnTo>
                  <a:close/>
                  <a:moveTo>
                    <a:pt x="9162" y="708"/>
                  </a:moveTo>
                  <a:lnTo>
                    <a:pt x="9289" y="779"/>
                  </a:lnTo>
                  <a:lnTo>
                    <a:pt x="10513" y="71"/>
                  </a:lnTo>
                  <a:lnTo>
                    <a:pt x="10386" y="0"/>
                  </a:lnTo>
                  <a:close/>
                  <a:moveTo>
                    <a:pt x="6891" y="2165"/>
                  </a:moveTo>
                  <a:lnTo>
                    <a:pt x="9112" y="878"/>
                  </a:lnTo>
                  <a:lnTo>
                    <a:pt x="8985" y="807"/>
                  </a:lnTo>
                  <a:lnTo>
                    <a:pt x="6764" y="2087"/>
                  </a:lnTo>
                  <a:close/>
                  <a:moveTo>
                    <a:pt x="5731" y="2830"/>
                  </a:moveTo>
                  <a:lnTo>
                    <a:pt x="6721" y="2264"/>
                  </a:lnTo>
                  <a:lnTo>
                    <a:pt x="6587" y="2193"/>
                  </a:lnTo>
                  <a:lnTo>
                    <a:pt x="5603" y="2759"/>
                  </a:lnTo>
                  <a:close/>
                  <a:moveTo>
                    <a:pt x="4330" y="3644"/>
                  </a:moveTo>
                  <a:lnTo>
                    <a:pt x="5561" y="2936"/>
                  </a:lnTo>
                  <a:lnTo>
                    <a:pt x="5427" y="2858"/>
                  </a:lnTo>
                  <a:lnTo>
                    <a:pt x="4203" y="3566"/>
                  </a:lnTo>
                  <a:close/>
                  <a:moveTo>
                    <a:pt x="1331" y="5370"/>
                  </a:moveTo>
                  <a:lnTo>
                    <a:pt x="4160" y="3743"/>
                  </a:lnTo>
                  <a:lnTo>
                    <a:pt x="4033" y="3672"/>
                  </a:lnTo>
                  <a:lnTo>
                    <a:pt x="1203" y="5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3311775" y="3878050"/>
              <a:ext cx="49350" cy="28500"/>
            </a:xfrm>
            <a:custGeom>
              <a:rect l="l" t="t" r="r" b="b"/>
              <a:pathLst>
                <a:path w="1973" h="1140" extrusionOk="0">
                  <a:moveTo>
                    <a:pt x="0" y="1069"/>
                  </a:moveTo>
                  <a:lnTo>
                    <a:pt x="127" y="1140"/>
                  </a:lnTo>
                  <a:lnTo>
                    <a:pt x="1974" y="78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3269150" y="3926150"/>
              <a:ext cx="33975" cy="19675"/>
            </a:xfrm>
            <a:custGeom>
              <a:rect l="l" t="t" r="r" b="b"/>
              <a:pathLst>
                <a:path w="1359" h="787" extrusionOk="0">
                  <a:moveTo>
                    <a:pt x="0" y="715"/>
                  </a:moveTo>
                  <a:lnTo>
                    <a:pt x="128" y="786"/>
                  </a:lnTo>
                  <a:lnTo>
                    <a:pt x="1358" y="79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3252175" y="3907225"/>
              <a:ext cx="58550" cy="33825"/>
            </a:xfrm>
            <a:custGeom>
              <a:rect l="l" t="t" r="r" b="b"/>
              <a:pathLst>
                <a:path w="2342" h="1353" extrusionOk="0">
                  <a:moveTo>
                    <a:pt x="2214" y="1"/>
                  </a:moveTo>
                  <a:lnTo>
                    <a:pt x="0" y="1274"/>
                  </a:lnTo>
                  <a:lnTo>
                    <a:pt x="127" y="1352"/>
                  </a:lnTo>
                  <a:lnTo>
                    <a:pt x="2342" y="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3304150" y="3896275"/>
              <a:ext cx="50975" cy="29375"/>
            </a:xfrm>
            <a:custGeom>
              <a:rect l="l" t="t" r="r" b="b"/>
              <a:pathLst>
                <a:path w="2039" h="1175" extrusionOk="0">
                  <a:moveTo>
                    <a:pt x="1911" y="0"/>
                  </a:moveTo>
                  <a:lnTo>
                    <a:pt x="1" y="1097"/>
                  </a:lnTo>
                  <a:lnTo>
                    <a:pt x="128" y="1175"/>
                  </a:lnTo>
                  <a:lnTo>
                    <a:pt x="203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3136500" y="3941550"/>
              <a:ext cx="114625" cy="66175"/>
            </a:xfrm>
            <a:custGeom>
              <a:rect l="l" t="t" r="r" b="b"/>
              <a:pathLst>
                <a:path w="4585" h="2647" extrusionOk="0">
                  <a:moveTo>
                    <a:pt x="4585" y="78"/>
                  </a:moveTo>
                  <a:lnTo>
                    <a:pt x="4457" y="0"/>
                  </a:lnTo>
                  <a:lnTo>
                    <a:pt x="0" y="2575"/>
                  </a:lnTo>
                  <a:lnTo>
                    <a:pt x="128" y="26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3362175" y="3861425"/>
              <a:ext cx="27975" cy="16125"/>
            </a:xfrm>
            <a:custGeom>
              <a:rect l="l" t="t" r="r" b="b"/>
              <a:pathLst>
                <a:path w="1119" h="645" extrusionOk="0">
                  <a:moveTo>
                    <a:pt x="0" y="567"/>
                  </a:moveTo>
                  <a:lnTo>
                    <a:pt x="128" y="644"/>
                  </a:lnTo>
                  <a:lnTo>
                    <a:pt x="1118" y="71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3149950" y="3989650"/>
              <a:ext cx="43175" cy="24975"/>
            </a:xfrm>
            <a:custGeom>
              <a:rect l="l" t="t" r="r" b="b"/>
              <a:pathLst>
                <a:path w="1727" h="999" extrusionOk="0">
                  <a:moveTo>
                    <a:pt x="1726" y="78"/>
                  </a:moveTo>
                  <a:lnTo>
                    <a:pt x="1599" y="1"/>
                  </a:lnTo>
                  <a:lnTo>
                    <a:pt x="0" y="927"/>
                  </a:lnTo>
                  <a:lnTo>
                    <a:pt x="127" y="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3194150" y="3946500"/>
              <a:ext cx="73950" cy="42650"/>
            </a:xfrm>
            <a:custGeom>
              <a:rect l="l" t="t" r="r" b="b"/>
              <a:pathLst>
                <a:path w="2958" h="1706" extrusionOk="0">
                  <a:moveTo>
                    <a:pt x="2830" y="0"/>
                  </a:moveTo>
                  <a:lnTo>
                    <a:pt x="1" y="1628"/>
                  </a:lnTo>
                  <a:lnTo>
                    <a:pt x="135" y="1705"/>
                  </a:lnTo>
                  <a:lnTo>
                    <a:pt x="295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3391175" y="3846750"/>
              <a:ext cx="24075" cy="14000"/>
            </a:xfrm>
            <a:custGeom>
              <a:rect l="l" t="t" r="r" b="b"/>
              <a:pathLst>
                <a:path w="963" h="560" extrusionOk="0">
                  <a:moveTo>
                    <a:pt x="0" y="489"/>
                  </a:moveTo>
                  <a:lnTo>
                    <a:pt x="128" y="559"/>
                  </a:lnTo>
                  <a:lnTo>
                    <a:pt x="963" y="7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465850" y="384357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6" y="1988"/>
                  </a:moveTo>
                  <a:lnTo>
                    <a:pt x="2356" y="1373"/>
                  </a:lnTo>
                  <a:lnTo>
                    <a:pt x="15" y="0"/>
                  </a:lnTo>
                  <a:lnTo>
                    <a:pt x="15" y="616"/>
                  </a:lnTo>
                  <a:cubicBezTo>
                    <a:pt x="1" y="722"/>
                    <a:pt x="50" y="835"/>
                    <a:pt x="142" y="899"/>
                  </a:cubicBezTo>
                  <a:lnTo>
                    <a:pt x="2477" y="2271"/>
                  </a:lnTo>
                  <a:cubicBezTo>
                    <a:pt x="2392" y="2207"/>
                    <a:pt x="2342" y="2094"/>
                    <a:pt x="2356" y="198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2477000" y="3792100"/>
              <a:ext cx="119575" cy="67050"/>
            </a:xfrm>
            <a:custGeom>
              <a:rect l="l" t="t" r="r" b="b"/>
              <a:pathLst>
                <a:path w="4783" h="2682" extrusionOk="0">
                  <a:moveTo>
                    <a:pt x="2441" y="43"/>
                  </a:moveTo>
                  <a:cubicBezTo>
                    <a:pt x="2342" y="1"/>
                    <a:pt x="2222" y="8"/>
                    <a:pt x="2137" y="71"/>
                  </a:cubicBezTo>
                  <a:lnTo>
                    <a:pt x="0" y="1309"/>
                  </a:lnTo>
                  <a:lnTo>
                    <a:pt x="2335" y="2682"/>
                  </a:lnTo>
                  <a:lnTo>
                    <a:pt x="4478" y="1444"/>
                  </a:lnTo>
                  <a:cubicBezTo>
                    <a:pt x="4563" y="1380"/>
                    <a:pt x="4683" y="1373"/>
                    <a:pt x="4782" y="141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2466025" y="3824825"/>
              <a:ext cx="69350" cy="53075"/>
            </a:xfrm>
            <a:custGeom>
              <a:rect l="l" t="t" r="r" b="b"/>
              <a:pathLst>
                <a:path w="2774" h="2123" extrusionOk="0">
                  <a:moveTo>
                    <a:pt x="2342" y="2123"/>
                  </a:moveTo>
                  <a:lnTo>
                    <a:pt x="1" y="750"/>
                  </a:lnTo>
                  <a:cubicBezTo>
                    <a:pt x="15" y="446"/>
                    <a:pt x="177" y="163"/>
                    <a:pt x="432" y="0"/>
                  </a:cubicBezTo>
                  <a:lnTo>
                    <a:pt x="2774" y="1373"/>
                  </a:lnTo>
                  <a:cubicBezTo>
                    <a:pt x="2519" y="1535"/>
                    <a:pt x="2356" y="1818"/>
                    <a:pt x="2342" y="21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524575" y="3825000"/>
              <a:ext cx="75175" cy="78200"/>
            </a:xfrm>
            <a:custGeom>
              <a:rect l="l" t="t" r="r" b="b"/>
              <a:pathLst>
                <a:path w="3007" h="3128" extrusionOk="0">
                  <a:moveTo>
                    <a:pt x="2575" y="135"/>
                  </a:moveTo>
                  <a:cubicBezTo>
                    <a:pt x="2809" y="0"/>
                    <a:pt x="3007" y="106"/>
                    <a:pt x="3007" y="382"/>
                  </a:cubicBezTo>
                  <a:lnTo>
                    <a:pt x="3007" y="998"/>
                  </a:lnTo>
                  <a:cubicBezTo>
                    <a:pt x="2993" y="1302"/>
                    <a:pt x="2830" y="1585"/>
                    <a:pt x="2575" y="1748"/>
                  </a:cubicBezTo>
                  <a:lnTo>
                    <a:pt x="439" y="2986"/>
                  </a:lnTo>
                  <a:cubicBezTo>
                    <a:pt x="198" y="3127"/>
                    <a:pt x="7" y="3014"/>
                    <a:pt x="0" y="2738"/>
                  </a:cubicBezTo>
                  <a:lnTo>
                    <a:pt x="0" y="2123"/>
                  </a:lnTo>
                  <a:cubicBezTo>
                    <a:pt x="21" y="1818"/>
                    <a:pt x="177" y="1536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2558000" y="3799875"/>
              <a:ext cx="286525" cy="163100"/>
            </a:xfrm>
            <a:custGeom>
              <a:rect l="l" t="t" r="r" b="b"/>
              <a:pathLst>
                <a:path w="11461" h="6523" extrusionOk="0">
                  <a:moveTo>
                    <a:pt x="11107" y="6523"/>
                  </a:moveTo>
                  <a:lnTo>
                    <a:pt x="0" y="86"/>
                  </a:lnTo>
                  <a:cubicBezTo>
                    <a:pt x="142" y="8"/>
                    <a:pt x="269" y="1"/>
                    <a:pt x="354" y="50"/>
                  </a:cubicBezTo>
                  <a:lnTo>
                    <a:pt x="11461" y="6488"/>
                  </a:lnTo>
                  <a:cubicBezTo>
                    <a:pt x="11340" y="6431"/>
                    <a:pt x="11206" y="6446"/>
                    <a:pt x="11107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2483525" y="3859125"/>
              <a:ext cx="281600" cy="186800"/>
            </a:xfrm>
            <a:custGeom>
              <a:rect l="l" t="t" r="r" b="b"/>
              <a:pathLst>
                <a:path w="11264" h="7472" extrusionOk="0">
                  <a:moveTo>
                    <a:pt x="11122" y="7153"/>
                  </a:moveTo>
                  <a:lnTo>
                    <a:pt x="11122" y="6438"/>
                  </a:lnTo>
                  <a:lnTo>
                    <a:pt x="15" y="1"/>
                  </a:lnTo>
                  <a:lnTo>
                    <a:pt x="15" y="722"/>
                  </a:lnTo>
                  <a:cubicBezTo>
                    <a:pt x="1" y="843"/>
                    <a:pt x="58" y="963"/>
                    <a:pt x="164" y="1041"/>
                  </a:cubicBezTo>
                  <a:lnTo>
                    <a:pt x="11263" y="7471"/>
                  </a:lnTo>
                  <a:cubicBezTo>
                    <a:pt x="11164" y="7401"/>
                    <a:pt x="11108" y="7280"/>
                    <a:pt x="11122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496275" y="3802000"/>
              <a:ext cx="339400" cy="196525"/>
            </a:xfrm>
            <a:custGeom>
              <a:rect l="l" t="t" r="r" b="b"/>
              <a:pathLst>
                <a:path w="13576" h="7861" extrusionOk="0">
                  <a:moveTo>
                    <a:pt x="11107" y="7860"/>
                  </a:moveTo>
                  <a:lnTo>
                    <a:pt x="0" y="1430"/>
                  </a:lnTo>
                  <a:lnTo>
                    <a:pt x="2469" y="1"/>
                  </a:lnTo>
                  <a:lnTo>
                    <a:pt x="13576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2483900" y="3837725"/>
              <a:ext cx="290050" cy="182375"/>
            </a:xfrm>
            <a:custGeom>
              <a:rect l="l" t="t" r="r" b="b"/>
              <a:pathLst>
                <a:path w="11602" h="7295" extrusionOk="0">
                  <a:moveTo>
                    <a:pt x="11100" y="7294"/>
                  </a:moveTo>
                  <a:lnTo>
                    <a:pt x="0" y="857"/>
                  </a:lnTo>
                  <a:cubicBezTo>
                    <a:pt x="21" y="510"/>
                    <a:pt x="205" y="185"/>
                    <a:pt x="495" y="1"/>
                  </a:cubicBezTo>
                  <a:lnTo>
                    <a:pt x="11602" y="6438"/>
                  </a:lnTo>
                  <a:cubicBezTo>
                    <a:pt x="11305" y="6629"/>
                    <a:pt x="11121" y="6948"/>
                    <a:pt x="11100" y="729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2761550" y="3958875"/>
              <a:ext cx="86525" cy="90225"/>
            </a:xfrm>
            <a:custGeom>
              <a:rect l="l" t="t" r="r" b="b"/>
              <a:pathLst>
                <a:path w="3461" h="3609" extrusionOk="0">
                  <a:moveTo>
                    <a:pt x="2965" y="163"/>
                  </a:moveTo>
                  <a:cubicBezTo>
                    <a:pt x="3241" y="1"/>
                    <a:pt x="3460" y="128"/>
                    <a:pt x="3460" y="446"/>
                  </a:cubicBezTo>
                  <a:lnTo>
                    <a:pt x="3460" y="1161"/>
                  </a:lnTo>
                  <a:cubicBezTo>
                    <a:pt x="3446" y="1515"/>
                    <a:pt x="3262" y="1833"/>
                    <a:pt x="2965" y="2024"/>
                  </a:cubicBezTo>
                  <a:lnTo>
                    <a:pt x="496" y="3446"/>
                  </a:lnTo>
                  <a:cubicBezTo>
                    <a:pt x="220" y="3609"/>
                    <a:pt x="1" y="3474"/>
                    <a:pt x="1" y="3163"/>
                  </a:cubicBezTo>
                  <a:lnTo>
                    <a:pt x="1" y="2441"/>
                  </a:lnTo>
                  <a:cubicBezTo>
                    <a:pt x="15" y="2095"/>
                    <a:pt x="199" y="1776"/>
                    <a:pt x="496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2772350" y="3972850"/>
              <a:ext cx="101550" cy="81550"/>
            </a:xfrm>
            <a:custGeom>
              <a:rect l="l" t="t" r="r" b="b"/>
              <a:pathLst>
                <a:path w="4061" h="3261" extrusionOk="0">
                  <a:moveTo>
                    <a:pt x="2738" y="43"/>
                  </a:moveTo>
                  <a:cubicBezTo>
                    <a:pt x="2653" y="1"/>
                    <a:pt x="2554" y="15"/>
                    <a:pt x="2476" y="64"/>
                  </a:cubicBezTo>
                  <a:lnTo>
                    <a:pt x="375" y="1281"/>
                  </a:lnTo>
                  <a:cubicBezTo>
                    <a:pt x="156" y="1422"/>
                    <a:pt x="29" y="1656"/>
                    <a:pt x="14" y="1904"/>
                  </a:cubicBezTo>
                  <a:lnTo>
                    <a:pt x="14" y="2427"/>
                  </a:lnTo>
                  <a:cubicBezTo>
                    <a:pt x="0" y="2519"/>
                    <a:pt x="43" y="2604"/>
                    <a:pt x="121" y="2661"/>
                  </a:cubicBezTo>
                  <a:lnTo>
                    <a:pt x="3056" y="3241"/>
                  </a:lnTo>
                  <a:cubicBezTo>
                    <a:pt x="3141" y="3262"/>
                    <a:pt x="3233" y="3255"/>
                    <a:pt x="3311" y="3212"/>
                  </a:cubicBezTo>
                  <a:lnTo>
                    <a:pt x="3828" y="2915"/>
                  </a:lnTo>
                  <a:cubicBezTo>
                    <a:pt x="4033" y="2802"/>
                    <a:pt x="4061" y="1974"/>
                    <a:pt x="4061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2863425" y="4016700"/>
              <a:ext cx="40350" cy="21975"/>
            </a:xfrm>
            <a:custGeom>
              <a:rect l="l" t="t" r="r" b="b"/>
              <a:pathLst>
                <a:path w="1613" h="879" extrusionOk="0">
                  <a:moveTo>
                    <a:pt x="1430" y="878"/>
                  </a:moveTo>
                  <a:lnTo>
                    <a:pt x="1" y="43"/>
                  </a:lnTo>
                  <a:cubicBezTo>
                    <a:pt x="57" y="8"/>
                    <a:pt x="128" y="1"/>
                    <a:pt x="192" y="29"/>
                  </a:cubicBezTo>
                  <a:lnTo>
                    <a:pt x="1614" y="864"/>
                  </a:lnTo>
                  <a:cubicBezTo>
                    <a:pt x="1550" y="836"/>
                    <a:pt x="1479" y="843"/>
                    <a:pt x="1430" y="87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2842200" y="4037575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8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29" y="510"/>
                    <a:pt x="86" y="553"/>
                  </a:cubicBezTo>
                  <a:lnTo>
                    <a:pt x="1508" y="1380"/>
                  </a:lnTo>
                  <a:cubicBezTo>
                    <a:pt x="1451" y="1345"/>
                    <a:pt x="1423" y="1281"/>
                    <a:pt x="1430" y="12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2848925" y="4017775"/>
              <a:ext cx="50075" cy="29375"/>
            </a:xfrm>
            <a:custGeom>
              <a:rect l="l" t="t" r="r" b="b"/>
              <a:pathLst>
                <a:path w="2003" h="1175" extrusionOk="0">
                  <a:moveTo>
                    <a:pt x="1422" y="1175"/>
                  </a:moveTo>
                  <a:lnTo>
                    <a:pt x="1" y="340"/>
                  </a:lnTo>
                  <a:lnTo>
                    <a:pt x="581" y="0"/>
                  </a:lnTo>
                  <a:lnTo>
                    <a:pt x="2003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2842375" y="4026275"/>
              <a:ext cx="42125" cy="32200"/>
            </a:xfrm>
            <a:custGeom>
              <a:rect l="l" t="t" r="r" b="b"/>
              <a:pathLst>
                <a:path w="1685" h="1288" extrusionOk="0">
                  <a:moveTo>
                    <a:pt x="1423" y="1288"/>
                  </a:moveTo>
                  <a:lnTo>
                    <a:pt x="1" y="453"/>
                  </a:lnTo>
                  <a:cubicBezTo>
                    <a:pt x="8" y="269"/>
                    <a:pt x="107" y="99"/>
                    <a:pt x="263" y="0"/>
                  </a:cubicBezTo>
                  <a:lnTo>
                    <a:pt x="1684" y="835"/>
                  </a:lnTo>
                  <a:cubicBezTo>
                    <a:pt x="1529" y="934"/>
                    <a:pt x="1430" y="1104"/>
                    <a:pt x="1423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2877750" y="4036700"/>
              <a:ext cx="27975" cy="37150"/>
            </a:xfrm>
            <a:custGeom>
              <a:rect l="l" t="t" r="r" b="b"/>
              <a:pathLst>
                <a:path w="1119" h="1486" extrusionOk="0">
                  <a:moveTo>
                    <a:pt x="857" y="78"/>
                  </a:moveTo>
                  <a:cubicBezTo>
                    <a:pt x="998" y="0"/>
                    <a:pt x="1118" y="64"/>
                    <a:pt x="1118" y="234"/>
                  </a:cubicBezTo>
                  <a:lnTo>
                    <a:pt x="1118" y="609"/>
                  </a:lnTo>
                  <a:cubicBezTo>
                    <a:pt x="1111" y="793"/>
                    <a:pt x="1012" y="963"/>
                    <a:pt x="857" y="1062"/>
                  </a:cubicBezTo>
                  <a:lnTo>
                    <a:pt x="269" y="1401"/>
                  </a:lnTo>
                  <a:cubicBezTo>
                    <a:pt x="121" y="1486"/>
                    <a:pt x="1" y="1415"/>
                    <a:pt x="1" y="1253"/>
                  </a:cubicBezTo>
                  <a:lnTo>
                    <a:pt x="1" y="871"/>
                  </a:lnTo>
                  <a:cubicBezTo>
                    <a:pt x="15" y="687"/>
                    <a:pt x="114" y="517"/>
                    <a:pt x="269" y="4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2883225" y="4043250"/>
              <a:ext cx="28675" cy="35925"/>
            </a:xfrm>
            <a:custGeom>
              <a:rect l="l" t="t" r="r" b="b"/>
              <a:pathLst>
                <a:path w="1147" h="1437" extrusionOk="0">
                  <a:moveTo>
                    <a:pt x="723" y="0"/>
                  </a:moveTo>
                  <a:lnTo>
                    <a:pt x="1" y="425"/>
                  </a:lnTo>
                  <a:lnTo>
                    <a:pt x="1" y="927"/>
                  </a:lnTo>
                  <a:lnTo>
                    <a:pt x="836" y="1408"/>
                  </a:lnTo>
                  <a:cubicBezTo>
                    <a:pt x="878" y="1436"/>
                    <a:pt x="942" y="1408"/>
                    <a:pt x="956" y="1358"/>
                  </a:cubicBezTo>
                  <a:lnTo>
                    <a:pt x="1133" y="785"/>
                  </a:lnTo>
                  <a:cubicBezTo>
                    <a:pt x="1140" y="764"/>
                    <a:pt x="1140" y="743"/>
                    <a:pt x="1140" y="722"/>
                  </a:cubicBezTo>
                  <a:lnTo>
                    <a:pt x="1140" y="340"/>
                  </a:lnTo>
                  <a:cubicBezTo>
                    <a:pt x="1147" y="283"/>
                    <a:pt x="1112" y="234"/>
                    <a:pt x="1069" y="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2541725" y="3826775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0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2619550" y="3871875"/>
              <a:ext cx="65625" cy="37850"/>
            </a:xfrm>
            <a:custGeom>
              <a:rect l="l" t="t" r="r" b="b"/>
              <a:pathLst>
                <a:path w="2625" h="1514" extrusionOk="0">
                  <a:moveTo>
                    <a:pt x="1245" y="679"/>
                  </a:moveTo>
                  <a:lnTo>
                    <a:pt x="1564" y="870"/>
                  </a:lnTo>
                  <a:lnTo>
                    <a:pt x="1500" y="906"/>
                  </a:lnTo>
                  <a:lnTo>
                    <a:pt x="1174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594" y="601"/>
                  </a:lnTo>
                  <a:lnTo>
                    <a:pt x="531" y="644"/>
                  </a:lnTo>
                  <a:lnTo>
                    <a:pt x="700" y="736"/>
                  </a:lnTo>
                  <a:close/>
                  <a:moveTo>
                    <a:pt x="474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0" y="573"/>
                  </a:lnTo>
                  <a:close/>
                  <a:moveTo>
                    <a:pt x="884" y="552"/>
                  </a:moveTo>
                  <a:lnTo>
                    <a:pt x="1061" y="651"/>
                  </a:lnTo>
                  <a:lnTo>
                    <a:pt x="1125" y="608"/>
                  </a:lnTo>
                  <a:lnTo>
                    <a:pt x="828" y="432"/>
                  </a:lnTo>
                  <a:lnTo>
                    <a:pt x="326" y="149"/>
                  </a:lnTo>
                  <a:lnTo>
                    <a:pt x="262" y="184"/>
                  </a:lnTo>
                  <a:lnTo>
                    <a:pt x="884" y="545"/>
                  </a:lnTo>
                  <a:close/>
                  <a:moveTo>
                    <a:pt x="651" y="120"/>
                  </a:moveTo>
                  <a:lnTo>
                    <a:pt x="1061" y="354"/>
                  </a:lnTo>
                  <a:lnTo>
                    <a:pt x="1125" y="318"/>
                  </a:lnTo>
                  <a:lnTo>
                    <a:pt x="715" y="78"/>
                  </a:lnTo>
                  <a:lnTo>
                    <a:pt x="580" y="0"/>
                  </a:lnTo>
                  <a:lnTo>
                    <a:pt x="517" y="43"/>
                  </a:lnTo>
                  <a:close/>
                  <a:moveTo>
                    <a:pt x="1464" y="587"/>
                  </a:moveTo>
                  <a:lnTo>
                    <a:pt x="1599" y="665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4" y="417"/>
                  </a:lnTo>
                  <a:lnTo>
                    <a:pt x="1464" y="587"/>
                  </a:lnTo>
                  <a:close/>
                  <a:moveTo>
                    <a:pt x="2625" y="1181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54" y="1217"/>
                  </a:lnTo>
                  <a:close/>
                  <a:moveTo>
                    <a:pt x="2320" y="1005"/>
                  </a:moveTo>
                  <a:lnTo>
                    <a:pt x="2165" y="913"/>
                  </a:lnTo>
                  <a:lnTo>
                    <a:pt x="2101" y="955"/>
                  </a:lnTo>
                  <a:lnTo>
                    <a:pt x="2257" y="1040"/>
                  </a:lnTo>
                  <a:close/>
                  <a:moveTo>
                    <a:pt x="2370" y="1330"/>
                  </a:moveTo>
                  <a:lnTo>
                    <a:pt x="2066" y="1153"/>
                  </a:lnTo>
                  <a:lnTo>
                    <a:pt x="2002" y="1189"/>
                  </a:lnTo>
                  <a:lnTo>
                    <a:pt x="2306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1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2" y="1323"/>
                  </a:lnTo>
                  <a:lnTo>
                    <a:pt x="2045" y="1514"/>
                  </a:lnTo>
                  <a:lnTo>
                    <a:pt x="2108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2407125" y="3962425"/>
              <a:ext cx="61925" cy="56800"/>
            </a:xfrm>
            <a:custGeom>
              <a:rect l="l" t="t" r="r" b="b"/>
              <a:pathLst>
                <a:path w="2477" h="2272" extrusionOk="0">
                  <a:moveTo>
                    <a:pt x="2350" y="1995"/>
                  </a:moveTo>
                  <a:lnTo>
                    <a:pt x="2350" y="1380"/>
                  </a:lnTo>
                  <a:lnTo>
                    <a:pt x="15" y="0"/>
                  </a:lnTo>
                  <a:lnTo>
                    <a:pt x="15" y="623"/>
                  </a:lnTo>
                  <a:cubicBezTo>
                    <a:pt x="1" y="729"/>
                    <a:pt x="50" y="835"/>
                    <a:pt x="135" y="899"/>
                  </a:cubicBezTo>
                  <a:lnTo>
                    <a:pt x="2477" y="2271"/>
                  </a:lnTo>
                  <a:cubicBezTo>
                    <a:pt x="2392" y="2207"/>
                    <a:pt x="2342" y="2101"/>
                    <a:pt x="2350" y="199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2418100" y="3910950"/>
              <a:ext cx="119750" cy="67225"/>
            </a:xfrm>
            <a:custGeom>
              <a:rect l="l" t="t" r="r" b="b"/>
              <a:pathLst>
                <a:path w="4790" h="2689" extrusionOk="0">
                  <a:moveTo>
                    <a:pt x="2448" y="50"/>
                  </a:moveTo>
                  <a:cubicBezTo>
                    <a:pt x="2349" y="1"/>
                    <a:pt x="2229" y="15"/>
                    <a:pt x="2137" y="78"/>
                  </a:cubicBezTo>
                  <a:lnTo>
                    <a:pt x="0" y="1316"/>
                  </a:lnTo>
                  <a:lnTo>
                    <a:pt x="2342" y="2689"/>
                  </a:lnTo>
                  <a:lnTo>
                    <a:pt x="4478" y="1451"/>
                  </a:lnTo>
                  <a:cubicBezTo>
                    <a:pt x="4570" y="1387"/>
                    <a:pt x="4684" y="1373"/>
                    <a:pt x="4790" y="142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2407475" y="3943850"/>
              <a:ext cx="69200" cy="52900"/>
            </a:xfrm>
            <a:custGeom>
              <a:rect l="l" t="t" r="r" b="b"/>
              <a:pathLst>
                <a:path w="2768" h="2116" extrusionOk="0">
                  <a:moveTo>
                    <a:pt x="2336" y="2116"/>
                  </a:moveTo>
                  <a:lnTo>
                    <a:pt x="1" y="743"/>
                  </a:lnTo>
                  <a:cubicBezTo>
                    <a:pt x="15" y="439"/>
                    <a:pt x="171" y="163"/>
                    <a:pt x="425" y="0"/>
                  </a:cubicBezTo>
                  <a:lnTo>
                    <a:pt x="2767" y="1373"/>
                  </a:lnTo>
                  <a:cubicBezTo>
                    <a:pt x="2512" y="1535"/>
                    <a:pt x="2350" y="1811"/>
                    <a:pt x="2336" y="211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2465850" y="3943850"/>
              <a:ext cx="75200" cy="78200"/>
            </a:xfrm>
            <a:custGeom>
              <a:rect l="l" t="t" r="r" b="b"/>
              <a:pathLst>
                <a:path w="3008" h="3128" extrusionOk="0">
                  <a:moveTo>
                    <a:pt x="2568" y="135"/>
                  </a:moveTo>
                  <a:cubicBezTo>
                    <a:pt x="2809" y="0"/>
                    <a:pt x="3000" y="106"/>
                    <a:pt x="3007" y="382"/>
                  </a:cubicBezTo>
                  <a:lnTo>
                    <a:pt x="3007" y="1005"/>
                  </a:lnTo>
                  <a:cubicBezTo>
                    <a:pt x="2986" y="1309"/>
                    <a:pt x="2830" y="1585"/>
                    <a:pt x="2576" y="1755"/>
                  </a:cubicBezTo>
                  <a:lnTo>
                    <a:pt x="432" y="2993"/>
                  </a:lnTo>
                  <a:cubicBezTo>
                    <a:pt x="192" y="3127"/>
                    <a:pt x="1" y="3014"/>
                    <a:pt x="1" y="2738"/>
                  </a:cubicBezTo>
                  <a:lnTo>
                    <a:pt x="1" y="2123"/>
                  </a:lnTo>
                  <a:cubicBezTo>
                    <a:pt x="15" y="1818"/>
                    <a:pt x="177" y="1543"/>
                    <a:pt x="432" y="1373"/>
                  </a:cubicBezTo>
                  <a:close/>
                </a:path>
              </a:pathLst>
            </a:custGeom>
            <a:solidFill>
              <a:srgbClr val="25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2499275" y="3918900"/>
              <a:ext cx="286350" cy="163100"/>
            </a:xfrm>
            <a:custGeom>
              <a:rect l="l" t="t" r="r" b="b"/>
              <a:pathLst>
                <a:path w="11454" h="6523" extrusionOk="0">
                  <a:moveTo>
                    <a:pt x="11100" y="6523"/>
                  </a:moveTo>
                  <a:lnTo>
                    <a:pt x="1" y="86"/>
                  </a:lnTo>
                  <a:cubicBezTo>
                    <a:pt x="135" y="8"/>
                    <a:pt x="262" y="1"/>
                    <a:pt x="354" y="50"/>
                  </a:cubicBezTo>
                  <a:lnTo>
                    <a:pt x="11454" y="6488"/>
                  </a:lnTo>
                  <a:cubicBezTo>
                    <a:pt x="11369" y="6431"/>
                    <a:pt x="11235" y="6439"/>
                    <a:pt x="11100" y="65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2424825" y="3978150"/>
              <a:ext cx="281400" cy="186800"/>
            </a:xfrm>
            <a:custGeom>
              <a:rect l="l" t="t" r="r" b="b"/>
              <a:pathLst>
                <a:path w="11256" h="7472" extrusionOk="0">
                  <a:moveTo>
                    <a:pt x="11114" y="7153"/>
                  </a:moveTo>
                  <a:lnTo>
                    <a:pt x="11114" y="6438"/>
                  </a:lnTo>
                  <a:lnTo>
                    <a:pt x="14" y="1"/>
                  </a:lnTo>
                  <a:lnTo>
                    <a:pt x="14" y="715"/>
                  </a:lnTo>
                  <a:cubicBezTo>
                    <a:pt x="0" y="843"/>
                    <a:pt x="57" y="963"/>
                    <a:pt x="156" y="1041"/>
                  </a:cubicBezTo>
                  <a:lnTo>
                    <a:pt x="11256" y="7471"/>
                  </a:lnTo>
                  <a:cubicBezTo>
                    <a:pt x="11156" y="7401"/>
                    <a:pt x="11100" y="7280"/>
                    <a:pt x="11114" y="715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2437550" y="3921025"/>
              <a:ext cx="339250" cy="196525"/>
            </a:xfrm>
            <a:custGeom>
              <a:rect l="l" t="t" r="r" b="b"/>
              <a:pathLst>
                <a:path w="13569" h="7861" extrusionOk="0">
                  <a:moveTo>
                    <a:pt x="11100" y="7860"/>
                  </a:moveTo>
                  <a:lnTo>
                    <a:pt x="1" y="1423"/>
                  </a:lnTo>
                  <a:lnTo>
                    <a:pt x="2470" y="1"/>
                  </a:lnTo>
                  <a:lnTo>
                    <a:pt x="13569" y="64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2425175" y="3956575"/>
              <a:ext cx="289900" cy="182550"/>
            </a:xfrm>
            <a:custGeom>
              <a:rect l="l" t="t" r="r" b="b"/>
              <a:pathLst>
                <a:path w="11596" h="7302" extrusionOk="0">
                  <a:moveTo>
                    <a:pt x="11100" y="7301"/>
                  </a:moveTo>
                  <a:lnTo>
                    <a:pt x="0" y="864"/>
                  </a:lnTo>
                  <a:cubicBezTo>
                    <a:pt x="15" y="517"/>
                    <a:pt x="198" y="192"/>
                    <a:pt x="496" y="1"/>
                  </a:cubicBezTo>
                  <a:lnTo>
                    <a:pt x="11595" y="6438"/>
                  </a:lnTo>
                  <a:cubicBezTo>
                    <a:pt x="11305" y="6629"/>
                    <a:pt x="11114" y="6948"/>
                    <a:pt x="11100" y="73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2702675" y="4077900"/>
              <a:ext cx="86675" cy="90225"/>
            </a:xfrm>
            <a:custGeom>
              <a:rect l="l" t="t" r="r" b="b"/>
              <a:pathLst>
                <a:path w="3467" h="3609" extrusionOk="0">
                  <a:moveTo>
                    <a:pt x="2964" y="163"/>
                  </a:moveTo>
                  <a:cubicBezTo>
                    <a:pt x="3240" y="1"/>
                    <a:pt x="3466" y="128"/>
                    <a:pt x="3466" y="446"/>
                  </a:cubicBezTo>
                  <a:lnTo>
                    <a:pt x="3466" y="1161"/>
                  </a:lnTo>
                  <a:cubicBezTo>
                    <a:pt x="3445" y="1508"/>
                    <a:pt x="3261" y="1833"/>
                    <a:pt x="2971" y="2024"/>
                  </a:cubicBezTo>
                  <a:lnTo>
                    <a:pt x="502" y="3446"/>
                  </a:lnTo>
                  <a:cubicBezTo>
                    <a:pt x="226" y="3609"/>
                    <a:pt x="0" y="3481"/>
                    <a:pt x="0" y="3163"/>
                  </a:cubicBezTo>
                  <a:lnTo>
                    <a:pt x="0" y="2448"/>
                  </a:lnTo>
                  <a:cubicBezTo>
                    <a:pt x="14" y="2095"/>
                    <a:pt x="205" y="1776"/>
                    <a:pt x="495" y="15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2713625" y="4091875"/>
              <a:ext cx="101375" cy="81550"/>
            </a:xfrm>
            <a:custGeom>
              <a:rect l="l" t="t" r="r" b="b"/>
              <a:pathLst>
                <a:path w="4055" h="3261" extrusionOk="0">
                  <a:moveTo>
                    <a:pt x="2731" y="43"/>
                  </a:moveTo>
                  <a:cubicBezTo>
                    <a:pt x="2646" y="1"/>
                    <a:pt x="2547" y="15"/>
                    <a:pt x="2470" y="64"/>
                  </a:cubicBezTo>
                  <a:lnTo>
                    <a:pt x="369" y="1281"/>
                  </a:lnTo>
                  <a:cubicBezTo>
                    <a:pt x="156" y="1415"/>
                    <a:pt x="22" y="1649"/>
                    <a:pt x="8" y="1904"/>
                  </a:cubicBezTo>
                  <a:lnTo>
                    <a:pt x="8" y="2427"/>
                  </a:lnTo>
                  <a:cubicBezTo>
                    <a:pt x="1" y="2512"/>
                    <a:pt x="36" y="2604"/>
                    <a:pt x="114" y="2661"/>
                  </a:cubicBezTo>
                  <a:lnTo>
                    <a:pt x="3050" y="3241"/>
                  </a:lnTo>
                  <a:cubicBezTo>
                    <a:pt x="3135" y="3262"/>
                    <a:pt x="3227" y="3248"/>
                    <a:pt x="3311" y="3212"/>
                  </a:cubicBezTo>
                  <a:lnTo>
                    <a:pt x="3828" y="2915"/>
                  </a:lnTo>
                  <a:cubicBezTo>
                    <a:pt x="4026" y="2802"/>
                    <a:pt x="4054" y="1967"/>
                    <a:pt x="4054" y="19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2804700" y="4135750"/>
              <a:ext cx="40350" cy="22125"/>
            </a:xfrm>
            <a:custGeom>
              <a:rect l="l" t="t" r="r" b="b"/>
              <a:pathLst>
                <a:path w="1613" h="885" extrusionOk="0">
                  <a:moveTo>
                    <a:pt x="1423" y="884"/>
                  </a:moveTo>
                  <a:lnTo>
                    <a:pt x="1" y="50"/>
                  </a:lnTo>
                  <a:cubicBezTo>
                    <a:pt x="58" y="7"/>
                    <a:pt x="128" y="0"/>
                    <a:pt x="185" y="28"/>
                  </a:cubicBezTo>
                  <a:lnTo>
                    <a:pt x="1614" y="863"/>
                  </a:lnTo>
                  <a:cubicBezTo>
                    <a:pt x="1550" y="835"/>
                    <a:pt x="1479" y="842"/>
                    <a:pt x="1423" y="88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2783300" y="4156600"/>
              <a:ext cx="37700" cy="34525"/>
            </a:xfrm>
            <a:custGeom>
              <a:rect l="l" t="t" r="r" b="b"/>
              <a:pathLst>
                <a:path w="1508" h="1381" extrusionOk="0">
                  <a:moveTo>
                    <a:pt x="1430" y="1211"/>
                  </a:moveTo>
                  <a:lnTo>
                    <a:pt x="1430" y="836"/>
                  </a:lnTo>
                  <a:lnTo>
                    <a:pt x="8" y="1"/>
                  </a:lnTo>
                  <a:lnTo>
                    <a:pt x="8" y="376"/>
                  </a:lnTo>
                  <a:cubicBezTo>
                    <a:pt x="1" y="446"/>
                    <a:pt x="36" y="510"/>
                    <a:pt x="86" y="546"/>
                  </a:cubicBezTo>
                  <a:lnTo>
                    <a:pt x="1508" y="1380"/>
                  </a:lnTo>
                  <a:cubicBezTo>
                    <a:pt x="1458" y="1345"/>
                    <a:pt x="1430" y="1281"/>
                    <a:pt x="1430" y="121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2790025" y="4136800"/>
              <a:ext cx="50250" cy="29375"/>
            </a:xfrm>
            <a:custGeom>
              <a:rect l="l" t="t" r="r" b="b"/>
              <a:pathLst>
                <a:path w="2009" h="1175" extrusionOk="0">
                  <a:moveTo>
                    <a:pt x="1423" y="1175"/>
                  </a:moveTo>
                  <a:lnTo>
                    <a:pt x="1" y="340"/>
                  </a:lnTo>
                  <a:lnTo>
                    <a:pt x="588" y="0"/>
                  </a:lnTo>
                  <a:lnTo>
                    <a:pt x="2010" y="83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2783500" y="4145300"/>
              <a:ext cx="42275" cy="32200"/>
            </a:xfrm>
            <a:custGeom>
              <a:rect l="l" t="t" r="r" b="b"/>
              <a:pathLst>
                <a:path w="1691" h="1288" extrusionOk="0">
                  <a:moveTo>
                    <a:pt x="1422" y="1288"/>
                  </a:moveTo>
                  <a:lnTo>
                    <a:pt x="0" y="453"/>
                  </a:lnTo>
                  <a:cubicBezTo>
                    <a:pt x="14" y="269"/>
                    <a:pt x="113" y="99"/>
                    <a:pt x="269" y="0"/>
                  </a:cubicBezTo>
                  <a:lnTo>
                    <a:pt x="1691" y="835"/>
                  </a:lnTo>
                  <a:cubicBezTo>
                    <a:pt x="1535" y="934"/>
                    <a:pt x="1436" y="1104"/>
                    <a:pt x="1422" y="12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2819025" y="4155550"/>
              <a:ext cx="27975" cy="37350"/>
            </a:xfrm>
            <a:custGeom>
              <a:rect l="l" t="t" r="r" b="b"/>
              <a:pathLst>
                <a:path w="1119" h="1494" extrusionOk="0">
                  <a:moveTo>
                    <a:pt x="850" y="92"/>
                  </a:moveTo>
                  <a:cubicBezTo>
                    <a:pt x="998" y="0"/>
                    <a:pt x="1119" y="71"/>
                    <a:pt x="1119" y="241"/>
                  </a:cubicBezTo>
                  <a:lnTo>
                    <a:pt x="1119" y="616"/>
                  </a:lnTo>
                  <a:cubicBezTo>
                    <a:pt x="1105" y="800"/>
                    <a:pt x="1006" y="970"/>
                    <a:pt x="850" y="1069"/>
                  </a:cubicBezTo>
                  <a:lnTo>
                    <a:pt x="263" y="1408"/>
                  </a:lnTo>
                  <a:cubicBezTo>
                    <a:pt x="121" y="1493"/>
                    <a:pt x="1" y="1422"/>
                    <a:pt x="1" y="1260"/>
                  </a:cubicBezTo>
                  <a:lnTo>
                    <a:pt x="1" y="878"/>
                  </a:lnTo>
                  <a:cubicBezTo>
                    <a:pt x="8" y="694"/>
                    <a:pt x="107" y="524"/>
                    <a:pt x="263" y="42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2824350" y="4162275"/>
              <a:ext cx="28500" cy="35925"/>
            </a:xfrm>
            <a:custGeom>
              <a:rect l="l" t="t" r="r" b="b"/>
              <a:pathLst>
                <a:path w="1140" h="1437" extrusionOk="0">
                  <a:moveTo>
                    <a:pt x="729" y="0"/>
                  </a:moveTo>
                  <a:lnTo>
                    <a:pt x="0" y="425"/>
                  </a:lnTo>
                  <a:lnTo>
                    <a:pt x="0" y="927"/>
                  </a:lnTo>
                  <a:lnTo>
                    <a:pt x="835" y="1415"/>
                  </a:lnTo>
                  <a:cubicBezTo>
                    <a:pt x="877" y="1436"/>
                    <a:pt x="934" y="1415"/>
                    <a:pt x="955" y="1366"/>
                  </a:cubicBezTo>
                  <a:lnTo>
                    <a:pt x="1132" y="785"/>
                  </a:lnTo>
                  <a:cubicBezTo>
                    <a:pt x="1139" y="764"/>
                    <a:pt x="1139" y="743"/>
                    <a:pt x="1139" y="722"/>
                  </a:cubicBezTo>
                  <a:lnTo>
                    <a:pt x="1139" y="340"/>
                  </a:lnTo>
                  <a:cubicBezTo>
                    <a:pt x="1139" y="283"/>
                    <a:pt x="1111" y="234"/>
                    <a:pt x="1068" y="2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2483000" y="3945800"/>
              <a:ext cx="88625" cy="51125"/>
            </a:xfrm>
            <a:custGeom>
              <a:rect l="l" t="t" r="r" b="b"/>
              <a:pathLst>
                <a:path w="3545" h="2045" extrusionOk="0">
                  <a:moveTo>
                    <a:pt x="2710" y="2045"/>
                  </a:moveTo>
                  <a:lnTo>
                    <a:pt x="1" y="481"/>
                  </a:lnTo>
                  <a:lnTo>
                    <a:pt x="835" y="0"/>
                  </a:lnTo>
                  <a:lnTo>
                    <a:pt x="3545" y="1564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2560650" y="3990900"/>
              <a:ext cx="65625" cy="37875"/>
            </a:xfrm>
            <a:custGeom>
              <a:rect l="l" t="t" r="r" b="b"/>
              <a:pathLst>
                <a:path w="2625" h="1515" extrusionOk="0">
                  <a:moveTo>
                    <a:pt x="1245" y="679"/>
                  </a:moveTo>
                  <a:lnTo>
                    <a:pt x="1571" y="863"/>
                  </a:lnTo>
                  <a:lnTo>
                    <a:pt x="1507" y="906"/>
                  </a:lnTo>
                  <a:lnTo>
                    <a:pt x="1182" y="715"/>
                  </a:lnTo>
                  <a:close/>
                  <a:moveTo>
                    <a:pt x="955" y="884"/>
                  </a:moveTo>
                  <a:lnTo>
                    <a:pt x="1019" y="849"/>
                  </a:lnTo>
                  <a:lnTo>
                    <a:pt x="764" y="700"/>
                  </a:lnTo>
                  <a:lnTo>
                    <a:pt x="602" y="601"/>
                  </a:lnTo>
                  <a:lnTo>
                    <a:pt x="538" y="644"/>
                  </a:lnTo>
                  <a:lnTo>
                    <a:pt x="701" y="736"/>
                  </a:lnTo>
                  <a:close/>
                  <a:moveTo>
                    <a:pt x="481" y="538"/>
                  </a:moveTo>
                  <a:lnTo>
                    <a:pt x="64" y="297"/>
                  </a:lnTo>
                  <a:lnTo>
                    <a:pt x="0" y="333"/>
                  </a:lnTo>
                  <a:lnTo>
                    <a:pt x="418" y="573"/>
                  </a:lnTo>
                  <a:close/>
                  <a:moveTo>
                    <a:pt x="892" y="545"/>
                  </a:moveTo>
                  <a:lnTo>
                    <a:pt x="1069" y="651"/>
                  </a:lnTo>
                  <a:lnTo>
                    <a:pt x="1132" y="609"/>
                  </a:lnTo>
                  <a:lnTo>
                    <a:pt x="828" y="432"/>
                  </a:lnTo>
                  <a:lnTo>
                    <a:pt x="326" y="142"/>
                  </a:lnTo>
                  <a:lnTo>
                    <a:pt x="262" y="184"/>
                  </a:lnTo>
                  <a:lnTo>
                    <a:pt x="892" y="545"/>
                  </a:lnTo>
                  <a:close/>
                  <a:moveTo>
                    <a:pt x="651" y="113"/>
                  </a:moveTo>
                  <a:lnTo>
                    <a:pt x="1062" y="354"/>
                  </a:lnTo>
                  <a:lnTo>
                    <a:pt x="1125" y="311"/>
                  </a:lnTo>
                  <a:lnTo>
                    <a:pt x="715" y="78"/>
                  </a:lnTo>
                  <a:lnTo>
                    <a:pt x="588" y="0"/>
                  </a:lnTo>
                  <a:lnTo>
                    <a:pt x="524" y="35"/>
                  </a:lnTo>
                  <a:close/>
                  <a:moveTo>
                    <a:pt x="1472" y="587"/>
                  </a:moveTo>
                  <a:lnTo>
                    <a:pt x="1599" y="658"/>
                  </a:lnTo>
                  <a:lnTo>
                    <a:pt x="1663" y="623"/>
                  </a:lnTo>
                  <a:lnTo>
                    <a:pt x="1486" y="524"/>
                  </a:lnTo>
                  <a:lnTo>
                    <a:pt x="1245" y="382"/>
                  </a:lnTo>
                  <a:lnTo>
                    <a:pt x="1175" y="418"/>
                  </a:lnTo>
                  <a:lnTo>
                    <a:pt x="1465" y="587"/>
                  </a:lnTo>
                  <a:close/>
                  <a:moveTo>
                    <a:pt x="2625" y="1182"/>
                  </a:moveTo>
                  <a:lnTo>
                    <a:pt x="2441" y="1075"/>
                  </a:lnTo>
                  <a:lnTo>
                    <a:pt x="2377" y="1111"/>
                  </a:lnTo>
                  <a:lnTo>
                    <a:pt x="2561" y="1217"/>
                  </a:lnTo>
                  <a:close/>
                  <a:moveTo>
                    <a:pt x="2328" y="1005"/>
                  </a:moveTo>
                  <a:lnTo>
                    <a:pt x="2172" y="913"/>
                  </a:lnTo>
                  <a:lnTo>
                    <a:pt x="2101" y="948"/>
                  </a:lnTo>
                  <a:lnTo>
                    <a:pt x="2257" y="1040"/>
                  </a:lnTo>
                  <a:close/>
                  <a:moveTo>
                    <a:pt x="2370" y="1323"/>
                  </a:moveTo>
                  <a:lnTo>
                    <a:pt x="2073" y="1146"/>
                  </a:lnTo>
                  <a:lnTo>
                    <a:pt x="2009" y="1189"/>
                  </a:lnTo>
                  <a:lnTo>
                    <a:pt x="2307" y="1365"/>
                  </a:lnTo>
                  <a:close/>
                  <a:moveTo>
                    <a:pt x="1663" y="1217"/>
                  </a:moveTo>
                  <a:lnTo>
                    <a:pt x="1535" y="1146"/>
                  </a:lnTo>
                  <a:lnTo>
                    <a:pt x="1472" y="1182"/>
                  </a:lnTo>
                  <a:lnTo>
                    <a:pt x="1599" y="1252"/>
                  </a:lnTo>
                  <a:close/>
                  <a:moveTo>
                    <a:pt x="1783" y="1288"/>
                  </a:moveTo>
                  <a:lnTo>
                    <a:pt x="1719" y="1323"/>
                  </a:lnTo>
                  <a:lnTo>
                    <a:pt x="2052" y="1514"/>
                  </a:lnTo>
                  <a:lnTo>
                    <a:pt x="2116" y="1479"/>
                  </a:ln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78" name="Google Shape;1878;p42"/>
          <p:cNvGrpSpPr/>
          <p:nvPr/>
        </p:nvGrpSpPr>
        <p:grpSpPr>
          <a:xfrm>
            <a:off x="809006" y="670412"/>
            <a:ext cx="1631780" cy="1426971"/>
            <a:chOff x="1092375" y="405600"/>
            <a:chExt cx="1145350" cy="1022625"/>
          </a:xfrm>
        </p:grpSpPr>
        <p:sp>
          <p:nvSpPr>
            <p:cNvPr id="1879" name="Google Shape;1879;p42"/>
            <p:cNvSpPr/>
            <p:nvPr/>
          </p:nvSpPr>
          <p:spPr>
            <a:xfrm>
              <a:off x="1412825" y="867025"/>
              <a:ext cx="718250" cy="450300"/>
            </a:xfrm>
            <a:custGeom>
              <a:rect l="l" t="t" r="r" b="b"/>
              <a:pathLst>
                <a:path w="28730" h="18012" extrusionOk="0">
                  <a:moveTo>
                    <a:pt x="26806" y="6636"/>
                  </a:moveTo>
                  <a:lnTo>
                    <a:pt x="14723" y="0"/>
                  </a:lnTo>
                  <a:lnTo>
                    <a:pt x="1" y="8497"/>
                  </a:lnTo>
                  <a:lnTo>
                    <a:pt x="16477" y="18012"/>
                  </a:lnTo>
                  <a:lnTo>
                    <a:pt x="28730" y="18012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1252950" y="922375"/>
              <a:ext cx="718250" cy="450500"/>
            </a:xfrm>
            <a:custGeom>
              <a:rect l="l" t="t" r="r" b="b"/>
              <a:pathLst>
                <a:path w="28730" h="18020" extrusionOk="0">
                  <a:moveTo>
                    <a:pt x="26798" y="6644"/>
                  </a:moveTo>
                  <a:lnTo>
                    <a:pt x="14722" y="1"/>
                  </a:lnTo>
                  <a:lnTo>
                    <a:pt x="1" y="8504"/>
                  </a:lnTo>
                  <a:lnTo>
                    <a:pt x="16477" y="18019"/>
                  </a:lnTo>
                  <a:lnTo>
                    <a:pt x="28730" y="18019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1092375" y="977925"/>
              <a:ext cx="718250" cy="450300"/>
            </a:xfrm>
            <a:custGeom>
              <a:rect l="l" t="t" r="r" b="b"/>
              <a:pathLst>
                <a:path w="28730" h="18012" extrusionOk="0">
                  <a:moveTo>
                    <a:pt x="26798" y="6643"/>
                  </a:moveTo>
                  <a:lnTo>
                    <a:pt x="14722" y="0"/>
                  </a:lnTo>
                  <a:lnTo>
                    <a:pt x="0" y="8504"/>
                  </a:lnTo>
                  <a:lnTo>
                    <a:pt x="16476" y="18011"/>
                  </a:lnTo>
                  <a:lnTo>
                    <a:pt x="28729" y="18011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1856925" y="408425"/>
              <a:ext cx="370550" cy="847000"/>
            </a:xfrm>
            <a:custGeom>
              <a:rect l="l" t="t" r="r" b="b"/>
              <a:pathLst>
                <a:path w="14822" h="33880" extrusionOk="0">
                  <a:moveTo>
                    <a:pt x="14821" y="8554"/>
                  </a:moveTo>
                  <a:lnTo>
                    <a:pt x="14814" y="33880"/>
                  </a:lnTo>
                  <a:lnTo>
                    <a:pt x="1" y="2533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1859750" y="440800"/>
              <a:ext cx="358175" cy="759275"/>
            </a:xfrm>
            <a:custGeom>
              <a:rect l="l" t="t" r="r" b="b"/>
              <a:pathLst>
                <a:path w="14327" h="30371" extrusionOk="0">
                  <a:moveTo>
                    <a:pt x="14319" y="27824"/>
                  </a:moveTo>
                  <a:lnTo>
                    <a:pt x="14326" y="8270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18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1853925" y="444150"/>
              <a:ext cx="358150" cy="759450"/>
            </a:xfrm>
            <a:custGeom>
              <a:rect l="l" t="t" r="r" b="b"/>
              <a:pathLst>
                <a:path w="14325" h="30378" extrusionOk="0">
                  <a:moveTo>
                    <a:pt x="14319" y="27867"/>
                  </a:moveTo>
                  <a:lnTo>
                    <a:pt x="14326" y="8271"/>
                  </a:lnTo>
                  <a:lnTo>
                    <a:pt x="14" y="1"/>
                  </a:lnTo>
                  <a:lnTo>
                    <a:pt x="0" y="24188"/>
                  </a:lnTo>
                  <a:lnTo>
                    <a:pt x="10732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1848075" y="447525"/>
              <a:ext cx="358350" cy="759625"/>
            </a:xfrm>
            <a:custGeom>
              <a:rect l="l" t="t" r="r" b="b"/>
              <a:pathLst>
                <a:path w="14334" h="30385" extrusionOk="0">
                  <a:moveTo>
                    <a:pt x="14319" y="27901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1" y="24187"/>
                  </a:lnTo>
                  <a:lnTo>
                    <a:pt x="10747" y="303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1842250" y="450875"/>
              <a:ext cx="358325" cy="759800"/>
            </a:xfrm>
            <a:custGeom>
              <a:rect l="l" t="t" r="r" b="b"/>
              <a:pathLst>
                <a:path w="14333" h="30392" extrusionOk="0">
                  <a:moveTo>
                    <a:pt x="14319" y="27937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0" y="24188"/>
                  </a:lnTo>
                  <a:lnTo>
                    <a:pt x="10760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1836400" y="454225"/>
              <a:ext cx="358350" cy="760000"/>
            </a:xfrm>
            <a:custGeom>
              <a:rect l="l" t="t" r="r" b="b"/>
              <a:pathLst>
                <a:path w="14334" h="30400" extrusionOk="0">
                  <a:moveTo>
                    <a:pt x="14319" y="27973"/>
                  </a:moveTo>
                  <a:lnTo>
                    <a:pt x="14334" y="8271"/>
                  </a:lnTo>
                  <a:lnTo>
                    <a:pt x="15" y="1"/>
                  </a:lnTo>
                  <a:lnTo>
                    <a:pt x="1" y="24188"/>
                  </a:lnTo>
                  <a:lnTo>
                    <a:pt x="10775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1830575" y="457600"/>
              <a:ext cx="358350" cy="760350"/>
            </a:xfrm>
            <a:custGeom>
              <a:rect l="l" t="t" r="r" b="b"/>
              <a:pathLst>
                <a:path w="14334" h="30414" extrusionOk="0">
                  <a:moveTo>
                    <a:pt x="14326" y="28008"/>
                  </a:moveTo>
                  <a:lnTo>
                    <a:pt x="14333" y="8270"/>
                  </a:lnTo>
                  <a:lnTo>
                    <a:pt x="15" y="0"/>
                  </a:lnTo>
                  <a:lnTo>
                    <a:pt x="0" y="24188"/>
                  </a:lnTo>
                  <a:lnTo>
                    <a:pt x="10789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1824750" y="460950"/>
              <a:ext cx="358325" cy="760525"/>
            </a:xfrm>
            <a:custGeom>
              <a:rect l="l" t="t" r="r" b="b"/>
              <a:pathLst>
                <a:path w="14333" h="30421" extrusionOk="0">
                  <a:moveTo>
                    <a:pt x="10831" y="30399"/>
                  </a:moveTo>
                  <a:lnTo>
                    <a:pt x="14326" y="28044"/>
                  </a:lnTo>
                  <a:lnTo>
                    <a:pt x="14333" y="8271"/>
                  </a:lnTo>
                  <a:lnTo>
                    <a:pt x="14" y="1"/>
                  </a:lnTo>
                  <a:lnTo>
                    <a:pt x="0" y="24188"/>
                  </a:lnTo>
                  <a:lnTo>
                    <a:pt x="10795" y="304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1819075" y="464325"/>
              <a:ext cx="358175" cy="760500"/>
            </a:xfrm>
            <a:custGeom>
              <a:rect l="l" t="t" r="r" b="b"/>
              <a:pathLst>
                <a:path w="14327" h="30420" extrusionOk="0">
                  <a:moveTo>
                    <a:pt x="11058" y="30264"/>
                  </a:moveTo>
                  <a:lnTo>
                    <a:pt x="14319" y="28085"/>
                  </a:lnTo>
                  <a:lnTo>
                    <a:pt x="14326" y="8270"/>
                  </a:lnTo>
                  <a:lnTo>
                    <a:pt x="8" y="0"/>
                  </a:lnTo>
                  <a:lnTo>
                    <a:pt x="1" y="24187"/>
                  </a:lnTo>
                  <a:lnTo>
                    <a:pt x="10803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1813250" y="467675"/>
              <a:ext cx="358150" cy="760700"/>
            </a:xfrm>
            <a:custGeom>
              <a:rect l="l" t="t" r="r" b="b"/>
              <a:pathLst>
                <a:path w="14325" h="30428" extrusionOk="0">
                  <a:moveTo>
                    <a:pt x="11291" y="30130"/>
                  </a:moveTo>
                  <a:lnTo>
                    <a:pt x="14319" y="28114"/>
                  </a:lnTo>
                  <a:lnTo>
                    <a:pt x="14326" y="8270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810" y="30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1807400" y="47102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525" y="29996"/>
                  </a:moveTo>
                  <a:lnTo>
                    <a:pt x="14319" y="28136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17" y="304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1801575" y="474400"/>
              <a:ext cx="358150" cy="760875"/>
            </a:xfrm>
            <a:custGeom>
              <a:rect l="l" t="t" r="r" b="b"/>
              <a:pathLst>
                <a:path w="14325" h="30435" extrusionOk="0">
                  <a:moveTo>
                    <a:pt x="11758" y="29861"/>
                  </a:moveTo>
                  <a:lnTo>
                    <a:pt x="14319" y="28163"/>
                  </a:lnTo>
                  <a:lnTo>
                    <a:pt x="14326" y="8270"/>
                  </a:lnTo>
                  <a:lnTo>
                    <a:pt x="7" y="0"/>
                  </a:lnTo>
                  <a:lnTo>
                    <a:pt x="0" y="24188"/>
                  </a:lnTo>
                  <a:lnTo>
                    <a:pt x="10824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4" name="Google Shape;1894;p42"/>
            <p:cNvSpPr/>
            <p:nvPr/>
          </p:nvSpPr>
          <p:spPr>
            <a:xfrm>
              <a:off x="1795725" y="477750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1992" y="29727"/>
                  </a:moveTo>
                  <a:lnTo>
                    <a:pt x="14319" y="28192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32" y="30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5" name="Google Shape;1895;p42"/>
            <p:cNvSpPr/>
            <p:nvPr/>
          </p:nvSpPr>
          <p:spPr>
            <a:xfrm>
              <a:off x="1789900" y="481125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225" y="29592"/>
                  </a:moveTo>
                  <a:lnTo>
                    <a:pt x="14319" y="28213"/>
                  </a:lnTo>
                  <a:lnTo>
                    <a:pt x="14326" y="8270"/>
                  </a:lnTo>
                  <a:lnTo>
                    <a:pt x="7" y="0"/>
                  </a:lnTo>
                  <a:lnTo>
                    <a:pt x="0" y="24187"/>
                  </a:lnTo>
                  <a:lnTo>
                    <a:pt x="10838" y="3044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1784050" y="484475"/>
              <a:ext cx="358175" cy="761225"/>
            </a:xfrm>
            <a:custGeom>
              <a:rect l="l" t="t" r="r" b="b"/>
              <a:pathLst>
                <a:path w="14327" h="30449" extrusionOk="0">
                  <a:moveTo>
                    <a:pt x="12459" y="29458"/>
                  </a:moveTo>
                  <a:lnTo>
                    <a:pt x="14319" y="28242"/>
                  </a:lnTo>
                  <a:lnTo>
                    <a:pt x="14326" y="8271"/>
                  </a:lnTo>
                  <a:lnTo>
                    <a:pt x="8" y="1"/>
                  </a:lnTo>
                  <a:lnTo>
                    <a:pt x="1" y="24188"/>
                  </a:lnTo>
                  <a:lnTo>
                    <a:pt x="10846" y="30449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1755775" y="467325"/>
              <a:ext cx="375650" cy="850000"/>
            </a:xfrm>
            <a:custGeom>
              <a:rect l="l" t="t" r="r" b="b"/>
              <a:pathLst>
                <a:path w="15026" h="34000" extrusionOk="0">
                  <a:moveTo>
                    <a:pt x="7" y="0"/>
                  </a:moveTo>
                  <a:lnTo>
                    <a:pt x="0" y="25327"/>
                  </a:lnTo>
                  <a:lnTo>
                    <a:pt x="15012" y="34000"/>
                  </a:lnTo>
                  <a:lnTo>
                    <a:pt x="15026" y="8674"/>
                  </a:lnTo>
                  <a:close/>
                </a:path>
              </a:pathLst>
            </a:custGeom>
            <a:solidFill>
              <a:srgbClr val="B6B5B3">
                <a:alpha val="79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8" name="Google Shape;1898;p42"/>
            <p:cNvSpPr/>
            <p:nvPr/>
          </p:nvSpPr>
          <p:spPr>
            <a:xfrm>
              <a:off x="2131050" y="622075"/>
              <a:ext cx="106675" cy="695250"/>
            </a:xfrm>
            <a:custGeom>
              <a:rect l="l" t="t" r="r" b="b"/>
              <a:pathLst>
                <a:path w="4267" h="27810" extrusionOk="0">
                  <a:moveTo>
                    <a:pt x="15" y="2484"/>
                  </a:moveTo>
                  <a:lnTo>
                    <a:pt x="1" y="27810"/>
                  </a:lnTo>
                  <a:lnTo>
                    <a:pt x="4260" y="25334"/>
                  </a:lnTo>
                  <a:lnTo>
                    <a:pt x="4267" y="0"/>
                  </a:lnTo>
                  <a:close/>
                  <a:moveTo>
                    <a:pt x="2371" y="21422"/>
                  </a:moveTo>
                  <a:cubicBezTo>
                    <a:pt x="1840" y="21726"/>
                    <a:pt x="1416" y="21478"/>
                    <a:pt x="1416" y="20877"/>
                  </a:cubicBezTo>
                  <a:cubicBezTo>
                    <a:pt x="1416" y="20269"/>
                    <a:pt x="1840" y="19533"/>
                    <a:pt x="2364" y="19229"/>
                  </a:cubicBezTo>
                  <a:cubicBezTo>
                    <a:pt x="2894" y="18924"/>
                    <a:pt x="3319" y="19165"/>
                    <a:pt x="3326" y="19773"/>
                  </a:cubicBezTo>
                  <a:cubicBezTo>
                    <a:pt x="3326" y="20382"/>
                    <a:pt x="2901" y="21117"/>
                    <a:pt x="2371" y="21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2150325" y="684150"/>
              <a:ext cx="70425" cy="392650"/>
            </a:xfrm>
            <a:custGeom>
              <a:rect l="l" t="t" r="r" b="b"/>
              <a:pathLst>
                <a:path w="2817" h="15706" extrusionOk="0">
                  <a:moveTo>
                    <a:pt x="2816" y="14086"/>
                  </a:moveTo>
                  <a:lnTo>
                    <a:pt x="1" y="15706"/>
                  </a:lnTo>
                  <a:lnTo>
                    <a:pt x="1" y="1621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2166425" y="1095175"/>
              <a:ext cx="47775" cy="70050"/>
            </a:xfrm>
            <a:custGeom>
              <a:rect l="l" t="t" r="r" b="b"/>
              <a:pathLst>
                <a:path w="1910" h="2802" extrusionOk="0">
                  <a:moveTo>
                    <a:pt x="956" y="2498"/>
                  </a:moveTo>
                  <a:cubicBezTo>
                    <a:pt x="425" y="2802"/>
                    <a:pt x="1" y="2554"/>
                    <a:pt x="1" y="1953"/>
                  </a:cubicBezTo>
                  <a:cubicBezTo>
                    <a:pt x="1" y="1345"/>
                    <a:pt x="425" y="609"/>
                    <a:pt x="949" y="305"/>
                  </a:cubicBezTo>
                  <a:cubicBezTo>
                    <a:pt x="1479" y="0"/>
                    <a:pt x="1904" y="241"/>
                    <a:pt x="1911" y="849"/>
                  </a:cubicBezTo>
                  <a:cubicBezTo>
                    <a:pt x="1911" y="1458"/>
                    <a:pt x="1486" y="2193"/>
                    <a:pt x="956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2174750" y="1102950"/>
              <a:ext cx="39450" cy="55025"/>
            </a:xfrm>
            <a:custGeom>
              <a:rect l="l" t="t" r="r" b="b"/>
              <a:pathLst>
                <a:path w="1578" h="2201" extrusionOk="0">
                  <a:moveTo>
                    <a:pt x="1330" y="93"/>
                  </a:moveTo>
                  <a:lnTo>
                    <a:pt x="1182" y="1"/>
                  </a:lnTo>
                  <a:cubicBezTo>
                    <a:pt x="1330" y="93"/>
                    <a:pt x="1422" y="277"/>
                    <a:pt x="1422" y="531"/>
                  </a:cubicBezTo>
                  <a:cubicBezTo>
                    <a:pt x="1422" y="1062"/>
                    <a:pt x="1054" y="1706"/>
                    <a:pt x="594" y="1967"/>
                  </a:cubicBezTo>
                  <a:cubicBezTo>
                    <a:pt x="361" y="2102"/>
                    <a:pt x="149" y="2116"/>
                    <a:pt x="0" y="2024"/>
                  </a:cubicBezTo>
                  <a:lnTo>
                    <a:pt x="156" y="2116"/>
                  </a:lnTo>
                  <a:cubicBezTo>
                    <a:pt x="304" y="2201"/>
                    <a:pt x="517" y="2187"/>
                    <a:pt x="743" y="2059"/>
                  </a:cubicBezTo>
                  <a:cubicBezTo>
                    <a:pt x="1203" y="1791"/>
                    <a:pt x="1578" y="1147"/>
                    <a:pt x="1578" y="623"/>
                  </a:cubicBezTo>
                  <a:cubicBezTo>
                    <a:pt x="1578" y="361"/>
                    <a:pt x="1486" y="178"/>
                    <a:pt x="1330" y="93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2" name="Google Shape;1902;p42"/>
            <p:cNvSpPr/>
            <p:nvPr/>
          </p:nvSpPr>
          <p:spPr>
            <a:xfrm>
              <a:off x="2163775" y="1094475"/>
              <a:ext cx="47775" cy="67225"/>
            </a:xfrm>
            <a:custGeom>
              <a:rect l="l" t="t" r="r" b="b"/>
              <a:pathLst>
                <a:path w="1910" h="2689" extrusionOk="0">
                  <a:moveTo>
                    <a:pt x="1755" y="106"/>
                  </a:moveTo>
                  <a:cubicBezTo>
                    <a:pt x="1571" y="0"/>
                    <a:pt x="1309" y="14"/>
                    <a:pt x="1026" y="177"/>
                  </a:cubicBezTo>
                  <a:cubicBezTo>
                    <a:pt x="460" y="502"/>
                    <a:pt x="1" y="1295"/>
                    <a:pt x="8" y="1946"/>
                  </a:cubicBezTo>
                  <a:cubicBezTo>
                    <a:pt x="8" y="2271"/>
                    <a:pt x="121" y="2497"/>
                    <a:pt x="305" y="2603"/>
                  </a:cubicBezTo>
                  <a:lnTo>
                    <a:pt x="460" y="2688"/>
                  </a:lnTo>
                  <a:cubicBezTo>
                    <a:pt x="276" y="2582"/>
                    <a:pt x="163" y="2356"/>
                    <a:pt x="163" y="2038"/>
                  </a:cubicBezTo>
                  <a:cubicBezTo>
                    <a:pt x="163" y="1387"/>
                    <a:pt x="616" y="594"/>
                    <a:pt x="1182" y="269"/>
                  </a:cubicBezTo>
                  <a:cubicBezTo>
                    <a:pt x="1465" y="99"/>
                    <a:pt x="1720" y="92"/>
                    <a:pt x="1911" y="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3" name="Google Shape;1903;p42"/>
            <p:cNvSpPr/>
            <p:nvPr/>
          </p:nvSpPr>
          <p:spPr>
            <a:xfrm>
              <a:off x="2167675" y="1093050"/>
              <a:ext cx="51300" cy="75200"/>
            </a:xfrm>
            <a:custGeom>
              <a:rect l="l" t="t" r="r" b="b"/>
              <a:pathLst>
                <a:path w="2052" h="3008" extrusionOk="0">
                  <a:moveTo>
                    <a:pt x="1026" y="326"/>
                  </a:moveTo>
                  <a:cubicBezTo>
                    <a:pt x="460" y="651"/>
                    <a:pt x="0" y="1444"/>
                    <a:pt x="7" y="2095"/>
                  </a:cubicBezTo>
                  <a:cubicBezTo>
                    <a:pt x="7" y="2745"/>
                    <a:pt x="467" y="3007"/>
                    <a:pt x="1033" y="2675"/>
                  </a:cubicBezTo>
                  <a:cubicBezTo>
                    <a:pt x="1599" y="2349"/>
                    <a:pt x="2052" y="1564"/>
                    <a:pt x="2052" y="906"/>
                  </a:cubicBezTo>
                  <a:cubicBezTo>
                    <a:pt x="2052" y="255"/>
                    <a:pt x="1592" y="1"/>
                    <a:pt x="1026" y="326"/>
                  </a:cubicBezTo>
                  <a:close/>
                  <a:moveTo>
                    <a:pt x="1026" y="2455"/>
                  </a:moveTo>
                  <a:cubicBezTo>
                    <a:pt x="573" y="2724"/>
                    <a:pt x="198" y="2505"/>
                    <a:pt x="198" y="1981"/>
                  </a:cubicBezTo>
                  <a:cubicBezTo>
                    <a:pt x="198" y="1458"/>
                    <a:pt x="566" y="807"/>
                    <a:pt x="1026" y="545"/>
                  </a:cubicBezTo>
                  <a:cubicBezTo>
                    <a:pt x="1479" y="283"/>
                    <a:pt x="1854" y="496"/>
                    <a:pt x="1861" y="1019"/>
                  </a:cubicBezTo>
                  <a:cubicBezTo>
                    <a:pt x="1861" y="1550"/>
                    <a:pt x="1486" y="2194"/>
                    <a:pt x="1026" y="24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1755950" y="405600"/>
              <a:ext cx="481775" cy="278575"/>
            </a:xfrm>
            <a:custGeom>
              <a:rect l="l" t="t" r="r" b="b"/>
              <a:pathLst>
                <a:path w="19271" h="11143" extrusionOk="0">
                  <a:moveTo>
                    <a:pt x="4259" y="0"/>
                  </a:moveTo>
                  <a:lnTo>
                    <a:pt x="4054" y="114"/>
                  </a:lnTo>
                  <a:lnTo>
                    <a:pt x="18860" y="8667"/>
                  </a:lnTo>
                  <a:lnTo>
                    <a:pt x="15019" y="10902"/>
                  </a:lnTo>
                  <a:lnTo>
                    <a:pt x="205" y="2349"/>
                  </a:lnTo>
                  <a:lnTo>
                    <a:pt x="0" y="2469"/>
                  </a:lnTo>
                  <a:lnTo>
                    <a:pt x="15019" y="11143"/>
                  </a:lnTo>
                  <a:lnTo>
                    <a:pt x="19271" y="8667"/>
                  </a:lnTo>
                  <a:close/>
                </a:path>
              </a:pathLst>
            </a:custGeom>
            <a:solidFill>
              <a:srgbClr val="B6B5B3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1696700" y="463950"/>
              <a:ext cx="370525" cy="847025"/>
            </a:xfrm>
            <a:custGeom>
              <a:rect l="l" t="t" r="r" b="b"/>
              <a:pathLst>
                <a:path w="14821" h="33881" extrusionOk="0">
                  <a:moveTo>
                    <a:pt x="14821" y="8554"/>
                  </a:moveTo>
                  <a:lnTo>
                    <a:pt x="14814" y="33880"/>
                  </a:lnTo>
                  <a:lnTo>
                    <a:pt x="0" y="2532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1699525" y="496325"/>
              <a:ext cx="358150" cy="759275"/>
            </a:xfrm>
            <a:custGeom>
              <a:rect l="l" t="t" r="r" b="b"/>
              <a:pathLst>
                <a:path w="14325" h="30371" extrusionOk="0">
                  <a:moveTo>
                    <a:pt x="14319" y="27824"/>
                  </a:moveTo>
                  <a:lnTo>
                    <a:pt x="14326" y="8263"/>
                  </a:lnTo>
                  <a:lnTo>
                    <a:pt x="7" y="1"/>
                  </a:lnTo>
                  <a:lnTo>
                    <a:pt x="0" y="24181"/>
                  </a:lnTo>
                  <a:lnTo>
                    <a:pt x="10718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1693675" y="499675"/>
              <a:ext cx="358175" cy="759475"/>
            </a:xfrm>
            <a:custGeom>
              <a:rect l="l" t="t" r="r" b="b"/>
              <a:pathLst>
                <a:path w="14327" h="30378" extrusionOk="0">
                  <a:moveTo>
                    <a:pt x="14319" y="27867"/>
                  </a:move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733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1687850" y="503050"/>
              <a:ext cx="358350" cy="759625"/>
            </a:xfrm>
            <a:custGeom>
              <a:rect l="l" t="t" r="r" b="b"/>
              <a:pathLst>
                <a:path w="14334" h="30385" extrusionOk="0">
                  <a:moveTo>
                    <a:pt x="14319" y="27902"/>
                  </a:moveTo>
                  <a:lnTo>
                    <a:pt x="14333" y="8263"/>
                  </a:lnTo>
                  <a:lnTo>
                    <a:pt x="15" y="0"/>
                  </a:lnTo>
                  <a:lnTo>
                    <a:pt x="0" y="24181"/>
                  </a:lnTo>
                  <a:lnTo>
                    <a:pt x="10746" y="303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1682025" y="506400"/>
              <a:ext cx="358325" cy="759825"/>
            </a:xfrm>
            <a:custGeom>
              <a:rect l="l" t="t" r="r" b="b"/>
              <a:pathLst>
                <a:path w="14333" h="30393" extrusionOk="0">
                  <a:moveTo>
                    <a:pt x="14318" y="27938"/>
                  </a:moveTo>
                  <a:lnTo>
                    <a:pt x="14333" y="8264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60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1676175" y="509775"/>
              <a:ext cx="358350" cy="759975"/>
            </a:xfrm>
            <a:custGeom>
              <a:rect l="l" t="t" r="r" b="b"/>
              <a:pathLst>
                <a:path w="14334" h="30399" extrusionOk="0">
                  <a:moveTo>
                    <a:pt x="14319" y="27972"/>
                  </a:moveTo>
                  <a:lnTo>
                    <a:pt x="14333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75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1670350" y="513125"/>
              <a:ext cx="358325" cy="760175"/>
            </a:xfrm>
            <a:custGeom>
              <a:rect l="l" t="t" r="r" b="b"/>
              <a:pathLst>
                <a:path w="14333" h="30407" extrusionOk="0">
                  <a:moveTo>
                    <a:pt x="14326" y="28008"/>
                  </a:moveTo>
                  <a:lnTo>
                    <a:pt x="14333" y="8264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81" y="304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1664500" y="516500"/>
              <a:ext cx="358350" cy="760325"/>
            </a:xfrm>
            <a:custGeom>
              <a:rect l="l" t="t" r="r" b="b"/>
              <a:pathLst>
                <a:path w="14334" h="30413" extrusionOk="0">
                  <a:moveTo>
                    <a:pt x="10831" y="30399"/>
                  </a:moveTo>
                  <a:lnTo>
                    <a:pt x="14326" y="28043"/>
                  </a:lnTo>
                  <a:lnTo>
                    <a:pt x="14333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96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1658675" y="519850"/>
              <a:ext cx="358325" cy="760525"/>
            </a:xfrm>
            <a:custGeom>
              <a:rect l="l" t="t" r="r" b="b"/>
              <a:pathLst>
                <a:path w="14333" h="30421" extrusionOk="0">
                  <a:moveTo>
                    <a:pt x="11064" y="30265"/>
                  </a:moveTo>
                  <a:lnTo>
                    <a:pt x="14326" y="28079"/>
                  </a:lnTo>
                  <a:lnTo>
                    <a:pt x="14333" y="8263"/>
                  </a:lnTo>
                  <a:lnTo>
                    <a:pt x="14" y="0"/>
                  </a:lnTo>
                  <a:lnTo>
                    <a:pt x="0" y="24181"/>
                  </a:lnTo>
                  <a:lnTo>
                    <a:pt x="10810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1653000" y="523200"/>
              <a:ext cx="358175" cy="760700"/>
            </a:xfrm>
            <a:custGeom>
              <a:rect l="l" t="t" r="r" b="b"/>
              <a:pathLst>
                <a:path w="14327" h="30428" extrusionOk="0">
                  <a:moveTo>
                    <a:pt x="11291" y="30131"/>
                  </a:moveTo>
                  <a:lnTo>
                    <a:pt x="14319" y="28107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10" y="30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1647175" y="526575"/>
              <a:ext cx="358150" cy="760700"/>
            </a:xfrm>
            <a:custGeom>
              <a:rect l="l" t="t" r="r" b="b"/>
              <a:pathLst>
                <a:path w="14325" h="30428" extrusionOk="0">
                  <a:moveTo>
                    <a:pt x="11524" y="29996"/>
                  </a:moveTo>
                  <a:lnTo>
                    <a:pt x="14319" y="28135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17" y="30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1641325" y="52992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758" y="29862"/>
                  </a:moveTo>
                  <a:lnTo>
                    <a:pt x="14319" y="28164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25" y="304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1635500" y="533300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1991" y="29727"/>
                  </a:moveTo>
                  <a:lnTo>
                    <a:pt x="14319" y="28184"/>
                  </a:lnTo>
                  <a:lnTo>
                    <a:pt x="14326" y="8263"/>
                  </a:lnTo>
                  <a:lnTo>
                    <a:pt x="8" y="0"/>
                  </a:lnTo>
                  <a:lnTo>
                    <a:pt x="0" y="24180"/>
                  </a:lnTo>
                  <a:lnTo>
                    <a:pt x="10831" y="304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1629675" y="536650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224" y="29593"/>
                  </a:moveTo>
                  <a:lnTo>
                    <a:pt x="14318" y="28213"/>
                  </a:lnTo>
                  <a:lnTo>
                    <a:pt x="14326" y="8263"/>
                  </a:lnTo>
                  <a:lnTo>
                    <a:pt x="7" y="1"/>
                  </a:lnTo>
                  <a:lnTo>
                    <a:pt x="0" y="24181"/>
                  </a:lnTo>
                  <a:lnTo>
                    <a:pt x="10838" y="30442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1623825" y="540000"/>
              <a:ext cx="358175" cy="761250"/>
            </a:xfrm>
            <a:custGeom>
              <a:rect l="l" t="t" r="r" b="b"/>
              <a:pathLst>
                <a:path w="14327" h="30450" extrusionOk="0">
                  <a:moveTo>
                    <a:pt x="12458" y="29459"/>
                  </a:moveTo>
                  <a:lnTo>
                    <a:pt x="14319" y="28235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46" y="30449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1595525" y="522850"/>
              <a:ext cx="375675" cy="850025"/>
            </a:xfrm>
            <a:custGeom>
              <a:rect l="l" t="t" r="r" b="b"/>
              <a:pathLst>
                <a:path w="15026" h="34001" extrusionOk="0">
                  <a:moveTo>
                    <a:pt x="8" y="1"/>
                  </a:moveTo>
                  <a:lnTo>
                    <a:pt x="1" y="25327"/>
                  </a:lnTo>
                  <a:lnTo>
                    <a:pt x="15012" y="34000"/>
                  </a:lnTo>
                  <a:lnTo>
                    <a:pt x="15027" y="8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1970825" y="677600"/>
              <a:ext cx="106675" cy="695275"/>
            </a:xfrm>
            <a:custGeom>
              <a:rect l="l" t="t" r="r" b="b"/>
              <a:pathLst>
                <a:path w="4267" h="27811" extrusionOk="0">
                  <a:moveTo>
                    <a:pt x="15" y="2477"/>
                  </a:moveTo>
                  <a:lnTo>
                    <a:pt x="0" y="27810"/>
                  </a:lnTo>
                  <a:lnTo>
                    <a:pt x="4259" y="25334"/>
                  </a:lnTo>
                  <a:lnTo>
                    <a:pt x="4266" y="1"/>
                  </a:lnTo>
                  <a:close/>
                  <a:moveTo>
                    <a:pt x="2370" y="21422"/>
                  </a:moveTo>
                  <a:cubicBezTo>
                    <a:pt x="1840" y="21726"/>
                    <a:pt x="1415" y="21479"/>
                    <a:pt x="1415" y="20877"/>
                  </a:cubicBezTo>
                  <a:cubicBezTo>
                    <a:pt x="1415" y="20269"/>
                    <a:pt x="1840" y="19533"/>
                    <a:pt x="2363" y="19229"/>
                  </a:cubicBezTo>
                  <a:cubicBezTo>
                    <a:pt x="2894" y="18925"/>
                    <a:pt x="3318" y="19165"/>
                    <a:pt x="3325" y="19774"/>
                  </a:cubicBezTo>
                  <a:cubicBezTo>
                    <a:pt x="3325" y="20382"/>
                    <a:pt x="2901" y="21111"/>
                    <a:pt x="2370" y="21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1990100" y="739500"/>
              <a:ext cx="70425" cy="392850"/>
            </a:xfrm>
            <a:custGeom>
              <a:rect l="l" t="t" r="r" b="b"/>
              <a:pathLst>
                <a:path w="2817" h="15714" extrusionOk="0">
                  <a:moveTo>
                    <a:pt x="2816" y="14086"/>
                  </a:moveTo>
                  <a:lnTo>
                    <a:pt x="1" y="15713"/>
                  </a:lnTo>
                  <a:lnTo>
                    <a:pt x="1" y="1628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2006200" y="1150700"/>
              <a:ext cx="47775" cy="70075"/>
            </a:xfrm>
            <a:custGeom>
              <a:rect l="l" t="t" r="r" b="b"/>
              <a:pathLst>
                <a:path w="1910" h="2803" extrusionOk="0">
                  <a:moveTo>
                    <a:pt x="955" y="2498"/>
                  </a:moveTo>
                  <a:cubicBezTo>
                    <a:pt x="425" y="2802"/>
                    <a:pt x="0" y="2555"/>
                    <a:pt x="0" y="1953"/>
                  </a:cubicBezTo>
                  <a:cubicBezTo>
                    <a:pt x="0" y="1345"/>
                    <a:pt x="425" y="609"/>
                    <a:pt x="948" y="305"/>
                  </a:cubicBezTo>
                  <a:cubicBezTo>
                    <a:pt x="1479" y="1"/>
                    <a:pt x="1903" y="241"/>
                    <a:pt x="1910" y="850"/>
                  </a:cubicBezTo>
                  <a:cubicBezTo>
                    <a:pt x="1910" y="1458"/>
                    <a:pt x="1486" y="2187"/>
                    <a:pt x="955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2014500" y="1158500"/>
              <a:ext cx="39475" cy="55025"/>
            </a:xfrm>
            <a:custGeom>
              <a:rect l="l" t="t" r="r" b="b"/>
              <a:pathLst>
                <a:path w="1579" h="2201" extrusionOk="0">
                  <a:moveTo>
                    <a:pt x="1331" y="92"/>
                  </a:moveTo>
                  <a:lnTo>
                    <a:pt x="1175" y="0"/>
                  </a:lnTo>
                  <a:cubicBezTo>
                    <a:pt x="1331" y="92"/>
                    <a:pt x="1423" y="276"/>
                    <a:pt x="1423" y="531"/>
                  </a:cubicBezTo>
                  <a:cubicBezTo>
                    <a:pt x="1423" y="1054"/>
                    <a:pt x="1048" y="1698"/>
                    <a:pt x="595" y="1967"/>
                  </a:cubicBezTo>
                  <a:cubicBezTo>
                    <a:pt x="362" y="2094"/>
                    <a:pt x="149" y="2108"/>
                    <a:pt x="1" y="2023"/>
                  </a:cubicBezTo>
                  <a:lnTo>
                    <a:pt x="156" y="2108"/>
                  </a:lnTo>
                  <a:cubicBezTo>
                    <a:pt x="305" y="2200"/>
                    <a:pt x="517" y="2186"/>
                    <a:pt x="744" y="2052"/>
                  </a:cubicBezTo>
                  <a:cubicBezTo>
                    <a:pt x="1203" y="1790"/>
                    <a:pt x="1578" y="1146"/>
                    <a:pt x="1578" y="623"/>
                  </a:cubicBezTo>
                  <a:cubicBezTo>
                    <a:pt x="1578" y="361"/>
                    <a:pt x="1479" y="177"/>
                    <a:pt x="1331" y="92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2003550" y="1149825"/>
              <a:ext cx="47775" cy="67400"/>
            </a:xfrm>
            <a:custGeom>
              <a:rect l="l" t="t" r="r" b="b"/>
              <a:pathLst>
                <a:path w="1910" h="2696" extrusionOk="0">
                  <a:moveTo>
                    <a:pt x="1755" y="114"/>
                  </a:moveTo>
                  <a:cubicBezTo>
                    <a:pt x="1564" y="0"/>
                    <a:pt x="1309" y="22"/>
                    <a:pt x="1026" y="184"/>
                  </a:cubicBezTo>
                  <a:cubicBezTo>
                    <a:pt x="460" y="510"/>
                    <a:pt x="0" y="1302"/>
                    <a:pt x="7" y="1953"/>
                  </a:cubicBezTo>
                  <a:cubicBezTo>
                    <a:pt x="7" y="2271"/>
                    <a:pt x="120" y="2498"/>
                    <a:pt x="304" y="2604"/>
                  </a:cubicBezTo>
                  <a:lnTo>
                    <a:pt x="460" y="2696"/>
                  </a:lnTo>
                  <a:cubicBezTo>
                    <a:pt x="276" y="2590"/>
                    <a:pt x="163" y="2363"/>
                    <a:pt x="156" y="2038"/>
                  </a:cubicBezTo>
                  <a:cubicBezTo>
                    <a:pt x="156" y="1387"/>
                    <a:pt x="616" y="595"/>
                    <a:pt x="1182" y="269"/>
                  </a:cubicBezTo>
                  <a:cubicBezTo>
                    <a:pt x="1465" y="107"/>
                    <a:pt x="1719" y="92"/>
                    <a:pt x="1910" y="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2007425" y="1148400"/>
              <a:ext cx="51325" cy="75200"/>
            </a:xfrm>
            <a:custGeom>
              <a:rect l="l" t="t" r="r" b="b"/>
              <a:pathLst>
                <a:path w="2053" h="3008" extrusionOk="0">
                  <a:moveTo>
                    <a:pt x="1027" y="326"/>
                  </a:moveTo>
                  <a:cubicBezTo>
                    <a:pt x="461" y="659"/>
                    <a:pt x="1" y="1451"/>
                    <a:pt x="1" y="2095"/>
                  </a:cubicBezTo>
                  <a:cubicBezTo>
                    <a:pt x="8" y="2746"/>
                    <a:pt x="461" y="3007"/>
                    <a:pt x="1027" y="2682"/>
                  </a:cubicBezTo>
                  <a:cubicBezTo>
                    <a:pt x="1593" y="2357"/>
                    <a:pt x="2052" y="1564"/>
                    <a:pt x="2052" y="913"/>
                  </a:cubicBezTo>
                  <a:cubicBezTo>
                    <a:pt x="2052" y="263"/>
                    <a:pt x="1585" y="1"/>
                    <a:pt x="1027" y="326"/>
                  </a:cubicBezTo>
                  <a:close/>
                  <a:moveTo>
                    <a:pt x="1027" y="2463"/>
                  </a:moveTo>
                  <a:cubicBezTo>
                    <a:pt x="574" y="2724"/>
                    <a:pt x="199" y="2512"/>
                    <a:pt x="199" y="1989"/>
                  </a:cubicBezTo>
                  <a:cubicBezTo>
                    <a:pt x="192" y="1465"/>
                    <a:pt x="567" y="821"/>
                    <a:pt x="1027" y="553"/>
                  </a:cubicBezTo>
                  <a:cubicBezTo>
                    <a:pt x="1479" y="291"/>
                    <a:pt x="1854" y="503"/>
                    <a:pt x="1861" y="1027"/>
                  </a:cubicBezTo>
                  <a:cubicBezTo>
                    <a:pt x="1861" y="1557"/>
                    <a:pt x="1486" y="2194"/>
                    <a:pt x="1027" y="2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1595700" y="460950"/>
              <a:ext cx="481800" cy="278575"/>
            </a:xfrm>
            <a:custGeom>
              <a:rect l="l" t="t" r="r" b="b"/>
              <a:pathLst>
                <a:path w="19272" h="11143" extrusionOk="0">
                  <a:moveTo>
                    <a:pt x="4252" y="1"/>
                  </a:moveTo>
                  <a:lnTo>
                    <a:pt x="4054" y="121"/>
                  </a:lnTo>
                  <a:lnTo>
                    <a:pt x="18861" y="8674"/>
                  </a:lnTo>
                  <a:lnTo>
                    <a:pt x="15012" y="10909"/>
                  </a:lnTo>
                  <a:lnTo>
                    <a:pt x="206" y="2356"/>
                  </a:lnTo>
                  <a:lnTo>
                    <a:pt x="1" y="2477"/>
                  </a:lnTo>
                  <a:lnTo>
                    <a:pt x="15020" y="11143"/>
                  </a:lnTo>
                  <a:lnTo>
                    <a:pt x="19271" y="8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1536450" y="519500"/>
              <a:ext cx="370550" cy="847000"/>
            </a:xfrm>
            <a:custGeom>
              <a:rect l="l" t="t" r="r" b="b"/>
              <a:pathLst>
                <a:path w="14822" h="33880" extrusionOk="0">
                  <a:moveTo>
                    <a:pt x="14822" y="8553"/>
                  </a:moveTo>
                  <a:lnTo>
                    <a:pt x="14815" y="33880"/>
                  </a:lnTo>
                  <a:lnTo>
                    <a:pt x="1" y="2532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1539300" y="551675"/>
              <a:ext cx="358150" cy="759300"/>
            </a:xfrm>
            <a:custGeom>
              <a:rect l="l" t="t" r="r" b="b"/>
              <a:pathLst>
                <a:path w="14325" h="30371" extrusionOk="0">
                  <a:moveTo>
                    <a:pt x="14318" y="27824"/>
                  </a:moveTo>
                  <a:lnTo>
                    <a:pt x="14326" y="8271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711" y="303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1533450" y="555050"/>
              <a:ext cx="358175" cy="759450"/>
            </a:xfrm>
            <a:custGeom>
              <a:rect l="l" t="t" r="r" b="b"/>
              <a:pathLst>
                <a:path w="14327" h="30378" extrusionOk="0">
                  <a:moveTo>
                    <a:pt x="14319" y="27873"/>
                  </a:moveTo>
                  <a:lnTo>
                    <a:pt x="14326" y="8270"/>
                  </a:lnTo>
                  <a:lnTo>
                    <a:pt x="8" y="0"/>
                  </a:lnTo>
                  <a:lnTo>
                    <a:pt x="1" y="24188"/>
                  </a:lnTo>
                  <a:lnTo>
                    <a:pt x="10725" y="30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1527625" y="558400"/>
              <a:ext cx="358150" cy="759825"/>
            </a:xfrm>
            <a:custGeom>
              <a:rect l="l" t="t" r="r" b="b"/>
              <a:pathLst>
                <a:path w="14325" h="30393" extrusionOk="0">
                  <a:moveTo>
                    <a:pt x="14319" y="27909"/>
                  </a:moveTo>
                  <a:lnTo>
                    <a:pt x="14326" y="8271"/>
                  </a:lnTo>
                  <a:lnTo>
                    <a:pt x="7" y="1"/>
                  </a:lnTo>
                  <a:lnTo>
                    <a:pt x="0" y="24188"/>
                  </a:lnTo>
                  <a:lnTo>
                    <a:pt x="10739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1521775" y="561950"/>
              <a:ext cx="358175" cy="759800"/>
            </a:xfrm>
            <a:custGeom>
              <a:rect l="l" t="t" r="r" b="b"/>
              <a:pathLst>
                <a:path w="14327" h="30392" extrusionOk="0">
                  <a:moveTo>
                    <a:pt x="14319" y="27937"/>
                  </a:moveTo>
                  <a:lnTo>
                    <a:pt x="14326" y="8263"/>
                  </a:lnTo>
                  <a:lnTo>
                    <a:pt x="15" y="0"/>
                  </a:lnTo>
                  <a:lnTo>
                    <a:pt x="1" y="24180"/>
                  </a:lnTo>
                  <a:lnTo>
                    <a:pt x="10754" y="303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1515950" y="565300"/>
              <a:ext cx="358325" cy="760000"/>
            </a:xfrm>
            <a:custGeom>
              <a:rect l="l" t="t" r="r" b="b"/>
              <a:pathLst>
                <a:path w="14333" h="30400" extrusionOk="0">
                  <a:moveTo>
                    <a:pt x="14319" y="27973"/>
                  </a:moveTo>
                  <a:lnTo>
                    <a:pt x="14333" y="8263"/>
                  </a:lnTo>
                  <a:lnTo>
                    <a:pt x="14" y="1"/>
                  </a:lnTo>
                  <a:lnTo>
                    <a:pt x="0" y="24181"/>
                  </a:lnTo>
                  <a:lnTo>
                    <a:pt x="10767" y="30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1510100" y="568475"/>
              <a:ext cx="358350" cy="760350"/>
            </a:xfrm>
            <a:custGeom>
              <a:rect l="l" t="t" r="r" b="b"/>
              <a:pathLst>
                <a:path w="14334" h="30414" extrusionOk="0">
                  <a:moveTo>
                    <a:pt x="14319" y="28015"/>
                  </a:moveTo>
                  <a:lnTo>
                    <a:pt x="14333" y="8271"/>
                  </a:lnTo>
                  <a:lnTo>
                    <a:pt x="15" y="1"/>
                  </a:lnTo>
                  <a:lnTo>
                    <a:pt x="1" y="24188"/>
                  </a:lnTo>
                  <a:lnTo>
                    <a:pt x="10782" y="304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1504275" y="572025"/>
              <a:ext cx="358325" cy="760350"/>
            </a:xfrm>
            <a:custGeom>
              <a:rect l="l" t="t" r="r" b="b"/>
              <a:pathLst>
                <a:path w="14333" h="30414" extrusionOk="0">
                  <a:moveTo>
                    <a:pt x="10831" y="30392"/>
                  </a:moveTo>
                  <a:lnTo>
                    <a:pt x="14319" y="28043"/>
                  </a:lnTo>
                  <a:lnTo>
                    <a:pt x="14333" y="8263"/>
                  </a:lnTo>
                  <a:lnTo>
                    <a:pt x="14" y="0"/>
                  </a:lnTo>
                  <a:lnTo>
                    <a:pt x="0" y="24181"/>
                  </a:lnTo>
                  <a:lnTo>
                    <a:pt x="10796" y="30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1498425" y="575375"/>
              <a:ext cx="358350" cy="760525"/>
            </a:xfrm>
            <a:custGeom>
              <a:rect l="l" t="t" r="r" b="b"/>
              <a:pathLst>
                <a:path w="14334" h="30421" extrusionOk="0">
                  <a:moveTo>
                    <a:pt x="11065" y="30258"/>
                  </a:moveTo>
                  <a:lnTo>
                    <a:pt x="14326" y="28079"/>
                  </a:lnTo>
                  <a:lnTo>
                    <a:pt x="14333" y="8264"/>
                  </a:lnTo>
                  <a:lnTo>
                    <a:pt x="15" y="1"/>
                  </a:lnTo>
                  <a:lnTo>
                    <a:pt x="1" y="24181"/>
                  </a:lnTo>
                  <a:lnTo>
                    <a:pt x="10803" y="304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1492600" y="578750"/>
              <a:ext cx="358350" cy="760525"/>
            </a:xfrm>
            <a:custGeom>
              <a:rect l="l" t="t" r="r" b="b"/>
              <a:pathLst>
                <a:path w="14334" h="30421" extrusionOk="0">
                  <a:moveTo>
                    <a:pt x="11298" y="30123"/>
                  </a:moveTo>
                  <a:lnTo>
                    <a:pt x="14326" y="28107"/>
                  </a:lnTo>
                  <a:lnTo>
                    <a:pt x="14333" y="8263"/>
                  </a:lnTo>
                  <a:lnTo>
                    <a:pt x="15" y="0"/>
                  </a:lnTo>
                  <a:lnTo>
                    <a:pt x="0" y="24180"/>
                  </a:lnTo>
                  <a:lnTo>
                    <a:pt x="10817" y="30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1486750" y="582100"/>
              <a:ext cx="358350" cy="760700"/>
            </a:xfrm>
            <a:custGeom>
              <a:rect l="l" t="t" r="r" b="b"/>
              <a:pathLst>
                <a:path w="14334" h="30428" extrusionOk="0">
                  <a:moveTo>
                    <a:pt x="11532" y="29989"/>
                  </a:moveTo>
                  <a:lnTo>
                    <a:pt x="14326" y="28135"/>
                  </a:lnTo>
                  <a:lnTo>
                    <a:pt x="14334" y="8264"/>
                  </a:lnTo>
                  <a:lnTo>
                    <a:pt x="15" y="1"/>
                  </a:lnTo>
                  <a:lnTo>
                    <a:pt x="1" y="24181"/>
                  </a:lnTo>
                  <a:lnTo>
                    <a:pt x="10825" y="30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1481100" y="585475"/>
              <a:ext cx="358175" cy="760875"/>
            </a:xfrm>
            <a:custGeom>
              <a:rect l="l" t="t" r="r" b="b"/>
              <a:pathLst>
                <a:path w="14327" h="30435" extrusionOk="0">
                  <a:moveTo>
                    <a:pt x="11758" y="29854"/>
                  </a:moveTo>
                  <a:lnTo>
                    <a:pt x="14319" y="28156"/>
                  </a:lnTo>
                  <a:lnTo>
                    <a:pt x="14326" y="8263"/>
                  </a:lnTo>
                  <a:lnTo>
                    <a:pt x="8" y="0"/>
                  </a:lnTo>
                  <a:lnTo>
                    <a:pt x="1" y="24180"/>
                  </a:lnTo>
                  <a:lnTo>
                    <a:pt x="10824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1475275" y="588825"/>
              <a:ext cx="358150" cy="760875"/>
            </a:xfrm>
            <a:custGeom>
              <a:rect l="l" t="t" r="r" b="b"/>
              <a:pathLst>
                <a:path w="14325" h="30435" extrusionOk="0">
                  <a:moveTo>
                    <a:pt x="11991" y="29720"/>
                  </a:moveTo>
                  <a:lnTo>
                    <a:pt x="14319" y="28185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31" y="304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1469425" y="592175"/>
              <a:ext cx="358175" cy="761050"/>
            </a:xfrm>
            <a:custGeom>
              <a:rect l="l" t="t" r="r" b="b"/>
              <a:pathLst>
                <a:path w="14327" h="30442" extrusionOk="0">
                  <a:moveTo>
                    <a:pt x="12225" y="29586"/>
                  </a:moveTo>
                  <a:lnTo>
                    <a:pt x="14319" y="28213"/>
                  </a:lnTo>
                  <a:lnTo>
                    <a:pt x="14326" y="8264"/>
                  </a:lnTo>
                  <a:lnTo>
                    <a:pt x="8" y="1"/>
                  </a:lnTo>
                  <a:lnTo>
                    <a:pt x="1" y="24181"/>
                  </a:lnTo>
                  <a:lnTo>
                    <a:pt x="10839" y="30442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1463600" y="595550"/>
              <a:ext cx="358150" cy="761050"/>
            </a:xfrm>
            <a:custGeom>
              <a:rect l="l" t="t" r="r" b="b"/>
              <a:pathLst>
                <a:path w="14325" h="30442" extrusionOk="0">
                  <a:moveTo>
                    <a:pt x="12458" y="29451"/>
                  </a:moveTo>
                  <a:lnTo>
                    <a:pt x="14319" y="28234"/>
                  </a:lnTo>
                  <a:lnTo>
                    <a:pt x="14326" y="8263"/>
                  </a:lnTo>
                  <a:lnTo>
                    <a:pt x="7" y="0"/>
                  </a:lnTo>
                  <a:lnTo>
                    <a:pt x="0" y="24181"/>
                  </a:lnTo>
                  <a:lnTo>
                    <a:pt x="10845" y="3044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1435125" y="578225"/>
              <a:ext cx="378500" cy="850000"/>
            </a:xfrm>
            <a:custGeom>
              <a:rect l="l" t="t" r="r" b="b"/>
              <a:pathLst>
                <a:path w="15140" h="34000" extrusionOk="0">
                  <a:moveTo>
                    <a:pt x="14" y="0"/>
                  </a:moveTo>
                  <a:lnTo>
                    <a:pt x="0" y="25333"/>
                  </a:lnTo>
                  <a:lnTo>
                    <a:pt x="15019" y="33999"/>
                  </a:lnTo>
                  <a:lnTo>
                    <a:pt x="15139" y="862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1810600" y="733150"/>
              <a:ext cx="106650" cy="695075"/>
            </a:xfrm>
            <a:custGeom>
              <a:rect l="l" t="t" r="r" b="b"/>
              <a:pathLst>
                <a:path w="4266" h="27803" extrusionOk="0">
                  <a:moveTo>
                    <a:pt x="14" y="2476"/>
                  </a:moveTo>
                  <a:lnTo>
                    <a:pt x="0" y="27802"/>
                  </a:lnTo>
                  <a:lnTo>
                    <a:pt x="4252" y="25326"/>
                  </a:lnTo>
                  <a:lnTo>
                    <a:pt x="4266" y="0"/>
                  </a:lnTo>
                  <a:close/>
                  <a:moveTo>
                    <a:pt x="2370" y="21414"/>
                  </a:moveTo>
                  <a:cubicBezTo>
                    <a:pt x="1839" y="21718"/>
                    <a:pt x="1415" y="21478"/>
                    <a:pt x="1415" y="20870"/>
                  </a:cubicBezTo>
                  <a:cubicBezTo>
                    <a:pt x="1415" y="20261"/>
                    <a:pt x="1839" y="19525"/>
                    <a:pt x="2363" y="19221"/>
                  </a:cubicBezTo>
                  <a:cubicBezTo>
                    <a:pt x="2893" y="18917"/>
                    <a:pt x="3318" y="19165"/>
                    <a:pt x="3325" y="19766"/>
                  </a:cubicBezTo>
                  <a:cubicBezTo>
                    <a:pt x="3325" y="20374"/>
                    <a:pt x="2893" y="21110"/>
                    <a:pt x="2370" y="2141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1829875" y="795050"/>
              <a:ext cx="70400" cy="392650"/>
            </a:xfrm>
            <a:custGeom>
              <a:rect l="l" t="t" r="r" b="b"/>
              <a:pathLst>
                <a:path w="2816" h="15706" extrusionOk="0">
                  <a:moveTo>
                    <a:pt x="2816" y="14085"/>
                  </a:moveTo>
                  <a:lnTo>
                    <a:pt x="0" y="15705"/>
                  </a:lnTo>
                  <a:lnTo>
                    <a:pt x="0" y="1620"/>
                  </a:lnTo>
                  <a:lnTo>
                    <a:pt x="28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1848800" y="1206600"/>
              <a:ext cx="47775" cy="70050"/>
            </a:xfrm>
            <a:custGeom>
              <a:rect l="l" t="t" r="r" b="b"/>
              <a:pathLst>
                <a:path w="1910" h="2802" extrusionOk="0">
                  <a:moveTo>
                    <a:pt x="955" y="2498"/>
                  </a:moveTo>
                  <a:cubicBezTo>
                    <a:pt x="425" y="2802"/>
                    <a:pt x="0" y="2561"/>
                    <a:pt x="0" y="1953"/>
                  </a:cubicBezTo>
                  <a:cubicBezTo>
                    <a:pt x="0" y="1344"/>
                    <a:pt x="425" y="609"/>
                    <a:pt x="948" y="304"/>
                  </a:cubicBezTo>
                  <a:cubicBezTo>
                    <a:pt x="1479" y="0"/>
                    <a:pt x="1910" y="248"/>
                    <a:pt x="1910" y="849"/>
                  </a:cubicBezTo>
                  <a:cubicBezTo>
                    <a:pt x="1910" y="1458"/>
                    <a:pt x="1486" y="2193"/>
                    <a:pt x="955" y="2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1854275" y="1214025"/>
              <a:ext cx="39450" cy="54850"/>
            </a:xfrm>
            <a:custGeom>
              <a:rect l="l" t="t" r="r" b="b"/>
              <a:pathLst>
                <a:path w="1578" h="2194" extrusionOk="0">
                  <a:moveTo>
                    <a:pt x="1330" y="85"/>
                  </a:moveTo>
                  <a:lnTo>
                    <a:pt x="1175" y="0"/>
                  </a:lnTo>
                  <a:cubicBezTo>
                    <a:pt x="1323" y="85"/>
                    <a:pt x="1422" y="269"/>
                    <a:pt x="1422" y="531"/>
                  </a:cubicBezTo>
                  <a:cubicBezTo>
                    <a:pt x="1422" y="1054"/>
                    <a:pt x="1047" y="1698"/>
                    <a:pt x="588" y="1960"/>
                  </a:cubicBezTo>
                  <a:cubicBezTo>
                    <a:pt x="361" y="2094"/>
                    <a:pt x="149" y="2109"/>
                    <a:pt x="0" y="2017"/>
                  </a:cubicBezTo>
                  <a:lnTo>
                    <a:pt x="156" y="2109"/>
                  </a:lnTo>
                  <a:cubicBezTo>
                    <a:pt x="305" y="2193"/>
                    <a:pt x="517" y="2186"/>
                    <a:pt x="743" y="2052"/>
                  </a:cubicBezTo>
                  <a:cubicBezTo>
                    <a:pt x="1203" y="1783"/>
                    <a:pt x="1578" y="1139"/>
                    <a:pt x="1578" y="616"/>
                  </a:cubicBezTo>
                  <a:cubicBezTo>
                    <a:pt x="1571" y="361"/>
                    <a:pt x="1479" y="177"/>
                    <a:pt x="1330" y="85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1843300" y="1205350"/>
              <a:ext cx="47775" cy="67425"/>
            </a:xfrm>
            <a:custGeom>
              <a:rect l="l" t="t" r="r" b="b"/>
              <a:pathLst>
                <a:path w="1910" h="2697" extrusionOk="0">
                  <a:moveTo>
                    <a:pt x="1755" y="107"/>
                  </a:moveTo>
                  <a:cubicBezTo>
                    <a:pt x="1564" y="1"/>
                    <a:pt x="1310" y="15"/>
                    <a:pt x="1027" y="178"/>
                  </a:cubicBezTo>
                  <a:cubicBezTo>
                    <a:pt x="461" y="510"/>
                    <a:pt x="1" y="1302"/>
                    <a:pt x="8" y="1946"/>
                  </a:cubicBezTo>
                  <a:cubicBezTo>
                    <a:pt x="8" y="2272"/>
                    <a:pt x="121" y="2498"/>
                    <a:pt x="305" y="2604"/>
                  </a:cubicBezTo>
                  <a:lnTo>
                    <a:pt x="454" y="2696"/>
                  </a:lnTo>
                  <a:cubicBezTo>
                    <a:pt x="277" y="2590"/>
                    <a:pt x="164" y="2364"/>
                    <a:pt x="156" y="2038"/>
                  </a:cubicBezTo>
                  <a:cubicBezTo>
                    <a:pt x="156" y="1387"/>
                    <a:pt x="609" y="595"/>
                    <a:pt x="1175" y="270"/>
                  </a:cubicBezTo>
                  <a:cubicBezTo>
                    <a:pt x="1465" y="107"/>
                    <a:pt x="1720" y="93"/>
                    <a:pt x="1911" y="1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1847200" y="1203950"/>
              <a:ext cx="51325" cy="75175"/>
            </a:xfrm>
            <a:custGeom>
              <a:rect l="l" t="t" r="r" b="b"/>
              <a:pathLst>
                <a:path w="2053" h="3007" extrusionOk="0">
                  <a:moveTo>
                    <a:pt x="1019" y="326"/>
                  </a:moveTo>
                  <a:cubicBezTo>
                    <a:pt x="453" y="651"/>
                    <a:pt x="0" y="1443"/>
                    <a:pt x="0" y="2094"/>
                  </a:cubicBezTo>
                  <a:cubicBezTo>
                    <a:pt x="8" y="2745"/>
                    <a:pt x="460" y="3007"/>
                    <a:pt x="1026" y="2681"/>
                  </a:cubicBezTo>
                  <a:cubicBezTo>
                    <a:pt x="1592" y="2356"/>
                    <a:pt x="2052" y="1564"/>
                    <a:pt x="2052" y="913"/>
                  </a:cubicBezTo>
                  <a:cubicBezTo>
                    <a:pt x="2045" y="262"/>
                    <a:pt x="1585" y="0"/>
                    <a:pt x="1019" y="326"/>
                  </a:cubicBezTo>
                  <a:close/>
                  <a:moveTo>
                    <a:pt x="1026" y="2455"/>
                  </a:moveTo>
                  <a:cubicBezTo>
                    <a:pt x="573" y="2724"/>
                    <a:pt x="199" y="2512"/>
                    <a:pt x="199" y="1981"/>
                  </a:cubicBezTo>
                  <a:cubicBezTo>
                    <a:pt x="191" y="1457"/>
                    <a:pt x="566" y="814"/>
                    <a:pt x="1026" y="552"/>
                  </a:cubicBezTo>
                  <a:cubicBezTo>
                    <a:pt x="1479" y="283"/>
                    <a:pt x="1854" y="495"/>
                    <a:pt x="1861" y="1026"/>
                  </a:cubicBezTo>
                  <a:cubicBezTo>
                    <a:pt x="1861" y="1549"/>
                    <a:pt x="1486" y="2193"/>
                    <a:pt x="1026" y="24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1435475" y="516500"/>
              <a:ext cx="481775" cy="278575"/>
            </a:xfrm>
            <a:custGeom>
              <a:rect l="l" t="t" r="r" b="b"/>
              <a:pathLst>
                <a:path w="19271" h="11143" extrusionOk="0">
                  <a:moveTo>
                    <a:pt x="4252" y="0"/>
                  </a:moveTo>
                  <a:lnTo>
                    <a:pt x="4047" y="120"/>
                  </a:lnTo>
                  <a:lnTo>
                    <a:pt x="18861" y="8673"/>
                  </a:lnTo>
                  <a:lnTo>
                    <a:pt x="15012" y="10909"/>
                  </a:lnTo>
                  <a:lnTo>
                    <a:pt x="206" y="2356"/>
                  </a:lnTo>
                  <a:lnTo>
                    <a:pt x="0" y="2469"/>
                  </a:lnTo>
                  <a:lnTo>
                    <a:pt x="15019" y="11142"/>
                  </a:lnTo>
                  <a:lnTo>
                    <a:pt x="19271" y="8666"/>
                  </a:lnTo>
                  <a:close/>
                </a:path>
              </a:pathLst>
            </a:custGeom>
            <a:solidFill>
              <a:srgbClr val="2D2B29">
                <a:alpha val="9371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1951" name="Google Shape;1951;p42"/>
          <p:cNvCxnSpPr/>
          <p:nvPr/>
        </p:nvCxnSpPr>
        <p:spPr>
          <a:xfrm>
            <a:off x="4947000" y="-96250"/>
            <a:ext cx="1677600" cy="968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52" name="Google Shape;1952;p42"/>
          <p:cNvCxnSpPr/>
          <p:nvPr/>
        </p:nvCxnSpPr>
        <p:spPr>
          <a:xfrm>
            <a:off x="-652825" y="-473225"/>
            <a:ext cx="1984500" cy="1145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2" name="Google Shape;6404;p89"/>
          <p:cNvGrpSpPr/>
          <p:nvPr/>
        </p:nvGrpSpPr>
        <p:grpSpPr>
          <a:xfrm>
            <a:off x="459493" y="3234081"/>
            <a:ext cx="1451424" cy="1573688"/>
            <a:chOff x="5123925" y="3125375"/>
            <a:chExt cx="1101650" cy="1194450"/>
          </a:xfrm>
        </p:grpSpPr>
        <p:sp>
          <p:nvSpPr>
            <p:cNvPr id="233" name="Google Shape;6405;p89"/>
            <p:cNvSpPr/>
            <p:nvPr/>
          </p:nvSpPr>
          <p:spPr>
            <a:xfrm>
              <a:off x="5123925" y="3684175"/>
              <a:ext cx="1100850" cy="635650"/>
            </a:xfrm>
            <a:custGeom>
              <a:rect l="l" t="t" r="r" b="b"/>
              <a:pathLst>
                <a:path w="44034" h="25426" extrusionOk="0">
                  <a:moveTo>
                    <a:pt x="18901" y="1"/>
                  </a:moveTo>
                  <a:lnTo>
                    <a:pt x="1" y="10917"/>
                  </a:lnTo>
                  <a:lnTo>
                    <a:pt x="25133" y="25425"/>
                  </a:lnTo>
                  <a:lnTo>
                    <a:pt x="44033" y="14509"/>
                  </a:lnTo>
                  <a:lnTo>
                    <a:pt x="18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406;p89"/>
            <p:cNvSpPr/>
            <p:nvPr/>
          </p:nvSpPr>
          <p:spPr>
            <a:xfrm>
              <a:off x="5125000" y="3682300"/>
              <a:ext cx="1100575" cy="635350"/>
            </a:xfrm>
            <a:custGeom>
              <a:rect l="l" t="t" r="r" b="b"/>
              <a:pathLst>
                <a:path w="44023" h="25414" extrusionOk="0">
                  <a:moveTo>
                    <a:pt x="18891" y="0"/>
                  </a:moveTo>
                  <a:lnTo>
                    <a:pt x="1" y="10905"/>
                  </a:lnTo>
                  <a:lnTo>
                    <a:pt x="25122" y="25413"/>
                  </a:lnTo>
                  <a:lnTo>
                    <a:pt x="44023" y="14508"/>
                  </a:lnTo>
                  <a:lnTo>
                    <a:pt x="18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6407;p89"/>
            <p:cNvSpPr/>
            <p:nvPr/>
          </p:nvSpPr>
          <p:spPr>
            <a:xfrm>
              <a:off x="5579950" y="4186450"/>
              <a:ext cx="10825" cy="6250"/>
            </a:xfrm>
            <a:custGeom>
              <a:rect l="l" t="t" r="r" b="b"/>
              <a:pathLst>
                <a:path w="432" h="250" extrusionOk="0">
                  <a:moveTo>
                    <a:pt x="292" y="0"/>
                  </a:moveTo>
                  <a:lnTo>
                    <a:pt x="0" y="163"/>
                  </a:lnTo>
                  <a:lnTo>
                    <a:pt x="141" y="249"/>
                  </a:lnTo>
                  <a:lnTo>
                    <a:pt x="433" y="7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6408;p89"/>
            <p:cNvSpPr/>
            <p:nvPr/>
          </p:nvSpPr>
          <p:spPr>
            <a:xfrm>
              <a:off x="5591850" y="4177525"/>
              <a:ext cx="14075" cy="8125"/>
            </a:xfrm>
            <a:custGeom>
              <a:rect l="l" t="t" r="r" b="b"/>
              <a:pathLst>
                <a:path w="563" h="325" extrusionOk="0">
                  <a:moveTo>
                    <a:pt x="422" y="0"/>
                  </a:moveTo>
                  <a:lnTo>
                    <a:pt x="0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6409;p89"/>
            <p:cNvSpPr/>
            <p:nvPr/>
          </p:nvSpPr>
          <p:spPr>
            <a:xfrm>
              <a:off x="5607000" y="4165625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49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410;p89"/>
            <p:cNvSpPr/>
            <p:nvPr/>
          </p:nvSpPr>
          <p:spPr>
            <a:xfrm>
              <a:off x="5627825" y="4151275"/>
              <a:ext cx="24075" cy="13825"/>
            </a:xfrm>
            <a:custGeom>
              <a:rect l="l" t="t" r="r" b="b"/>
              <a:pathLst>
                <a:path w="963" h="553" extrusionOk="0">
                  <a:moveTo>
                    <a:pt x="822" y="1"/>
                  </a:moveTo>
                  <a:lnTo>
                    <a:pt x="0" y="466"/>
                  </a:lnTo>
                  <a:lnTo>
                    <a:pt x="141" y="553"/>
                  </a:lnTo>
                  <a:lnTo>
                    <a:pt x="963" y="77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411;p89"/>
            <p:cNvSpPr/>
            <p:nvPr/>
          </p:nvSpPr>
          <p:spPr>
            <a:xfrm>
              <a:off x="5652975" y="4143450"/>
              <a:ext cx="12450" cy="7050"/>
            </a:xfrm>
            <a:custGeom>
              <a:rect l="l" t="t" r="r" b="b"/>
              <a:pathLst>
                <a:path w="498" h="282" extrusionOk="0">
                  <a:moveTo>
                    <a:pt x="357" y="0"/>
                  </a:moveTo>
                  <a:lnTo>
                    <a:pt x="0" y="195"/>
                  </a:lnTo>
                  <a:lnTo>
                    <a:pt x="141" y="281"/>
                  </a:lnTo>
                  <a:lnTo>
                    <a:pt x="498" y="7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412;p89"/>
            <p:cNvSpPr/>
            <p:nvPr/>
          </p:nvSpPr>
          <p:spPr>
            <a:xfrm>
              <a:off x="5589400" y="4186725"/>
              <a:ext cx="19775" cy="11375"/>
            </a:xfrm>
            <a:custGeom>
              <a:rect l="l" t="t" r="r" b="b"/>
              <a:pathLst>
                <a:path w="791" h="455" extrusionOk="0">
                  <a:moveTo>
                    <a:pt x="650" y="0"/>
                  </a:moveTo>
                  <a:lnTo>
                    <a:pt x="1" y="379"/>
                  </a:lnTo>
                  <a:lnTo>
                    <a:pt x="141" y="455"/>
                  </a:lnTo>
                  <a:lnTo>
                    <a:pt x="79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413;p89"/>
            <p:cNvSpPr/>
            <p:nvPr/>
          </p:nvSpPr>
          <p:spPr>
            <a:xfrm>
              <a:off x="5610225" y="4178050"/>
              <a:ext cx="14100" cy="7875"/>
            </a:xfrm>
            <a:custGeom>
              <a:rect l="l" t="t" r="r" b="b"/>
              <a:pathLst>
                <a:path w="564" h="315" extrusionOk="0">
                  <a:moveTo>
                    <a:pt x="423" y="1"/>
                  </a:moveTo>
                  <a:lnTo>
                    <a:pt x="1" y="239"/>
                  </a:lnTo>
                  <a:lnTo>
                    <a:pt x="142" y="315"/>
                  </a:lnTo>
                  <a:lnTo>
                    <a:pt x="563" y="7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414;p89"/>
            <p:cNvSpPr/>
            <p:nvPr/>
          </p:nvSpPr>
          <p:spPr>
            <a:xfrm>
              <a:off x="5625650" y="4167775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304"/>
                  </a:lnTo>
                  <a:lnTo>
                    <a:pt x="141" y="380"/>
                  </a:lnTo>
                  <a:lnTo>
                    <a:pt x="650" y="7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415;p89"/>
            <p:cNvSpPr/>
            <p:nvPr/>
          </p:nvSpPr>
          <p:spPr>
            <a:xfrm>
              <a:off x="5643225" y="4160475"/>
              <a:ext cx="11400" cy="6525"/>
            </a:xfrm>
            <a:custGeom>
              <a:rect l="l" t="t" r="r" b="b"/>
              <a:pathLst>
                <a:path w="456" h="261" extrusionOk="0">
                  <a:moveTo>
                    <a:pt x="315" y="1"/>
                  </a:moveTo>
                  <a:lnTo>
                    <a:pt x="1" y="185"/>
                  </a:lnTo>
                  <a:lnTo>
                    <a:pt x="141" y="260"/>
                  </a:lnTo>
                  <a:lnTo>
                    <a:pt x="455" y="76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416;p89"/>
            <p:cNvSpPr/>
            <p:nvPr/>
          </p:nvSpPr>
          <p:spPr>
            <a:xfrm>
              <a:off x="5655950" y="4150200"/>
              <a:ext cx="16800" cy="9500"/>
            </a:xfrm>
            <a:custGeom>
              <a:rect l="l" t="t" r="r" b="b"/>
              <a:pathLst>
                <a:path w="672" h="380" extrusionOk="0">
                  <a:moveTo>
                    <a:pt x="530" y="1"/>
                  </a:moveTo>
                  <a:lnTo>
                    <a:pt x="0" y="304"/>
                  </a:lnTo>
                  <a:lnTo>
                    <a:pt x="130" y="379"/>
                  </a:lnTo>
                  <a:lnTo>
                    <a:pt x="671" y="7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17;p89"/>
            <p:cNvSpPr/>
            <p:nvPr/>
          </p:nvSpPr>
          <p:spPr>
            <a:xfrm>
              <a:off x="5598875" y="4197275"/>
              <a:ext cx="10850" cy="6225"/>
            </a:xfrm>
            <a:custGeom>
              <a:rect l="l" t="t" r="r" b="b"/>
              <a:pathLst>
                <a:path w="433" h="249" extrusionOk="0">
                  <a:moveTo>
                    <a:pt x="293" y="0"/>
                  </a:moveTo>
                  <a:lnTo>
                    <a:pt x="0" y="173"/>
                  </a:lnTo>
                  <a:lnTo>
                    <a:pt x="141" y="249"/>
                  </a:lnTo>
                  <a:lnTo>
                    <a:pt x="433" y="87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8;p89"/>
            <p:cNvSpPr/>
            <p:nvPr/>
          </p:nvSpPr>
          <p:spPr>
            <a:xfrm>
              <a:off x="5610775" y="4188600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2" y="1"/>
                  </a:moveTo>
                  <a:lnTo>
                    <a:pt x="1" y="239"/>
                  </a:lnTo>
                  <a:lnTo>
                    <a:pt x="141" y="325"/>
                  </a:lnTo>
                  <a:lnTo>
                    <a:pt x="563" y="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19;p89"/>
            <p:cNvSpPr/>
            <p:nvPr/>
          </p:nvSpPr>
          <p:spPr>
            <a:xfrm>
              <a:off x="5626200" y="4179675"/>
              <a:ext cx="14350" cy="8150"/>
            </a:xfrm>
            <a:custGeom>
              <a:rect l="l" t="t" r="r" b="b"/>
              <a:pathLst>
                <a:path w="574" h="326" extrusionOk="0">
                  <a:moveTo>
                    <a:pt x="433" y="1"/>
                  </a:moveTo>
                  <a:lnTo>
                    <a:pt x="0" y="250"/>
                  </a:lnTo>
                  <a:lnTo>
                    <a:pt x="130" y="325"/>
                  </a:lnTo>
                  <a:lnTo>
                    <a:pt x="574" y="7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20;p89"/>
            <p:cNvSpPr/>
            <p:nvPr/>
          </p:nvSpPr>
          <p:spPr>
            <a:xfrm>
              <a:off x="5641600" y="4159675"/>
              <a:ext cx="33300" cy="19225"/>
            </a:xfrm>
            <a:custGeom>
              <a:rect l="l" t="t" r="r" b="b"/>
              <a:pathLst>
                <a:path w="1332" h="769" extrusionOk="0">
                  <a:moveTo>
                    <a:pt x="1191" y="0"/>
                  </a:moveTo>
                  <a:lnTo>
                    <a:pt x="1" y="693"/>
                  </a:lnTo>
                  <a:lnTo>
                    <a:pt x="142" y="768"/>
                  </a:lnTo>
                  <a:lnTo>
                    <a:pt x="1332" y="8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21;p89"/>
            <p:cNvSpPr/>
            <p:nvPr/>
          </p:nvSpPr>
          <p:spPr>
            <a:xfrm>
              <a:off x="5608350" y="4197525"/>
              <a:ext cx="19750" cy="11400"/>
            </a:xfrm>
            <a:custGeom>
              <a:rect l="l" t="t" r="r" b="b"/>
              <a:pathLst>
                <a:path w="790" h="456" extrusionOk="0">
                  <a:moveTo>
                    <a:pt x="649" y="1"/>
                  </a:moveTo>
                  <a:lnTo>
                    <a:pt x="0" y="380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22;p89"/>
            <p:cNvSpPr/>
            <p:nvPr/>
          </p:nvSpPr>
          <p:spPr>
            <a:xfrm>
              <a:off x="5629175" y="4188875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23;p89"/>
            <p:cNvSpPr/>
            <p:nvPr/>
          </p:nvSpPr>
          <p:spPr>
            <a:xfrm>
              <a:off x="5644575" y="4178600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304"/>
                  </a:lnTo>
                  <a:lnTo>
                    <a:pt x="142" y="379"/>
                  </a:lnTo>
                  <a:lnTo>
                    <a:pt x="650" y="8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24;p89"/>
            <p:cNvSpPr/>
            <p:nvPr/>
          </p:nvSpPr>
          <p:spPr>
            <a:xfrm>
              <a:off x="5662175" y="4171300"/>
              <a:ext cx="11375" cy="6775"/>
            </a:xfrm>
            <a:custGeom>
              <a:rect l="l" t="t" r="r" b="b"/>
              <a:pathLst>
                <a:path w="455" h="271" extrusionOk="0">
                  <a:moveTo>
                    <a:pt x="314" y="0"/>
                  </a:moveTo>
                  <a:lnTo>
                    <a:pt x="0" y="184"/>
                  </a:lnTo>
                  <a:lnTo>
                    <a:pt x="141" y="271"/>
                  </a:lnTo>
                  <a:lnTo>
                    <a:pt x="454" y="87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25;p89"/>
            <p:cNvSpPr/>
            <p:nvPr/>
          </p:nvSpPr>
          <p:spPr>
            <a:xfrm>
              <a:off x="5617800" y="4208350"/>
              <a:ext cx="10850" cy="5975"/>
            </a:xfrm>
            <a:custGeom>
              <a:rect l="l" t="t" r="r" b="b"/>
              <a:pathLst>
                <a:path w="433" h="239" extrusionOk="0">
                  <a:moveTo>
                    <a:pt x="293" y="1"/>
                  </a:moveTo>
                  <a:lnTo>
                    <a:pt x="1" y="163"/>
                  </a:lnTo>
                  <a:lnTo>
                    <a:pt x="141" y="239"/>
                  </a:lnTo>
                  <a:lnTo>
                    <a:pt x="434" y="7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26;p89"/>
            <p:cNvSpPr/>
            <p:nvPr/>
          </p:nvSpPr>
          <p:spPr>
            <a:xfrm>
              <a:off x="5629700" y="4199425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3" y="1"/>
                  </a:moveTo>
                  <a:lnTo>
                    <a:pt x="1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427;p89"/>
            <p:cNvSpPr/>
            <p:nvPr/>
          </p:nvSpPr>
          <p:spPr>
            <a:xfrm>
              <a:off x="5645125" y="4187800"/>
              <a:ext cx="18950" cy="11125"/>
            </a:xfrm>
            <a:custGeom>
              <a:rect l="l" t="t" r="r" b="b"/>
              <a:pathLst>
                <a:path w="758" h="445" extrusionOk="0">
                  <a:moveTo>
                    <a:pt x="617" y="0"/>
                  </a:moveTo>
                  <a:lnTo>
                    <a:pt x="1" y="357"/>
                  </a:lnTo>
                  <a:lnTo>
                    <a:pt x="130" y="444"/>
                  </a:lnTo>
                  <a:lnTo>
                    <a:pt x="758" y="76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428;p89"/>
            <p:cNvSpPr/>
            <p:nvPr/>
          </p:nvSpPr>
          <p:spPr>
            <a:xfrm>
              <a:off x="5777375" y="4071775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36" y="0"/>
                  </a:moveTo>
                  <a:lnTo>
                    <a:pt x="1" y="195"/>
                  </a:lnTo>
                  <a:lnTo>
                    <a:pt x="142" y="281"/>
                  </a:lnTo>
                  <a:lnTo>
                    <a:pt x="477" y="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429;p89"/>
            <p:cNvSpPr/>
            <p:nvPr/>
          </p:nvSpPr>
          <p:spPr>
            <a:xfrm>
              <a:off x="5791175" y="4061500"/>
              <a:ext cx="15725" cy="9200"/>
            </a:xfrm>
            <a:custGeom>
              <a:rect l="l" t="t" r="r" b="b"/>
              <a:pathLst>
                <a:path w="629" h="368" extrusionOk="0">
                  <a:moveTo>
                    <a:pt x="498" y="0"/>
                  </a:moveTo>
                  <a:lnTo>
                    <a:pt x="1" y="29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430;p89"/>
            <p:cNvSpPr/>
            <p:nvPr/>
          </p:nvSpPr>
          <p:spPr>
            <a:xfrm>
              <a:off x="5809025" y="4047700"/>
              <a:ext cx="22200" cy="12725"/>
            </a:xfrm>
            <a:custGeom>
              <a:rect l="l" t="t" r="r" b="b"/>
              <a:pathLst>
                <a:path w="887" h="509" extrusionOk="0">
                  <a:moveTo>
                    <a:pt x="747" y="0"/>
                  </a:moveTo>
                  <a:lnTo>
                    <a:pt x="1" y="433"/>
                  </a:lnTo>
                  <a:lnTo>
                    <a:pt x="141" y="509"/>
                  </a:lnTo>
                  <a:lnTo>
                    <a:pt x="888" y="7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431;p89"/>
            <p:cNvSpPr/>
            <p:nvPr/>
          </p:nvSpPr>
          <p:spPr>
            <a:xfrm>
              <a:off x="5833100" y="4032825"/>
              <a:ext cx="23825" cy="13550"/>
            </a:xfrm>
            <a:custGeom>
              <a:rect l="l" t="t" r="r" b="b"/>
              <a:pathLst>
                <a:path w="953" h="542" extrusionOk="0">
                  <a:moveTo>
                    <a:pt x="812" y="0"/>
                  </a:moveTo>
                  <a:lnTo>
                    <a:pt x="1" y="465"/>
                  </a:lnTo>
                  <a:lnTo>
                    <a:pt x="141" y="541"/>
                  </a:lnTo>
                  <a:lnTo>
                    <a:pt x="953" y="7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432;p89"/>
            <p:cNvSpPr/>
            <p:nvPr/>
          </p:nvSpPr>
          <p:spPr>
            <a:xfrm>
              <a:off x="5858800" y="4024700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47" y="1"/>
                  </a:moveTo>
                  <a:lnTo>
                    <a:pt x="0" y="195"/>
                  </a:lnTo>
                  <a:lnTo>
                    <a:pt x="141" y="282"/>
                  </a:lnTo>
                  <a:lnTo>
                    <a:pt x="476" y="76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433;p89"/>
            <p:cNvSpPr/>
            <p:nvPr/>
          </p:nvSpPr>
          <p:spPr>
            <a:xfrm>
              <a:off x="5786850" y="4071225"/>
              <a:ext cx="22475" cy="13000"/>
            </a:xfrm>
            <a:custGeom>
              <a:rect l="l" t="t" r="r" b="b"/>
              <a:pathLst>
                <a:path w="899" h="520" extrusionOk="0">
                  <a:moveTo>
                    <a:pt x="758" y="1"/>
                  </a:moveTo>
                  <a:lnTo>
                    <a:pt x="1" y="433"/>
                  </a:lnTo>
                  <a:lnTo>
                    <a:pt x="141" y="520"/>
                  </a:lnTo>
                  <a:lnTo>
                    <a:pt x="899" y="76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434;p89"/>
            <p:cNvSpPr/>
            <p:nvPr/>
          </p:nvSpPr>
          <p:spPr>
            <a:xfrm>
              <a:off x="5811200" y="4060950"/>
              <a:ext cx="15700" cy="9225"/>
            </a:xfrm>
            <a:custGeom>
              <a:rect l="l" t="t" r="r" b="b"/>
              <a:pathLst>
                <a:path w="628" h="369" extrusionOk="0">
                  <a:moveTo>
                    <a:pt x="487" y="0"/>
                  </a:moveTo>
                  <a:lnTo>
                    <a:pt x="0" y="28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435;p89"/>
            <p:cNvSpPr/>
            <p:nvPr/>
          </p:nvSpPr>
          <p:spPr>
            <a:xfrm>
              <a:off x="5829050" y="4049050"/>
              <a:ext cx="18400" cy="10850"/>
            </a:xfrm>
            <a:custGeom>
              <a:rect l="l" t="t" r="r" b="b"/>
              <a:pathLst>
                <a:path w="736" h="433" extrusionOk="0">
                  <a:moveTo>
                    <a:pt x="595" y="0"/>
                  </a:moveTo>
                  <a:lnTo>
                    <a:pt x="0" y="347"/>
                  </a:lnTo>
                  <a:lnTo>
                    <a:pt x="130" y="433"/>
                  </a:lnTo>
                  <a:lnTo>
                    <a:pt x="736" y="8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436;p89"/>
            <p:cNvSpPr/>
            <p:nvPr/>
          </p:nvSpPr>
          <p:spPr>
            <a:xfrm>
              <a:off x="5849325" y="4040650"/>
              <a:ext cx="13000" cy="7350"/>
            </a:xfrm>
            <a:custGeom>
              <a:rect l="l" t="t" r="r" b="b"/>
              <a:pathLst>
                <a:path w="520" h="294" extrusionOk="0">
                  <a:moveTo>
                    <a:pt x="379" y="1"/>
                  </a:moveTo>
                  <a:lnTo>
                    <a:pt x="1" y="217"/>
                  </a:lnTo>
                  <a:lnTo>
                    <a:pt x="141" y="293"/>
                  </a:lnTo>
                  <a:lnTo>
                    <a:pt x="520" y="7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437;p89"/>
            <p:cNvSpPr/>
            <p:nvPr/>
          </p:nvSpPr>
          <p:spPr>
            <a:xfrm>
              <a:off x="5864200" y="4030125"/>
              <a:ext cx="16000" cy="9200"/>
            </a:xfrm>
            <a:custGeom>
              <a:rect l="l" t="t" r="r" b="b"/>
              <a:pathLst>
                <a:path w="640" h="368" extrusionOk="0">
                  <a:moveTo>
                    <a:pt x="498" y="0"/>
                  </a:moveTo>
                  <a:lnTo>
                    <a:pt x="1" y="292"/>
                  </a:lnTo>
                  <a:lnTo>
                    <a:pt x="141" y="368"/>
                  </a:lnTo>
                  <a:lnTo>
                    <a:pt x="639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438;p89"/>
            <p:cNvSpPr/>
            <p:nvPr/>
          </p:nvSpPr>
          <p:spPr>
            <a:xfrm>
              <a:off x="5796325" y="4082850"/>
              <a:ext cx="11925" cy="6800"/>
            </a:xfrm>
            <a:custGeom>
              <a:rect l="l" t="t" r="r" b="b"/>
              <a:pathLst>
                <a:path w="477" h="272" extrusionOk="0">
                  <a:moveTo>
                    <a:pt x="336" y="1"/>
                  </a:moveTo>
                  <a:lnTo>
                    <a:pt x="0" y="185"/>
                  </a:lnTo>
                  <a:lnTo>
                    <a:pt x="141" y="271"/>
                  </a:lnTo>
                  <a:lnTo>
                    <a:pt x="476" y="7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439;p89"/>
            <p:cNvSpPr/>
            <p:nvPr/>
          </p:nvSpPr>
          <p:spPr>
            <a:xfrm>
              <a:off x="5810100" y="4072575"/>
              <a:ext cx="15725" cy="8950"/>
            </a:xfrm>
            <a:custGeom>
              <a:rect l="l" t="t" r="r" b="b"/>
              <a:pathLst>
                <a:path w="629" h="358" extrusionOk="0">
                  <a:moveTo>
                    <a:pt x="499" y="1"/>
                  </a:moveTo>
                  <a:lnTo>
                    <a:pt x="1" y="282"/>
                  </a:lnTo>
                  <a:lnTo>
                    <a:pt x="142" y="358"/>
                  </a:lnTo>
                  <a:lnTo>
                    <a:pt x="628" y="76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440;p89"/>
            <p:cNvSpPr/>
            <p:nvPr/>
          </p:nvSpPr>
          <p:spPr>
            <a:xfrm>
              <a:off x="5827975" y="4062025"/>
              <a:ext cx="16250" cy="9225"/>
            </a:xfrm>
            <a:custGeom>
              <a:rect l="l" t="t" r="r" b="b"/>
              <a:pathLst>
                <a:path w="650" h="369" extrusionOk="0">
                  <a:moveTo>
                    <a:pt x="508" y="1"/>
                  </a:moveTo>
                  <a:lnTo>
                    <a:pt x="0" y="293"/>
                  </a:lnTo>
                  <a:lnTo>
                    <a:pt x="141" y="369"/>
                  </a:lnTo>
                  <a:lnTo>
                    <a:pt x="649" y="76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441;p89"/>
            <p:cNvSpPr/>
            <p:nvPr/>
          </p:nvSpPr>
          <p:spPr>
            <a:xfrm>
              <a:off x="5846075" y="4038775"/>
              <a:ext cx="38175" cy="22200"/>
            </a:xfrm>
            <a:custGeom>
              <a:rect l="l" t="t" r="r" b="b"/>
              <a:pathLst>
                <a:path w="1527" h="887" extrusionOk="0">
                  <a:moveTo>
                    <a:pt x="1386" y="0"/>
                  </a:moveTo>
                  <a:lnTo>
                    <a:pt x="1" y="801"/>
                  </a:lnTo>
                  <a:lnTo>
                    <a:pt x="142" y="887"/>
                  </a:lnTo>
                  <a:lnTo>
                    <a:pt x="1526" y="87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442;p89"/>
            <p:cNvSpPr/>
            <p:nvPr/>
          </p:nvSpPr>
          <p:spPr>
            <a:xfrm>
              <a:off x="5805775" y="4082050"/>
              <a:ext cx="22475" cy="13000"/>
            </a:xfrm>
            <a:custGeom>
              <a:rect l="l" t="t" r="r" b="b"/>
              <a:pathLst>
                <a:path w="899" h="520" extrusionOk="0">
                  <a:moveTo>
                    <a:pt x="758" y="0"/>
                  </a:moveTo>
                  <a:lnTo>
                    <a:pt x="1" y="444"/>
                  </a:lnTo>
                  <a:lnTo>
                    <a:pt x="142" y="520"/>
                  </a:lnTo>
                  <a:lnTo>
                    <a:pt x="899" y="8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443;p89"/>
            <p:cNvSpPr/>
            <p:nvPr/>
          </p:nvSpPr>
          <p:spPr>
            <a:xfrm>
              <a:off x="5830125" y="4072025"/>
              <a:ext cx="15725" cy="8950"/>
            </a:xfrm>
            <a:custGeom>
              <a:rect l="l" t="t" r="r" b="b"/>
              <a:pathLst>
                <a:path w="629" h="358" extrusionOk="0">
                  <a:moveTo>
                    <a:pt x="487" y="1"/>
                  </a:moveTo>
                  <a:lnTo>
                    <a:pt x="1" y="282"/>
                  </a:lnTo>
                  <a:lnTo>
                    <a:pt x="141" y="358"/>
                  </a:lnTo>
                  <a:lnTo>
                    <a:pt x="628" y="77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444;p89"/>
            <p:cNvSpPr/>
            <p:nvPr/>
          </p:nvSpPr>
          <p:spPr>
            <a:xfrm>
              <a:off x="5847975" y="4060125"/>
              <a:ext cx="18425" cy="10575"/>
            </a:xfrm>
            <a:custGeom>
              <a:rect l="l" t="t" r="r" b="b"/>
              <a:pathLst>
                <a:path w="737" h="422" extrusionOk="0">
                  <a:moveTo>
                    <a:pt x="596" y="1"/>
                  </a:moveTo>
                  <a:lnTo>
                    <a:pt x="1" y="347"/>
                  </a:lnTo>
                  <a:lnTo>
                    <a:pt x="130" y="423"/>
                  </a:lnTo>
                  <a:lnTo>
                    <a:pt x="736" y="7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445;p89"/>
            <p:cNvSpPr/>
            <p:nvPr/>
          </p:nvSpPr>
          <p:spPr>
            <a:xfrm>
              <a:off x="5868275" y="4051475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79" y="1"/>
                  </a:moveTo>
                  <a:lnTo>
                    <a:pt x="0" y="217"/>
                  </a:lnTo>
                  <a:lnTo>
                    <a:pt x="141" y="293"/>
                  </a:lnTo>
                  <a:lnTo>
                    <a:pt x="519" y="8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446;p89"/>
            <p:cNvSpPr/>
            <p:nvPr/>
          </p:nvSpPr>
          <p:spPr>
            <a:xfrm>
              <a:off x="5815250" y="4093675"/>
              <a:ext cx="11925" cy="6775"/>
            </a:xfrm>
            <a:custGeom>
              <a:rect l="l" t="t" r="r" b="b"/>
              <a:pathLst>
                <a:path w="477" h="271" extrusionOk="0">
                  <a:moveTo>
                    <a:pt x="336" y="0"/>
                  </a:moveTo>
                  <a:lnTo>
                    <a:pt x="1" y="195"/>
                  </a:lnTo>
                  <a:lnTo>
                    <a:pt x="141" y="271"/>
                  </a:lnTo>
                  <a:lnTo>
                    <a:pt x="477" y="7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447;p89"/>
            <p:cNvSpPr/>
            <p:nvPr/>
          </p:nvSpPr>
          <p:spPr>
            <a:xfrm>
              <a:off x="5829050" y="4083400"/>
              <a:ext cx="15700" cy="9225"/>
            </a:xfrm>
            <a:custGeom>
              <a:rect l="l" t="t" r="r" b="b"/>
              <a:pathLst>
                <a:path w="628" h="369" extrusionOk="0">
                  <a:moveTo>
                    <a:pt x="498" y="0"/>
                  </a:moveTo>
                  <a:lnTo>
                    <a:pt x="0" y="282"/>
                  </a:lnTo>
                  <a:lnTo>
                    <a:pt x="141" y="368"/>
                  </a:lnTo>
                  <a:lnTo>
                    <a:pt x="628" y="8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448;p89"/>
            <p:cNvSpPr/>
            <p:nvPr/>
          </p:nvSpPr>
          <p:spPr>
            <a:xfrm>
              <a:off x="5846900" y="4069875"/>
              <a:ext cx="21650" cy="12475"/>
            </a:xfrm>
            <a:custGeom>
              <a:rect l="l" t="t" r="r" b="b"/>
              <a:pathLst>
                <a:path w="865" h="499" extrusionOk="0">
                  <a:moveTo>
                    <a:pt x="725" y="0"/>
                  </a:moveTo>
                  <a:lnTo>
                    <a:pt x="0" y="412"/>
                  </a:lnTo>
                  <a:lnTo>
                    <a:pt x="141" y="498"/>
                  </a:lnTo>
                  <a:lnTo>
                    <a:pt x="866" y="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449;p89"/>
            <p:cNvSpPr/>
            <p:nvPr/>
          </p:nvSpPr>
          <p:spPr>
            <a:xfrm>
              <a:off x="5879350" y="4012800"/>
              <a:ext cx="12200" cy="7050"/>
            </a:xfrm>
            <a:custGeom>
              <a:rect l="l" t="t" r="r" b="b"/>
              <a:pathLst>
                <a:path w="488" h="282" extrusionOk="0">
                  <a:moveTo>
                    <a:pt x="347" y="1"/>
                  </a:moveTo>
                  <a:lnTo>
                    <a:pt x="1" y="195"/>
                  </a:lnTo>
                  <a:lnTo>
                    <a:pt x="141" y="282"/>
                  </a:lnTo>
                  <a:lnTo>
                    <a:pt x="487" y="76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6450;p89"/>
            <p:cNvSpPr/>
            <p:nvPr/>
          </p:nvSpPr>
          <p:spPr>
            <a:xfrm>
              <a:off x="5893950" y="4001975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1" y="293"/>
                  </a:lnTo>
                  <a:lnTo>
                    <a:pt x="131" y="380"/>
                  </a:lnTo>
                  <a:lnTo>
                    <a:pt x="650" y="7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6451;p89"/>
            <p:cNvSpPr/>
            <p:nvPr/>
          </p:nvSpPr>
          <p:spPr>
            <a:xfrm>
              <a:off x="5912350" y="3987375"/>
              <a:ext cx="23275" cy="13275"/>
            </a:xfrm>
            <a:custGeom>
              <a:rect l="l" t="t" r="r" b="b"/>
              <a:pathLst>
                <a:path w="931" h="531" extrusionOk="0">
                  <a:moveTo>
                    <a:pt x="790" y="1"/>
                  </a:moveTo>
                  <a:lnTo>
                    <a:pt x="0" y="455"/>
                  </a:lnTo>
                  <a:lnTo>
                    <a:pt x="141" y="531"/>
                  </a:lnTo>
                  <a:lnTo>
                    <a:pt x="931" y="76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6452;p89"/>
            <p:cNvSpPr/>
            <p:nvPr/>
          </p:nvSpPr>
          <p:spPr>
            <a:xfrm>
              <a:off x="5937775" y="3969800"/>
              <a:ext cx="28425" cy="16250"/>
            </a:xfrm>
            <a:custGeom>
              <a:rect l="l" t="t" r="r" b="b"/>
              <a:pathLst>
                <a:path w="1137" h="650" extrusionOk="0">
                  <a:moveTo>
                    <a:pt x="996" y="0"/>
                  </a:moveTo>
                  <a:lnTo>
                    <a:pt x="0" y="574"/>
                  </a:lnTo>
                  <a:lnTo>
                    <a:pt x="141" y="650"/>
                  </a:lnTo>
                  <a:lnTo>
                    <a:pt x="1136" y="76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6453;p89"/>
            <p:cNvSpPr/>
            <p:nvPr/>
          </p:nvSpPr>
          <p:spPr>
            <a:xfrm>
              <a:off x="5968325" y="39600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2" y="336"/>
                  </a:lnTo>
                  <a:lnTo>
                    <a:pt x="574" y="8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6454;p89"/>
            <p:cNvSpPr/>
            <p:nvPr/>
          </p:nvSpPr>
          <p:spPr>
            <a:xfrm>
              <a:off x="5888825" y="4011725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90" y="0"/>
                  </a:moveTo>
                  <a:lnTo>
                    <a:pt x="0" y="466"/>
                  </a:lnTo>
                  <a:lnTo>
                    <a:pt x="141" y="541"/>
                  </a:lnTo>
                  <a:lnTo>
                    <a:pt x="931" y="87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6455;p89"/>
            <p:cNvSpPr/>
            <p:nvPr/>
          </p:nvSpPr>
          <p:spPr>
            <a:xfrm>
              <a:off x="5914250" y="4001175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0"/>
                  </a:moveTo>
                  <a:lnTo>
                    <a:pt x="0" y="293"/>
                  </a:lnTo>
                  <a:lnTo>
                    <a:pt x="141" y="379"/>
                  </a:lnTo>
                  <a:lnTo>
                    <a:pt x="660" y="7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6456;p89"/>
            <p:cNvSpPr/>
            <p:nvPr/>
          </p:nvSpPr>
          <p:spPr>
            <a:xfrm>
              <a:off x="5932900" y="3988725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1" y="369"/>
                  </a:lnTo>
                  <a:lnTo>
                    <a:pt x="141" y="444"/>
                  </a:lnTo>
                  <a:lnTo>
                    <a:pt x="769" y="7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6457;p89"/>
            <p:cNvSpPr/>
            <p:nvPr/>
          </p:nvSpPr>
          <p:spPr>
            <a:xfrm>
              <a:off x="5954275" y="3979800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90" y="1"/>
                  </a:moveTo>
                  <a:lnTo>
                    <a:pt x="0" y="228"/>
                  </a:lnTo>
                  <a:lnTo>
                    <a:pt x="141" y="304"/>
                  </a:lnTo>
                  <a:lnTo>
                    <a:pt x="531" y="7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6458;p89"/>
            <p:cNvSpPr/>
            <p:nvPr/>
          </p:nvSpPr>
          <p:spPr>
            <a:xfrm>
              <a:off x="5969700" y="3967100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49" y="0"/>
                  </a:moveTo>
                  <a:lnTo>
                    <a:pt x="0" y="379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6459;p89"/>
            <p:cNvSpPr/>
            <p:nvPr/>
          </p:nvSpPr>
          <p:spPr>
            <a:xfrm>
              <a:off x="5898275" y="4023625"/>
              <a:ext cx="12200" cy="7050"/>
            </a:xfrm>
            <a:custGeom>
              <a:rect l="l" t="t" r="r" b="b"/>
              <a:pathLst>
                <a:path w="488" h="282" extrusionOk="0">
                  <a:moveTo>
                    <a:pt x="347" y="0"/>
                  </a:moveTo>
                  <a:lnTo>
                    <a:pt x="1" y="206"/>
                  </a:lnTo>
                  <a:lnTo>
                    <a:pt x="142" y="282"/>
                  </a:lnTo>
                  <a:lnTo>
                    <a:pt x="488" y="8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6460;p89"/>
            <p:cNvSpPr/>
            <p:nvPr/>
          </p:nvSpPr>
          <p:spPr>
            <a:xfrm>
              <a:off x="5912900" y="4012800"/>
              <a:ext cx="16250" cy="9500"/>
            </a:xfrm>
            <a:custGeom>
              <a:rect l="l" t="t" r="r" b="b"/>
              <a:pathLst>
                <a:path w="650" h="380" extrusionOk="0">
                  <a:moveTo>
                    <a:pt x="509" y="1"/>
                  </a:moveTo>
                  <a:lnTo>
                    <a:pt x="0" y="304"/>
                  </a:lnTo>
                  <a:lnTo>
                    <a:pt x="130" y="379"/>
                  </a:lnTo>
                  <a:lnTo>
                    <a:pt x="649" y="8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6461;p89"/>
            <p:cNvSpPr/>
            <p:nvPr/>
          </p:nvSpPr>
          <p:spPr>
            <a:xfrm>
              <a:off x="5931275" y="4001975"/>
              <a:ext cx="17075" cy="9500"/>
            </a:xfrm>
            <a:custGeom>
              <a:rect l="l" t="t" r="r" b="b"/>
              <a:pathLst>
                <a:path w="683" h="380" extrusionOk="0">
                  <a:moveTo>
                    <a:pt x="542" y="1"/>
                  </a:moveTo>
                  <a:lnTo>
                    <a:pt x="1" y="304"/>
                  </a:lnTo>
                  <a:lnTo>
                    <a:pt x="141" y="380"/>
                  </a:lnTo>
                  <a:lnTo>
                    <a:pt x="682" y="77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6462;p89"/>
            <p:cNvSpPr/>
            <p:nvPr/>
          </p:nvSpPr>
          <p:spPr>
            <a:xfrm>
              <a:off x="5950475" y="3977650"/>
              <a:ext cx="39525" cy="23000"/>
            </a:xfrm>
            <a:custGeom>
              <a:rect l="l" t="t" r="r" b="b"/>
              <a:pathLst>
                <a:path w="1581" h="920" extrusionOk="0">
                  <a:moveTo>
                    <a:pt x="1440" y="0"/>
                  </a:moveTo>
                  <a:lnTo>
                    <a:pt x="1" y="833"/>
                  </a:lnTo>
                  <a:lnTo>
                    <a:pt x="142" y="920"/>
                  </a:lnTo>
                  <a:lnTo>
                    <a:pt x="1580" y="87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6463;p89"/>
            <p:cNvSpPr/>
            <p:nvPr/>
          </p:nvSpPr>
          <p:spPr>
            <a:xfrm>
              <a:off x="5907750" y="4022800"/>
              <a:ext cx="23275" cy="13300"/>
            </a:xfrm>
            <a:custGeom>
              <a:rect l="l" t="t" r="r" b="b"/>
              <a:pathLst>
                <a:path w="931" h="532" extrusionOk="0">
                  <a:moveTo>
                    <a:pt x="790" y="1"/>
                  </a:moveTo>
                  <a:lnTo>
                    <a:pt x="1" y="455"/>
                  </a:lnTo>
                  <a:lnTo>
                    <a:pt x="141" y="531"/>
                  </a:lnTo>
                  <a:lnTo>
                    <a:pt x="931" y="77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Google Shape;6464;p89"/>
            <p:cNvSpPr/>
            <p:nvPr/>
          </p:nvSpPr>
          <p:spPr>
            <a:xfrm>
              <a:off x="5933175" y="4012000"/>
              <a:ext cx="16525" cy="9475"/>
            </a:xfrm>
            <a:custGeom>
              <a:rect l="l" t="t" r="r" b="b"/>
              <a:pathLst>
                <a:path w="661" h="379" extrusionOk="0">
                  <a:moveTo>
                    <a:pt x="520" y="0"/>
                  </a:moveTo>
                  <a:lnTo>
                    <a:pt x="1" y="303"/>
                  </a:lnTo>
                  <a:lnTo>
                    <a:pt x="141" y="379"/>
                  </a:lnTo>
                  <a:lnTo>
                    <a:pt x="660" y="8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Google Shape;6465;p89"/>
            <p:cNvSpPr/>
            <p:nvPr/>
          </p:nvSpPr>
          <p:spPr>
            <a:xfrm>
              <a:off x="5951850" y="3999550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0" y="368"/>
                  </a:lnTo>
                  <a:lnTo>
                    <a:pt x="141" y="444"/>
                  </a:lnTo>
                  <a:lnTo>
                    <a:pt x="768" y="8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6466;p89"/>
            <p:cNvSpPr/>
            <p:nvPr/>
          </p:nvSpPr>
          <p:spPr>
            <a:xfrm>
              <a:off x="5973200" y="3990625"/>
              <a:ext cx="13275" cy="7875"/>
            </a:xfrm>
            <a:custGeom>
              <a:rect l="l" t="t" r="r" b="b"/>
              <a:pathLst>
                <a:path w="531" h="315" extrusionOk="0">
                  <a:moveTo>
                    <a:pt x="390" y="1"/>
                  </a:moveTo>
                  <a:lnTo>
                    <a:pt x="1" y="228"/>
                  </a:lnTo>
                  <a:lnTo>
                    <a:pt x="141" y="314"/>
                  </a:lnTo>
                  <a:lnTo>
                    <a:pt x="531" y="87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467;p89"/>
            <p:cNvSpPr/>
            <p:nvPr/>
          </p:nvSpPr>
          <p:spPr>
            <a:xfrm>
              <a:off x="5917225" y="4034450"/>
              <a:ext cx="12200" cy="7325"/>
            </a:xfrm>
            <a:custGeom>
              <a:rect l="l" t="t" r="r" b="b"/>
              <a:pathLst>
                <a:path w="488" h="293" extrusionOk="0">
                  <a:moveTo>
                    <a:pt x="346" y="0"/>
                  </a:moveTo>
                  <a:lnTo>
                    <a:pt x="0" y="206"/>
                  </a:lnTo>
                  <a:lnTo>
                    <a:pt x="141" y="292"/>
                  </a:lnTo>
                  <a:lnTo>
                    <a:pt x="487" y="8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468;p89"/>
            <p:cNvSpPr/>
            <p:nvPr/>
          </p:nvSpPr>
          <p:spPr>
            <a:xfrm>
              <a:off x="5931825" y="4023900"/>
              <a:ext cx="16250" cy="9475"/>
            </a:xfrm>
            <a:custGeom>
              <a:rect l="l" t="t" r="r" b="b"/>
              <a:pathLst>
                <a:path w="650" h="379" extrusionOk="0">
                  <a:moveTo>
                    <a:pt x="509" y="0"/>
                  </a:moveTo>
                  <a:lnTo>
                    <a:pt x="0" y="292"/>
                  </a:lnTo>
                  <a:lnTo>
                    <a:pt x="130" y="379"/>
                  </a:lnTo>
                  <a:lnTo>
                    <a:pt x="650" y="7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469;p89"/>
            <p:cNvSpPr/>
            <p:nvPr/>
          </p:nvSpPr>
          <p:spPr>
            <a:xfrm>
              <a:off x="5950225" y="4009550"/>
              <a:ext cx="22725" cy="13025"/>
            </a:xfrm>
            <a:custGeom>
              <a:rect l="l" t="t" r="r" b="b"/>
              <a:pathLst>
                <a:path w="909" h="521" extrusionOk="0">
                  <a:moveTo>
                    <a:pt x="768" y="1"/>
                  </a:moveTo>
                  <a:lnTo>
                    <a:pt x="0" y="444"/>
                  </a:lnTo>
                  <a:lnTo>
                    <a:pt x="141" y="520"/>
                  </a:lnTo>
                  <a:lnTo>
                    <a:pt x="909" y="7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470;p89"/>
            <p:cNvSpPr/>
            <p:nvPr/>
          </p:nvSpPr>
          <p:spPr>
            <a:xfrm>
              <a:off x="5694075" y="4120725"/>
              <a:ext cx="10575" cy="5975"/>
            </a:xfrm>
            <a:custGeom>
              <a:rect l="l" t="t" r="r" b="b"/>
              <a:pathLst>
                <a:path w="422" h="239" extrusionOk="0">
                  <a:moveTo>
                    <a:pt x="282" y="0"/>
                  </a:moveTo>
                  <a:lnTo>
                    <a:pt x="1" y="163"/>
                  </a:lnTo>
                  <a:lnTo>
                    <a:pt x="141" y="238"/>
                  </a:lnTo>
                  <a:lnTo>
                    <a:pt x="423" y="7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471;p89"/>
            <p:cNvSpPr/>
            <p:nvPr/>
          </p:nvSpPr>
          <p:spPr>
            <a:xfrm>
              <a:off x="5705975" y="4111800"/>
              <a:ext cx="14100" cy="8125"/>
            </a:xfrm>
            <a:custGeom>
              <a:rect l="l" t="t" r="r" b="b"/>
              <a:pathLst>
                <a:path w="564" h="325" extrusionOk="0">
                  <a:moveTo>
                    <a:pt x="423" y="0"/>
                  </a:moveTo>
                  <a:lnTo>
                    <a:pt x="1" y="24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472;p89"/>
            <p:cNvSpPr/>
            <p:nvPr/>
          </p:nvSpPr>
          <p:spPr>
            <a:xfrm>
              <a:off x="5721125" y="4099900"/>
              <a:ext cx="19500" cy="11375"/>
            </a:xfrm>
            <a:custGeom>
              <a:rect l="l" t="t" r="r" b="b"/>
              <a:pathLst>
                <a:path w="780" h="455" extrusionOk="0">
                  <a:moveTo>
                    <a:pt x="639" y="0"/>
                  </a:moveTo>
                  <a:lnTo>
                    <a:pt x="1" y="368"/>
                  </a:lnTo>
                  <a:lnTo>
                    <a:pt x="141" y="455"/>
                  </a:lnTo>
                  <a:lnTo>
                    <a:pt x="780" y="76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473;p89"/>
            <p:cNvSpPr/>
            <p:nvPr/>
          </p:nvSpPr>
          <p:spPr>
            <a:xfrm>
              <a:off x="5703550" y="4121000"/>
              <a:ext cx="19500" cy="11375"/>
            </a:xfrm>
            <a:custGeom>
              <a:rect l="l" t="t" r="r" b="b"/>
              <a:pathLst>
                <a:path w="780" h="455" extrusionOk="0">
                  <a:moveTo>
                    <a:pt x="649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79" y="7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74;p89"/>
            <p:cNvSpPr/>
            <p:nvPr/>
          </p:nvSpPr>
          <p:spPr>
            <a:xfrm>
              <a:off x="5724375" y="4112075"/>
              <a:ext cx="14075" cy="8125"/>
            </a:xfrm>
            <a:custGeom>
              <a:rect l="l" t="t" r="r" b="b"/>
              <a:pathLst>
                <a:path w="563" h="325" extrusionOk="0">
                  <a:moveTo>
                    <a:pt x="422" y="0"/>
                  </a:moveTo>
                  <a:lnTo>
                    <a:pt x="0" y="249"/>
                  </a:lnTo>
                  <a:lnTo>
                    <a:pt x="141" y="325"/>
                  </a:lnTo>
                  <a:lnTo>
                    <a:pt x="563" y="8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75;p89"/>
            <p:cNvSpPr/>
            <p:nvPr/>
          </p:nvSpPr>
          <p:spPr>
            <a:xfrm>
              <a:off x="5739525" y="4102050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1"/>
                  </a:moveTo>
                  <a:lnTo>
                    <a:pt x="0" y="293"/>
                  </a:lnTo>
                  <a:lnTo>
                    <a:pt x="141" y="380"/>
                  </a:lnTo>
                  <a:lnTo>
                    <a:pt x="660" y="77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76;p89"/>
            <p:cNvSpPr/>
            <p:nvPr/>
          </p:nvSpPr>
          <p:spPr>
            <a:xfrm>
              <a:off x="5713025" y="4131550"/>
              <a:ext cx="10550" cy="6225"/>
            </a:xfrm>
            <a:custGeom>
              <a:rect l="l" t="t" r="r" b="b"/>
              <a:pathLst>
                <a:path w="422" h="249" extrusionOk="0">
                  <a:moveTo>
                    <a:pt x="281" y="0"/>
                  </a:moveTo>
                  <a:lnTo>
                    <a:pt x="0" y="162"/>
                  </a:lnTo>
                  <a:lnTo>
                    <a:pt x="141" y="249"/>
                  </a:lnTo>
                  <a:lnTo>
                    <a:pt x="422" y="8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77;p89"/>
            <p:cNvSpPr/>
            <p:nvPr/>
          </p:nvSpPr>
          <p:spPr>
            <a:xfrm>
              <a:off x="5724925" y="4122875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78;p89"/>
            <p:cNvSpPr/>
            <p:nvPr/>
          </p:nvSpPr>
          <p:spPr>
            <a:xfrm>
              <a:off x="5740050" y="411370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4" y="0"/>
                  </a:moveTo>
                  <a:lnTo>
                    <a:pt x="1" y="260"/>
                  </a:lnTo>
                  <a:lnTo>
                    <a:pt x="142" y="335"/>
                  </a:lnTo>
                  <a:lnTo>
                    <a:pt x="574" y="8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79;p89"/>
            <p:cNvSpPr/>
            <p:nvPr/>
          </p:nvSpPr>
          <p:spPr>
            <a:xfrm>
              <a:off x="5722475" y="4131800"/>
              <a:ext cx="19500" cy="11400"/>
            </a:xfrm>
            <a:custGeom>
              <a:rect l="l" t="t" r="r" b="b"/>
              <a:pathLst>
                <a:path w="780" h="456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55"/>
                  </a:lnTo>
                  <a:lnTo>
                    <a:pt x="78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80;p89"/>
            <p:cNvSpPr/>
            <p:nvPr/>
          </p:nvSpPr>
          <p:spPr>
            <a:xfrm>
              <a:off x="5743300" y="4123150"/>
              <a:ext cx="14100" cy="8150"/>
            </a:xfrm>
            <a:custGeom>
              <a:rect l="l" t="t" r="r" b="b"/>
              <a:pathLst>
                <a:path w="564" h="326" extrusionOk="0">
                  <a:moveTo>
                    <a:pt x="423" y="1"/>
                  </a:moveTo>
                  <a:lnTo>
                    <a:pt x="1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81;p89"/>
            <p:cNvSpPr/>
            <p:nvPr/>
          </p:nvSpPr>
          <p:spPr>
            <a:xfrm>
              <a:off x="5758450" y="4112875"/>
              <a:ext cx="16525" cy="9500"/>
            </a:xfrm>
            <a:custGeom>
              <a:rect l="l" t="t" r="r" b="b"/>
              <a:pathLst>
                <a:path w="661" h="380" extrusionOk="0">
                  <a:moveTo>
                    <a:pt x="520" y="1"/>
                  </a:moveTo>
                  <a:lnTo>
                    <a:pt x="1" y="304"/>
                  </a:lnTo>
                  <a:lnTo>
                    <a:pt x="141" y="379"/>
                  </a:lnTo>
                  <a:lnTo>
                    <a:pt x="661" y="87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2;p89"/>
            <p:cNvSpPr/>
            <p:nvPr/>
          </p:nvSpPr>
          <p:spPr>
            <a:xfrm>
              <a:off x="5731950" y="4142350"/>
              <a:ext cx="10575" cy="6250"/>
            </a:xfrm>
            <a:custGeom>
              <a:rect l="l" t="t" r="r" b="b"/>
              <a:pathLst>
                <a:path w="422" h="250" extrusionOk="0">
                  <a:moveTo>
                    <a:pt x="282" y="1"/>
                  </a:moveTo>
                  <a:lnTo>
                    <a:pt x="0" y="174"/>
                  </a:lnTo>
                  <a:lnTo>
                    <a:pt x="141" y="250"/>
                  </a:lnTo>
                  <a:lnTo>
                    <a:pt x="422" y="87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83;p89"/>
            <p:cNvSpPr/>
            <p:nvPr/>
          </p:nvSpPr>
          <p:spPr>
            <a:xfrm>
              <a:off x="5743850" y="4133700"/>
              <a:ext cx="14075" cy="8150"/>
            </a:xfrm>
            <a:custGeom>
              <a:rect l="l" t="t" r="r" b="b"/>
              <a:pathLst>
                <a:path w="563" h="326" extrusionOk="0">
                  <a:moveTo>
                    <a:pt x="422" y="1"/>
                  </a:moveTo>
                  <a:lnTo>
                    <a:pt x="0" y="239"/>
                  </a:lnTo>
                  <a:lnTo>
                    <a:pt x="141" y="325"/>
                  </a:lnTo>
                  <a:lnTo>
                    <a:pt x="563" y="76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484;p89"/>
            <p:cNvSpPr/>
            <p:nvPr/>
          </p:nvSpPr>
          <p:spPr>
            <a:xfrm>
              <a:off x="5759000" y="4122075"/>
              <a:ext cx="19225" cy="10850"/>
            </a:xfrm>
            <a:custGeom>
              <a:rect l="l" t="t" r="r" b="b"/>
              <a:pathLst>
                <a:path w="769" h="433" extrusionOk="0">
                  <a:moveTo>
                    <a:pt x="628" y="0"/>
                  </a:moveTo>
                  <a:lnTo>
                    <a:pt x="0" y="357"/>
                  </a:lnTo>
                  <a:lnTo>
                    <a:pt x="141" y="433"/>
                  </a:lnTo>
                  <a:lnTo>
                    <a:pt x="768" y="7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485;p89"/>
            <p:cNvSpPr/>
            <p:nvPr/>
          </p:nvSpPr>
          <p:spPr>
            <a:xfrm>
              <a:off x="5230225" y="3984125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293" y="1"/>
                  </a:moveTo>
                  <a:lnTo>
                    <a:pt x="0" y="174"/>
                  </a:lnTo>
                  <a:lnTo>
                    <a:pt x="141" y="261"/>
                  </a:lnTo>
                  <a:lnTo>
                    <a:pt x="444" y="87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486;p89"/>
            <p:cNvSpPr/>
            <p:nvPr/>
          </p:nvSpPr>
          <p:spPr>
            <a:xfrm>
              <a:off x="5242675" y="3974950"/>
              <a:ext cx="14625" cy="8675"/>
            </a:xfrm>
            <a:custGeom>
              <a:rect l="l" t="t" r="r" b="b"/>
              <a:pathLst>
                <a:path w="585" h="347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487;p89"/>
            <p:cNvSpPr/>
            <p:nvPr/>
          </p:nvSpPr>
          <p:spPr>
            <a:xfrm>
              <a:off x="5258350" y="3954650"/>
              <a:ext cx="34100" cy="19775"/>
            </a:xfrm>
            <a:custGeom>
              <a:rect l="l" t="t" r="r" b="b"/>
              <a:pathLst>
                <a:path w="1364" h="791" extrusionOk="0">
                  <a:moveTo>
                    <a:pt x="1223" y="1"/>
                  </a:moveTo>
                  <a:lnTo>
                    <a:pt x="1" y="704"/>
                  </a:lnTo>
                  <a:lnTo>
                    <a:pt x="152" y="790"/>
                  </a:lnTo>
                  <a:lnTo>
                    <a:pt x="1364" y="87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488;p89"/>
            <p:cNvSpPr/>
            <p:nvPr/>
          </p:nvSpPr>
          <p:spPr>
            <a:xfrm>
              <a:off x="5293775" y="3944925"/>
              <a:ext cx="15725" cy="9200"/>
            </a:xfrm>
            <a:custGeom>
              <a:rect l="l" t="t" r="r" b="b"/>
              <a:pathLst>
                <a:path w="629" h="368" extrusionOk="0">
                  <a:moveTo>
                    <a:pt x="477" y="0"/>
                  </a:moveTo>
                  <a:lnTo>
                    <a:pt x="1" y="281"/>
                  </a:lnTo>
                  <a:lnTo>
                    <a:pt x="142" y="368"/>
                  </a:lnTo>
                  <a:lnTo>
                    <a:pt x="628" y="8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489;p89"/>
            <p:cNvSpPr/>
            <p:nvPr/>
          </p:nvSpPr>
          <p:spPr>
            <a:xfrm>
              <a:off x="5310550" y="3930850"/>
              <a:ext cx="23300" cy="13275"/>
            </a:xfrm>
            <a:custGeom>
              <a:rect l="l" t="t" r="r" b="b"/>
              <a:pathLst>
                <a:path w="932" h="531" extrusionOk="0">
                  <a:moveTo>
                    <a:pt x="780" y="1"/>
                  </a:moveTo>
                  <a:lnTo>
                    <a:pt x="1" y="455"/>
                  </a:lnTo>
                  <a:lnTo>
                    <a:pt x="152" y="531"/>
                  </a:lnTo>
                  <a:lnTo>
                    <a:pt x="931" y="8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490;p89"/>
            <p:cNvSpPr/>
            <p:nvPr/>
          </p:nvSpPr>
          <p:spPr>
            <a:xfrm>
              <a:off x="5334900" y="39216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60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491;p89"/>
            <p:cNvSpPr/>
            <p:nvPr/>
          </p:nvSpPr>
          <p:spPr>
            <a:xfrm>
              <a:off x="5350850" y="3913550"/>
              <a:ext cx="12750" cy="7600"/>
            </a:xfrm>
            <a:custGeom>
              <a:rect l="l" t="t" r="r" b="b"/>
              <a:pathLst>
                <a:path w="510" h="304" extrusionOk="0">
                  <a:moveTo>
                    <a:pt x="36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09" y="8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492;p89"/>
            <p:cNvSpPr/>
            <p:nvPr/>
          </p:nvSpPr>
          <p:spPr>
            <a:xfrm>
              <a:off x="5239950" y="3984400"/>
              <a:ext cx="20600" cy="11925"/>
            </a:xfrm>
            <a:custGeom>
              <a:rect l="l" t="t" r="r" b="b"/>
              <a:pathLst>
                <a:path w="824" h="477" extrusionOk="0">
                  <a:moveTo>
                    <a:pt x="683" y="1"/>
                  </a:moveTo>
                  <a:lnTo>
                    <a:pt x="1" y="401"/>
                  </a:lnTo>
                  <a:lnTo>
                    <a:pt x="152" y="477"/>
                  </a:lnTo>
                  <a:lnTo>
                    <a:pt x="823" y="87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493;p89"/>
            <p:cNvSpPr/>
            <p:nvPr/>
          </p:nvSpPr>
          <p:spPr>
            <a:xfrm>
              <a:off x="5261875" y="3975200"/>
              <a:ext cx="14625" cy="8700"/>
            </a:xfrm>
            <a:custGeom>
              <a:rect l="l" t="t" r="r" b="b"/>
              <a:pathLst>
                <a:path w="585" h="348" extrusionOk="0">
                  <a:moveTo>
                    <a:pt x="444" y="1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84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494;p89"/>
            <p:cNvSpPr/>
            <p:nvPr/>
          </p:nvSpPr>
          <p:spPr>
            <a:xfrm>
              <a:off x="5277825" y="3964650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31" y="1"/>
                  </a:moveTo>
                  <a:lnTo>
                    <a:pt x="1" y="315"/>
                  </a:lnTo>
                  <a:lnTo>
                    <a:pt x="141" y="401"/>
                  </a:lnTo>
                  <a:lnTo>
                    <a:pt x="682" y="8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495;p89"/>
            <p:cNvSpPr/>
            <p:nvPr/>
          </p:nvSpPr>
          <p:spPr>
            <a:xfrm>
              <a:off x="5295950" y="3957075"/>
              <a:ext cx="12200" cy="7075"/>
            </a:xfrm>
            <a:custGeom>
              <a:rect l="l" t="t" r="r" b="b"/>
              <a:pathLst>
                <a:path w="488" h="283" extrusionOk="0">
                  <a:moveTo>
                    <a:pt x="336" y="1"/>
                  </a:moveTo>
                  <a:lnTo>
                    <a:pt x="0" y="196"/>
                  </a:lnTo>
                  <a:lnTo>
                    <a:pt x="152" y="282"/>
                  </a:lnTo>
                  <a:lnTo>
                    <a:pt x="487" y="8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496;p89"/>
            <p:cNvSpPr/>
            <p:nvPr/>
          </p:nvSpPr>
          <p:spPr>
            <a:xfrm>
              <a:off x="5309200" y="3940325"/>
              <a:ext cx="27875" cy="15975"/>
            </a:xfrm>
            <a:custGeom>
              <a:rect l="l" t="t" r="r" b="b"/>
              <a:pathLst>
                <a:path w="1115" h="639" extrusionOk="0">
                  <a:moveTo>
                    <a:pt x="963" y="0"/>
                  </a:moveTo>
                  <a:lnTo>
                    <a:pt x="1" y="563"/>
                  </a:lnTo>
                  <a:lnTo>
                    <a:pt x="152" y="639"/>
                  </a:lnTo>
                  <a:lnTo>
                    <a:pt x="1115" y="87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497;p89"/>
            <p:cNvSpPr/>
            <p:nvPr/>
          </p:nvSpPr>
          <p:spPr>
            <a:xfrm>
              <a:off x="5338150" y="3931925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90" y="1"/>
                  </a:moveTo>
                  <a:lnTo>
                    <a:pt x="0" y="228"/>
                  </a:lnTo>
                  <a:lnTo>
                    <a:pt x="152" y="304"/>
                  </a:lnTo>
                  <a:lnTo>
                    <a:pt x="530" y="87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498;p89"/>
            <p:cNvSpPr/>
            <p:nvPr/>
          </p:nvSpPr>
          <p:spPr>
            <a:xfrm>
              <a:off x="5352750" y="3914350"/>
              <a:ext cx="29225" cy="17075"/>
            </a:xfrm>
            <a:custGeom>
              <a:rect l="l" t="t" r="r" b="b"/>
              <a:pathLst>
                <a:path w="1169" h="683" extrusionOk="0">
                  <a:moveTo>
                    <a:pt x="1028" y="1"/>
                  </a:moveTo>
                  <a:lnTo>
                    <a:pt x="0" y="596"/>
                  </a:lnTo>
                  <a:lnTo>
                    <a:pt x="152" y="682"/>
                  </a:lnTo>
                  <a:lnTo>
                    <a:pt x="1169" y="87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499;p89"/>
            <p:cNvSpPr/>
            <p:nvPr/>
          </p:nvSpPr>
          <p:spPr>
            <a:xfrm>
              <a:off x="5249975" y="3995775"/>
              <a:ext cx="11100" cy="6225"/>
            </a:xfrm>
            <a:custGeom>
              <a:rect l="l" t="t" r="r" b="b"/>
              <a:pathLst>
                <a:path w="443" h="249" extrusionOk="0">
                  <a:moveTo>
                    <a:pt x="303" y="0"/>
                  </a:moveTo>
                  <a:lnTo>
                    <a:pt x="0" y="173"/>
                  </a:lnTo>
                  <a:lnTo>
                    <a:pt x="141" y="249"/>
                  </a:lnTo>
                  <a:lnTo>
                    <a:pt x="444" y="7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500;p89"/>
            <p:cNvSpPr/>
            <p:nvPr/>
          </p:nvSpPr>
          <p:spPr>
            <a:xfrm>
              <a:off x="5262400" y="398657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34" y="0"/>
                  </a:moveTo>
                  <a:lnTo>
                    <a:pt x="1" y="249"/>
                  </a:lnTo>
                  <a:lnTo>
                    <a:pt x="142" y="336"/>
                  </a:lnTo>
                  <a:lnTo>
                    <a:pt x="585" y="7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501;p89"/>
            <p:cNvSpPr/>
            <p:nvPr/>
          </p:nvSpPr>
          <p:spPr>
            <a:xfrm>
              <a:off x="5278375" y="3977100"/>
              <a:ext cx="14900" cy="8675"/>
            </a:xfrm>
            <a:custGeom>
              <a:rect l="l" t="t" r="r" b="b"/>
              <a:pathLst>
                <a:path w="596" h="347" extrusionOk="0">
                  <a:moveTo>
                    <a:pt x="455" y="1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95" y="87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502;p89"/>
            <p:cNvSpPr/>
            <p:nvPr/>
          </p:nvSpPr>
          <p:spPr>
            <a:xfrm>
              <a:off x="5294600" y="3956275"/>
              <a:ext cx="34650" cy="20050"/>
            </a:xfrm>
            <a:custGeom>
              <a:rect l="l" t="t" r="r" b="b"/>
              <a:pathLst>
                <a:path w="1386" h="802" extrusionOk="0">
                  <a:moveTo>
                    <a:pt x="1234" y="1"/>
                  </a:moveTo>
                  <a:lnTo>
                    <a:pt x="0" y="715"/>
                  </a:lnTo>
                  <a:lnTo>
                    <a:pt x="141" y="801"/>
                  </a:lnTo>
                  <a:lnTo>
                    <a:pt x="1385" y="8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503;p89"/>
            <p:cNvSpPr/>
            <p:nvPr/>
          </p:nvSpPr>
          <p:spPr>
            <a:xfrm>
              <a:off x="5330300" y="3942200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79" y="1"/>
                  </a:moveTo>
                  <a:lnTo>
                    <a:pt x="0" y="455"/>
                  </a:lnTo>
                  <a:lnTo>
                    <a:pt x="152" y="542"/>
                  </a:lnTo>
                  <a:lnTo>
                    <a:pt x="931" y="87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504;p89"/>
            <p:cNvSpPr/>
            <p:nvPr/>
          </p:nvSpPr>
          <p:spPr>
            <a:xfrm>
              <a:off x="5354650" y="393327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50"/>
                  </a:lnTo>
                  <a:lnTo>
                    <a:pt x="152" y="336"/>
                  </a:lnTo>
                  <a:lnTo>
                    <a:pt x="584" y="7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505;p89"/>
            <p:cNvSpPr/>
            <p:nvPr/>
          </p:nvSpPr>
          <p:spPr>
            <a:xfrm>
              <a:off x="5370600" y="3924900"/>
              <a:ext cx="13000" cy="7600"/>
            </a:xfrm>
            <a:custGeom>
              <a:rect l="l" t="t" r="r" b="b"/>
              <a:pathLst>
                <a:path w="520" h="304" extrusionOk="0">
                  <a:moveTo>
                    <a:pt x="368" y="1"/>
                  </a:moveTo>
                  <a:lnTo>
                    <a:pt x="0" y="217"/>
                  </a:lnTo>
                  <a:lnTo>
                    <a:pt x="141" y="303"/>
                  </a:lnTo>
                  <a:lnTo>
                    <a:pt x="520" y="8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506;p89"/>
            <p:cNvSpPr/>
            <p:nvPr/>
          </p:nvSpPr>
          <p:spPr>
            <a:xfrm>
              <a:off x="5259700" y="39960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23" y="7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6507;p89"/>
            <p:cNvSpPr/>
            <p:nvPr/>
          </p:nvSpPr>
          <p:spPr>
            <a:xfrm>
              <a:off x="5281625" y="39868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49"/>
                  </a:lnTo>
                  <a:lnTo>
                    <a:pt x="141" y="335"/>
                  </a:lnTo>
                  <a:lnTo>
                    <a:pt x="584" y="7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6508;p89"/>
            <p:cNvSpPr/>
            <p:nvPr/>
          </p:nvSpPr>
          <p:spPr>
            <a:xfrm>
              <a:off x="5297575" y="3976300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41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82" y="76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6509;p89"/>
            <p:cNvSpPr/>
            <p:nvPr/>
          </p:nvSpPr>
          <p:spPr>
            <a:xfrm>
              <a:off x="5315975" y="3968450"/>
              <a:ext cx="11925" cy="7050"/>
            </a:xfrm>
            <a:custGeom>
              <a:rect l="l" t="t" r="r" b="b"/>
              <a:pathLst>
                <a:path w="477" h="282" extrusionOk="0">
                  <a:moveTo>
                    <a:pt x="335" y="0"/>
                  </a:moveTo>
                  <a:lnTo>
                    <a:pt x="0" y="195"/>
                  </a:lnTo>
                  <a:lnTo>
                    <a:pt x="141" y="282"/>
                  </a:lnTo>
                  <a:lnTo>
                    <a:pt x="476" y="8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6510;p89"/>
            <p:cNvSpPr/>
            <p:nvPr/>
          </p:nvSpPr>
          <p:spPr>
            <a:xfrm>
              <a:off x="5329225" y="3951675"/>
              <a:ext cx="27600" cy="16250"/>
            </a:xfrm>
            <a:custGeom>
              <a:rect l="l" t="t" r="r" b="b"/>
              <a:pathLst>
                <a:path w="1104" h="650" extrusionOk="0">
                  <a:moveTo>
                    <a:pt x="963" y="1"/>
                  </a:moveTo>
                  <a:lnTo>
                    <a:pt x="0" y="563"/>
                  </a:lnTo>
                  <a:lnTo>
                    <a:pt x="141" y="650"/>
                  </a:lnTo>
                  <a:lnTo>
                    <a:pt x="1104" y="87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6511;p89"/>
            <p:cNvSpPr/>
            <p:nvPr/>
          </p:nvSpPr>
          <p:spPr>
            <a:xfrm>
              <a:off x="5358150" y="3943575"/>
              <a:ext cx="13025" cy="7575"/>
            </a:xfrm>
            <a:custGeom>
              <a:rect l="l" t="t" r="r" b="b"/>
              <a:pathLst>
                <a:path w="521" h="303" extrusionOk="0">
                  <a:moveTo>
                    <a:pt x="379" y="0"/>
                  </a:moveTo>
                  <a:lnTo>
                    <a:pt x="1" y="216"/>
                  </a:lnTo>
                  <a:lnTo>
                    <a:pt x="141" y="303"/>
                  </a:lnTo>
                  <a:lnTo>
                    <a:pt x="520" y="7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6512;p89"/>
            <p:cNvSpPr/>
            <p:nvPr/>
          </p:nvSpPr>
          <p:spPr>
            <a:xfrm>
              <a:off x="5372500" y="3924350"/>
              <a:ext cx="31650" cy="18425"/>
            </a:xfrm>
            <a:custGeom>
              <a:rect l="l" t="t" r="r" b="b"/>
              <a:pathLst>
                <a:path w="1266" h="737" extrusionOk="0">
                  <a:moveTo>
                    <a:pt x="1125" y="1"/>
                  </a:moveTo>
                  <a:lnTo>
                    <a:pt x="0" y="650"/>
                  </a:lnTo>
                  <a:lnTo>
                    <a:pt x="152" y="737"/>
                  </a:lnTo>
                  <a:lnTo>
                    <a:pt x="1266" y="8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6513;p89"/>
            <p:cNvSpPr/>
            <p:nvPr/>
          </p:nvSpPr>
          <p:spPr>
            <a:xfrm>
              <a:off x="5269725" y="4007125"/>
              <a:ext cx="11100" cy="6525"/>
            </a:xfrm>
            <a:custGeom>
              <a:rect l="l" t="t" r="r" b="b"/>
              <a:pathLst>
                <a:path w="443" h="261" extrusionOk="0">
                  <a:moveTo>
                    <a:pt x="303" y="0"/>
                  </a:moveTo>
                  <a:lnTo>
                    <a:pt x="0" y="174"/>
                  </a:lnTo>
                  <a:lnTo>
                    <a:pt x="141" y="260"/>
                  </a:lnTo>
                  <a:lnTo>
                    <a:pt x="444" y="87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6514;p89"/>
            <p:cNvSpPr/>
            <p:nvPr/>
          </p:nvSpPr>
          <p:spPr>
            <a:xfrm>
              <a:off x="5282150" y="39979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1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6515;p89"/>
            <p:cNvSpPr/>
            <p:nvPr/>
          </p:nvSpPr>
          <p:spPr>
            <a:xfrm>
              <a:off x="5298125" y="3976300"/>
              <a:ext cx="36250" cy="20850"/>
            </a:xfrm>
            <a:custGeom>
              <a:rect l="l" t="t" r="r" b="b"/>
              <a:pathLst>
                <a:path w="1450" h="834" extrusionOk="0">
                  <a:moveTo>
                    <a:pt x="1298" y="0"/>
                  </a:moveTo>
                  <a:lnTo>
                    <a:pt x="0" y="747"/>
                  </a:lnTo>
                  <a:lnTo>
                    <a:pt x="141" y="833"/>
                  </a:lnTo>
                  <a:lnTo>
                    <a:pt x="1450" y="87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6516;p89"/>
            <p:cNvSpPr/>
            <p:nvPr/>
          </p:nvSpPr>
          <p:spPr>
            <a:xfrm>
              <a:off x="5328950" y="3967900"/>
              <a:ext cx="20025" cy="11400"/>
            </a:xfrm>
            <a:custGeom>
              <a:rect l="l" t="t" r="r" b="b"/>
              <a:pathLst>
                <a:path w="801" h="456" extrusionOk="0">
                  <a:moveTo>
                    <a:pt x="649" y="1"/>
                  </a:moveTo>
                  <a:lnTo>
                    <a:pt x="0" y="369"/>
                  </a:lnTo>
                  <a:lnTo>
                    <a:pt x="141" y="455"/>
                  </a:lnTo>
                  <a:lnTo>
                    <a:pt x="801" y="76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6517;p89"/>
            <p:cNvSpPr/>
            <p:nvPr/>
          </p:nvSpPr>
          <p:spPr>
            <a:xfrm>
              <a:off x="5350050" y="3953575"/>
              <a:ext cx="23275" cy="13550"/>
            </a:xfrm>
            <a:custGeom>
              <a:rect l="l" t="t" r="r" b="b"/>
              <a:pathLst>
                <a:path w="931" h="542" extrusionOk="0">
                  <a:moveTo>
                    <a:pt x="779" y="0"/>
                  </a:moveTo>
                  <a:lnTo>
                    <a:pt x="0" y="455"/>
                  </a:lnTo>
                  <a:lnTo>
                    <a:pt x="152" y="541"/>
                  </a:lnTo>
                  <a:lnTo>
                    <a:pt x="931" y="87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6518;p89"/>
            <p:cNvSpPr/>
            <p:nvPr/>
          </p:nvSpPr>
          <p:spPr>
            <a:xfrm>
              <a:off x="5374650" y="394465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Google Shape;6519;p89"/>
            <p:cNvSpPr/>
            <p:nvPr/>
          </p:nvSpPr>
          <p:spPr>
            <a:xfrm>
              <a:off x="5390350" y="3936525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68" y="1"/>
                  </a:moveTo>
                  <a:lnTo>
                    <a:pt x="0" y="206"/>
                  </a:lnTo>
                  <a:lnTo>
                    <a:pt x="141" y="293"/>
                  </a:lnTo>
                  <a:lnTo>
                    <a:pt x="520" y="7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Google Shape;6520;p89"/>
            <p:cNvSpPr/>
            <p:nvPr/>
          </p:nvSpPr>
          <p:spPr>
            <a:xfrm>
              <a:off x="5279450" y="40074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Google Shape;6521;p89"/>
            <p:cNvSpPr/>
            <p:nvPr/>
          </p:nvSpPr>
          <p:spPr>
            <a:xfrm>
              <a:off x="5301350" y="3998200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0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Google Shape;6522;p89"/>
            <p:cNvSpPr/>
            <p:nvPr/>
          </p:nvSpPr>
          <p:spPr>
            <a:xfrm>
              <a:off x="5317325" y="3991975"/>
              <a:ext cx="9475" cy="5425"/>
            </a:xfrm>
            <a:custGeom>
              <a:rect l="l" t="t" r="r" b="b"/>
              <a:pathLst>
                <a:path w="379" h="216" extrusionOk="0">
                  <a:moveTo>
                    <a:pt x="227" y="1"/>
                  </a:moveTo>
                  <a:lnTo>
                    <a:pt x="0" y="130"/>
                  </a:lnTo>
                  <a:lnTo>
                    <a:pt x="141" y="217"/>
                  </a:lnTo>
                  <a:lnTo>
                    <a:pt x="379" y="8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Google Shape;6523;p89"/>
            <p:cNvSpPr/>
            <p:nvPr/>
          </p:nvSpPr>
          <p:spPr>
            <a:xfrm>
              <a:off x="5327875" y="3979800"/>
              <a:ext cx="19750" cy="11400"/>
            </a:xfrm>
            <a:custGeom>
              <a:rect l="l" t="t" r="r" b="b"/>
              <a:pathLst>
                <a:path w="790" h="456" extrusionOk="0">
                  <a:moveTo>
                    <a:pt x="649" y="1"/>
                  </a:moveTo>
                  <a:lnTo>
                    <a:pt x="0" y="379"/>
                  </a:lnTo>
                  <a:lnTo>
                    <a:pt x="152" y="455"/>
                  </a:lnTo>
                  <a:lnTo>
                    <a:pt x="790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Google Shape;6524;p89"/>
            <p:cNvSpPr/>
            <p:nvPr/>
          </p:nvSpPr>
          <p:spPr>
            <a:xfrm>
              <a:off x="5348950" y="3963300"/>
              <a:ext cx="27625" cy="16000"/>
            </a:xfrm>
            <a:custGeom>
              <a:rect l="l" t="t" r="r" b="b"/>
              <a:pathLst>
                <a:path w="1105" h="640" extrusionOk="0">
                  <a:moveTo>
                    <a:pt x="964" y="1"/>
                  </a:moveTo>
                  <a:lnTo>
                    <a:pt x="1" y="553"/>
                  </a:lnTo>
                  <a:lnTo>
                    <a:pt x="142" y="639"/>
                  </a:lnTo>
                  <a:lnTo>
                    <a:pt x="1104" y="7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Google Shape;6525;p89"/>
            <p:cNvSpPr/>
            <p:nvPr/>
          </p:nvSpPr>
          <p:spPr>
            <a:xfrm>
              <a:off x="5377900" y="3954925"/>
              <a:ext cx="13275" cy="7600"/>
            </a:xfrm>
            <a:custGeom>
              <a:rect l="l" t="t" r="r" b="b"/>
              <a:pathLst>
                <a:path w="531" h="304" extrusionOk="0">
                  <a:moveTo>
                    <a:pt x="37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31" y="8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Google Shape;6526;p89"/>
            <p:cNvSpPr/>
            <p:nvPr/>
          </p:nvSpPr>
          <p:spPr>
            <a:xfrm>
              <a:off x="5392225" y="3934375"/>
              <a:ext cx="34375" cy="19750"/>
            </a:xfrm>
            <a:custGeom>
              <a:rect l="l" t="t" r="r" b="b"/>
              <a:pathLst>
                <a:path w="1375" h="790" extrusionOk="0">
                  <a:moveTo>
                    <a:pt x="1223" y="0"/>
                  </a:moveTo>
                  <a:lnTo>
                    <a:pt x="1" y="703"/>
                  </a:lnTo>
                  <a:lnTo>
                    <a:pt x="152" y="790"/>
                  </a:lnTo>
                  <a:lnTo>
                    <a:pt x="1375" y="8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Google Shape;6527;p89"/>
            <p:cNvSpPr/>
            <p:nvPr/>
          </p:nvSpPr>
          <p:spPr>
            <a:xfrm>
              <a:off x="5364925" y="39011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76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Google Shape;6528;p89"/>
            <p:cNvSpPr/>
            <p:nvPr/>
          </p:nvSpPr>
          <p:spPr>
            <a:xfrm>
              <a:off x="5386825" y="389190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7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Google Shape;6529;p89"/>
            <p:cNvSpPr/>
            <p:nvPr/>
          </p:nvSpPr>
          <p:spPr>
            <a:xfrm>
              <a:off x="5402525" y="3871075"/>
              <a:ext cx="34625" cy="20050"/>
            </a:xfrm>
            <a:custGeom>
              <a:rect l="l" t="t" r="r" b="b"/>
              <a:pathLst>
                <a:path w="1385" h="802" extrusionOk="0">
                  <a:moveTo>
                    <a:pt x="1244" y="1"/>
                  </a:moveTo>
                  <a:lnTo>
                    <a:pt x="0" y="715"/>
                  </a:lnTo>
                  <a:lnTo>
                    <a:pt x="152" y="801"/>
                  </a:lnTo>
                  <a:lnTo>
                    <a:pt x="1385" y="87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Google Shape;6530;p89"/>
            <p:cNvSpPr/>
            <p:nvPr/>
          </p:nvSpPr>
          <p:spPr>
            <a:xfrm>
              <a:off x="5438475" y="3857825"/>
              <a:ext cx="21675" cy="12725"/>
            </a:xfrm>
            <a:custGeom>
              <a:rect l="l" t="t" r="r" b="b"/>
              <a:pathLst>
                <a:path w="866" h="509" extrusionOk="0">
                  <a:moveTo>
                    <a:pt x="726" y="0"/>
                  </a:moveTo>
                  <a:lnTo>
                    <a:pt x="1" y="422"/>
                  </a:lnTo>
                  <a:lnTo>
                    <a:pt x="142" y="509"/>
                  </a:lnTo>
                  <a:lnTo>
                    <a:pt x="866" y="87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Google Shape;6531;p89"/>
            <p:cNvSpPr/>
            <p:nvPr/>
          </p:nvSpPr>
          <p:spPr>
            <a:xfrm>
              <a:off x="5461475" y="3845100"/>
              <a:ext cx="20575" cy="12200"/>
            </a:xfrm>
            <a:custGeom>
              <a:rect l="l" t="t" r="r" b="b"/>
              <a:pathLst>
                <a:path w="823" h="488" extrusionOk="0">
                  <a:moveTo>
                    <a:pt x="682" y="1"/>
                  </a:moveTo>
                  <a:lnTo>
                    <a:pt x="1" y="401"/>
                  </a:lnTo>
                  <a:lnTo>
                    <a:pt x="141" y="488"/>
                  </a:lnTo>
                  <a:lnTo>
                    <a:pt x="823" y="88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Google Shape;6532;p89"/>
            <p:cNvSpPr/>
            <p:nvPr/>
          </p:nvSpPr>
          <p:spPr>
            <a:xfrm>
              <a:off x="5483375" y="3836175"/>
              <a:ext cx="14650" cy="8425"/>
            </a:xfrm>
            <a:custGeom>
              <a:rect l="l" t="t" r="r" b="b"/>
              <a:pathLst>
                <a:path w="586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2" y="336"/>
                  </a:lnTo>
                  <a:lnTo>
                    <a:pt x="585" y="7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Google Shape;6533;p89"/>
            <p:cNvSpPr/>
            <p:nvPr/>
          </p:nvSpPr>
          <p:spPr>
            <a:xfrm>
              <a:off x="5383300" y="3901375"/>
              <a:ext cx="21400" cy="12450"/>
            </a:xfrm>
            <a:custGeom>
              <a:rect l="l" t="t" r="r" b="b"/>
              <a:pathLst>
                <a:path w="856" h="498" extrusionOk="0">
                  <a:moveTo>
                    <a:pt x="715" y="0"/>
                  </a:moveTo>
                  <a:lnTo>
                    <a:pt x="1" y="411"/>
                  </a:lnTo>
                  <a:lnTo>
                    <a:pt x="142" y="498"/>
                  </a:lnTo>
                  <a:lnTo>
                    <a:pt x="856" y="7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Google Shape;6534;p89"/>
            <p:cNvSpPr/>
            <p:nvPr/>
          </p:nvSpPr>
          <p:spPr>
            <a:xfrm>
              <a:off x="5406025" y="389217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7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Google Shape;6535;p89"/>
            <p:cNvSpPr/>
            <p:nvPr/>
          </p:nvSpPr>
          <p:spPr>
            <a:xfrm>
              <a:off x="5422000" y="3881625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30" y="1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82" y="7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6536;p89"/>
            <p:cNvSpPr/>
            <p:nvPr/>
          </p:nvSpPr>
          <p:spPr>
            <a:xfrm>
              <a:off x="5440375" y="3870000"/>
              <a:ext cx="18425" cy="10850"/>
            </a:xfrm>
            <a:custGeom>
              <a:rect l="l" t="t" r="r" b="b"/>
              <a:pathLst>
                <a:path w="737" h="433" extrusionOk="0">
                  <a:moveTo>
                    <a:pt x="596" y="0"/>
                  </a:moveTo>
                  <a:lnTo>
                    <a:pt x="1" y="347"/>
                  </a:lnTo>
                  <a:lnTo>
                    <a:pt x="141" y="433"/>
                  </a:lnTo>
                  <a:lnTo>
                    <a:pt x="736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6537;p89"/>
            <p:cNvSpPr/>
            <p:nvPr/>
          </p:nvSpPr>
          <p:spPr>
            <a:xfrm>
              <a:off x="5460125" y="3858625"/>
              <a:ext cx="18675" cy="10575"/>
            </a:xfrm>
            <a:custGeom>
              <a:rect l="l" t="t" r="r" b="b"/>
              <a:pathLst>
                <a:path w="747" h="422" extrusionOk="0">
                  <a:moveTo>
                    <a:pt x="606" y="1"/>
                  </a:moveTo>
                  <a:lnTo>
                    <a:pt x="0" y="347"/>
                  </a:lnTo>
                  <a:lnTo>
                    <a:pt x="141" y="423"/>
                  </a:lnTo>
                  <a:lnTo>
                    <a:pt x="747" y="7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6538;p89"/>
            <p:cNvSpPr/>
            <p:nvPr/>
          </p:nvSpPr>
          <p:spPr>
            <a:xfrm>
              <a:off x="5480150" y="3846475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38" y="0"/>
                  </a:moveTo>
                  <a:lnTo>
                    <a:pt x="0" y="368"/>
                  </a:lnTo>
                  <a:lnTo>
                    <a:pt x="141" y="454"/>
                  </a:lnTo>
                  <a:lnTo>
                    <a:pt x="790" y="7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6539;p89"/>
            <p:cNvSpPr/>
            <p:nvPr/>
          </p:nvSpPr>
          <p:spPr>
            <a:xfrm>
              <a:off x="5384675" y="39124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6540;p89"/>
            <p:cNvSpPr/>
            <p:nvPr/>
          </p:nvSpPr>
          <p:spPr>
            <a:xfrm>
              <a:off x="5406575" y="390327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49"/>
                  </a:lnTo>
                  <a:lnTo>
                    <a:pt x="141" y="335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6541;p89"/>
            <p:cNvSpPr/>
            <p:nvPr/>
          </p:nvSpPr>
          <p:spPr>
            <a:xfrm>
              <a:off x="5422525" y="3890275"/>
              <a:ext cx="21125" cy="12200"/>
            </a:xfrm>
            <a:custGeom>
              <a:rect l="l" t="t" r="r" b="b"/>
              <a:pathLst>
                <a:path w="845" h="488" extrusionOk="0">
                  <a:moveTo>
                    <a:pt x="704" y="1"/>
                  </a:moveTo>
                  <a:lnTo>
                    <a:pt x="1" y="401"/>
                  </a:lnTo>
                  <a:lnTo>
                    <a:pt x="141" y="488"/>
                  </a:lnTo>
                  <a:lnTo>
                    <a:pt x="845" y="76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6542;p89"/>
            <p:cNvSpPr/>
            <p:nvPr/>
          </p:nvSpPr>
          <p:spPr>
            <a:xfrm>
              <a:off x="5444975" y="3869175"/>
              <a:ext cx="34925" cy="20325"/>
            </a:xfrm>
            <a:custGeom>
              <a:rect l="l" t="t" r="r" b="b"/>
              <a:pathLst>
                <a:path w="1397" h="813" extrusionOk="0">
                  <a:moveTo>
                    <a:pt x="1256" y="1"/>
                  </a:moveTo>
                  <a:lnTo>
                    <a:pt x="1" y="726"/>
                  </a:lnTo>
                  <a:lnTo>
                    <a:pt x="141" y="812"/>
                  </a:lnTo>
                  <a:lnTo>
                    <a:pt x="1396" y="8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6543;p89"/>
            <p:cNvSpPr/>
            <p:nvPr/>
          </p:nvSpPr>
          <p:spPr>
            <a:xfrm>
              <a:off x="5481225" y="38567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41" y="476"/>
                  </a:lnTo>
                  <a:lnTo>
                    <a:pt x="823" y="76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6544;p89"/>
            <p:cNvSpPr/>
            <p:nvPr/>
          </p:nvSpPr>
          <p:spPr>
            <a:xfrm>
              <a:off x="5503125" y="38475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6545;p89"/>
            <p:cNvSpPr/>
            <p:nvPr/>
          </p:nvSpPr>
          <p:spPr>
            <a:xfrm>
              <a:off x="5405500" y="3912725"/>
              <a:ext cx="18950" cy="11125"/>
            </a:xfrm>
            <a:custGeom>
              <a:rect l="l" t="t" r="r" b="b"/>
              <a:pathLst>
                <a:path w="758" h="445" extrusionOk="0">
                  <a:moveTo>
                    <a:pt x="617" y="1"/>
                  </a:moveTo>
                  <a:lnTo>
                    <a:pt x="0" y="358"/>
                  </a:lnTo>
                  <a:lnTo>
                    <a:pt x="141" y="444"/>
                  </a:lnTo>
                  <a:lnTo>
                    <a:pt x="757" y="87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Google Shape;6546;p89"/>
            <p:cNvSpPr/>
            <p:nvPr/>
          </p:nvSpPr>
          <p:spPr>
            <a:xfrm>
              <a:off x="5425775" y="390352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44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Google Shape;6547;p89"/>
            <p:cNvSpPr/>
            <p:nvPr/>
          </p:nvSpPr>
          <p:spPr>
            <a:xfrm>
              <a:off x="5441725" y="3890550"/>
              <a:ext cx="21400" cy="12200"/>
            </a:xfrm>
            <a:custGeom>
              <a:rect l="l" t="t" r="r" b="b"/>
              <a:pathLst>
                <a:path w="856" h="488" extrusionOk="0">
                  <a:moveTo>
                    <a:pt x="704" y="1"/>
                  </a:moveTo>
                  <a:lnTo>
                    <a:pt x="1" y="412"/>
                  </a:lnTo>
                  <a:lnTo>
                    <a:pt x="141" y="487"/>
                  </a:lnTo>
                  <a:lnTo>
                    <a:pt x="855" y="87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Google Shape;6548;p89"/>
            <p:cNvSpPr/>
            <p:nvPr/>
          </p:nvSpPr>
          <p:spPr>
            <a:xfrm>
              <a:off x="5464175" y="38813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3" y="1"/>
                  </a:moveTo>
                  <a:lnTo>
                    <a:pt x="1" y="250"/>
                  </a:lnTo>
                  <a:lnTo>
                    <a:pt x="152" y="336"/>
                  </a:lnTo>
                  <a:lnTo>
                    <a:pt x="574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Google Shape;6549;p89"/>
            <p:cNvSpPr/>
            <p:nvPr/>
          </p:nvSpPr>
          <p:spPr>
            <a:xfrm>
              <a:off x="5479875" y="387000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606" y="0"/>
                  </a:moveTo>
                  <a:lnTo>
                    <a:pt x="0" y="347"/>
                  </a:lnTo>
                  <a:lnTo>
                    <a:pt x="152" y="433"/>
                  </a:lnTo>
                  <a:lnTo>
                    <a:pt x="747" y="8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Google Shape;6550;p89"/>
            <p:cNvSpPr/>
            <p:nvPr/>
          </p:nvSpPr>
          <p:spPr>
            <a:xfrm>
              <a:off x="5499875" y="3857825"/>
              <a:ext cx="19775" cy="11375"/>
            </a:xfrm>
            <a:custGeom>
              <a:rect l="l" t="t" r="r" b="b"/>
              <a:pathLst>
                <a:path w="791" h="455" extrusionOk="0">
                  <a:moveTo>
                    <a:pt x="650" y="0"/>
                  </a:moveTo>
                  <a:lnTo>
                    <a:pt x="1" y="368"/>
                  </a:lnTo>
                  <a:lnTo>
                    <a:pt x="141" y="455"/>
                  </a:lnTo>
                  <a:lnTo>
                    <a:pt x="791" y="8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Google Shape;6551;p89"/>
            <p:cNvSpPr/>
            <p:nvPr/>
          </p:nvSpPr>
          <p:spPr>
            <a:xfrm>
              <a:off x="5404400" y="39238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6552;p89"/>
            <p:cNvSpPr/>
            <p:nvPr/>
          </p:nvSpPr>
          <p:spPr>
            <a:xfrm>
              <a:off x="5426325" y="39146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6553;p89"/>
            <p:cNvSpPr/>
            <p:nvPr/>
          </p:nvSpPr>
          <p:spPr>
            <a:xfrm>
              <a:off x="5442275" y="3898675"/>
              <a:ext cx="26525" cy="15150"/>
            </a:xfrm>
            <a:custGeom>
              <a:rect l="l" t="t" r="r" b="b"/>
              <a:pathLst>
                <a:path w="1061" h="606" extrusionOk="0">
                  <a:moveTo>
                    <a:pt x="909" y="0"/>
                  </a:moveTo>
                  <a:lnTo>
                    <a:pt x="0" y="530"/>
                  </a:lnTo>
                  <a:lnTo>
                    <a:pt x="141" y="606"/>
                  </a:lnTo>
                  <a:lnTo>
                    <a:pt x="1061" y="87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6554;p89"/>
            <p:cNvSpPr/>
            <p:nvPr/>
          </p:nvSpPr>
          <p:spPr>
            <a:xfrm>
              <a:off x="5469850" y="3880825"/>
              <a:ext cx="29775" cy="17050"/>
            </a:xfrm>
            <a:custGeom>
              <a:rect l="l" t="t" r="r" b="b"/>
              <a:pathLst>
                <a:path w="1191" h="682" extrusionOk="0">
                  <a:moveTo>
                    <a:pt x="1050" y="0"/>
                  </a:moveTo>
                  <a:lnTo>
                    <a:pt x="1" y="595"/>
                  </a:lnTo>
                  <a:lnTo>
                    <a:pt x="152" y="682"/>
                  </a:lnTo>
                  <a:lnTo>
                    <a:pt x="1191" y="7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6555;p89"/>
            <p:cNvSpPr/>
            <p:nvPr/>
          </p:nvSpPr>
          <p:spPr>
            <a:xfrm>
              <a:off x="5500975" y="38681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6556;p89"/>
            <p:cNvSpPr/>
            <p:nvPr/>
          </p:nvSpPr>
          <p:spPr>
            <a:xfrm>
              <a:off x="5522875" y="385890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6557;p89"/>
            <p:cNvSpPr/>
            <p:nvPr/>
          </p:nvSpPr>
          <p:spPr>
            <a:xfrm>
              <a:off x="5427675" y="3924100"/>
              <a:ext cx="16775" cy="9750"/>
            </a:xfrm>
            <a:custGeom>
              <a:rect l="l" t="t" r="r" b="b"/>
              <a:pathLst>
                <a:path w="671" h="390" extrusionOk="0">
                  <a:moveTo>
                    <a:pt x="520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71" y="8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6558;p89"/>
            <p:cNvSpPr/>
            <p:nvPr/>
          </p:nvSpPr>
          <p:spPr>
            <a:xfrm>
              <a:off x="5445525" y="39149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60"/>
                  </a:lnTo>
                  <a:lnTo>
                    <a:pt x="152" y="336"/>
                  </a:lnTo>
                  <a:lnTo>
                    <a:pt x="584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6559;p89"/>
            <p:cNvSpPr/>
            <p:nvPr/>
          </p:nvSpPr>
          <p:spPr>
            <a:xfrm>
              <a:off x="5461475" y="3907850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303" y="1"/>
                  </a:moveTo>
                  <a:lnTo>
                    <a:pt x="1" y="174"/>
                  </a:lnTo>
                  <a:lnTo>
                    <a:pt x="141" y="261"/>
                  </a:lnTo>
                  <a:lnTo>
                    <a:pt x="444" y="7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6560;p89"/>
            <p:cNvSpPr/>
            <p:nvPr/>
          </p:nvSpPr>
          <p:spPr>
            <a:xfrm>
              <a:off x="5473925" y="3892975"/>
              <a:ext cx="24625" cy="14100"/>
            </a:xfrm>
            <a:custGeom>
              <a:rect l="l" t="t" r="r" b="b"/>
              <a:pathLst>
                <a:path w="984" h="564" extrusionOk="0">
                  <a:moveTo>
                    <a:pt x="833" y="1"/>
                  </a:moveTo>
                  <a:lnTo>
                    <a:pt x="0" y="477"/>
                  </a:lnTo>
                  <a:lnTo>
                    <a:pt x="141" y="563"/>
                  </a:lnTo>
                  <a:lnTo>
                    <a:pt x="985" y="77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6561;p89"/>
            <p:cNvSpPr/>
            <p:nvPr/>
          </p:nvSpPr>
          <p:spPr>
            <a:xfrm>
              <a:off x="5499625" y="388135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606" y="1"/>
                  </a:moveTo>
                  <a:lnTo>
                    <a:pt x="0" y="347"/>
                  </a:lnTo>
                  <a:lnTo>
                    <a:pt x="151" y="433"/>
                  </a:lnTo>
                  <a:lnTo>
                    <a:pt x="746" y="8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6562;p89"/>
            <p:cNvSpPr/>
            <p:nvPr/>
          </p:nvSpPr>
          <p:spPr>
            <a:xfrm>
              <a:off x="5519625" y="3869175"/>
              <a:ext cx="19775" cy="11400"/>
            </a:xfrm>
            <a:custGeom>
              <a:rect l="l" t="t" r="r" b="b"/>
              <a:pathLst>
                <a:path w="791" h="456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55"/>
                  </a:lnTo>
                  <a:lnTo>
                    <a:pt x="79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6563;p89"/>
            <p:cNvSpPr/>
            <p:nvPr/>
          </p:nvSpPr>
          <p:spPr>
            <a:xfrm>
              <a:off x="5536675" y="3797500"/>
              <a:ext cx="27875" cy="16250"/>
            </a:xfrm>
            <a:custGeom>
              <a:rect l="l" t="t" r="r" b="b"/>
              <a:pathLst>
                <a:path w="1115" h="650" extrusionOk="0">
                  <a:moveTo>
                    <a:pt x="974" y="1"/>
                  </a:moveTo>
                  <a:lnTo>
                    <a:pt x="0" y="563"/>
                  </a:lnTo>
                  <a:lnTo>
                    <a:pt x="152" y="650"/>
                  </a:lnTo>
                  <a:lnTo>
                    <a:pt x="1115" y="87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6564;p89"/>
            <p:cNvSpPr/>
            <p:nvPr/>
          </p:nvSpPr>
          <p:spPr>
            <a:xfrm>
              <a:off x="5565875" y="3785600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1"/>
                  </a:moveTo>
                  <a:lnTo>
                    <a:pt x="1" y="369"/>
                  </a:lnTo>
                  <a:lnTo>
                    <a:pt x="141" y="444"/>
                  </a:lnTo>
                  <a:lnTo>
                    <a:pt x="769" y="8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6565;p89"/>
            <p:cNvSpPr/>
            <p:nvPr/>
          </p:nvSpPr>
          <p:spPr>
            <a:xfrm>
              <a:off x="5586425" y="3773975"/>
              <a:ext cx="18975" cy="11125"/>
            </a:xfrm>
            <a:custGeom>
              <a:rect l="l" t="t" r="r" b="b"/>
              <a:pathLst>
                <a:path w="759" h="445" extrusionOk="0">
                  <a:moveTo>
                    <a:pt x="618" y="1"/>
                  </a:moveTo>
                  <a:lnTo>
                    <a:pt x="1" y="358"/>
                  </a:lnTo>
                  <a:lnTo>
                    <a:pt x="141" y="444"/>
                  </a:lnTo>
                  <a:lnTo>
                    <a:pt x="758" y="87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6566;p89"/>
            <p:cNvSpPr/>
            <p:nvPr/>
          </p:nvSpPr>
          <p:spPr>
            <a:xfrm>
              <a:off x="5606725" y="3765050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1"/>
                  </a:moveTo>
                  <a:lnTo>
                    <a:pt x="0" y="249"/>
                  </a:lnTo>
                  <a:lnTo>
                    <a:pt x="141" y="336"/>
                  </a:lnTo>
                  <a:lnTo>
                    <a:pt x="574" y="7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6567;p89"/>
            <p:cNvSpPr/>
            <p:nvPr/>
          </p:nvSpPr>
          <p:spPr>
            <a:xfrm>
              <a:off x="5622400" y="3758550"/>
              <a:ext cx="9775" cy="5725"/>
            </a:xfrm>
            <a:custGeom>
              <a:rect l="l" t="t" r="r" b="b"/>
              <a:pathLst>
                <a:path w="391" h="229" extrusionOk="0">
                  <a:moveTo>
                    <a:pt x="250" y="1"/>
                  </a:moveTo>
                  <a:lnTo>
                    <a:pt x="1" y="142"/>
                  </a:lnTo>
                  <a:lnTo>
                    <a:pt x="141" y="228"/>
                  </a:lnTo>
                  <a:lnTo>
                    <a:pt x="390" y="88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6568;p89"/>
            <p:cNvSpPr/>
            <p:nvPr/>
          </p:nvSpPr>
          <p:spPr>
            <a:xfrm>
              <a:off x="5539650" y="3809400"/>
              <a:ext cx="24350" cy="14100"/>
            </a:xfrm>
            <a:custGeom>
              <a:rect l="l" t="t" r="r" b="b"/>
              <a:pathLst>
                <a:path w="974" h="564" extrusionOk="0">
                  <a:moveTo>
                    <a:pt x="833" y="1"/>
                  </a:moveTo>
                  <a:lnTo>
                    <a:pt x="0" y="477"/>
                  </a:lnTo>
                  <a:lnTo>
                    <a:pt x="141" y="563"/>
                  </a:lnTo>
                  <a:lnTo>
                    <a:pt x="974" y="77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6569;p89"/>
            <p:cNvSpPr/>
            <p:nvPr/>
          </p:nvSpPr>
          <p:spPr>
            <a:xfrm>
              <a:off x="5565325" y="3797775"/>
              <a:ext cx="18700" cy="10850"/>
            </a:xfrm>
            <a:custGeom>
              <a:rect l="l" t="t" r="r" b="b"/>
              <a:pathLst>
                <a:path w="748" h="433" extrusionOk="0">
                  <a:moveTo>
                    <a:pt x="596" y="1"/>
                  </a:moveTo>
                  <a:lnTo>
                    <a:pt x="1" y="347"/>
                  </a:lnTo>
                  <a:lnTo>
                    <a:pt x="142" y="433"/>
                  </a:lnTo>
                  <a:lnTo>
                    <a:pt x="747" y="8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6570;p89"/>
            <p:cNvSpPr/>
            <p:nvPr/>
          </p:nvSpPr>
          <p:spPr>
            <a:xfrm>
              <a:off x="5585075" y="3787225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31" y="1"/>
                  </a:moveTo>
                  <a:lnTo>
                    <a:pt x="1" y="314"/>
                  </a:lnTo>
                  <a:lnTo>
                    <a:pt x="152" y="401"/>
                  </a:lnTo>
                  <a:lnTo>
                    <a:pt x="682" y="8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6571;p89"/>
            <p:cNvSpPr/>
            <p:nvPr/>
          </p:nvSpPr>
          <p:spPr>
            <a:xfrm>
              <a:off x="5603200" y="3775050"/>
              <a:ext cx="20050" cy="11675"/>
            </a:xfrm>
            <a:custGeom>
              <a:rect l="l" t="t" r="r" b="b"/>
              <a:pathLst>
                <a:path w="802" h="467" extrusionOk="0">
                  <a:moveTo>
                    <a:pt x="650" y="1"/>
                  </a:moveTo>
                  <a:lnTo>
                    <a:pt x="1" y="380"/>
                  </a:lnTo>
                  <a:lnTo>
                    <a:pt x="152" y="466"/>
                  </a:lnTo>
                  <a:lnTo>
                    <a:pt x="801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6572;p89"/>
            <p:cNvSpPr/>
            <p:nvPr/>
          </p:nvSpPr>
          <p:spPr>
            <a:xfrm>
              <a:off x="5624300" y="3764250"/>
              <a:ext cx="17875" cy="10300"/>
            </a:xfrm>
            <a:custGeom>
              <a:rect l="l" t="t" r="r" b="b"/>
              <a:pathLst>
                <a:path w="715" h="412" extrusionOk="0">
                  <a:moveTo>
                    <a:pt x="563" y="0"/>
                  </a:moveTo>
                  <a:lnTo>
                    <a:pt x="0" y="325"/>
                  </a:lnTo>
                  <a:lnTo>
                    <a:pt x="152" y="411"/>
                  </a:lnTo>
                  <a:lnTo>
                    <a:pt x="715" y="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6573;p89"/>
            <p:cNvSpPr/>
            <p:nvPr/>
          </p:nvSpPr>
          <p:spPr>
            <a:xfrm>
              <a:off x="5556950" y="3797250"/>
              <a:ext cx="47900" cy="27600"/>
            </a:xfrm>
            <a:custGeom>
              <a:rect l="l" t="t" r="r" b="b"/>
              <a:pathLst>
                <a:path w="1916" h="1104" extrusionOk="0">
                  <a:moveTo>
                    <a:pt x="1775" y="0"/>
                  </a:moveTo>
                  <a:lnTo>
                    <a:pt x="1" y="1028"/>
                  </a:lnTo>
                  <a:lnTo>
                    <a:pt x="141" y="1104"/>
                  </a:lnTo>
                  <a:lnTo>
                    <a:pt x="1916" y="76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6574;p89"/>
            <p:cNvSpPr/>
            <p:nvPr/>
          </p:nvSpPr>
          <p:spPr>
            <a:xfrm>
              <a:off x="5606175" y="3785350"/>
              <a:ext cx="18950" cy="11100"/>
            </a:xfrm>
            <a:custGeom>
              <a:rect l="l" t="t" r="r" b="b"/>
              <a:pathLst>
                <a:path w="758" h="443" extrusionOk="0">
                  <a:moveTo>
                    <a:pt x="617" y="0"/>
                  </a:moveTo>
                  <a:lnTo>
                    <a:pt x="1" y="357"/>
                  </a:lnTo>
                  <a:lnTo>
                    <a:pt x="152" y="444"/>
                  </a:lnTo>
                  <a:lnTo>
                    <a:pt x="758" y="8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6575;p89"/>
            <p:cNvSpPr/>
            <p:nvPr/>
          </p:nvSpPr>
          <p:spPr>
            <a:xfrm>
              <a:off x="5626475" y="3776400"/>
              <a:ext cx="14350" cy="8425"/>
            </a:xfrm>
            <a:custGeom>
              <a:rect l="l" t="t" r="r" b="b"/>
              <a:pathLst>
                <a:path w="574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73" y="88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6576;p89"/>
            <p:cNvSpPr/>
            <p:nvPr/>
          </p:nvSpPr>
          <p:spPr>
            <a:xfrm>
              <a:off x="5642150" y="3769925"/>
              <a:ext cx="9750" cy="5700"/>
            </a:xfrm>
            <a:custGeom>
              <a:rect l="l" t="t" r="r" b="b"/>
              <a:pathLst>
                <a:path w="390" h="228" extrusionOk="0">
                  <a:moveTo>
                    <a:pt x="249" y="0"/>
                  </a:moveTo>
                  <a:lnTo>
                    <a:pt x="1" y="141"/>
                  </a:lnTo>
                  <a:lnTo>
                    <a:pt x="152" y="228"/>
                  </a:lnTo>
                  <a:lnTo>
                    <a:pt x="390" y="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D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6577;p89"/>
            <p:cNvSpPr/>
            <p:nvPr/>
          </p:nvSpPr>
          <p:spPr>
            <a:xfrm>
              <a:off x="5559375" y="3820775"/>
              <a:ext cx="24375" cy="14075"/>
            </a:xfrm>
            <a:custGeom>
              <a:rect l="l" t="t" r="r" b="b"/>
              <a:pathLst>
                <a:path w="975" h="563" extrusionOk="0">
                  <a:moveTo>
                    <a:pt x="834" y="0"/>
                  </a:moveTo>
                  <a:lnTo>
                    <a:pt x="1" y="476"/>
                  </a:lnTo>
                  <a:lnTo>
                    <a:pt x="152" y="563"/>
                  </a:lnTo>
                  <a:lnTo>
                    <a:pt x="975" y="87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6578;p89"/>
            <p:cNvSpPr/>
            <p:nvPr/>
          </p:nvSpPr>
          <p:spPr>
            <a:xfrm>
              <a:off x="5585075" y="3809150"/>
              <a:ext cx="18700" cy="10825"/>
            </a:xfrm>
            <a:custGeom>
              <a:rect l="l" t="t" r="r" b="b"/>
              <a:pathLst>
                <a:path w="748" h="432" extrusionOk="0">
                  <a:moveTo>
                    <a:pt x="596" y="0"/>
                  </a:moveTo>
                  <a:lnTo>
                    <a:pt x="1" y="346"/>
                  </a:lnTo>
                  <a:lnTo>
                    <a:pt x="141" y="433"/>
                  </a:lnTo>
                  <a:lnTo>
                    <a:pt x="747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6579;p89"/>
            <p:cNvSpPr/>
            <p:nvPr/>
          </p:nvSpPr>
          <p:spPr>
            <a:xfrm>
              <a:off x="5604825" y="3798850"/>
              <a:ext cx="17075" cy="9775"/>
            </a:xfrm>
            <a:custGeom>
              <a:rect l="l" t="t" r="r" b="b"/>
              <a:pathLst>
                <a:path w="683" h="391" extrusionOk="0">
                  <a:moveTo>
                    <a:pt x="531" y="1"/>
                  </a:moveTo>
                  <a:lnTo>
                    <a:pt x="1" y="304"/>
                  </a:lnTo>
                  <a:lnTo>
                    <a:pt x="152" y="390"/>
                  </a:lnTo>
                  <a:lnTo>
                    <a:pt x="682" y="7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6580;p89"/>
            <p:cNvSpPr/>
            <p:nvPr/>
          </p:nvSpPr>
          <p:spPr>
            <a:xfrm>
              <a:off x="5623225" y="3786700"/>
              <a:ext cx="19750" cy="11375"/>
            </a:xfrm>
            <a:custGeom>
              <a:rect l="l" t="t" r="r" b="b"/>
              <a:pathLst>
                <a:path w="790" h="455" extrusionOk="0">
                  <a:moveTo>
                    <a:pt x="638" y="0"/>
                  </a:moveTo>
                  <a:lnTo>
                    <a:pt x="0" y="368"/>
                  </a:lnTo>
                  <a:lnTo>
                    <a:pt x="141" y="455"/>
                  </a:lnTo>
                  <a:lnTo>
                    <a:pt x="790" y="7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6581;p89"/>
            <p:cNvSpPr/>
            <p:nvPr/>
          </p:nvSpPr>
          <p:spPr>
            <a:xfrm>
              <a:off x="5644325" y="3775600"/>
              <a:ext cx="17600" cy="10300"/>
            </a:xfrm>
            <a:custGeom>
              <a:rect l="l" t="t" r="r" b="b"/>
              <a:pathLst>
                <a:path w="704" h="412" extrusionOk="0">
                  <a:moveTo>
                    <a:pt x="552" y="1"/>
                  </a:moveTo>
                  <a:lnTo>
                    <a:pt x="0" y="325"/>
                  </a:lnTo>
                  <a:lnTo>
                    <a:pt x="141" y="412"/>
                  </a:lnTo>
                  <a:lnTo>
                    <a:pt x="703" y="87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6D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6582;p89"/>
            <p:cNvSpPr/>
            <p:nvPr/>
          </p:nvSpPr>
          <p:spPr>
            <a:xfrm>
              <a:off x="5576150" y="3819425"/>
              <a:ext cx="30050" cy="17050"/>
            </a:xfrm>
            <a:custGeom>
              <a:rect l="l" t="t" r="r" b="b"/>
              <a:pathLst>
                <a:path w="1202" h="682" extrusionOk="0">
                  <a:moveTo>
                    <a:pt x="1050" y="0"/>
                  </a:moveTo>
                  <a:lnTo>
                    <a:pt x="1" y="595"/>
                  </a:lnTo>
                  <a:lnTo>
                    <a:pt x="152" y="682"/>
                  </a:lnTo>
                  <a:lnTo>
                    <a:pt x="1202" y="7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6583;p89"/>
            <p:cNvSpPr/>
            <p:nvPr/>
          </p:nvSpPr>
          <p:spPr>
            <a:xfrm>
              <a:off x="5607250" y="3808600"/>
              <a:ext cx="17625" cy="10025"/>
            </a:xfrm>
            <a:custGeom>
              <a:rect l="l" t="t" r="r" b="b"/>
              <a:pathLst>
                <a:path w="705" h="401" extrusionOk="0">
                  <a:moveTo>
                    <a:pt x="553" y="0"/>
                  </a:moveTo>
                  <a:lnTo>
                    <a:pt x="1" y="314"/>
                  </a:lnTo>
                  <a:lnTo>
                    <a:pt x="152" y="401"/>
                  </a:lnTo>
                  <a:lnTo>
                    <a:pt x="704" y="8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6584;p89"/>
            <p:cNvSpPr/>
            <p:nvPr/>
          </p:nvSpPr>
          <p:spPr>
            <a:xfrm>
              <a:off x="5625925" y="3796975"/>
              <a:ext cx="18950" cy="10825"/>
            </a:xfrm>
            <a:custGeom>
              <a:rect l="l" t="t" r="r" b="b"/>
              <a:pathLst>
                <a:path w="758" h="432" extrusionOk="0">
                  <a:moveTo>
                    <a:pt x="617" y="0"/>
                  </a:moveTo>
                  <a:lnTo>
                    <a:pt x="0" y="346"/>
                  </a:lnTo>
                  <a:lnTo>
                    <a:pt x="152" y="433"/>
                  </a:lnTo>
                  <a:lnTo>
                    <a:pt x="758" y="76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6585;p89"/>
            <p:cNvSpPr/>
            <p:nvPr/>
          </p:nvSpPr>
          <p:spPr>
            <a:xfrm>
              <a:off x="5579125" y="3835925"/>
              <a:ext cx="17875" cy="10300"/>
            </a:xfrm>
            <a:custGeom>
              <a:rect l="l" t="t" r="r" b="b"/>
              <a:pathLst>
                <a:path w="715" h="412" extrusionOk="0">
                  <a:moveTo>
                    <a:pt x="563" y="0"/>
                  </a:moveTo>
                  <a:lnTo>
                    <a:pt x="1" y="325"/>
                  </a:lnTo>
                  <a:lnTo>
                    <a:pt x="152" y="411"/>
                  </a:lnTo>
                  <a:lnTo>
                    <a:pt x="715" y="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6586;p89"/>
            <p:cNvSpPr/>
            <p:nvPr/>
          </p:nvSpPr>
          <p:spPr>
            <a:xfrm>
              <a:off x="5598075" y="3820775"/>
              <a:ext cx="25425" cy="14625"/>
            </a:xfrm>
            <a:custGeom>
              <a:rect l="l" t="t" r="r" b="b"/>
              <a:pathLst>
                <a:path w="1017" h="585" extrusionOk="0">
                  <a:moveTo>
                    <a:pt x="866" y="0"/>
                  </a:moveTo>
                  <a:lnTo>
                    <a:pt x="0" y="498"/>
                  </a:lnTo>
                  <a:lnTo>
                    <a:pt x="152" y="585"/>
                  </a:lnTo>
                  <a:lnTo>
                    <a:pt x="1017" y="87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6587;p89"/>
            <p:cNvSpPr/>
            <p:nvPr/>
          </p:nvSpPr>
          <p:spPr>
            <a:xfrm>
              <a:off x="5624850" y="3810225"/>
              <a:ext cx="16775" cy="9750"/>
            </a:xfrm>
            <a:custGeom>
              <a:rect l="l" t="t" r="r" b="b"/>
              <a:pathLst>
                <a:path w="671" h="390" extrusionOk="0">
                  <a:moveTo>
                    <a:pt x="530" y="0"/>
                  </a:moveTo>
                  <a:lnTo>
                    <a:pt x="0" y="303"/>
                  </a:lnTo>
                  <a:lnTo>
                    <a:pt x="141" y="390"/>
                  </a:lnTo>
                  <a:lnTo>
                    <a:pt x="671" y="8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6588;p89"/>
            <p:cNvSpPr/>
            <p:nvPr/>
          </p:nvSpPr>
          <p:spPr>
            <a:xfrm>
              <a:off x="5499075" y="3823475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3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6589;p89"/>
            <p:cNvSpPr/>
            <p:nvPr/>
          </p:nvSpPr>
          <p:spPr>
            <a:xfrm>
              <a:off x="5520975" y="381427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6590;p89"/>
            <p:cNvSpPr/>
            <p:nvPr/>
          </p:nvSpPr>
          <p:spPr>
            <a:xfrm>
              <a:off x="5501500" y="3836725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1"/>
                  </a:moveTo>
                  <a:lnTo>
                    <a:pt x="1" y="260"/>
                  </a:lnTo>
                  <a:lnTo>
                    <a:pt x="141" y="347"/>
                  </a:lnTo>
                  <a:lnTo>
                    <a:pt x="607" y="87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6591;p89"/>
            <p:cNvSpPr/>
            <p:nvPr/>
          </p:nvSpPr>
          <p:spPr>
            <a:xfrm>
              <a:off x="5517725" y="3824550"/>
              <a:ext cx="19775" cy="11400"/>
            </a:xfrm>
            <a:custGeom>
              <a:rect l="l" t="t" r="r" b="b"/>
              <a:pathLst>
                <a:path w="791" h="456" extrusionOk="0">
                  <a:moveTo>
                    <a:pt x="650" y="1"/>
                  </a:moveTo>
                  <a:lnTo>
                    <a:pt x="1" y="379"/>
                  </a:lnTo>
                  <a:lnTo>
                    <a:pt x="152" y="455"/>
                  </a:lnTo>
                  <a:lnTo>
                    <a:pt x="791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6592;p89"/>
            <p:cNvSpPr/>
            <p:nvPr/>
          </p:nvSpPr>
          <p:spPr>
            <a:xfrm>
              <a:off x="5518825" y="3834825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33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6593;p89"/>
            <p:cNvSpPr/>
            <p:nvPr/>
          </p:nvSpPr>
          <p:spPr>
            <a:xfrm>
              <a:off x="5541000" y="3825650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5"/>
                  </a:lnTo>
                  <a:lnTo>
                    <a:pt x="57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6594;p89"/>
            <p:cNvSpPr/>
            <p:nvPr/>
          </p:nvSpPr>
          <p:spPr>
            <a:xfrm>
              <a:off x="5521250" y="3848075"/>
              <a:ext cx="15175" cy="8700"/>
            </a:xfrm>
            <a:custGeom>
              <a:rect l="l" t="t" r="r" b="b"/>
              <a:pathLst>
                <a:path w="607" h="348" extrusionOk="0">
                  <a:moveTo>
                    <a:pt x="455" y="1"/>
                  </a:moveTo>
                  <a:lnTo>
                    <a:pt x="1" y="271"/>
                  </a:lnTo>
                  <a:lnTo>
                    <a:pt x="141" y="347"/>
                  </a:lnTo>
                  <a:lnTo>
                    <a:pt x="606" y="8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6595;p89"/>
            <p:cNvSpPr/>
            <p:nvPr/>
          </p:nvSpPr>
          <p:spPr>
            <a:xfrm>
              <a:off x="5537475" y="3835925"/>
              <a:ext cx="20050" cy="11650"/>
            </a:xfrm>
            <a:custGeom>
              <a:rect l="l" t="t" r="r" b="b"/>
              <a:pathLst>
                <a:path w="802" h="466" extrusionOk="0">
                  <a:moveTo>
                    <a:pt x="650" y="0"/>
                  </a:moveTo>
                  <a:lnTo>
                    <a:pt x="1" y="379"/>
                  </a:lnTo>
                  <a:lnTo>
                    <a:pt x="152" y="465"/>
                  </a:lnTo>
                  <a:lnTo>
                    <a:pt x="801" y="8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6596;p89"/>
            <p:cNvSpPr/>
            <p:nvPr/>
          </p:nvSpPr>
          <p:spPr>
            <a:xfrm>
              <a:off x="5538550" y="3846200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93" y="0"/>
                  </a:moveTo>
                  <a:lnTo>
                    <a:pt x="1" y="401"/>
                  </a:lnTo>
                  <a:lnTo>
                    <a:pt x="152" y="476"/>
                  </a:lnTo>
                  <a:lnTo>
                    <a:pt x="834" y="87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6597;p89"/>
            <p:cNvSpPr/>
            <p:nvPr/>
          </p:nvSpPr>
          <p:spPr>
            <a:xfrm>
              <a:off x="5560750" y="3837275"/>
              <a:ext cx="14350" cy="8400"/>
            </a:xfrm>
            <a:custGeom>
              <a:rect l="l" t="t" r="r" b="b"/>
              <a:pathLst>
                <a:path w="574" h="336" extrusionOk="0">
                  <a:moveTo>
                    <a:pt x="433" y="0"/>
                  </a:moveTo>
                  <a:lnTo>
                    <a:pt x="0" y="249"/>
                  </a:lnTo>
                  <a:lnTo>
                    <a:pt x="141" y="336"/>
                  </a:lnTo>
                  <a:lnTo>
                    <a:pt x="573" y="7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6598;p89"/>
            <p:cNvSpPr/>
            <p:nvPr/>
          </p:nvSpPr>
          <p:spPr>
            <a:xfrm>
              <a:off x="5541000" y="3859725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60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6599;p89"/>
            <p:cNvSpPr/>
            <p:nvPr/>
          </p:nvSpPr>
          <p:spPr>
            <a:xfrm>
              <a:off x="5557225" y="3847550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50" y="0"/>
                  </a:moveTo>
                  <a:lnTo>
                    <a:pt x="0" y="368"/>
                  </a:lnTo>
                  <a:lnTo>
                    <a:pt x="152" y="455"/>
                  </a:lnTo>
                  <a:lnTo>
                    <a:pt x="80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6600;p89"/>
            <p:cNvSpPr/>
            <p:nvPr/>
          </p:nvSpPr>
          <p:spPr>
            <a:xfrm>
              <a:off x="5704100" y="4257850"/>
              <a:ext cx="11100" cy="6525"/>
            </a:xfrm>
            <a:custGeom>
              <a:rect l="l" t="t" r="r" b="b"/>
              <a:pathLst>
                <a:path w="443" h="261" extrusionOk="0">
                  <a:moveTo>
                    <a:pt x="303" y="1"/>
                  </a:moveTo>
                  <a:lnTo>
                    <a:pt x="0" y="174"/>
                  </a:lnTo>
                  <a:lnTo>
                    <a:pt x="141" y="260"/>
                  </a:lnTo>
                  <a:lnTo>
                    <a:pt x="444" y="8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6601;p89"/>
            <p:cNvSpPr/>
            <p:nvPr/>
          </p:nvSpPr>
          <p:spPr>
            <a:xfrm>
              <a:off x="5716525" y="42486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6602;p89"/>
            <p:cNvSpPr/>
            <p:nvPr/>
          </p:nvSpPr>
          <p:spPr>
            <a:xfrm>
              <a:off x="5732225" y="4228375"/>
              <a:ext cx="34100" cy="19500"/>
            </a:xfrm>
            <a:custGeom>
              <a:rect l="l" t="t" r="r" b="b"/>
              <a:pathLst>
                <a:path w="1364" h="780" extrusionOk="0">
                  <a:moveTo>
                    <a:pt x="1223" y="0"/>
                  </a:moveTo>
                  <a:lnTo>
                    <a:pt x="0" y="703"/>
                  </a:lnTo>
                  <a:lnTo>
                    <a:pt x="152" y="779"/>
                  </a:lnTo>
                  <a:lnTo>
                    <a:pt x="1363" y="7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6603;p89"/>
            <p:cNvSpPr/>
            <p:nvPr/>
          </p:nvSpPr>
          <p:spPr>
            <a:xfrm>
              <a:off x="5767650" y="4218625"/>
              <a:ext cx="15700" cy="8950"/>
            </a:xfrm>
            <a:custGeom>
              <a:rect l="l" t="t" r="r" b="b"/>
              <a:pathLst>
                <a:path w="628" h="358" extrusionOk="0">
                  <a:moveTo>
                    <a:pt x="476" y="1"/>
                  </a:moveTo>
                  <a:lnTo>
                    <a:pt x="0" y="271"/>
                  </a:lnTo>
                  <a:lnTo>
                    <a:pt x="141" y="358"/>
                  </a:lnTo>
                  <a:lnTo>
                    <a:pt x="628" y="7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6604;p89"/>
            <p:cNvSpPr/>
            <p:nvPr/>
          </p:nvSpPr>
          <p:spPr>
            <a:xfrm>
              <a:off x="5784425" y="4204575"/>
              <a:ext cx="23275" cy="13275"/>
            </a:xfrm>
            <a:custGeom>
              <a:rect l="l" t="t" r="r" b="b"/>
              <a:pathLst>
                <a:path w="931" h="531" extrusionOk="0">
                  <a:moveTo>
                    <a:pt x="779" y="0"/>
                  </a:moveTo>
                  <a:lnTo>
                    <a:pt x="0" y="444"/>
                  </a:lnTo>
                  <a:lnTo>
                    <a:pt x="152" y="530"/>
                  </a:lnTo>
                  <a:lnTo>
                    <a:pt x="931" y="7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6605;p89"/>
            <p:cNvSpPr/>
            <p:nvPr/>
          </p:nvSpPr>
          <p:spPr>
            <a:xfrm>
              <a:off x="5808750" y="419537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0"/>
                  </a:moveTo>
                  <a:lnTo>
                    <a:pt x="1" y="249"/>
                  </a:lnTo>
                  <a:lnTo>
                    <a:pt x="152" y="336"/>
                  </a:lnTo>
                  <a:lnTo>
                    <a:pt x="585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6606;p89"/>
            <p:cNvSpPr/>
            <p:nvPr/>
          </p:nvSpPr>
          <p:spPr>
            <a:xfrm>
              <a:off x="5824725" y="4187250"/>
              <a:ext cx="13000" cy="7325"/>
            </a:xfrm>
            <a:custGeom>
              <a:rect l="l" t="t" r="r" b="b"/>
              <a:pathLst>
                <a:path w="520" h="293" extrusionOk="0">
                  <a:moveTo>
                    <a:pt x="368" y="1"/>
                  </a:moveTo>
                  <a:lnTo>
                    <a:pt x="0" y="206"/>
                  </a:lnTo>
                  <a:lnTo>
                    <a:pt x="141" y="293"/>
                  </a:lnTo>
                  <a:lnTo>
                    <a:pt x="519" y="7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6607;p89"/>
            <p:cNvSpPr/>
            <p:nvPr/>
          </p:nvSpPr>
          <p:spPr>
            <a:xfrm>
              <a:off x="5713825" y="42581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0" y="390"/>
                  </a:lnTo>
                  <a:lnTo>
                    <a:pt x="152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6608;p89"/>
            <p:cNvSpPr/>
            <p:nvPr/>
          </p:nvSpPr>
          <p:spPr>
            <a:xfrm>
              <a:off x="5735725" y="4248925"/>
              <a:ext cx="14650" cy="8400"/>
            </a:xfrm>
            <a:custGeom>
              <a:rect l="l" t="t" r="r" b="b"/>
              <a:pathLst>
                <a:path w="586" h="336" extrusionOk="0">
                  <a:moveTo>
                    <a:pt x="444" y="1"/>
                  </a:moveTo>
                  <a:lnTo>
                    <a:pt x="1" y="26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6609;p89"/>
            <p:cNvSpPr/>
            <p:nvPr/>
          </p:nvSpPr>
          <p:spPr>
            <a:xfrm>
              <a:off x="5751700" y="4238375"/>
              <a:ext cx="17050" cy="9775"/>
            </a:xfrm>
            <a:custGeom>
              <a:rect l="l" t="t" r="r" b="b"/>
              <a:pathLst>
                <a:path w="682" h="391" extrusionOk="0">
                  <a:moveTo>
                    <a:pt x="530" y="1"/>
                  </a:moveTo>
                  <a:lnTo>
                    <a:pt x="0" y="314"/>
                  </a:lnTo>
                  <a:lnTo>
                    <a:pt x="141" y="390"/>
                  </a:lnTo>
                  <a:lnTo>
                    <a:pt x="682" y="87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6610;p89"/>
            <p:cNvSpPr/>
            <p:nvPr/>
          </p:nvSpPr>
          <p:spPr>
            <a:xfrm>
              <a:off x="5770075" y="4230800"/>
              <a:ext cx="11925" cy="6800"/>
            </a:xfrm>
            <a:custGeom>
              <a:rect l="l" t="t" r="r" b="b"/>
              <a:pathLst>
                <a:path w="477" h="272" extrusionOk="0">
                  <a:moveTo>
                    <a:pt x="325" y="1"/>
                  </a:moveTo>
                  <a:lnTo>
                    <a:pt x="1" y="185"/>
                  </a:lnTo>
                  <a:lnTo>
                    <a:pt x="141" y="271"/>
                  </a:lnTo>
                  <a:lnTo>
                    <a:pt x="477" y="7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6611;p89"/>
            <p:cNvSpPr/>
            <p:nvPr/>
          </p:nvSpPr>
          <p:spPr>
            <a:xfrm>
              <a:off x="5783325" y="4214025"/>
              <a:ext cx="27625" cy="16000"/>
            </a:xfrm>
            <a:custGeom>
              <a:rect l="l" t="t" r="r" b="b"/>
              <a:pathLst>
                <a:path w="1105" h="640" extrusionOk="0">
                  <a:moveTo>
                    <a:pt x="964" y="1"/>
                  </a:moveTo>
                  <a:lnTo>
                    <a:pt x="1" y="553"/>
                  </a:lnTo>
                  <a:lnTo>
                    <a:pt x="142" y="639"/>
                  </a:lnTo>
                  <a:lnTo>
                    <a:pt x="1104" y="7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6612;p89"/>
            <p:cNvSpPr/>
            <p:nvPr/>
          </p:nvSpPr>
          <p:spPr>
            <a:xfrm>
              <a:off x="5812275" y="4205650"/>
              <a:ext cx="13000" cy="7600"/>
            </a:xfrm>
            <a:custGeom>
              <a:rect l="l" t="t" r="r" b="b"/>
              <a:pathLst>
                <a:path w="520" h="304" extrusionOk="0">
                  <a:moveTo>
                    <a:pt x="379" y="0"/>
                  </a:moveTo>
                  <a:lnTo>
                    <a:pt x="1" y="217"/>
                  </a:lnTo>
                  <a:lnTo>
                    <a:pt x="141" y="303"/>
                  </a:lnTo>
                  <a:lnTo>
                    <a:pt x="520" y="8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6613;p89"/>
            <p:cNvSpPr/>
            <p:nvPr/>
          </p:nvSpPr>
          <p:spPr>
            <a:xfrm>
              <a:off x="5826600" y="4188075"/>
              <a:ext cx="29250" cy="16800"/>
            </a:xfrm>
            <a:custGeom>
              <a:rect l="l" t="t" r="r" b="b"/>
              <a:pathLst>
                <a:path w="1170" h="672" extrusionOk="0">
                  <a:moveTo>
                    <a:pt x="1029" y="0"/>
                  </a:moveTo>
                  <a:lnTo>
                    <a:pt x="1" y="584"/>
                  </a:lnTo>
                  <a:lnTo>
                    <a:pt x="152" y="671"/>
                  </a:lnTo>
                  <a:lnTo>
                    <a:pt x="1169" y="7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6614;p89"/>
            <p:cNvSpPr/>
            <p:nvPr/>
          </p:nvSpPr>
          <p:spPr>
            <a:xfrm>
              <a:off x="5723825" y="4269200"/>
              <a:ext cx="11125" cy="6525"/>
            </a:xfrm>
            <a:custGeom>
              <a:rect l="l" t="t" r="r" b="b"/>
              <a:pathLst>
                <a:path w="445" h="261" extrusionOk="0">
                  <a:moveTo>
                    <a:pt x="304" y="1"/>
                  </a:moveTo>
                  <a:lnTo>
                    <a:pt x="1" y="174"/>
                  </a:lnTo>
                  <a:lnTo>
                    <a:pt x="141" y="261"/>
                  </a:lnTo>
                  <a:lnTo>
                    <a:pt x="444" y="87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Google Shape;6615;p89"/>
            <p:cNvSpPr/>
            <p:nvPr/>
          </p:nvSpPr>
          <p:spPr>
            <a:xfrm>
              <a:off x="5736275" y="4260025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5"/>
                  </a:lnTo>
                  <a:lnTo>
                    <a:pt x="585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Google Shape;6616;p89"/>
            <p:cNvSpPr/>
            <p:nvPr/>
          </p:nvSpPr>
          <p:spPr>
            <a:xfrm>
              <a:off x="5752225" y="4250550"/>
              <a:ext cx="14900" cy="8950"/>
            </a:xfrm>
            <a:custGeom>
              <a:rect l="l" t="t" r="r" b="b"/>
              <a:pathLst>
                <a:path w="596" h="358" extrusionOk="0">
                  <a:moveTo>
                    <a:pt x="455" y="0"/>
                  </a:moveTo>
                  <a:lnTo>
                    <a:pt x="1" y="271"/>
                  </a:lnTo>
                  <a:lnTo>
                    <a:pt x="141" y="357"/>
                  </a:lnTo>
                  <a:lnTo>
                    <a:pt x="596" y="87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Google Shape;6617;p89"/>
            <p:cNvSpPr/>
            <p:nvPr/>
          </p:nvSpPr>
          <p:spPr>
            <a:xfrm>
              <a:off x="5768450" y="4230000"/>
              <a:ext cx="34650" cy="20025"/>
            </a:xfrm>
            <a:custGeom>
              <a:rect l="l" t="t" r="r" b="b"/>
              <a:pathLst>
                <a:path w="1386" h="801" extrusionOk="0">
                  <a:moveTo>
                    <a:pt x="1234" y="0"/>
                  </a:moveTo>
                  <a:lnTo>
                    <a:pt x="1" y="714"/>
                  </a:lnTo>
                  <a:lnTo>
                    <a:pt x="142" y="801"/>
                  </a:lnTo>
                  <a:lnTo>
                    <a:pt x="1386" y="87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6" name="Google Shape;6618;p89"/>
            <p:cNvSpPr/>
            <p:nvPr/>
          </p:nvSpPr>
          <p:spPr>
            <a:xfrm>
              <a:off x="5804150" y="4215925"/>
              <a:ext cx="23300" cy="13275"/>
            </a:xfrm>
            <a:custGeom>
              <a:rect l="l" t="t" r="r" b="b"/>
              <a:pathLst>
                <a:path w="932" h="531" extrusionOk="0">
                  <a:moveTo>
                    <a:pt x="780" y="1"/>
                  </a:moveTo>
                  <a:lnTo>
                    <a:pt x="1" y="444"/>
                  </a:lnTo>
                  <a:lnTo>
                    <a:pt x="152" y="531"/>
                  </a:lnTo>
                  <a:lnTo>
                    <a:pt x="931" y="8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Google Shape;6619;p89"/>
            <p:cNvSpPr/>
            <p:nvPr/>
          </p:nvSpPr>
          <p:spPr>
            <a:xfrm>
              <a:off x="5828775" y="4206725"/>
              <a:ext cx="14350" cy="8425"/>
            </a:xfrm>
            <a:custGeom>
              <a:rect l="l" t="t" r="r" b="b"/>
              <a:pathLst>
                <a:path w="574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Google Shape;6620;p89"/>
            <p:cNvSpPr/>
            <p:nvPr/>
          </p:nvSpPr>
          <p:spPr>
            <a:xfrm>
              <a:off x="5844450" y="4198625"/>
              <a:ext cx="13025" cy="7325"/>
            </a:xfrm>
            <a:custGeom>
              <a:rect l="l" t="t" r="r" b="b"/>
              <a:pathLst>
                <a:path w="521" h="293" extrusionOk="0">
                  <a:moveTo>
                    <a:pt x="369" y="0"/>
                  </a:moveTo>
                  <a:lnTo>
                    <a:pt x="1" y="217"/>
                  </a:lnTo>
                  <a:lnTo>
                    <a:pt x="142" y="292"/>
                  </a:lnTo>
                  <a:lnTo>
                    <a:pt x="520" y="8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Google Shape;6621;p89"/>
            <p:cNvSpPr/>
            <p:nvPr/>
          </p:nvSpPr>
          <p:spPr>
            <a:xfrm>
              <a:off x="5733575" y="426947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52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Google Shape;6622;p89"/>
            <p:cNvSpPr/>
            <p:nvPr/>
          </p:nvSpPr>
          <p:spPr>
            <a:xfrm>
              <a:off x="5755475" y="4260275"/>
              <a:ext cx="14625" cy="8700"/>
            </a:xfrm>
            <a:custGeom>
              <a:rect l="l" t="t" r="r" b="b"/>
              <a:pathLst>
                <a:path w="585" h="348" extrusionOk="0">
                  <a:moveTo>
                    <a:pt x="444" y="1"/>
                  </a:moveTo>
                  <a:lnTo>
                    <a:pt x="1" y="261"/>
                  </a:lnTo>
                  <a:lnTo>
                    <a:pt x="141" y="347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Google Shape;6623;p89"/>
            <p:cNvSpPr/>
            <p:nvPr/>
          </p:nvSpPr>
          <p:spPr>
            <a:xfrm>
              <a:off x="5771425" y="4249725"/>
              <a:ext cx="17075" cy="10050"/>
            </a:xfrm>
            <a:custGeom>
              <a:rect l="l" t="t" r="r" b="b"/>
              <a:pathLst>
                <a:path w="683" h="402" extrusionOk="0">
                  <a:moveTo>
                    <a:pt x="542" y="1"/>
                  </a:moveTo>
                  <a:lnTo>
                    <a:pt x="1" y="315"/>
                  </a:lnTo>
                  <a:lnTo>
                    <a:pt x="142" y="401"/>
                  </a:lnTo>
                  <a:lnTo>
                    <a:pt x="682" y="88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Google Shape;6624;p89"/>
            <p:cNvSpPr/>
            <p:nvPr/>
          </p:nvSpPr>
          <p:spPr>
            <a:xfrm>
              <a:off x="5789825" y="4242175"/>
              <a:ext cx="11925" cy="6775"/>
            </a:xfrm>
            <a:custGeom>
              <a:rect l="l" t="t" r="r" b="b"/>
              <a:pathLst>
                <a:path w="477" h="271" extrusionOk="0">
                  <a:moveTo>
                    <a:pt x="336" y="0"/>
                  </a:moveTo>
                  <a:lnTo>
                    <a:pt x="1" y="195"/>
                  </a:lnTo>
                  <a:lnTo>
                    <a:pt x="141" y="271"/>
                  </a:lnTo>
                  <a:lnTo>
                    <a:pt x="477" y="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Google Shape;6625;p89"/>
            <p:cNvSpPr/>
            <p:nvPr/>
          </p:nvSpPr>
          <p:spPr>
            <a:xfrm>
              <a:off x="5803075" y="4225400"/>
              <a:ext cx="27625" cy="15975"/>
            </a:xfrm>
            <a:custGeom>
              <a:rect l="l" t="t" r="r" b="b"/>
              <a:pathLst>
                <a:path w="1105" h="639" extrusionOk="0">
                  <a:moveTo>
                    <a:pt x="964" y="0"/>
                  </a:moveTo>
                  <a:lnTo>
                    <a:pt x="1" y="552"/>
                  </a:lnTo>
                  <a:lnTo>
                    <a:pt x="141" y="639"/>
                  </a:lnTo>
                  <a:lnTo>
                    <a:pt x="1104" y="87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Google Shape;6626;p89"/>
            <p:cNvSpPr/>
            <p:nvPr/>
          </p:nvSpPr>
          <p:spPr>
            <a:xfrm>
              <a:off x="5838775" y="417455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41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Google Shape;6627;p89"/>
            <p:cNvSpPr/>
            <p:nvPr/>
          </p:nvSpPr>
          <p:spPr>
            <a:xfrm>
              <a:off x="5860700" y="416535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Google Shape;6628;p89"/>
            <p:cNvSpPr/>
            <p:nvPr/>
          </p:nvSpPr>
          <p:spPr>
            <a:xfrm>
              <a:off x="5876650" y="4144800"/>
              <a:ext cx="34375" cy="20025"/>
            </a:xfrm>
            <a:custGeom>
              <a:rect l="l" t="t" r="r" b="b"/>
              <a:pathLst>
                <a:path w="1375" h="801" extrusionOk="0">
                  <a:moveTo>
                    <a:pt x="1234" y="0"/>
                  </a:moveTo>
                  <a:lnTo>
                    <a:pt x="0" y="714"/>
                  </a:lnTo>
                  <a:lnTo>
                    <a:pt x="141" y="801"/>
                  </a:lnTo>
                  <a:lnTo>
                    <a:pt x="1374" y="87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Google Shape;6629;p89"/>
            <p:cNvSpPr/>
            <p:nvPr/>
          </p:nvSpPr>
          <p:spPr>
            <a:xfrm>
              <a:off x="5912350" y="4131550"/>
              <a:ext cx="21650" cy="12450"/>
            </a:xfrm>
            <a:custGeom>
              <a:rect l="l" t="t" r="r" b="b"/>
              <a:pathLst>
                <a:path w="865" h="498" extrusionOk="0">
                  <a:moveTo>
                    <a:pt x="725" y="0"/>
                  </a:moveTo>
                  <a:lnTo>
                    <a:pt x="0" y="411"/>
                  </a:lnTo>
                  <a:lnTo>
                    <a:pt x="141" y="498"/>
                  </a:lnTo>
                  <a:lnTo>
                    <a:pt x="866" y="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Google Shape;6630;p89"/>
            <p:cNvSpPr/>
            <p:nvPr/>
          </p:nvSpPr>
          <p:spPr>
            <a:xfrm>
              <a:off x="5935350" y="4118825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0" y="390"/>
                  </a:lnTo>
                  <a:lnTo>
                    <a:pt x="141" y="477"/>
                  </a:lnTo>
                  <a:lnTo>
                    <a:pt x="822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Google Shape;6631;p89"/>
            <p:cNvSpPr/>
            <p:nvPr/>
          </p:nvSpPr>
          <p:spPr>
            <a:xfrm>
              <a:off x="5957250" y="4109625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0" y="25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Google Shape;6632;p89"/>
            <p:cNvSpPr/>
            <p:nvPr/>
          </p:nvSpPr>
          <p:spPr>
            <a:xfrm>
              <a:off x="5857175" y="4174825"/>
              <a:ext cx="21400" cy="12450"/>
            </a:xfrm>
            <a:custGeom>
              <a:rect l="l" t="t" r="r" b="b"/>
              <a:pathLst>
                <a:path w="856" h="498" extrusionOk="0">
                  <a:moveTo>
                    <a:pt x="714" y="0"/>
                  </a:moveTo>
                  <a:lnTo>
                    <a:pt x="0" y="411"/>
                  </a:lnTo>
                  <a:lnTo>
                    <a:pt x="141" y="498"/>
                  </a:lnTo>
                  <a:lnTo>
                    <a:pt x="855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Google Shape;6633;p89"/>
            <p:cNvSpPr/>
            <p:nvPr/>
          </p:nvSpPr>
          <p:spPr>
            <a:xfrm>
              <a:off x="5879900" y="4165625"/>
              <a:ext cx="14625" cy="8675"/>
            </a:xfrm>
            <a:custGeom>
              <a:rect l="l" t="t" r="r" b="b"/>
              <a:pathLst>
                <a:path w="585" h="347" extrusionOk="0">
                  <a:moveTo>
                    <a:pt x="444" y="0"/>
                  </a:moveTo>
                  <a:lnTo>
                    <a:pt x="0" y="260"/>
                  </a:lnTo>
                  <a:lnTo>
                    <a:pt x="141" y="347"/>
                  </a:lnTo>
                  <a:lnTo>
                    <a:pt x="584" y="8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Google Shape;6634;p89"/>
            <p:cNvSpPr/>
            <p:nvPr/>
          </p:nvSpPr>
          <p:spPr>
            <a:xfrm>
              <a:off x="5895850" y="4155075"/>
              <a:ext cx="17075" cy="10025"/>
            </a:xfrm>
            <a:custGeom>
              <a:rect l="l" t="t" r="r" b="b"/>
              <a:pathLst>
                <a:path w="683" h="401" extrusionOk="0">
                  <a:moveTo>
                    <a:pt x="541" y="0"/>
                  </a:moveTo>
                  <a:lnTo>
                    <a:pt x="1" y="314"/>
                  </a:lnTo>
                  <a:lnTo>
                    <a:pt x="141" y="401"/>
                  </a:lnTo>
                  <a:lnTo>
                    <a:pt x="682" y="8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Google Shape;6635;p89"/>
            <p:cNvSpPr/>
            <p:nvPr/>
          </p:nvSpPr>
          <p:spPr>
            <a:xfrm>
              <a:off x="5914250" y="4143700"/>
              <a:ext cx="18400" cy="10575"/>
            </a:xfrm>
            <a:custGeom>
              <a:rect l="l" t="t" r="r" b="b"/>
              <a:pathLst>
                <a:path w="736" h="422" extrusionOk="0">
                  <a:moveTo>
                    <a:pt x="595" y="1"/>
                  </a:moveTo>
                  <a:lnTo>
                    <a:pt x="0" y="347"/>
                  </a:lnTo>
                  <a:lnTo>
                    <a:pt x="141" y="423"/>
                  </a:lnTo>
                  <a:lnTo>
                    <a:pt x="736" y="77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Google Shape;6636;p89"/>
            <p:cNvSpPr/>
            <p:nvPr/>
          </p:nvSpPr>
          <p:spPr>
            <a:xfrm>
              <a:off x="5933975" y="4132075"/>
              <a:ext cx="18700" cy="10850"/>
            </a:xfrm>
            <a:custGeom>
              <a:rect l="l" t="t" r="r" b="b"/>
              <a:pathLst>
                <a:path w="748" h="433" extrusionOk="0">
                  <a:moveTo>
                    <a:pt x="607" y="1"/>
                  </a:moveTo>
                  <a:lnTo>
                    <a:pt x="1" y="347"/>
                  </a:lnTo>
                  <a:lnTo>
                    <a:pt x="152" y="434"/>
                  </a:lnTo>
                  <a:lnTo>
                    <a:pt x="747" y="87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Google Shape;6637;p89"/>
            <p:cNvSpPr/>
            <p:nvPr/>
          </p:nvSpPr>
          <p:spPr>
            <a:xfrm>
              <a:off x="5954000" y="4119900"/>
              <a:ext cx="19775" cy="11675"/>
            </a:xfrm>
            <a:custGeom>
              <a:rect l="l" t="t" r="r" b="b"/>
              <a:pathLst>
                <a:path w="791" h="467" extrusionOk="0">
                  <a:moveTo>
                    <a:pt x="650" y="1"/>
                  </a:moveTo>
                  <a:lnTo>
                    <a:pt x="1" y="380"/>
                  </a:lnTo>
                  <a:lnTo>
                    <a:pt x="141" y="466"/>
                  </a:lnTo>
                  <a:lnTo>
                    <a:pt x="790" y="8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Google Shape;6638;p89"/>
            <p:cNvSpPr/>
            <p:nvPr/>
          </p:nvSpPr>
          <p:spPr>
            <a:xfrm>
              <a:off x="5858525" y="4185900"/>
              <a:ext cx="20575" cy="11925"/>
            </a:xfrm>
            <a:custGeom>
              <a:rect l="l" t="t" r="r" b="b"/>
              <a:pathLst>
                <a:path w="823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23" y="87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Google Shape;6639;p89"/>
            <p:cNvSpPr/>
            <p:nvPr/>
          </p:nvSpPr>
          <p:spPr>
            <a:xfrm>
              <a:off x="5880425" y="4176700"/>
              <a:ext cx="14650" cy="8700"/>
            </a:xfrm>
            <a:custGeom>
              <a:rect l="l" t="t" r="r" b="b"/>
              <a:pathLst>
                <a:path w="586" h="348" extrusionOk="0">
                  <a:moveTo>
                    <a:pt x="444" y="1"/>
                  </a:moveTo>
                  <a:lnTo>
                    <a:pt x="1" y="261"/>
                  </a:lnTo>
                  <a:lnTo>
                    <a:pt x="142" y="347"/>
                  </a:lnTo>
                  <a:lnTo>
                    <a:pt x="585" y="8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Google Shape;6640;p89"/>
            <p:cNvSpPr/>
            <p:nvPr/>
          </p:nvSpPr>
          <p:spPr>
            <a:xfrm>
              <a:off x="5896400" y="4163725"/>
              <a:ext cx="21125" cy="12475"/>
            </a:xfrm>
            <a:custGeom>
              <a:rect l="l" t="t" r="r" b="b"/>
              <a:pathLst>
                <a:path w="845" h="499" extrusionOk="0">
                  <a:moveTo>
                    <a:pt x="703" y="1"/>
                  </a:moveTo>
                  <a:lnTo>
                    <a:pt x="0" y="412"/>
                  </a:lnTo>
                  <a:lnTo>
                    <a:pt x="141" y="498"/>
                  </a:lnTo>
                  <a:lnTo>
                    <a:pt x="844" y="8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Google Shape;6641;p89"/>
            <p:cNvSpPr/>
            <p:nvPr/>
          </p:nvSpPr>
          <p:spPr>
            <a:xfrm>
              <a:off x="5918850" y="4142900"/>
              <a:ext cx="34900" cy="20300"/>
            </a:xfrm>
            <a:custGeom>
              <a:rect l="l" t="t" r="r" b="b"/>
              <a:pathLst>
                <a:path w="1396" h="812" extrusionOk="0">
                  <a:moveTo>
                    <a:pt x="1255" y="1"/>
                  </a:moveTo>
                  <a:lnTo>
                    <a:pt x="0" y="725"/>
                  </a:lnTo>
                  <a:lnTo>
                    <a:pt x="141" y="812"/>
                  </a:lnTo>
                  <a:lnTo>
                    <a:pt x="1396" y="87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Google Shape;6642;p89"/>
            <p:cNvSpPr/>
            <p:nvPr/>
          </p:nvSpPr>
          <p:spPr>
            <a:xfrm>
              <a:off x="5955075" y="4130200"/>
              <a:ext cx="20600" cy="11925"/>
            </a:xfrm>
            <a:custGeom>
              <a:rect l="l" t="t" r="r" b="b"/>
              <a:pathLst>
                <a:path w="824" h="477" extrusionOk="0">
                  <a:moveTo>
                    <a:pt x="682" y="0"/>
                  </a:moveTo>
                  <a:lnTo>
                    <a:pt x="1" y="390"/>
                  </a:lnTo>
                  <a:lnTo>
                    <a:pt x="141" y="476"/>
                  </a:lnTo>
                  <a:lnTo>
                    <a:pt x="823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Google Shape;6643;p89"/>
            <p:cNvSpPr/>
            <p:nvPr/>
          </p:nvSpPr>
          <p:spPr>
            <a:xfrm>
              <a:off x="5977000" y="41210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33" y="0"/>
                  </a:moveTo>
                  <a:lnTo>
                    <a:pt x="0" y="260"/>
                  </a:lnTo>
                  <a:lnTo>
                    <a:pt x="141" y="336"/>
                  </a:lnTo>
                  <a:lnTo>
                    <a:pt x="584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Google Shape;6644;p89"/>
            <p:cNvSpPr/>
            <p:nvPr/>
          </p:nvSpPr>
          <p:spPr>
            <a:xfrm>
              <a:off x="6010525" y="4071225"/>
              <a:ext cx="27900" cy="15975"/>
            </a:xfrm>
            <a:custGeom>
              <a:rect l="l" t="t" r="r" b="b"/>
              <a:pathLst>
                <a:path w="1116" h="639" extrusionOk="0">
                  <a:moveTo>
                    <a:pt x="974" y="1"/>
                  </a:moveTo>
                  <a:lnTo>
                    <a:pt x="1" y="563"/>
                  </a:lnTo>
                  <a:lnTo>
                    <a:pt x="152" y="639"/>
                  </a:lnTo>
                  <a:lnTo>
                    <a:pt x="1115" y="76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Google Shape;6645;p89"/>
            <p:cNvSpPr/>
            <p:nvPr/>
          </p:nvSpPr>
          <p:spPr>
            <a:xfrm>
              <a:off x="6039750" y="4059325"/>
              <a:ext cx="19225" cy="11125"/>
            </a:xfrm>
            <a:custGeom>
              <a:rect l="l" t="t" r="r" b="b"/>
              <a:pathLst>
                <a:path w="769" h="445" extrusionOk="0">
                  <a:moveTo>
                    <a:pt x="628" y="0"/>
                  </a:moveTo>
                  <a:lnTo>
                    <a:pt x="0" y="358"/>
                  </a:lnTo>
                  <a:lnTo>
                    <a:pt x="141" y="444"/>
                  </a:lnTo>
                  <a:lnTo>
                    <a:pt x="768" y="87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Google Shape;6646;p89"/>
            <p:cNvSpPr/>
            <p:nvPr/>
          </p:nvSpPr>
          <p:spPr>
            <a:xfrm>
              <a:off x="6060300" y="4047700"/>
              <a:ext cx="18950" cy="10850"/>
            </a:xfrm>
            <a:custGeom>
              <a:rect l="l" t="t" r="r" b="b"/>
              <a:pathLst>
                <a:path w="758" h="433" extrusionOk="0">
                  <a:moveTo>
                    <a:pt x="617" y="0"/>
                  </a:moveTo>
                  <a:lnTo>
                    <a:pt x="0" y="346"/>
                  </a:lnTo>
                  <a:lnTo>
                    <a:pt x="141" y="433"/>
                  </a:lnTo>
                  <a:lnTo>
                    <a:pt x="758" y="8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Google Shape;6647;p89"/>
            <p:cNvSpPr/>
            <p:nvPr/>
          </p:nvSpPr>
          <p:spPr>
            <a:xfrm>
              <a:off x="6080575" y="4038500"/>
              <a:ext cx="14375" cy="8400"/>
            </a:xfrm>
            <a:custGeom>
              <a:rect l="l" t="t" r="r" b="b"/>
              <a:pathLst>
                <a:path w="575" h="336" extrusionOk="0">
                  <a:moveTo>
                    <a:pt x="434" y="0"/>
                  </a:moveTo>
                  <a:lnTo>
                    <a:pt x="1" y="249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Google Shape;6648;p89"/>
            <p:cNvSpPr/>
            <p:nvPr/>
          </p:nvSpPr>
          <p:spPr>
            <a:xfrm>
              <a:off x="6096275" y="4032275"/>
              <a:ext cx="9750" cy="5425"/>
            </a:xfrm>
            <a:custGeom>
              <a:rect l="l" t="t" r="r" b="b"/>
              <a:pathLst>
                <a:path w="390" h="216" extrusionOk="0">
                  <a:moveTo>
                    <a:pt x="249" y="1"/>
                  </a:moveTo>
                  <a:lnTo>
                    <a:pt x="0" y="141"/>
                  </a:lnTo>
                  <a:lnTo>
                    <a:pt x="141" y="217"/>
                  </a:lnTo>
                  <a:lnTo>
                    <a:pt x="390" y="76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Google Shape;6649;p89"/>
            <p:cNvSpPr/>
            <p:nvPr/>
          </p:nvSpPr>
          <p:spPr>
            <a:xfrm>
              <a:off x="6013500" y="4082850"/>
              <a:ext cx="24375" cy="14100"/>
            </a:xfrm>
            <a:custGeom>
              <a:rect l="l" t="t" r="r" b="b"/>
              <a:pathLst>
                <a:path w="975" h="564" extrusionOk="0">
                  <a:moveTo>
                    <a:pt x="834" y="1"/>
                  </a:moveTo>
                  <a:lnTo>
                    <a:pt x="1" y="488"/>
                  </a:lnTo>
                  <a:lnTo>
                    <a:pt x="152" y="563"/>
                  </a:lnTo>
                  <a:lnTo>
                    <a:pt x="974" y="87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Google Shape;6650;p89"/>
            <p:cNvSpPr/>
            <p:nvPr/>
          </p:nvSpPr>
          <p:spPr>
            <a:xfrm>
              <a:off x="6039200" y="4071500"/>
              <a:ext cx="18675" cy="10850"/>
            </a:xfrm>
            <a:custGeom>
              <a:rect l="l" t="t" r="r" b="b"/>
              <a:pathLst>
                <a:path w="747" h="433" extrusionOk="0">
                  <a:moveTo>
                    <a:pt x="596" y="0"/>
                  </a:moveTo>
                  <a:lnTo>
                    <a:pt x="0" y="347"/>
                  </a:lnTo>
                  <a:lnTo>
                    <a:pt x="141" y="433"/>
                  </a:lnTo>
                  <a:lnTo>
                    <a:pt x="747" y="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Google Shape;6651;p89"/>
            <p:cNvSpPr/>
            <p:nvPr/>
          </p:nvSpPr>
          <p:spPr>
            <a:xfrm>
              <a:off x="6058950" y="4060950"/>
              <a:ext cx="17050" cy="9750"/>
            </a:xfrm>
            <a:custGeom>
              <a:rect l="l" t="t" r="r" b="b"/>
              <a:pathLst>
                <a:path w="682" h="390" extrusionOk="0">
                  <a:moveTo>
                    <a:pt x="530" y="0"/>
                  </a:moveTo>
                  <a:lnTo>
                    <a:pt x="0" y="303"/>
                  </a:lnTo>
                  <a:lnTo>
                    <a:pt x="152" y="390"/>
                  </a:lnTo>
                  <a:lnTo>
                    <a:pt x="682" y="8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Google Shape;6652;p89"/>
            <p:cNvSpPr/>
            <p:nvPr/>
          </p:nvSpPr>
          <p:spPr>
            <a:xfrm>
              <a:off x="6077075" y="4048775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49" y="1"/>
                  </a:moveTo>
                  <a:lnTo>
                    <a:pt x="0" y="379"/>
                  </a:lnTo>
                  <a:lnTo>
                    <a:pt x="152" y="455"/>
                  </a:lnTo>
                  <a:lnTo>
                    <a:pt x="801" y="8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Google Shape;6653;p89"/>
            <p:cNvSpPr/>
            <p:nvPr/>
          </p:nvSpPr>
          <p:spPr>
            <a:xfrm>
              <a:off x="6098150" y="4037950"/>
              <a:ext cx="17900" cy="10050"/>
            </a:xfrm>
            <a:custGeom>
              <a:rect l="l" t="t" r="r" b="b"/>
              <a:pathLst>
                <a:path w="716" h="402" extrusionOk="0">
                  <a:moveTo>
                    <a:pt x="564" y="1"/>
                  </a:moveTo>
                  <a:lnTo>
                    <a:pt x="1" y="325"/>
                  </a:lnTo>
                  <a:lnTo>
                    <a:pt x="152" y="401"/>
                  </a:lnTo>
                  <a:lnTo>
                    <a:pt x="715" y="7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Google Shape;6654;p89"/>
            <p:cNvSpPr/>
            <p:nvPr/>
          </p:nvSpPr>
          <p:spPr>
            <a:xfrm>
              <a:off x="6030825" y="4070675"/>
              <a:ext cx="47900" cy="27900"/>
            </a:xfrm>
            <a:custGeom>
              <a:rect l="l" t="t" r="r" b="b"/>
              <a:pathLst>
                <a:path w="1916" h="1116" extrusionOk="0">
                  <a:moveTo>
                    <a:pt x="1774" y="1"/>
                  </a:moveTo>
                  <a:lnTo>
                    <a:pt x="0" y="1029"/>
                  </a:lnTo>
                  <a:lnTo>
                    <a:pt x="141" y="1115"/>
                  </a:lnTo>
                  <a:lnTo>
                    <a:pt x="1915" y="87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Google Shape;6655;p89"/>
            <p:cNvSpPr/>
            <p:nvPr/>
          </p:nvSpPr>
          <p:spPr>
            <a:xfrm>
              <a:off x="6080050" y="4059050"/>
              <a:ext cx="18950" cy="10850"/>
            </a:xfrm>
            <a:custGeom>
              <a:rect l="l" t="t" r="r" b="b"/>
              <a:pathLst>
                <a:path w="758" h="433" extrusionOk="0">
                  <a:moveTo>
                    <a:pt x="617" y="1"/>
                  </a:moveTo>
                  <a:lnTo>
                    <a:pt x="0" y="358"/>
                  </a:lnTo>
                  <a:lnTo>
                    <a:pt x="152" y="433"/>
                  </a:lnTo>
                  <a:lnTo>
                    <a:pt x="757" y="87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Google Shape;6656;p89"/>
            <p:cNvSpPr/>
            <p:nvPr/>
          </p:nvSpPr>
          <p:spPr>
            <a:xfrm>
              <a:off x="6100325" y="4049850"/>
              <a:ext cx="14625" cy="8425"/>
            </a:xfrm>
            <a:custGeom>
              <a:rect l="l" t="t" r="r" b="b"/>
              <a:pathLst>
                <a:path w="585" h="337" extrusionOk="0">
                  <a:moveTo>
                    <a:pt x="433" y="1"/>
                  </a:moveTo>
                  <a:lnTo>
                    <a:pt x="1" y="260"/>
                  </a:lnTo>
                  <a:lnTo>
                    <a:pt x="141" y="336"/>
                  </a:lnTo>
                  <a:lnTo>
                    <a:pt x="585" y="87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Google Shape;6657;p89"/>
            <p:cNvSpPr/>
            <p:nvPr/>
          </p:nvSpPr>
          <p:spPr>
            <a:xfrm>
              <a:off x="6116025" y="4043650"/>
              <a:ext cx="9750" cy="5700"/>
            </a:xfrm>
            <a:custGeom>
              <a:rect l="l" t="t" r="r" b="b"/>
              <a:pathLst>
                <a:path w="390" h="228" extrusionOk="0">
                  <a:moveTo>
                    <a:pt x="249" y="0"/>
                  </a:moveTo>
                  <a:lnTo>
                    <a:pt x="0" y="141"/>
                  </a:lnTo>
                  <a:lnTo>
                    <a:pt x="151" y="227"/>
                  </a:lnTo>
                  <a:lnTo>
                    <a:pt x="390" y="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Google Shape;6658;p89"/>
            <p:cNvSpPr/>
            <p:nvPr/>
          </p:nvSpPr>
          <p:spPr>
            <a:xfrm>
              <a:off x="5972925" y="4096925"/>
              <a:ext cx="20850" cy="12200"/>
            </a:xfrm>
            <a:custGeom>
              <a:rect l="l" t="t" r="r" b="b"/>
              <a:pathLst>
                <a:path w="834" h="488" extrusionOk="0">
                  <a:moveTo>
                    <a:pt x="682" y="0"/>
                  </a:moveTo>
                  <a:lnTo>
                    <a:pt x="1" y="401"/>
                  </a:lnTo>
                  <a:lnTo>
                    <a:pt x="152" y="487"/>
                  </a:lnTo>
                  <a:lnTo>
                    <a:pt x="834" y="8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Google Shape;6659;p89"/>
            <p:cNvSpPr/>
            <p:nvPr/>
          </p:nvSpPr>
          <p:spPr>
            <a:xfrm>
              <a:off x="5994850" y="4088000"/>
              <a:ext cx="14625" cy="8400"/>
            </a:xfrm>
            <a:custGeom>
              <a:rect l="l" t="t" r="r" b="b"/>
              <a:pathLst>
                <a:path w="585" h="336" extrusionOk="0">
                  <a:moveTo>
                    <a:pt x="444" y="0"/>
                  </a:moveTo>
                  <a:lnTo>
                    <a:pt x="0" y="249"/>
                  </a:lnTo>
                  <a:lnTo>
                    <a:pt x="152" y="336"/>
                  </a:lnTo>
                  <a:lnTo>
                    <a:pt x="584" y="7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Google Shape;6660;p89"/>
            <p:cNvSpPr/>
            <p:nvPr/>
          </p:nvSpPr>
          <p:spPr>
            <a:xfrm>
              <a:off x="5975375" y="4110450"/>
              <a:ext cx="15175" cy="8675"/>
            </a:xfrm>
            <a:custGeom>
              <a:rect l="l" t="t" r="r" b="b"/>
              <a:pathLst>
                <a:path w="607" h="347" extrusionOk="0">
                  <a:moveTo>
                    <a:pt x="455" y="0"/>
                  </a:moveTo>
                  <a:lnTo>
                    <a:pt x="0" y="260"/>
                  </a:lnTo>
                  <a:lnTo>
                    <a:pt x="141" y="346"/>
                  </a:lnTo>
                  <a:lnTo>
                    <a:pt x="60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Google Shape;6661;p89"/>
            <p:cNvSpPr/>
            <p:nvPr/>
          </p:nvSpPr>
          <p:spPr>
            <a:xfrm>
              <a:off x="5991600" y="4098275"/>
              <a:ext cx="20025" cy="11375"/>
            </a:xfrm>
            <a:custGeom>
              <a:rect l="l" t="t" r="r" b="b"/>
              <a:pathLst>
                <a:path w="801" h="455" extrusionOk="0">
                  <a:moveTo>
                    <a:pt x="650" y="0"/>
                  </a:moveTo>
                  <a:lnTo>
                    <a:pt x="0" y="368"/>
                  </a:lnTo>
                  <a:lnTo>
                    <a:pt x="152" y="455"/>
                  </a:lnTo>
                  <a:lnTo>
                    <a:pt x="801" y="7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Google Shape;6662;p89"/>
            <p:cNvSpPr/>
            <p:nvPr/>
          </p:nvSpPr>
          <p:spPr>
            <a:xfrm>
              <a:off x="5992675" y="4108550"/>
              <a:ext cx="20850" cy="11925"/>
            </a:xfrm>
            <a:custGeom>
              <a:rect l="l" t="t" r="r" b="b"/>
              <a:pathLst>
                <a:path w="834" h="477" extrusionOk="0">
                  <a:moveTo>
                    <a:pt x="682" y="1"/>
                  </a:moveTo>
                  <a:lnTo>
                    <a:pt x="1" y="390"/>
                  </a:lnTo>
                  <a:lnTo>
                    <a:pt x="152" y="477"/>
                  </a:lnTo>
                  <a:lnTo>
                    <a:pt x="834" y="76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Google Shape;6663;p89"/>
            <p:cNvSpPr/>
            <p:nvPr/>
          </p:nvSpPr>
          <p:spPr>
            <a:xfrm>
              <a:off x="6014850" y="4099350"/>
              <a:ext cx="14375" cy="8425"/>
            </a:xfrm>
            <a:custGeom>
              <a:rect l="l" t="t" r="r" b="b"/>
              <a:pathLst>
                <a:path w="575" h="337" extrusionOk="0">
                  <a:moveTo>
                    <a:pt x="434" y="1"/>
                  </a:moveTo>
                  <a:lnTo>
                    <a:pt x="1" y="250"/>
                  </a:lnTo>
                  <a:lnTo>
                    <a:pt x="141" y="336"/>
                  </a:lnTo>
                  <a:lnTo>
                    <a:pt x="574" y="8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Google Shape;6664;p89"/>
            <p:cNvSpPr/>
            <p:nvPr/>
          </p:nvSpPr>
          <p:spPr>
            <a:xfrm>
              <a:off x="5201025" y="3926250"/>
              <a:ext cx="53300" cy="30525"/>
            </a:xfrm>
            <a:custGeom>
              <a:rect l="l" t="t" r="r" b="b"/>
              <a:pathLst>
                <a:path w="2132" h="1221" extrusionOk="0">
                  <a:moveTo>
                    <a:pt x="839" y="168"/>
                  </a:moveTo>
                  <a:cubicBezTo>
                    <a:pt x="893" y="168"/>
                    <a:pt x="947" y="185"/>
                    <a:pt x="995" y="217"/>
                  </a:cubicBezTo>
                  <a:lnTo>
                    <a:pt x="1104" y="271"/>
                  </a:lnTo>
                  <a:cubicBezTo>
                    <a:pt x="1212" y="336"/>
                    <a:pt x="1212" y="401"/>
                    <a:pt x="1104" y="466"/>
                  </a:cubicBezTo>
                  <a:lnTo>
                    <a:pt x="822" y="628"/>
                  </a:lnTo>
                  <a:cubicBezTo>
                    <a:pt x="817" y="634"/>
                    <a:pt x="806" y="636"/>
                    <a:pt x="795" y="636"/>
                  </a:cubicBezTo>
                  <a:cubicBezTo>
                    <a:pt x="784" y="636"/>
                    <a:pt x="774" y="634"/>
                    <a:pt x="768" y="628"/>
                  </a:cubicBezTo>
                  <a:lnTo>
                    <a:pt x="390" y="412"/>
                  </a:lnTo>
                  <a:cubicBezTo>
                    <a:pt x="379" y="401"/>
                    <a:pt x="379" y="390"/>
                    <a:pt x="390" y="379"/>
                  </a:cubicBezTo>
                  <a:lnTo>
                    <a:pt x="682" y="217"/>
                  </a:lnTo>
                  <a:cubicBezTo>
                    <a:pt x="730" y="185"/>
                    <a:pt x="784" y="168"/>
                    <a:pt x="839" y="168"/>
                  </a:cubicBezTo>
                  <a:close/>
                  <a:moveTo>
                    <a:pt x="1458" y="502"/>
                  </a:moveTo>
                  <a:cubicBezTo>
                    <a:pt x="1512" y="502"/>
                    <a:pt x="1566" y="516"/>
                    <a:pt x="1612" y="542"/>
                  </a:cubicBezTo>
                  <a:lnTo>
                    <a:pt x="1753" y="628"/>
                  </a:lnTo>
                  <a:cubicBezTo>
                    <a:pt x="1861" y="682"/>
                    <a:pt x="1861" y="747"/>
                    <a:pt x="1753" y="812"/>
                  </a:cubicBezTo>
                  <a:lnTo>
                    <a:pt x="1450" y="985"/>
                  </a:lnTo>
                  <a:lnTo>
                    <a:pt x="1461" y="985"/>
                  </a:lnTo>
                  <a:cubicBezTo>
                    <a:pt x="1450" y="996"/>
                    <a:pt x="1436" y="1001"/>
                    <a:pt x="1424" y="1001"/>
                  </a:cubicBezTo>
                  <a:cubicBezTo>
                    <a:pt x="1412" y="1001"/>
                    <a:pt x="1401" y="996"/>
                    <a:pt x="1396" y="985"/>
                  </a:cubicBezTo>
                  <a:lnTo>
                    <a:pt x="985" y="758"/>
                  </a:lnTo>
                  <a:cubicBezTo>
                    <a:pt x="963" y="747"/>
                    <a:pt x="974" y="736"/>
                    <a:pt x="985" y="725"/>
                  </a:cubicBezTo>
                  <a:lnTo>
                    <a:pt x="1287" y="552"/>
                  </a:lnTo>
                  <a:cubicBezTo>
                    <a:pt x="1338" y="518"/>
                    <a:pt x="1398" y="502"/>
                    <a:pt x="1458" y="502"/>
                  </a:cubicBezTo>
                  <a:close/>
                  <a:moveTo>
                    <a:pt x="887" y="1"/>
                  </a:moveTo>
                  <a:cubicBezTo>
                    <a:pt x="768" y="1"/>
                    <a:pt x="649" y="33"/>
                    <a:pt x="541" y="98"/>
                  </a:cubicBezTo>
                  <a:lnTo>
                    <a:pt x="22" y="390"/>
                  </a:lnTo>
                  <a:cubicBezTo>
                    <a:pt x="0" y="412"/>
                    <a:pt x="0" y="423"/>
                    <a:pt x="22" y="433"/>
                  </a:cubicBezTo>
                  <a:lnTo>
                    <a:pt x="1363" y="1212"/>
                  </a:lnTo>
                  <a:cubicBezTo>
                    <a:pt x="1374" y="1218"/>
                    <a:pt x="1385" y="1220"/>
                    <a:pt x="1396" y="1220"/>
                  </a:cubicBezTo>
                  <a:cubicBezTo>
                    <a:pt x="1406" y="1220"/>
                    <a:pt x="1417" y="1218"/>
                    <a:pt x="1428" y="1212"/>
                  </a:cubicBezTo>
                  <a:lnTo>
                    <a:pt x="1969" y="899"/>
                  </a:lnTo>
                  <a:cubicBezTo>
                    <a:pt x="2077" y="834"/>
                    <a:pt x="2131" y="769"/>
                    <a:pt x="2131" y="704"/>
                  </a:cubicBezTo>
                  <a:cubicBezTo>
                    <a:pt x="2131" y="628"/>
                    <a:pt x="2077" y="563"/>
                    <a:pt x="1969" y="509"/>
                  </a:cubicBezTo>
                  <a:lnTo>
                    <a:pt x="1839" y="423"/>
                  </a:lnTo>
                  <a:cubicBezTo>
                    <a:pt x="1761" y="380"/>
                    <a:pt x="1676" y="358"/>
                    <a:pt x="1591" y="358"/>
                  </a:cubicBezTo>
                  <a:cubicBezTo>
                    <a:pt x="1524" y="358"/>
                    <a:pt x="1458" y="372"/>
                    <a:pt x="1396" y="401"/>
                  </a:cubicBezTo>
                  <a:cubicBezTo>
                    <a:pt x="1471" y="304"/>
                    <a:pt x="1461" y="228"/>
                    <a:pt x="1331" y="152"/>
                  </a:cubicBezTo>
                  <a:lnTo>
                    <a:pt x="1223" y="87"/>
                  </a:lnTo>
                  <a:cubicBezTo>
                    <a:pt x="1114" y="33"/>
                    <a:pt x="1006" y="1"/>
                    <a:pt x="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Google Shape;6665;p89"/>
            <p:cNvSpPr/>
            <p:nvPr/>
          </p:nvSpPr>
          <p:spPr>
            <a:xfrm>
              <a:off x="5237800" y="3911525"/>
              <a:ext cx="48975" cy="26125"/>
            </a:xfrm>
            <a:custGeom>
              <a:rect l="l" t="t" r="r" b="b"/>
              <a:pathLst>
                <a:path w="1959" h="1045" extrusionOk="0">
                  <a:moveTo>
                    <a:pt x="850" y="0"/>
                  </a:moveTo>
                  <a:cubicBezTo>
                    <a:pt x="836" y="0"/>
                    <a:pt x="823" y="5"/>
                    <a:pt x="812" y="16"/>
                  </a:cubicBezTo>
                  <a:lnTo>
                    <a:pt x="671" y="92"/>
                  </a:lnTo>
                  <a:cubicBezTo>
                    <a:pt x="650" y="114"/>
                    <a:pt x="650" y="124"/>
                    <a:pt x="671" y="135"/>
                  </a:cubicBezTo>
                  <a:lnTo>
                    <a:pt x="1385" y="546"/>
                  </a:lnTo>
                  <a:cubicBezTo>
                    <a:pt x="1504" y="622"/>
                    <a:pt x="1504" y="687"/>
                    <a:pt x="1385" y="752"/>
                  </a:cubicBezTo>
                  <a:lnTo>
                    <a:pt x="1277" y="817"/>
                  </a:lnTo>
                  <a:cubicBezTo>
                    <a:pt x="1228" y="849"/>
                    <a:pt x="1174" y="866"/>
                    <a:pt x="1120" y="866"/>
                  </a:cubicBezTo>
                  <a:cubicBezTo>
                    <a:pt x="1066" y="866"/>
                    <a:pt x="1012" y="849"/>
                    <a:pt x="963" y="817"/>
                  </a:cubicBezTo>
                  <a:lnTo>
                    <a:pt x="228" y="395"/>
                  </a:lnTo>
                  <a:cubicBezTo>
                    <a:pt x="217" y="384"/>
                    <a:pt x="203" y="379"/>
                    <a:pt x="190" y="379"/>
                  </a:cubicBezTo>
                  <a:cubicBezTo>
                    <a:pt x="176" y="379"/>
                    <a:pt x="163" y="384"/>
                    <a:pt x="152" y="395"/>
                  </a:cubicBezTo>
                  <a:lnTo>
                    <a:pt x="22" y="471"/>
                  </a:lnTo>
                  <a:cubicBezTo>
                    <a:pt x="0" y="481"/>
                    <a:pt x="0" y="503"/>
                    <a:pt x="22" y="514"/>
                  </a:cubicBezTo>
                  <a:lnTo>
                    <a:pt x="758" y="947"/>
                  </a:lnTo>
                  <a:cubicBezTo>
                    <a:pt x="866" y="1001"/>
                    <a:pt x="974" y="1033"/>
                    <a:pt x="1093" y="1044"/>
                  </a:cubicBezTo>
                  <a:cubicBezTo>
                    <a:pt x="1212" y="1044"/>
                    <a:pt x="1331" y="1012"/>
                    <a:pt x="1428" y="947"/>
                  </a:cubicBezTo>
                  <a:lnTo>
                    <a:pt x="1526" y="893"/>
                  </a:lnTo>
                  <a:cubicBezTo>
                    <a:pt x="1634" y="828"/>
                    <a:pt x="1677" y="763"/>
                    <a:pt x="1645" y="698"/>
                  </a:cubicBezTo>
                  <a:lnTo>
                    <a:pt x="1645" y="698"/>
                  </a:lnTo>
                  <a:lnTo>
                    <a:pt x="1721" y="741"/>
                  </a:lnTo>
                  <a:cubicBezTo>
                    <a:pt x="1731" y="747"/>
                    <a:pt x="1745" y="749"/>
                    <a:pt x="1758" y="749"/>
                  </a:cubicBezTo>
                  <a:cubicBezTo>
                    <a:pt x="1772" y="749"/>
                    <a:pt x="1786" y="747"/>
                    <a:pt x="1796" y="741"/>
                  </a:cubicBezTo>
                  <a:lnTo>
                    <a:pt x="1926" y="665"/>
                  </a:lnTo>
                  <a:cubicBezTo>
                    <a:pt x="1959" y="644"/>
                    <a:pt x="1959" y="633"/>
                    <a:pt x="1926" y="622"/>
                  </a:cubicBezTo>
                  <a:lnTo>
                    <a:pt x="888" y="16"/>
                  </a:lnTo>
                  <a:cubicBezTo>
                    <a:pt x="877" y="5"/>
                    <a:pt x="863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Google Shape;6666;p89"/>
            <p:cNvSpPr/>
            <p:nvPr/>
          </p:nvSpPr>
          <p:spPr>
            <a:xfrm>
              <a:off x="5269725" y="3889075"/>
              <a:ext cx="45175" cy="32325"/>
            </a:xfrm>
            <a:custGeom>
              <a:rect l="l" t="t" r="r" b="b"/>
              <a:pathLst>
                <a:path w="1807" h="1293" extrusionOk="0">
                  <a:moveTo>
                    <a:pt x="686" y="522"/>
                  </a:moveTo>
                  <a:cubicBezTo>
                    <a:pt x="749" y="522"/>
                    <a:pt x="811" y="541"/>
                    <a:pt x="866" y="579"/>
                  </a:cubicBezTo>
                  <a:lnTo>
                    <a:pt x="1244" y="795"/>
                  </a:lnTo>
                  <a:cubicBezTo>
                    <a:pt x="1363" y="860"/>
                    <a:pt x="1363" y="936"/>
                    <a:pt x="1244" y="1001"/>
                  </a:cubicBezTo>
                  <a:lnTo>
                    <a:pt x="1125" y="1066"/>
                  </a:lnTo>
                  <a:cubicBezTo>
                    <a:pt x="1076" y="1098"/>
                    <a:pt x="1020" y="1114"/>
                    <a:pt x="963" y="1114"/>
                  </a:cubicBezTo>
                  <a:cubicBezTo>
                    <a:pt x="906" y="1114"/>
                    <a:pt x="849" y="1098"/>
                    <a:pt x="801" y="1066"/>
                  </a:cubicBezTo>
                  <a:lnTo>
                    <a:pt x="390" y="828"/>
                  </a:lnTo>
                  <a:cubicBezTo>
                    <a:pt x="281" y="763"/>
                    <a:pt x="281" y="709"/>
                    <a:pt x="390" y="644"/>
                  </a:cubicBezTo>
                  <a:lnTo>
                    <a:pt x="498" y="579"/>
                  </a:lnTo>
                  <a:cubicBezTo>
                    <a:pt x="557" y="541"/>
                    <a:pt x="622" y="522"/>
                    <a:pt x="686" y="522"/>
                  </a:cubicBezTo>
                  <a:close/>
                  <a:moveTo>
                    <a:pt x="280" y="0"/>
                  </a:moveTo>
                  <a:cubicBezTo>
                    <a:pt x="268" y="0"/>
                    <a:pt x="254" y="5"/>
                    <a:pt x="238" y="16"/>
                  </a:cubicBezTo>
                  <a:lnTo>
                    <a:pt x="108" y="92"/>
                  </a:lnTo>
                  <a:cubicBezTo>
                    <a:pt x="87" y="103"/>
                    <a:pt x="87" y="124"/>
                    <a:pt x="108" y="135"/>
                  </a:cubicBezTo>
                  <a:cubicBezTo>
                    <a:pt x="108" y="135"/>
                    <a:pt x="606" y="427"/>
                    <a:pt x="606" y="427"/>
                  </a:cubicBezTo>
                  <a:cubicBezTo>
                    <a:pt x="576" y="422"/>
                    <a:pt x="546" y="419"/>
                    <a:pt x="517" y="419"/>
                  </a:cubicBezTo>
                  <a:cubicBezTo>
                    <a:pt x="429" y="419"/>
                    <a:pt x="344" y="444"/>
                    <a:pt x="270" y="492"/>
                  </a:cubicBezTo>
                  <a:lnTo>
                    <a:pt x="151" y="557"/>
                  </a:lnTo>
                  <a:cubicBezTo>
                    <a:pt x="43" y="611"/>
                    <a:pt x="0" y="676"/>
                    <a:pt x="0" y="752"/>
                  </a:cubicBezTo>
                  <a:cubicBezTo>
                    <a:pt x="0" y="817"/>
                    <a:pt x="54" y="882"/>
                    <a:pt x="173" y="936"/>
                  </a:cubicBezTo>
                  <a:lnTo>
                    <a:pt x="606" y="1196"/>
                  </a:lnTo>
                  <a:cubicBezTo>
                    <a:pt x="703" y="1250"/>
                    <a:pt x="822" y="1282"/>
                    <a:pt x="941" y="1293"/>
                  </a:cubicBezTo>
                  <a:cubicBezTo>
                    <a:pt x="1060" y="1293"/>
                    <a:pt x="1168" y="1260"/>
                    <a:pt x="1277" y="1206"/>
                  </a:cubicBezTo>
                  <a:lnTo>
                    <a:pt x="1385" y="1141"/>
                  </a:lnTo>
                  <a:cubicBezTo>
                    <a:pt x="1493" y="1077"/>
                    <a:pt x="1525" y="1012"/>
                    <a:pt x="1493" y="936"/>
                  </a:cubicBezTo>
                  <a:lnTo>
                    <a:pt x="1493" y="936"/>
                  </a:lnTo>
                  <a:lnTo>
                    <a:pt x="1569" y="979"/>
                  </a:lnTo>
                  <a:cubicBezTo>
                    <a:pt x="1580" y="990"/>
                    <a:pt x="1593" y="995"/>
                    <a:pt x="1607" y="995"/>
                  </a:cubicBezTo>
                  <a:cubicBezTo>
                    <a:pt x="1620" y="995"/>
                    <a:pt x="1634" y="990"/>
                    <a:pt x="1644" y="979"/>
                  </a:cubicBezTo>
                  <a:lnTo>
                    <a:pt x="1785" y="903"/>
                  </a:lnTo>
                  <a:cubicBezTo>
                    <a:pt x="1807" y="893"/>
                    <a:pt x="1807" y="871"/>
                    <a:pt x="1785" y="860"/>
                  </a:cubicBezTo>
                  <a:lnTo>
                    <a:pt x="314" y="16"/>
                  </a:lnTo>
                  <a:cubicBezTo>
                    <a:pt x="303" y="5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Google Shape;6667;p89"/>
            <p:cNvSpPr/>
            <p:nvPr/>
          </p:nvSpPr>
          <p:spPr>
            <a:xfrm>
              <a:off x="5298375" y="3879000"/>
              <a:ext cx="49250" cy="32000"/>
            </a:xfrm>
            <a:custGeom>
              <a:rect l="l" t="t" r="r" b="b"/>
              <a:pathLst>
                <a:path w="1969" h="1280" extrusionOk="0">
                  <a:moveTo>
                    <a:pt x="668" y="227"/>
                  </a:moveTo>
                  <a:cubicBezTo>
                    <a:pt x="674" y="227"/>
                    <a:pt x="682" y="230"/>
                    <a:pt x="693" y="235"/>
                  </a:cubicBezTo>
                  <a:lnTo>
                    <a:pt x="1169" y="506"/>
                  </a:lnTo>
                  <a:cubicBezTo>
                    <a:pt x="1288" y="582"/>
                    <a:pt x="1288" y="646"/>
                    <a:pt x="1169" y="711"/>
                  </a:cubicBezTo>
                  <a:lnTo>
                    <a:pt x="1061" y="776"/>
                  </a:lnTo>
                  <a:cubicBezTo>
                    <a:pt x="1012" y="809"/>
                    <a:pt x="958" y="825"/>
                    <a:pt x="904" y="825"/>
                  </a:cubicBezTo>
                  <a:cubicBezTo>
                    <a:pt x="850" y="825"/>
                    <a:pt x="796" y="809"/>
                    <a:pt x="747" y="776"/>
                  </a:cubicBezTo>
                  <a:lnTo>
                    <a:pt x="379" y="571"/>
                  </a:lnTo>
                  <a:cubicBezTo>
                    <a:pt x="282" y="506"/>
                    <a:pt x="282" y="441"/>
                    <a:pt x="379" y="387"/>
                  </a:cubicBezTo>
                  <a:lnTo>
                    <a:pt x="650" y="235"/>
                  </a:lnTo>
                  <a:cubicBezTo>
                    <a:pt x="655" y="230"/>
                    <a:pt x="661" y="227"/>
                    <a:pt x="668" y="227"/>
                  </a:cubicBezTo>
                  <a:close/>
                  <a:moveTo>
                    <a:pt x="688" y="0"/>
                  </a:moveTo>
                  <a:cubicBezTo>
                    <a:pt x="674" y="0"/>
                    <a:pt x="661" y="3"/>
                    <a:pt x="650" y="8"/>
                  </a:cubicBezTo>
                  <a:lnTo>
                    <a:pt x="163" y="289"/>
                  </a:lnTo>
                  <a:cubicBezTo>
                    <a:pt x="55" y="354"/>
                    <a:pt x="1" y="419"/>
                    <a:pt x="1" y="495"/>
                  </a:cubicBezTo>
                  <a:cubicBezTo>
                    <a:pt x="1" y="560"/>
                    <a:pt x="55" y="625"/>
                    <a:pt x="163" y="690"/>
                  </a:cubicBezTo>
                  <a:lnTo>
                    <a:pt x="542" y="906"/>
                  </a:lnTo>
                  <a:cubicBezTo>
                    <a:pt x="650" y="971"/>
                    <a:pt x="758" y="1003"/>
                    <a:pt x="877" y="1003"/>
                  </a:cubicBezTo>
                  <a:cubicBezTo>
                    <a:pt x="996" y="1003"/>
                    <a:pt x="1104" y="971"/>
                    <a:pt x="1213" y="917"/>
                  </a:cubicBezTo>
                  <a:lnTo>
                    <a:pt x="1310" y="863"/>
                  </a:lnTo>
                  <a:cubicBezTo>
                    <a:pt x="1418" y="798"/>
                    <a:pt x="1451" y="733"/>
                    <a:pt x="1429" y="657"/>
                  </a:cubicBezTo>
                  <a:lnTo>
                    <a:pt x="1429" y="657"/>
                  </a:lnTo>
                  <a:lnTo>
                    <a:pt x="1591" y="755"/>
                  </a:lnTo>
                  <a:cubicBezTo>
                    <a:pt x="1699" y="820"/>
                    <a:pt x="1699" y="874"/>
                    <a:pt x="1591" y="939"/>
                  </a:cubicBezTo>
                  <a:lnTo>
                    <a:pt x="1213" y="1155"/>
                  </a:lnTo>
                  <a:cubicBezTo>
                    <a:pt x="1191" y="1177"/>
                    <a:pt x="1191" y="1187"/>
                    <a:pt x="1213" y="1198"/>
                  </a:cubicBezTo>
                  <a:lnTo>
                    <a:pt x="1321" y="1263"/>
                  </a:lnTo>
                  <a:cubicBezTo>
                    <a:pt x="1332" y="1274"/>
                    <a:pt x="1345" y="1279"/>
                    <a:pt x="1359" y="1279"/>
                  </a:cubicBezTo>
                  <a:cubicBezTo>
                    <a:pt x="1372" y="1279"/>
                    <a:pt x="1386" y="1274"/>
                    <a:pt x="1396" y="1263"/>
                  </a:cubicBezTo>
                  <a:lnTo>
                    <a:pt x="1808" y="1025"/>
                  </a:lnTo>
                  <a:cubicBezTo>
                    <a:pt x="1905" y="971"/>
                    <a:pt x="1970" y="906"/>
                    <a:pt x="1970" y="830"/>
                  </a:cubicBezTo>
                  <a:cubicBezTo>
                    <a:pt x="1970" y="765"/>
                    <a:pt x="1916" y="701"/>
                    <a:pt x="1808" y="636"/>
                  </a:cubicBezTo>
                  <a:lnTo>
                    <a:pt x="726" y="8"/>
                  </a:lnTo>
                  <a:cubicBezTo>
                    <a:pt x="715" y="3"/>
                    <a:pt x="701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Google Shape;6668;p89"/>
            <p:cNvSpPr/>
            <p:nvPr/>
          </p:nvSpPr>
          <p:spPr>
            <a:xfrm>
              <a:off x="5326250" y="3865125"/>
              <a:ext cx="44650" cy="23275"/>
            </a:xfrm>
            <a:custGeom>
              <a:rect l="l" t="t" r="r" b="b"/>
              <a:pathLst>
                <a:path w="1786" h="931" extrusionOk="0">
                  <a:moveTo>
                    <a:pt x="671" y="174"/>
                  </a:moveTo>
                  <a:cubicBezTo>
                    <a:pt x="725" y="174"/>
                    <a:pt x="779" y="184"/>
                    <a:pt x="822" y="217"/>
                  </a:cubicBezTo>
                  <a:lnTo>
                    <a:pt x="963" y="304"/>
                  </a:lnTo>
                  <a:cubicBezTo>
                    <a:pt x="974" y="314"/>
                    <a:pt x="974" y="314"/>
                    <a:pt x="963" y="325"/>
                  </a:cubicBezTo>
                  <a:lnTo>
                    <a:pt x="574" y="552"/>
                  </a:lnTo>
                  <a:cubicBezTo>
                    <a:pt x="563" y="558"/>
                    <a:pt x="555" y="560"/>
                    <a:pt x="548" y="560"/>
                  </a:cubicBezTo>
                  <a:cubicBezTo>
                    <a:pt x="541" y="560"/>
                    <a:pt x="536" y="558"/>
                    <a:pt x="530" y="552"/>
                  </a:cubicBezTo>
                  <a:lnTo>
                    <a:pt x="390" y="477"/>
                  </a:lnTo>
                  <a:cubicBezTo>
                    <a:pt x="336" y="444"/>
                    <a:pt x="303" y="412"/>
                    <a:pt x="303" y="379"/>
                  </a:cubicBezTo>
                  <a:cubicBezTo>
                    <a:pt x="303" y="347"/>
                    <a:pt x="336" y="314"/>
                    <a:pt x="390" y="282"/>
                  </a:cubicBezTo>
                  <a:lnTo>
                    <a:pt x="509" y="217"/>
                  </a:lnTo>
                  <a:cubicBezTo>
                    <a:pt x="552" y="184"/>
                    <a:pt x="606" y="174"/>
                    <a:pt x="671" y="174"/>
                  </a:cubicBezTo>
                  <a:close/>
                  <a:moveTo>
                    <a:pt x="682" y="1"/>
                  </a:moveTo>
                  <a:cubicBezTo>
                    <a:pt x="563" y="1"/>
                    <a:pt x="444" y="33"/>
                    <a:pt x="346" y="87"/>
                  </a:cubicBezTo>
                  <a:lnTo>
                    <a:pt x="162" y="195"/>
                  </a:lnTo>
                  <a:cubicBezTo>
                    <a:pt x="54" y="260"/>
                    <a:pt x="0" y="336"/>
                    <a:pt x="0" y="390"/>
                  </a:cubicBezTo>
                  <a:cubicBezTo>
                    <a:pt x="0" y="455"/>
                    <a:pt x="54" y="520"/>
                    <a:pt x="162" y="585"/>
                  </a:cubicBezTo>
                  <a:lnTo>
                    <a:pt x="606" y="844"/>
                  </a:lnTo>
                  <a:cubicBezTo>
                    <a:pt x="703" y="899"/>
                    <a:pt x="822" y="931"/>
                    <a:pt x="941" y="931"/>
                  </a:cubicBezTo>
                  <a:cubicBezTo>
                    <a:pt x="1060" y="931"/>
                    <a:pt x="1179" y="899"/>
                    <a:pt x="1288" y="844"/>
                  </a:cubicBezTo>
                  <a:lnTo>
                    <a:pt x="1753" y="574"/>
                  </a:lnTo>
                  <a:cubicBezTo>
                    <a:pt x="1785" y="563"/>
                    <a:pt x="1785" y="542"/>
                    <a:pt x="1764" y="520"/>
                  </a:cubicBezTo>
                  <a:lnTo>
                    <a:pt x="1655" y="466"/>
                  </a:lnTo>
                  <a:cubicBezTo>
                    <a:pt x="1645" y="455"/>
                    <a:pt x="1631" y="450"/>
                    <a:pt x="1616" y="450"/>
                  </a:cubicBezTo>
                  <a:cubicBezTo>
                    <a:pt x="1601" y="450"/>
                    <a:pt x="1585" y="455"/>
                    <a:pt x="1569" y="466"/>
                  </a:cubicBezTo>
                  <a:lnTo>
                    <a:pt x="1136" y="715"/>
                  </a:lnTo>
                  <a:cubicBezTo>
                    <a:pt x="1087" y="747"/>
                    <a:pt x="1031" y="763"/>
                    <a:pt x="974" y="763"/>
                  </a:cubicBezTo>
                  <a:cubicBezTo>
                    <a:pt x="917" y="763"/>
                    <a:pt x="860" y="747"/>
                    <a:pt x="812" y="715"/>
                  </a:cubicBezTo>
                  <a:lnTo>
                    <a:pt x="714" y="661"/>
                  </a:lnTo>
                  <a:cubicBezTo>
                    <a:pt x="703" y="650"/>
                    <a:pt x="703" y="650"/>
                    <a:pt x="714" y="639"/>
                  </a:cubicBezTo>
                  <a:lnTo>
                    <a:pt x="1309" y="293"/>
                  </a:lnTo>
                  <a:cubicBezTo>
                    <a:pt x="1331" y="282"/>
                    <a:pt x="1331" y="260"/>
                    <a:pt x="1309" y="249"/>
                  </a:cubicBezTo>
                  <a:lnTo>
                    <a:pt x="1028" y="87"/>
                  </a:lnTo>
                  <a:cubicBezTo>
                    <a:pt x="920" y="33"/>
                    <a:pt x="801" y="1"/>
                    <a:pt x="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Google Shape;6669;p89"/>
            <p:cNvSpPr/>
            <p:nvPr/>
          </p:nvSpPr>
          <p:spPr>
            <a:xfrm>
              <a:off x="5344625" y="3851750"/>
              <a:ext cx="46550" cy="20425"/>
            </a:xfrm>
            <a:custGeom>
              <a:rect l="l" t="t" r="r" b="b"/>
              <a:pathLst>
                <a:path w="1862" h="817" extrusionOk="0">
                  <a:moveTo>
                    <a:pt x="724" y="0"/>
                  </a:moveTo>
                  <a:cubicBezTo>
                    <a:pt x="712" y="0"/>
                    <a:pt x="699" y="5"/>
                    <a:pt x="682" y="16"/>
                  </a:cubicBezTo>
                  <a:lnTo>
                    <a:pt x="488" y="124"/>
                  </a:lnTo>
                  <a:cubicBezTo>
                    <a:pt x="477" y="130"/>
                    <a:pt x="469" y="133"/>
                    <a:pt x="461" y="133"/>
                  </a:cubicBezTo>
                  <a:cubicBezTo>
                    <a:pt x="453" y="133"/>
                    <a:pt x="444" y="130"/>
                    <a:pt x="434" y="124"/>
                  </a:cubicBezTo>
                  <a:lnTo>
                    <a:pt x="239" y="16"/>
                  </a:lnTo>
                  <a:cubicBezTo>
                    <a:pt x="228" y="11"/>
                    <a:pt x="215" y="8"/>
                    <a:pt x="201" y="8"/>
                  </a:cubicBezTo>
                  <a:cubicBezTo>
                    <a:pt x="187" y="8"/>
                    <a:pt x="174" y="11"/>
                    <a:pt x="163" y="16"/>
                  </a:cubicBezTo>
                  <a:lnTo>
                    <a:pt x="33" y="92"/>
                  </a:lnTo>
                  <a:cubicBezTo>
                    <a:pt x="1" y="114"/>
                    <a:pt x="1" y="124"/>
                    <a:pt x="33" y="135"/>
                  </a:cubicBezTo>
                  <a:lnTo>
                    <a:pt x="228" y="254"/>
                  </a:lnTo>
                  <a:cubicBezTo>
                    <a:pt x="239" y="265"/>
                    <a:pt x="239" y="265"/>
                    <a:pt x="228" y="276"/>
                  </a:cubicBezTo>
                  <a:lnTo>
                    <a:pt x="120" y="341"/>
                  </a:lnTo>
                  <a:cubicBezTo>
                    <a:pt x="98" y="352"/>
                    <a:pt x="98" y="362"/>
                    <a:pt x="120" y="384"/>
                  </a:cubicBezTo>
                  <a:lnTo>
                    <a:pt x="239" y="449"/>
                  </a:lnTo>
                  <a:cubicBezTo>
                    <a:pt x="250" y="449"/>
                    <a:pt x="260" y="460"/>
                    <a:pt x="271" y="460"/>
                  </a:cubicBezTo>
                  <a:cubicBezTo>
                    <a:pt x="282" y="460"/>
                    <a:pt x="293" y="449"/>
                    <a:pt x="304" y="449"/>
                  </a:cubicBezTo>
                  <a:lnTo>
                    <a:pt x="412" y="384"/>
                  </a:lnTo>
                  <a:cubicBezTo>
                    <a:pt x="416" y="380"/>
                    <a:pt x="423" y="377"/>
                    <a:pt x="430" y="377"/>
                  </a:cubicBezTo>
                  <a:cubicBezTo>
                    <a:pt x="441" y="377"/>
                    <a:pt x="453" y="382"/>
                    <a:pt x="466" y="395"/>
                  </a:cubicBezTo>
                  <a:lnTo>
                    <a:pt x="1039" y="719"/>
                  </a:lnTo>
                  <a:cubicBezTo>
                    <a:pt x="1137" y="784"/>
                    <a:pt x="1256" y="817"/>
                    <a:pt x="1375" y="817"/>
                  </a:cubicBezTo>
                  <a:cubicBezTo>
                    <a:pt x="1494" y="806"/>
                    <a:pt x="1613" y="774"/>
                    <a:pt x="1721" y="719"/>
                  </a:cubicBezTo>
                  <a:lnTo>
                    <a:pt x="1840" y="644"/>
                  </a:lnTo>
                  <a:cubicBezTo>
                    <a:pt x="1862" y="633"/>
                    <a:pt x="1862" y="622"/>
                    <a:pt x="1840" y="600"/>
                  </a:cubicBezTo>
                  <a:lnTo>
                    <a:pt x="1721" y="536"/>
                  </a:lnTo>
                  <a:cubicBezTo>
                    <a:pt x="1710" y="530"/>
                    <a:pt x="1697" y="527"/>
                    <a:pt x="1683" y="527"/>
                  </a:cubicBezTo>
                  <a:cubicBezTo>
                    <a:pt x="1670" y="527"/>
                    <a:pt x="1656" y="530"/>
                    <a:pt x="1645" y="536"/>
                  </a:cubicBezTo>
                  <a:lnTo>
                    <a:pt x="1559" y="590"/>
                  </a:lnTo>
                  <a:cubicBezTo>
                    <a:pt x="1510" y="622"/>
                    <a:pt x="1453" y="638"/>
                    <a:pt x="1396" y="638"/>
                  </a:cubicBezTo>
                  <a:cubicBezTo>
                    <a:pt x="1340" y="638"/>
                    <a:pt x="1283" y="622"/>
                    <a:pt x="1234" y="590"/>
                  </a:cubicBezTo>
                  <a:lnTo>
                    <a:pt x="672" y="265"/>
                  </a:lnTo>
                  <a:cubicBezTo>
                    <a:pt x="650" y="254"/>
                    <a:pt x="661" y="243"/>
                    <a:pt x="672" y="243"/>
                  </a:cubicBezTo>
                  <a:lnTo>
                    <a:pt x="877" y="124"/>
                  </a:lnTo>
                  <a:cubicBezTo>
                    <a:pt x="899" y="103"/>
                    <a:pt x="899" y="92"/>
                    <a:pt x="877" y="81"/>
                  </a:cubicBezTo>
                  <a:lnTo>
                    <a:pt x="758" y="16"/>
                  </a:lnTo>
                  <a:cubicBezTo>
                    <a:pt x="747" y="5"/>
                    <a:pt x="737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Google Shape;6670;p89"/>
            <p:cNvSpPr/>
            <p:nvPr/>
          </p:nvSpPr>
          <p:spPr>
            <a:xfrm>
              <a:off x="5375200" y="3825650"/>
              <a:ext cx="40600" cy="30500"/>
            </a:xfrm>
            <a:custGeom>
              <a:rect l="l" t="t" r="r" b="b"/>
              <a:pathLst>
                <a:path w="1624" h="1220" extrusionOk="0">
                  <a:moveTo>
                    <a:pt x="860" y="179"/>
                  </a:moveTo>
                  <a:cubicBezTo>
                    <a:pt x="915" y="179"/>
                    <a:pt x="969" y="195"/>
                    <a:pt x="1017" y="227"/>
                  </a:cubicBezTo>
                  <a:lnTo>
                    <a:pt x="1234" y="346"/>
                  </a:lnTo>
                  <a:cubicBezTo>
                    <a:pt x="1342" y="400"/>
                    <a:pt x="1342" y="465"/>
                    <a:pt x="1234" y="530"/>
                  </a:cubicBezTo>
                  <a:lnTo>
                    <a:pt x="942" y="692"/>
                  </a:lnTo>
                  <a:cubicBezTo>
                    <a:pt x="931" y="703"/>
                    <a:pt x="920" y="703"/>
                    <a:pt x="898" y="703"/>
                  </a:cubicBezTo>
                  <a:lnTo>
                    <a:pt x="411" y="422"/>
                  </a:lnTo>
                  <a:cubicBezTo>
                    <a:pt x="401" y="411"/>
                    <a:pt x="401" y="400"/>
                    <a:pt x="411" y="390"/>
                  </a:cubicBezTo>
                  <a:lnTo>
                    <a:pt x="704" y="227"/>
                  </a:lnTo>
                  <a:cubicBezTo>
                    <a:pt x="752" y="195"/>
                    <a:pt x="806" y="179"/>
                    <a:pt x="860" y="179"/>
                  </a:cubicBezTo>
                  <a:close/>
                  <a:moveTo>
                    <a:pt x="887" y="0"/>
                  </a:moveTo>
                  <a:cubicBezTo>
                    <a:pt x="768" y="0"/>
                    <a:pt x="649" y="32"/>
                    <a:pt x="552" y="97"/>
                  </a:cubicBezTo>
                  <a:lnTo>
                    <a:pt x="33" y="390"/>
                  </a:lnTo>
                  <a:cubicBezTo>
                    <a:pt x="0" y="411"/>
                    <a:pt x="0" y="422"/>
                    <a:pt x="33" y="433"/>
                  </a:cubicBezTo>
                  <a:lnTo>
                    <a:pt x="1364" y="1212"/>
                  </a:lnTo>
                  <a:cubicBezTo>
                    <a:pt x="1374" y="1217"/>
                    <a:pt x="1388" y="1220"/>
                    <a:pt x="1401" y="1220"/>
                  </a:cubicBezTo>
                  <a:cubicBezTo>
                    <a:pt x="1415" y="1220"/>
                    <a:pt x="1428" y="1217"/>
                    <a:pt x="1439" y="1212"/>
                  </a:cubicBezTo>
                  <a:lnTo>
                    <a:pt x="1569" y="1125"/>
                  </a:lnTo>
                  <a:cubicBezTo>
                    <a:pt x="1602" y="1114"/>
                    <a:pt x="1602" y="1104"/>
                    <a:pt x="1580" y="1093"/>
                  </a:cubicBezTo>
                  <a:lnTo>
                    <a:pt x="1136" y="833"/>
                  </a:lnTo>
                  <a:cubicBezTo>
                    <a:pt x="1115" y="822"/>
                    <a:pt x="1115" y="811"/>
                    <a:pt x="1136" y="801"/>
                  </a:cubicBezTo>
                  <a:lnTo>
                    <a:pt x="1461" y="617"/>
                  </a:lnTo>
                  <a:cubicBezTo>
                    <a:pt x="1569" y="563"/>
                    <a:pt x="1623" y="498"/>
                    <a:pt x="1623" y="422"/>
                  </a:cubicBezTo>
                  <a:cubicBezTo>
                    <a:pt x="1623" y="357"/>
                    <a:pt x="1569" y="292"/>
                    <a:pt x="1461" y="227"/>
                  </a:cubicBezTo>
                  <a:lnTo>
                    <a:pt x="1234" y="97"/>
                  </a:lnTo>
                  <a:cubicBezTo>
                    <a:pt x="1126" y="32"/>
                    <a:pt x="1007" y="0"/>
                    <a:pt x="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Google Shape;6671;p89"/>
            <p:cNvSpPr/>
            <p:nvPr/>
          </p:nvSpPr>
          <p:spPr>
            <a:xfrm>
              <a:off x="5400625" y="3814875"/>
              <a:ext cx="43025" cy="24725"/>
            </a:xfrm>
            <a:custGeom>
              <a:rect l="l" t="t" r="r" b="b"/>
              <a:pathLst>
                <a:path w="1721" h="989" extrusionOk="0">
                  <a:moveTo>
                    <a:pt x="200" y="1"/>
                  </a:moveTo>
                  <a:cubicBezTo>
                    <a:pt x="187" y="1"/>
                    <a:pt x="173" y="4"/>
                    <a:pt x="163" y="9"/>
                  </a:cubicBezTo>
                  <a:lnTo>
                    <a:pt x="33" y="85"/>
                  </a:lnTo>
                  <a:cubicBezTo>
                    <a:pt x="0" y="106"/>
                    <a:pt x="0" y="117"/>
                    <a:pt x="33" y="128"/>
                  </a:cubicBezTo>
                  <a:lnTo>
                    <a:pt x="1493" y="972"/>
                  </a:lnTo>
                  <a:cubicBezTo>
                    <a:pt x="1504" y="983"/>
                    <a:pt x="1518" y="988"/>
                    <a:pt x="1531" y="988"/>
                  </a:cubicBezTo>
                  <a:cubicBezTo>
                    <a:pt x="1545" y="988"/>
                    <a:pt x="1558" y="983"/>
                    <a:pt x="1569" y="972"/>
                  </a:cubicBezTo>
                  <a:lnTo>
                    <a:pt x="1699" y="896"/>
                  </a:lnTo>
                  <a:cubicBezTo>
                    <a:pt x="1721" y="885"/>
                    <a:pt x="1721" y="864"/>
                    <a:pt x="1699" y="853"/>
                  </a:cubicBezTo>
                  <a:lnTo>
                    <a:pt x="238" y="9"/>
                  </a:lnTo>
                  <a:cubicBezTo>
                    <a:pt x="228" y="4"/>
                    <a:pt x="214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Google Shape;6672;p89"/>
            <p:cNvSpPr/>
            <p:nvPr/>
          </p:nvSpPr>
          <p:spPr>
            <a:xfrm>
              <a:off x="5427125" y="3804600"/>
              <a:ext cx="44925" cy="25650"/>
            </a:xfrm>
            <a:custGeom>
              <a:rect l="l" t="t" r="r" b="b"/>
              <a:pathLst>
                <a:path w="1796" h="1026" extrusionOk="0">
                  <a:moveTo>
                    <a:pt x="671" y="228"/>
                  </a:moveTo>
                  <a:cubicBezTo>
                    <a:pt x="679" y="228"/>
                    <a:pt x="688" y="231"/>
                    <a:pt x="693" y="236"/>
                  </a:cubicBezTo>
                  <a:lnTo>
                    <a:pt x="1234" y="539"/>
                  </a:lnTo>
                  <a:lnTo>
                    <a:pt x="1223" y="539"/>
                  </a:lnTo>
                  <a:cubicBezTo>
                    <a:pt x="1353" y="615"/>
                    <a:pt x="1353" y="680"/>
                    <a:pt x="1234" y="745"/>
                  </a:cubicBezTo>
                  <a:lnTo>
                    <a:pt x="1126" y="810"/>
                  </a:lnTo>
                  <a:cubicBezTo>
                    <a:pt x="1077" y="842"/>
                    <a:pt x="1023" y="858"/>
                    <a:pt x="969" y="858"/>
                  </a:cubicBezTo>
                  <a:cubicBezTo>
                    <a:pt x="915" y="858"/>
                    <a:pt x="861" y="842"/>
                    <a:pt x="812" y="810"/>
                  </a:cubicBezTo>
                  <a:lnTo>
                    <a:pt x="390" y="572"/>
                  </a:lnTo>
                  <a:cubicBezTo>
                    <a:pt x="282" y="507"/>
                    <a:pt x="282" y="442"/>
                    <a:pt x="390" y="377"/>
                  </a:cubicBezTo>
                  <a:lnTo>
                    <a:pt x="650" y="236"/>
                  </a:lnTo>
                  <a:cubicBezTo>
                    <a:pt x="655" y="231"/>
                    <a:pt x="663" y="228"/>
                    <a:pt x="671" y="228"/>
                  </a:cubicBezTo>
                  <a:close/>
                  <a:moveTo>
                    <a:pt x="698" y="1"/>
                  </a:moveTo>
                  <a:cubicBezTo>
                    <a:pt x="685" y="1"/>
                    <a:pt x="671" y="4"/>
                    <a:pt x="661" y="9"/>
                  </a:cubicBezTo>
                  <a:lnTo>
                    <a:pt x="163" y="290"/>
                  </a:lnTo>
                  <a:cubicBezTo>
                    <a:pt x="55" y="355"/>
                    <a:pt x="1" y="431"/>
                    <a:pt x="1" y="485"/>
                  </a:cubicBezTo>
                  <a:cubicBezTo>
                    <a:pt x="1" y="550"/>
                    <a:pt x="55" y="626"/>
                    <a:pt x="163" y="691"/>
                  </a:cubicBezTo>
                  <a:lnTo>
                    <a:pt x="606" y="939"/>
                  </a:lnTo>
                  <a:cubicBezTo>
                    <a:pt x="704" y="993"/>
                    <a:pt x="823" y="1026"/>
                    <a:pt x="942" y="1026"/>
                  </a:cubicBezTo>
                  <a:cubicBezTo>
                    <a:pt x="1061" y="1026"/>
                    <a:pt x="1180" y="1004"/>
                    <a:pt x="1277" y="939"/>
                  </a:cubicBezTo>
                  <a:lnTo>
                    <a:pt x="1364" y="885"/>
                  </a:lnTo>
                  <a:cubicBezTo>
                    <a:pt x="1483" y="831"/>
                    <a:pt x="1515" y="755"/>
                    <a:pt x="1494" y="691"/>
                  </a:cubicBezTo>
                  <a:lnTo>
                    <a:pt x="1494" y="691"/>
                  </a:lnTo>
                  <a:lnTo>
                    <a:pt x="1569" y="734"/>
                  </a:lnTo>
                  <a:cubicBezTo>
                    <a:pt x="1580" y="739"/>
                    <a:pt x="1594" y="742"/>
                    <a:pt x="1607" y="742"/>
                  </a:cubicBezTo>
                  <a:cubicBezTo>
                    <a:pt x="1621" y="742"/>
                    <a:pt x="1634" y="739"/>
                    <a:pt x="1645" y="734"/>
                  </a:cubicBezTo>
                  <a:lnTo>
                    <a:pt x="1775" y="658"/>
                  </a:lnTo>
                  <a:cubicBezTo>
                    <a:pt x="1796" y="636"/>
                    <a:pt x="1796" y="626"/>
                    <a:pt x="1775" y="615"/>
                  </a:cubicBezTo>
                  <a:lnTo>
                    <a:pt x="736" y="9"/>
                  </a:lnTo>
                  <a:cubicBezTo>
                    <a:pt x="725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Google Shape;6673;p89"/>
            <p:cNvSpPr/>
            <p:nvPr/>
          </p:nvSpPr>
          <p:spPr>
            <a:xfrm>
              <a:off x="5451750" y="3790200"/>
              <a:ext cx="48975" cy="25925"/>
            </a:xfrm>
            <a:custGeom>
              <a:rect l="l" t="t" r="r" b="b"/>
              <a:pathLst>
                <a:path w="1959" h="1037" extrusionOk="0">
                  <a:moveTo>
                    <a:pt x="855" y="1"/>
                  </a:moveTo>
                  <a:cubicBezTo>
                    <a:pt x="736" y="1"/>
                    <a:pt x="628" y="33"/>
                    <a:pt x="519" y="98"/>
                  </a:cubicBezTo>
                  <a:lnTo>
                    <a:pt x="422" y="152"/>
                  </a:lnTo>
                  <a:cubicBezTo>
                    <a:pt x="314" y="217"/>
                    <a:pt x="281" y="282"/>
                    <a:pt x="314" y="347"/>
                  </a:cubicBezTo>
                  <a:lnTo>
                    <a:pt x="238" y="304"/>
                  </a:lnTo>
                  <a:cubicBezTo>
                    <a:pt x="227" y="298"/>
                    <a:pt x="214" y="296"/>
                    <a:pt x="200" y="296"/>
                  </a:cubicBezTo>
                  <a:cubicBezTo>
                    <a:pt x="187" y="296"/>
                    <a:pt x="173" y="298"/>
                    <a:pt x="162" y="304"/>
                  </a:cubicBezTo>
                  <a:lnTo>
                    <a:pt x="22" y="379"/>
                  </a:lnTo>
                  <a:cubicBezTo>
                    <a:pt x="0" y="401"/>
                    <a:pt x="0" y="412"/>
                    <a:pt x="22" y="423"/>
                  </a:cubicBezTo>
                  <a:lnTo>
                    <a:pt x="1071" y="1029"/>
                  </a:lnTo>
                  <a:cubicBezTo>
                    <a:pt x="1082" y="1034"/>
                    <a:pt x="1093" y="1037"/>
                    <a:pt x="1104" y="1037"/>
                  </a:cubicBezTo>
                  <a:cubicBezTo>
                    <a:pt x="1114" y="1037"/>
                    <a:pt x="1125" y="1034"/>
                    <a:pt x="1136" y="1029"/>
                  </a:cubicBezTo>
                  <a:lnTo>
                    <a:pt x="1277" y="953"/>
                  </a:lnTo>
                  <a:cubicBezTo>
                    <a:pt x="1298" y="931"/>
                    <a:pt x="1298" y="920"/>
                    <a:pt x="1277" y="910"/>
                  </a:cubicBezTo>
                  <a:lnTo>
                    <a:pt x="573" y="498"/>
                  </a:lnTo>
                  <a:cubicBezTo>
                    <a:pt x="454" y="423"/>
                    <a:pt x="444" y="358"/>
                    <a:pt x="573" y="293"/>
                  </a:cubicBezTo>
                  <a:lnTo>
                    <a:pt x="671" y="228"/>
                  </a:lnTo>
                  <a:cubicBezTo>
                    <a:pt x="720" y="195"/>
                    <a:pt x="776" y="179"/>
                    <a:pt x="833" y="179"/>
                  </a:cubicBezTo>
                  <a:cubicBezTo>
                    <a:pt x="890" y="179"/>
                    <a:pt x="947" y="195"/>
                    <a:pt x="995" y="228"/>
                  </a:cubicBezTo>
                  <a:lnTo>
                    <a:pt x="1720" y="650"/>
                  </a:lnTo>
                  <a:cubicBezTo>
                    <a:pt x="1731" y="655"/>
                    <a:pt x="1745" y="658"/>
                    <a:pt x="1758" y="658"/>
                  </a:cubicBezTo>
                  <a:cubicBezTo>
                    <a:pt x="1772" y="658"/>
                    <a:pt x="1785" y="655"/>
                    <a:pt x="1796" y="650"/>
                  </a:cubicBezTo>
                  <a:lnTo>
                    <a:pt x="1937" y="574"/>
                  </a:lnTo>
                  <a:cubicBezTo>
                    <a:pt x="1958" y="553"/>
                    <a:pt x="1958" y="542"/>
                    <a:pt x="1937" y="531"/>
                  </a:cubicBezTo>
                  <a:lnTo>
                    <a:pt x="1190" y="98"/>
                  </a:lnTo>
                  <a:cubicBezTo>
                    <a:pt x="1093" y="33"/>
                    <a:pt x="974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Google Shape;6674;p89"/>
            <p:cNvSpPr/>
            <p:nvPr/>
          </p:nvSpPr>
          <p:spPr>
            <a:xfrm>
              <a:off x="5480150" y="3773975"/>
              <a:ext cx="48975" cy="25850"/>
            </a:xfrm>
            <a:custGeom>
              <a:rect l="l" t="t" r="r" b="b"/>
              <a:pathLst>
                <a:path w="1959" h="1034" extrusionOk="0">
                  <a:moveTo>
                    <a:pt x="855" y="1"/>
                  </a:moveTo>
                  <a:cubicBezTo>
                    <a:pt x="736" y="1"/>
                    <a:pt x="617" y="33"/>
                    <a:pt x="519" y="87"/>
                  </a:cubicBezTo>
                  <a:lnTo>
                    <a:pt x="422" y="141"/>
                  </a:lnTo>
                  <a:cubicBezTo>
                    <a:pt x="314" y="206"/>
                    <a:pt x="281" y="271"/>
                    <a:pt x="314" y="347"/>
                  </a:cubicBezTo>
                  <a:lnTo>
                    <a:pt x="238" y="304"/>
                  </a:lnTo>
                  <a:cubicBezTo>
                    <a:pt x="222" y="293"/>
                    <a:pt x="208" y="287"/>
                    <a:pt x="196" y="287"/>
                  </a:cubicBezTo>
                  <a:cubicBezTo>
                    <a:pt x="184" y="287"/>
                    <a:pt x="173" y="293"/>
                    <a:pt x="162" y="304"/>
                  </a:cubicBezTo>
                  <a:lnTo>
                    <a:pt x="22" y="379"/>
                  </a:lnTo>
                  <a:cubicBezTo>
                    <a:pt x="0" y="390"/>
                    <a:pt x="0" y="412"/>
                    <a:pt x="22" y="423"/>
                  </a:cubicBezTo>
                  <a:lnTo>
                    <a:pt x="1060" y="1018"/>
                  </a:lnTo>
                  <a:cubicBezTo>
                    <a:pt x="1071" y="1028"/>
                    <a:pt x="1085" y="1034"/>
                    <a:pt x="1098" y="1034"/>
                  </a:cubicBezTo>
                  <a:cubicBezTo>
                    <a:pt x="1112" y="1034"/>
                    <a:pt x="1125" y="1028"/>
                    <a:pt x="1136" y="1018"/>
                  </a:cubicBezTo>
                  <a:lnTo>
                    <a:pt x="1277" y="942"/>
                  </a:lnTo>
                  <a:cubicBezTo>
                    <a:pt x="1298" y="931"/>
                    <a:pt x="1298" y="909"/>
                    <a:pt x="1277" y="899"/>
                  </a:cubicBezTo>
                  <a:lnTo>
                    <a:pt x="563" y="498"/>
                  </a:lnTo>
                  <a:cubicBezTo>
                    <a:pt x="444" y="423"/>
                    <a:pt x="444" y="347"/>
                    <a:pt x="563" y="282"/>
                  </a:cubicBezTo>
                  <a:lnTo>
                    <a:pt x="671" y="228"/>
                  </a:lnTo>
                  <a:cubicBezTo>
                    <a:pt x="719" y="195"/>
                    <a:pt x="776" y="179"/>
                    <a:pt x="833" y="179"/>
                  </a:cubicBezTo>
                  <a:cubicBezTo>
                    <a:pt x="890" y="179"/>
                    <a:pt x="947" y="195"/>
                    <a:pt x="995" y="228"/>
                  </a:cubicBezTo>
                  <a:lnTo>
                    <a:pt x="1720" y="650"/>
                  </a:lnTo>
                  <a:cubicBezTo>
                    <a:pt x="1731" y="655"/>
                    <a:pt x="1745" y="658"/>
                    <a:pt x="1758" y="658"/>
                  </a:cubicBezTo>
                  <a:cubicBezTo>
                    <a:pt x="1772" y="658"/>
                    <a:pt x="1785" y="655"/>
                    <a:pt x="1796" y="650"/>
                  </a:cubicBezTo>
                  <a:lnTo>
                    <a:pt x="1937" y="563"/>
                  </a:lnTo>
                  <a:cubicBezTo>
                    <a:pt x="1958" y="552"/>
                    <a:pt x="1958" y="531"/>
                    <a:pt x="1937" y="520"/>
                  </a:cubicBezTo>
                  <a:lnTo>
                    <a:pt x="1190" y="98"/>
                  </a:lnTo>
                  <a:cubicBezTo>
                    <a:pt x="1093" y="33"/>
                    <a:pt x="974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Google Shape;6675;p89"/>
            <p:cNvSpPr/>
            <p:nvPr/>
          </p:nvSpPr>
          <p:spPr>
            <a:xfrm>
              <a:off x="5498000" y="3758625"/>
              <a:ext cx="43025" cy="24775"/>
            </a:xfrm>
            <a:custGeom>
              <a:rect l="l" t="t" r="r" b="b"/>
              <a:pathLst>
                <a:path w="1721" h="991" extrusionOk="0">
                  <a:moveTo>
                    <a:pt x="195" y="1"/>
                  </a:moveTo>
                  <a:cubicBezTo>
                    <a:pt x="184" y="1"/>
                    <a:pt x="173" y="3"/>
                    <a:pt x="162" y="9"/>
                  </a:cubicBezTo>
                  <a:lnTo>
                    <a:pt x="22" y="95"/>
                  </a:lnTo>
                  <a:cubicBezTo>
                    <a:pt x="0" y="106"/>
                    <a:pt x="0" y="117"/>
                    <a:pt x="22" y="128"/>
                  </a:cubicBezTo>
                  <a:lnTo>
                    <a:pt x="227" y="247"/>
                  </a:lnTo>
                  <a:cubicBezTo>
                    <a:pt x="238" y="252"/>
                    <a:pt x="249" y="255"/>
                    <a:pt x="260" y="255"/>
                  </a:cubicBezTo>
                  <a:cubicBezTo>
                    <a:pt x="271" y="255"/>
                    <a:pt x="281" y="252"/>
                    <a:pt x="292" y="247"/>
                  </a:cubicBezTo>
                  <a:lnTo>
                    <a:pt x="433" y="171"/>
                  </a:lnTo>
                  <a:cubicBezTo>
                    <a:pt x="454" y="149"/>
                    <a:pt x="454" y="139"/>
                    <a:pt x="433" y="128"/>
                  </a:cubicBezTo>
                  <a:lnTo>
                    <a:pt x="227" y="9"/>
                  </a:lnTo>
                  <a:cubicBezTo>
                    <a:pt x="216" y="3"/>
                    <a:pt x="206" y="1"/>
                    <a:pt x="195" y="1"/>
                  </a:cubicBezTo>
                  <a:close/>
                  <a:moveTo>
                    <a:pt x="622" y="241"/>
                  </a:moveTo>
                  <a:cubicBezTo>
                    <a:pt x="609" y="241"/>
                    <a:pt x="595" y="247"/>
                    <a:pt x="584" y="258"/>
                  </a:cubicBezTo>
                  <a:lnTo>
                    <a:pt x="444" y="333"/>
                  </a:lnTo>
                  <a:cubicBezTo>
                    <a:pt x="422" y="344"/>
                    <a:pt x="422" y="366"/>
                    <a:pt x="444" y="377"/>
                  </a:cubicBezTo>
                  <a:lnTo>
                    <a:pt x="1493" y="982"/>
                  </a:lnTo>
                  <a:cubicBezTo>
                    <a:pt x="1504" y="988"/>
                    <a:pt x="1517" y="991"/>
                    <a:pt x="1531" y="991"/>
                  </a:cubicBezTo>
                  <a:cubicBezTo>
                    <a:pt x="1544" y="991"/>
                    <a:pt x="1558" y="988"/>
                    <a:pt x="1569" y="982"/>
                  </a:cubicBezTo>
                  <a:lnTo>
                    <a:pt x="1699" y="896"/>
                  </a:lnTo>
                  <a:cubicBezTo>
                    <a:pt x="1720" y="885"/>
                    <a:pt x="1720" y="885"/>
                    <a:pt x="1720" y="874"/>
                  </a:cubicBezTo>
                  <a:cubicBezTo>
                    <a:pt x="1720" y="874"/>
                    <a:pt x="1709" y="863"/>
                    <a:pt x="1699" y="853"/>
                  </a:cubicBezTo>
                  <a:lnTo>
                    <a:pt x="660" y="258"/>
                  </a:lnTo>
                  <a:cubicBezTo>
                    <a:pt x="649" y="247"/>
                    <a:pt x="636" y="241"/>
                    <a:pt x="622" y="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Google Shape;6676;p89"/>
            <p:cNvSpPr/>
            <p:nvPr/>
          </p:nvSpPr>
          <p:spPr>
            <a:xfrm>
              <a:off x="5520975" y="3750175"/>
              <a:ext cx="48975" cy="25925"/>
            </a:xfrm>
            <a:custGeom>
              <a:rect l="l" t="t" r="r" b="b"/>
              <a:pathLst>
                <a:path w="1959" h="1037" extrusionOk="0">
                  <a:moveTo>
                    <a:pt x="866" y="1"/>
                  </a:moveTo>
                  <a:cubicBezTo>
                    <a:pt x="747" y="1"/>
                    <a:pt x="628" y="33"/>
                    <a:pt x="531" y="87"/>
                  </a:cubicBezTo>
                  <a:lnTo>
                    <a:pt x="433" y="152"/>
                  </a:lnTo>
                  <a:cubicBezTo>
                    <a:pt x="314" y="217"/>
                    <a:pt x="282" y="282"/>
                    <a:pt x="314" y="347"/>
                  </a:cubicBezTo>
                  <a:lnTo>
                    <a:pt x="239" y="303"/>
                  </a:lnTo>
                  <a:cubicBezTo>
                    <a:pt x="228" y="298"/>
                    <a:pt x="214" y="295"/>
                    <a:pt x="201" y="295"/>
                  </a:cubicBezTo>
                  <a:cubicBezTo>
                    <a:pt x="187" y="295"/>
                    <a:pt x="174" y="298"/>
                    <a:pt x="163" y="303"/>
                  </a:cubicBezTo>
                  <a:lnTo>
                    <a:pt x="33" y="379"/>
                  </a:lnTo>
                  <a:cubicBezTo>
                    <a:pt x="1" y="401"/>
                    <a:pt x="1" y="412"/>
                    <a:pt x="33" y="423"/>
                  </a:cubicBezTo>
                  <a:lnTo>
                    <a:pt x="1072" y="1028"/>
                  </a:lnTo>
                  <a:cubicBezTo>
                    <a:pt x="1083" y="1034"/>
                    <a:pt x="1096" y="1036"/>
                    <a:pt x="1110" y="1036"/>
                  </a:cubicBezTo>
                  <a:cubicBezTo>
                    <a:pt x="1123" y="1036"/>
                    <a:pt x="1137" y="1034"/>
                    <a:pt x="1147" y="1028"/>
                  </a:cubicBezTo>
                  <a:lnTo>
                    <a:pt x="1277" y="953"/>
                  </a:lnTo>
                  <a:cubicBezTo>
                    <a:pt x="1310" y="931"/>
                    <a:pt x="1310" y="920"/>
                    <a:pt x="1288" y="899"/>
                  </a:cubicBezTo>
                  <a:lnTo>
                    <a:pt x="574" y="498"/>
                  </a:lnTo>
                  <a:cubicBezTo>
                    <a:pt x="455" y="423"/>
                    <a:pt x="455" y="358"/>
                    <a:pt x="574" y="282"/>
                  </a:cubicBezTo>
                  <a:lnTo>
                    <a:pt x="671" y="228"/>
                  </a:lnTo>
                  <a:cubicBezTo>
                    <a:pt x="720" y="195"/>
                    <a:pt x="777" y="179"/>
                    <a:pt x="834" y="179"/>
                  </a:cubicBezTo>
                  <a:cubicBezTo>
                    <a:pt x="891" y="179"/>
                    <a:pt x="947" y="195"/>
                    <a:pt x="996" y="228"/>
                  </a:cubicBezTo>
                  <a:lnTo>
                    <a:pt x="1732" y="650"/>
                  </a:lnTo>
                  <a:cubicBezTo>
                    <a:pt x="1743" y="655"/>
                    <a:pt x="1756" y="658"/>
                    <a:pt x="1770" y="658"/>
                  </a:cubicBezTo>
                  <a:cubicBezTo>
                    <a:pt x="1783" y="658"/>
                    <a:pt x="1797" y="655"/>
                    <a:pt x="1807" y="650"/>
                  </a:cubicBezTo>
                  <a:lnTo>
                    <a:pt x="1937" y="574"/>
                  </a:lnTo>
                  <a:cubicBezTo>
                    <a:pt x="1959" y="552"/>
                    <a:pt x="1959" y="542"/>
                    <a:pt x="1937" y="520"/>
                  </a:cubicBezTo>
                  <a:lnTo>
                    <a:pt x="1202" y="98"/>
                  </a:lnTo>
                  <a:cubicBezTo>
                    <a:pt x="1093" y="33"/>
                    <a:pt x="985" y="1"/>
                    <a:pt x="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" name="Google Shape;6677;p89"/>
            <p:cNvSpPr/>
            <p:nvPr/>
          </p:nvSpPr>
          <p:spPr>
            <a:xfrm>
              <a:off x="5552900" y="3731925"/>
              <a:ext cx="49250" cy="32000"/>
            </a:xfrm>
            <a:custGeom>
              <a:rect l="l" t="t" r="r" b="b"/>
              <a:pathLst>
                <a:path w="1969" h="1280" extrusionOk="0">
                  <a:moveTo>
                    <a:pt x="671" y="225"/>
                  </a:moveTo>
                  <a:cubicBezTo>
                    <a:pt x="679" y="225"/>
                    <a:pt x="687" y="227"/>
                    <a:pt x="693" y="233"/>
                  </a:cubicBezTo>
                  <a:lnTo>
                    <a:pt x="1180" y="514"/>
                  </a:lnTo>
                  <a:cubicBezTo>
                    <a:pt x="1299" y="590"/>
                    <a:pt x="1299" y="655"/>
                    <a:pt x="1169" y="720"/>
                  </a:cubicBezTo>
                  <a:lnTo>
                    <a:pt x="1071" y="774"/>
                  </a:lnTo>
                  <a:cubicBezTo>
                    <a:pt x="1023" y="806"/>
                    <a:pt x="966" y="823"/>
                    <a:pt x="909" y="823"/>
                  </a:cubicBezTo>
                  <a:cubicBezTo>
                    <a:pt x="852" y="823"/>
                    <a:pt x="795" y="806"/>
                    <a:pt x="747" y="774"/>
                  </a:cubicBezTo>
                  <a:lnTo>
                    <a:pt x="390" y="568"/>
                  </a:lnTo>
                  <a:cubicBezTo>
                    <a:pt x="282" y="503"/>
                    <a:pt x="282" y="438"/>
                    <a:pt x="390" y="384"/>
                  </a:cubicBezTo>
                  <a:lnTo>
                    <a:pt x="649" y="233"/>
                  </a:lnTo>
                  <a:cubicBezTo>
                    <a:pt x="655" y="227"/>
                    <a:pt x="663" y="225"/>
                    <a:pt x="671" y="225"/>
                  </a:cubicBezTo>
                  <a:close/>
                  <a:moveTo>
                    <a:pt x="687" y="0"/>
                  </a:moveTo>
                  <a:cubicBezTo>
                    <a:pt x="674" y="0"/>
                    <a:pt x="660" y="6"/>
                    <a:pt x="649" y="17"/>
                  </a:cubicBezTo>
                  <a:lnTo>
                    <a:pt x="163" y="298"/>
                  </a:lnTo>
                  <a:cubicBezTo>
                    <a:pt x="54" y="352"/>
                    <a:pt x="0" y="417"/>
                    <a:pt x="0" y="493"/>
                  </a:cubicBezTo>
                  <a:cubicBezTo>
                    <a:pt x="0" y="557"/>
                    <a:pt x="54" y="622"/>
                    <a:pt x="163" y="687"/>
                  </a:cubicBezTo>
                  <a:lnTo>
                    <a:pt x="541" y="904"/>
                  </a:lnTo>
                  <a:cubicBezTo>
                    <a:pt x="649" y="969"/>
                    <a:pt x="758" y="1001"/>
                    <a:pt x="877" y="1001"/>
                  </a:cubicBezTo>
                  <a:cubicBezTo>
                    <a:pt x="996" y="1001"/>
                    <a:pt x="1115" y="979"/>
                    <a:pt x="1212" y="914"/>
                  </a:cubicBezTo>
                  <a:lnTo>
                    <a:pt x="1309" y="860"/>
                  </a:lnTo>
                  <a:cubicBezTo>
                    <a:pt x="1428" y="795"/>
                    <a:pt x="1461" y="731"/>
                    <a:pt x="1428" y="655"/>
                  </a:cubicBezTo>
                  <a:lnTo>
                    <a:pt x="1428" y="655"/>
                  </a:lnTo>
                  <a:lnTo>
                    <a:pt x="1591" y="752"/>
                  </a:lnTo>
                  <a:cubicBezTo>
                    <a:pt x="1699" y="817"/>
                    <a:pt x="1699" y="882"/>
                    <a:pt x="1591" y="936"/>
                  </a:cubicBezTo>
                  <a:lnTo>
                    <a:pt x="1212" y="1163"/>
                  </a:lnTo>
                  <a:cubicBezTo>
                    <a:pt x="1190" y="1174"/>
                    <a:pt x="1190" y="1185"/>
                    <a:pt x="1212" y="1207"/>
                  </a:cubicBezTo>
                  <a:lnTo>
                    <a:pt x="1331" y="1272"/>
                  </a:lnTo>
                  <a:cubicBezTo>
                    <a:pt x="1342" y="1277"/>
                    <a:pt x="1353" y="1280"/>
                    <a:pt x="1365" y="1280"/>
                  </a:cubicBezTo>
                  <a:cubicBezTo>
                    <a:pt x="1377" y="1280"/>
                    <a:pt x="1391" y="1277"/>
                    <a:pt x="1407" y="1272"/>
                  </a:cubicBezTo>
                  <a:lnTo>
                    <a:pt x="1807" y="1033"/>
                  </a:lnTo>
                  <a:cubicBezTo>
                    <a:pt x="1915" y="969"/>
                    <a:pt x="1969" y="904"/>
                    <a:pt x="1969" y="839"/>
                  </a:cubicBezTo>
                  <a:cubicBezTo>
                    <a:pt x="1969" y="763"/>
                    <a:pt x="1915" y="698"/>
                    <a:pt x="1807" y="633"/>
                  </a:cubicBezTo>
                  <a:lnTo>
                    <a:pt x="725" y="17"/>
                  </a:lnTo>
                  <a:cubicBezTo>
                    <a:pt x="714" y="6"/>
                    <a:pt x="701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Google Shape;6678;p89"/>
            <p:cNvSpPr/>
            <p:nvPr/>
          </p:nvSpPr>
          <p:spPr>
            <a:xfrm>
              <a:off x="5298375" y="3838900"/>
              <a:ext cx="594525" cy="342975"/>
            </a:xfrm>
            <a:custGeom>
              <a:rect l="l" t="t" r="r" b="b"/>
              <a:pathLst>
                <a:path w="23781" h="13719" extrusionOk="0">
                  <a:moveTo>
                    <a:pt x="12594" y="379"/>
                  </a:moveTo>
                  <a:lnTo>
                    <a:pt x="13286" y="768"/>
                  </a:lnTo>
                  <a:lnTo>
                    <a:pt x="12594" y="1169"/>
                  </a:lnTo>
                  <a:lnTo>
                    <a:pt x="11912" y="768"/>
                  </a:lnTo>
                  <a:lnTo>
                    <a:pt x="12594" y="379"/>
                  </a:lnTo>
                  <a:close/>
                  <a:moveTo>
                    <a:pt x="13925" y="422"/>
                  </a:moveTo>
                  <a:lnTo>
                    <a:pt x="14617" y="812"/>
                  </a:lnTo>
                  <a:lnTo>
                    <a:pt x="14000" y="1169"/>
                  </a:lnTo>
                  <a:lnTo>
                    <a:pt x="13319" y="768"/>
                  </a:lnTo>
                  <a:lnTo>
                    <a:pt x="13925" y="422"/>
                  </a:lnTo>
                  <a:close/>
                  <a:moveTo>
                    <a:pt x="11891" y="779"/>
                  </a:moveTo>
                  <a:lnTo>
                    <a:pt x="12583" y="1179"/>
                  </a:lnTo>
                  <a:lnTo>
                    <a:pt x="11891" y="1569"/>
                  </a:lnTo>
                  <a:lnTo>
                    <a:pt x="11209" y="1179"/>
                  </a:lnTo>
                  <a:lnTo>
                    <a:pt x="11891" y="779"/>
                  </a:lnTo>
                  <a:close/>
                  <a:moveTo>
                    <a:pt x="13297" y="779"/>
                  </a:moveTo>
                  <a:lnTo>
                    <a:pt x="13990" y="1179"/>
                  </a:lnTo>
                  <a:lnTo>
                    <a:pt x="13297" y="1569"/>
                  </a:lnTo>
                  <a:lnTo>
                    <a:pt x="12616" y="1179"/>
                  </a:lnTo>
                  <a:lnTo>
                    <a:pt x="13297" y="779"/>
                  </a:lnTo>
                  <a:close/>
                  <a:moveTo>
                    <a:pt x="14628" y="822"/>
                  </a:moveTo>
                  <a:lnTo>
                    <a:pt x="15320" y="1223"/>
                  </a:lnTo>
                  <a:lnTo>
                    <a:pt x="14704" y="1569"/>
                  </a:lnTo>
                  <a:lnTo>
                    <a:pt x="14022" y="1179"/>
                  </a:lnTo>
                  <a:lnTo>
                    <a:pt x="14628" y="822"/>
                  </a:lnTo>
                  <a:close/>
                  <a:moveTo>
                    <a:pt x="11187" y="1190"/>
                  </a:moveTo>
                  <a:lnTo>
                    <a:pt x="11880" y="1580"/>
                  </a:lnTo>
                  <a:lnTo>
                    <a:pt x="11187" y="1980"/>
                  </a:lnTo>
                  <a:lnTo>
                    <a:pt x="10506" y="1580"/>
                  </a:lnTo>
                  <a:lnTo>
                    <a:pt x="11187" y="1190"/>
                  </a:lnTo>
                  <a:close/>
                  <a:moveTo>
                    <a:pt x="12594" y="1190"/>
                  </a:moveTo>
                  <a:lnTo>
                    <a:pt x="13286" y="1580"/>
                  </a:lnTo>
                  <a:lnTo>
                    <a:pt x="12594" y="1980"/>
                  </a:lnTo>
                  <a:lnTo>
                    <a:pt x="11912" y="1580"/>
                  </a:lnTo>
                  <a:lnTo>
                    <a:pt x="12594" y="1190"/>
                  </a:lnTo>
                  <a:close/>
                  <a:moveTo>
                    <a:pt x="14000" y="1190"/>
                  </a:moveTo>
                  <a:lnTo>
                    <a:pt x="14682" y="1580"/>
                  </a:lnTo>
                  <a:lnTo>
                    <a:pt x="14000" y="1980"/>
                  </a:lnTo>
                  <a:lnTo>
                    <a:pt x="13319" y="1580"/>
                  </a:lnTo>
                  <a:lnTo>
                    <a:pt x="14000" y="1190"/>
                  </a:lnTo>
                  <a:close/>
                  <a:moveTo>
                    <a:pt x="15331" y="1233"/>
                  </a:moveTo>
                  <a:lnTo>
                    <a:pt x="16023" y="1623"/>
                  </a:lnTo>
                  <a:lnTo>
                    <a:pt x="15407" y="1980"/>
                  </a:lnTo>
                  <a:lnTo>
                    <a:pt x="14725" y="1580"/>
                  </a:lnTo>
                  <a:lnTo>
                    <a:pt x="15331" y="1233"/>
                  </a:lnTo>
                  <a:close/>
                  <a:moveTo>
                    <a:pt x="10484" y="1591"/>
                  </a:moveTo>
                  <a:lnTo>
                    <a:pt x="11177" y="1991"/>
                  </a:lnTo>
                  <a:lnTo>
                    <a:pt x="10484" y="2380"/>
                  </a:lnTo>
                  <a:lnTo>
                    <a:pt x="9803" y="1991"/>
                  </a:lnTo>
                  <a:lnTo>
                    <a:pt x="10484" y="1591"/>
                  </a:lnTo>
                  <a:close/>
                  <a:moveTo>
                    <a:pt x="11891" y="1591"/>
                  </a:moveTo>
                  <a:lnTo>
                    <a:pt x="12583" y="1991"/>
                  </a:lnTo>
                  <a:lnTo>
                    <a:pt x="11891" y="2380"/>
                  </a:lnTo>
                  <a:lnTo>
                    <a:pt x="11209" y="1991"/>
                  </a:lnTo>
                  <a:lnTo>
                    <a:pt x="11891" y="1591"/>
                  </a:lnTo>
                  <a:close/>
                  <a:moveTo>
                    <a:pt x="13297" y="1591"/>
                  </a:moveTo>
                  <a:lnTo>
                    <a:pt x="13990" y="1991"/>
                  </a:lnTo>
                  <a:lnTo>
                    <a:pt x="13297" y="2380"/>
                  </a:lnTo>
                  <a:lnTo>
                    <a:pt x="12616" y="1991"/>
                  </a:lnTo>
                  <a:lnTo>
                    <a:pt x="13297" y="1591"/>
                  </a:lnTo>
                  <a:close/>
                  <a:moveTo>
                    <a:pt x="14704" y="1591"/>
                  </a:moveTo>
                  <a:lnTo>
                    <a:pt x="15385" y="1991"/>
                  </a:lnTo>
                  <a:lnTo>
                    <a:pt x="14704" y="2380"/>
                  </a:lnTo>
                  <a:lnTo>
                    <a:pt x="14022" y="1991"/>
                  </a:lnTo>
                  <a:lnTo>
                    <a:pt x="14704" y="1591"/>
                  </a:lnTo>
                  <a:close/>
                  <a:moveTo>
                    <a:pt x="16034" y="1634"/>
                  </a:moveTo>
                  <a:lnTo>
                    <a:pt x="16727" y="2034"/>
                  </a:lnTo>
                  <a:lnTo>
                    <a:pt x="16110" y="2380"/>
                  </a:lnTo>
                  <a:lnTo>
                    <a:pt x="15428" y="1991"/>
                  </a:lnTo>
                  <a:lnTo>
                    <a:pt x="16034" y="1634"/>
                  </a:lnTo>
                  <a:close/>
                  <a:moveTo>
                    <a:pt x="9781" y="2002"/>
                  </a:moveTo>
                  <a:lnTo>
                    <a:pt x="10473" y="2391"/>
                  </a:lnTo>
                  <a:lnTo>
                    <a:pt x="9781" y="2791"/>
                  </a:lnTo>
                  <a:lnTo>
                    <a:pt x="9099" y="2391"/>
                  </a:lnTo>
                  <a:lnTo>
                    <a:pt x="9781" y="2002"/>
                  </a:lnTo>
                  <a:close/>
                  <a:moveTo>
                    <a:pt x="11187" y="2002"/>
                  </a:moveTo>
                  <a:lnTo>
                    <a:pt x="11880" y="2391"/>
                  </a:lnTo>
                  <a:lnTo>
                    <a:pt x="11187" y="2791"/>
                  </a:lnTo>
                  <a:lnTo>
                    <a:pt x="10506" y="2391"/>
                  </a:lnTo>
                  <a:lnTo>
                    <a:pt x="11187" y="2002"/>
                  </a:lnTo>
                  <a:close/>
                  <a:moveTo>
                    <a:pt x="12594" y="2002"/>
                  </a:moveTo>
                  <a:lnTo>
                    <a:pt x="13286" y="2391"/>
                  </a:lnTo>
                  <a:lnTo>
                    <a:pt x="12594" y="2791"/>
                  </a:lnTo>
                  <a:lnTo>
                    <a:pt x="11912" y="2391"/>
                  </a:lnTo>
                  <a:lnTo>
                    <a:pt x="12594" y="2002"/>
                  </a:lnTo>
                  <a:close/>
                  <a:moveTo>
                    <a:pt x="14000" y="2002"/>
                  </a:moveTo>
                  <a:lnTo>
                    <a:pt x="14682" y="2391"/>
                  </a:lnTo>
                  <a:lnTo>
                    <a:pt x="14000" y="2791"/>
                  </a:lnTo>
                  <a:lnTo>
                    <a:pt x="13319" y="2391"/>
                  </a:lnTo>
                  <a:lnTo>
                    <a:pt x="14000" y="2002"/>
                  </a:lnTo>
                  <a:close/>
                  <a:moveTo>
                    <a:pt x="15407" y="2002"/>
                  </a:moveTo>
                  <a:lnTo>
                    <a:pt x="16088" y="2391"/>
                  </a:lnTo>
                  <a:lnTo>
                    <a:pt x="15407" y="2791"/>
                  </a:lnTo>
                  <a:lnTo>
                    <a:pt x="14725" y="2391"/>
                  </a:lnTo>
                  <a:lnTo>
                    <a:pt x="15407" y="2002"/>
                  </a:lnTo>
                  <a:close/>
                  <a:moveTo>
                    <a:pt x="16737" y="2045"/>
                  </a:moveTo>
                  <a:lnTo>
                    <a:pt x="17419" y="2434"/>
                  </a:lnTo>
                  <a:lnTo>
                    <a:pt x="16813" y="2791"/>
                  </a:lnTo>
                  <a:lnTo>
                    <a:pt x="16132" y="2391"/>
                  </a:lnTo>
                  <a:lnTo>
                    <a:pt x="16737" y="2045"/>
                  </a:lnTo>
                  <a:close/>
                  <a:moveTo>
                    <a:pt x="9078" y="2402"/>
                  </a:moveTo>
                  <a:lnTo>
                    <a:pt x="9770" y="2802"/>
                  </a:lnTo>
                  <a:lnTo>
                    <a:pt x="9078" y="3192"/>
                  </a:lnTo>
                  <a:lnTo>
                    <a:pt x="8396" y="2802"/>
                  </a:lnTo>
                  <a:lnTo>
                    <a:pt x="9078" y="2402"/>
                  </a:lnTo>
                  <a:close/>
                  <a:moveTo>
                    <a:pt x="10484" y="2402"/>
                  </a:moveTo>
                  <a:lnTo>
                    <a:pt x="11177" y="2802"/>
                  </a:lnTo>
                  <a:lnTo>
                    <a:pt x="10484" y="3192"/>
                  </a:lnTo>
                  <a:lnTo>
                    <a:pt x="9803" y="2802"/>
                  </a:lnTo>
                  <a:lnTo>
                    <a:pt x="10484" y="2402"/>
                  </a:lnTo>
                  <a:close/>
                  <a:moveTo>
                    <a:pt x="11891" y="2402"/>
                  </a:moveTo>
                  <a:lnTo>
                    <a:pt x="12583" y="2802"/>
                  </a:lnTo>
                  <a:lnTo>
                    <a:pt x="11891" y="3192"/>
                  </a:lnTo>
                  <a:lnTo>
                    <a:pt x="11209" y="2802"/>
                  </a:lnTo>
                  <a:lnTo>
                    <a:pt x="11891" y="2402"/>
                  </a:lnTo>
                  <a:close/>
                  <a:moveTo>
                    <a:pt x="13297" y="2402"/>
                  </a:moveTo>
                  <a:lnTo>
                    <a:pt x="13990" y="2802"/>
                  </a:lnTo>
                  <a:lnTo>
                    <a:pt x="13297" y="3192"/>
                  </a:lnTo>
                  <a:lnTo>
                    <a:pt x="12616" y="2802"/>
                  </a:lnTo>
                  <a:lnTo>
                    <a:pt x="13297" y="2402"/>
                  </a:lnTo>
                  <a:close/>
                  <a:moveTo>
                    <a:pt x="14704" y="2402"/>
                  </a:moveTo>
                  <a:lnTo>
                    <a:pt x="15385" y="2802"/>
                  </a:lnTo>
                  <a:lnTo>
                    <a:pt x="14704" y="3192"/>
                  </a:lnTo>
                  <a:lnTo>
                    <a:pt x="14022" y="2802"/>
                  </a:lnTo>
                  <a:lnTo>
                    <a:pt x="14704" y="2402"/>
                  </a:lnTo>
                  <a:close/>
                  <a:moveTo>
                    <a:pt x="16110" y="2402"/>
                  </a:moveTo>
                  <a:lnTo>
                    <a:pt x="16792" y="2802"/>
                  </a:lnTo>
                  <a:lnTo>
                    <a:pt x="16110" y="3192"/>
                  </a:lnTo>
                  <a:lnTo>
                    <a:pt x="15428" y="2802"/>
                  </a:lnTo>
                  <a:lnTo>
                    <a:pt x="16110" y="2402"/>
                  </a:lnTo>
                  <a:close/>
                  <a:moveTo>
                    <a:pt x="17441" y="2445"/>
                  </a:moveTo>
                  <a:lnTo>
                    <a:pt x="18122" y="2846"/>
                  </a:lnTo>
                  <a:lnTo>
                    <a:pt x="17516" y="3192"/>
                  </a:lnTo>
                  <a:lnTo>
                    <a:pt x="16835" y="2802"/>
                  </a:lnTo>
                  <a:lnTo>
                    <a:pt x="17441" y="2445"/>
                  </a:lnTo>
                  <a:close/>
                  <a:moveTo>
                    <a:pt x="12594" y="2802"/>
                  </a:moveTo>
                  <a:lnTo>
                    <a:pt x="13286" y="3203"/>
                  </a:lnTo>
                  <a:lnTo>
                    <a:pt x="12594" y="3592"/>
                  </a:lnTo>
                  <a:lnTo>
                    <a:pt x="11912" y="3203"/>
                  </a:lnTo>
                  <a:lnTo>
                    <a:pt x="12594" y="2802"/>
                  </a:lnTo>
                  <a:close/>
                  <a:moveTo>
                    <a:pt x="8385" y="2813"/>
                  </a:moveTo>
                  <a:lnTo>
                    <a:pt x="9067" y="3203"/>
                  </a:lnTo>
                  <a:lnTo>
                    <a:pt x="8385" y="3603"/>
                  </a:lnTo>
                  <a:lnTo>
                    <a:pt x="7693" y="3203"/>
                  </a:lnTo>
                  <a:lnTo>
                    <a:pt x="8385" y="2813"/>
                  </a:lnTo>
                  <a:close/>
                  <a:moveTo>
                    <a:pt x="9781" y="2813"/>
                  </a:moveTo>
                  <a:lnTo>
                    <a:pt x="10473" y="3203"/>
                  </a:lnTo>
                  <a:lnTo>
                    <a:pt x="9781" y="3603"/>
                  </a:lnTo>
                  <a:lnTo>
                    <a:pt x="9099" y="3203"/>
                  </a:lnTo>
                  <a:lnTo>
                    <a:pt x="9781" y="2813"/>
                  </a:lnTo>
                  <a:close/>
                  <a:moveTo>
                    <a:pt x="11187" y="2813"/>
                  </a:moveTo>
                  <a:lnTo>
                    <a:pt x="11880" y="3203"/>
                  </a:lnTo>
                  <a:lnTo>
                    <a:pt x="11187" y="3603"/>
                  </a:lnTo>
                  <a:lnTo>
                    <a:pt x="10506" y="3203"/>
                  </a:lnTo>
                  <a:lnTo>
                    <a:pt x="11187" y="2813"/>
                  </a:lnTo>
                  <a:close/>
                  <a:moveTo>
                    <a:pt x="14000" y="2813"/>
                  </a:moveTo>
                  <a:lnTo>
                    <a:pt x="14682" y="3203"/>
                  </a:lnTo>
                  <a:lnTo>
                    <a:pt x="14000" y="3603"/>
                  </a:lnTo>
                  <a:lnTo>
                    <a:pt x="13319" y="3203"/>
                  </a:lnTo>
                  <a:lnTo>
                    <a:pt x="14000" y="2813"/>
                  </a:lnTo>
                  <a:close/>
                  <a:moveTo>
                    <a:pt x="15407" y="2813"/>
                  </a:moveTo>
                  <a:lnTo>
                    <a:pt x="16088" y="3203"/>
                  </a:lnTo>
                  <a:lnTo>
                    <a:pt x="15407" y="3603"/>
                  </a:lnTo>
                  <a:lnTo>
                    <a:pt x="14725" y="3203"/>
                  </a:lnTo>
                  <a:lnTo>
                    <a:pt x="15407" y="2813"/>
                  </a:lnTo>
                  <a:close/>
                  <a:moveTo>
                    <a:pt x="16813" y="2813"/>
                  </a:moveTo>
                  <a:lnTo>
                    <a:pt x="17495" y="3203"/>
                  </a:lnTo>
                  <a:lnTo>
                    <a:pt x="16813" y="3603"/>
                  </a:lnTo>
                  <a:lnTo>
                    <a:pt x="16132" y="3203"/>
                  </a:lnTo>
                  <a:lnTo>
                    <a:pt x="16813" y="2813"/>
                  </a:lnTo>
                  <a:close/>
                  <a:moveTo>
                    <a:pt x="18144" y="2856"/>
                  </a:moveTo>
                  <a:lnTo>
                    <a:pt x="18826" y="3246"/>
                  </a:lnTo>
                  <a:lnTo>
                    <a:pt x="18220" y="3603"/>
                  </a:lnTo>
                  <a:lnTo>
                    <a:pt x="17538" y="3203"/>
                  </a:lnTo>
                  <a:lnTo>
                    <a:pt x="18144" y="2856"/>
                  </a:lnTo>
                  <a:close/>
                  <a:moveTo>
                    <a:pt x="7682" y="3213"/>
                  </a:moveTo>
                  <a:lnTo>
                    <a:pt x="8364" y="3614"/>
                  </a:lnTo>
                  <a:lnTo>
                    <a:pt x="7682" y="4003"/>
                  </a:lnTo>
                  <a:lnTo>
                    <a:pt x="6990" y="3614"/>
                  </a:lnTo>
                  <a:lnTo>
                    <a:pt x="7682" y="3213"/>
                  </a:lnTo>
                  <a:close/>
                  <a:moveTo>
                    <a:pt x="9078" y="3213"/>
                  </a:moveTo>
                  <a:lnTo>
                    <a:pt x="9770" y="3614"/>
                  </a:lnTo>
                  <a:lnTo>
                    <a:pt x="9078" y="4003"/>
                  </a:lnTo>
                  <a:lnTo>
                    <a:pt x="8396" y="3614"/>
                  </a:lnTo>
                  <a:lnTo>
                    <a:pt x="9078" y="3213"/>
                  </a:lnTo>
                  <a:close/>
                  <a:moveTo>
                    <a:pt x="10484" y="3213"/>
                  </a:moveTo>
                  <a:lnTo>
                    <a:pt x="11177" y="3614"/>
                  </a:lnTo>
                  <a:lnTo>
                    <a:pt x="10484" y="4003"/>
                  </a:lnTo>
                  <a:lnTo>
                    <a:pt x="9803" y="3614"/>
                  </a:lnTo>
                  <a:lnTo>
                    <a:pt x="10484" y="3213"/>
                  </a:lnTo>
                  <a:close/>
                  <a:moveTo>
                    <a:pt x="11891" y="3213"/>
                  </a:moveTo>
                  <a:lnTo>
                    <a:pt x="12583" y="3603"/>
                  </a:lnTo>
                  <a:lnTo>
                    <a:pt x="11891" y="4003"/>
                  </a:lnTo>
                  <a:lnTo>
                    <a:pt x="11209" y="3603"/>
                  </a:lnTo>
                  <a:lnTo>
                    <a:pt x="11891" y="3213"/>
                  </a:lnTo>
                  <a:close/>
                  <a:moveTo>
                    <a:pt x="13297" y="3213"/>
                  </a:moveTo>
                  <a:lnTo>
                    <a:pt x="13990" y="3603"/>
                  </a:lnTo>
                  <a:lnTo>
                    <a:pt x="13297" y="4003"/>
                  </a:lnTo>
                  <a:lnTo>
                    <a:pt x="12616" y="3603"/>
                  </a:lnTo>
                  <a:lnTo>
                    <a:pt x="13297" y="3213"/>
                  </a:lnTo>
                  <a:close/>
                  <a:moveTo>
                    <a:pt x="14704" y="3213"/>
                  </a:moveTo>
                  <a:lnTo>
                    <a:pt x="15385" y="3614"/>
                  </a:lnTo>
                  <a:lnTo>
                    <a:pt x="14704" y="4003"/>
                  </a:lnTo>
                  <a:lnTo>
                    <a:pt x="14022" y="3614"/>
                  </a:lnTo>
                  <a:lnTo>
                    <a:pt x="14704" y="3213"/>
                  </a:lnTo>
                  <a:close/>
                  <a:moveTo>
                    <a:pt x="16110" y="3213"/>
                  </a:moveTo>
                  <a:lnTo>
                    <a:pt x="16792" y="3614"/>
                  </a:lnTo>
                  <a:lnTo>
                    <a:pt x="16110" y="4003"/>
                  </a:lnTo>
                  <a:lnTo>
                    <a:pt x="15428" y="3614"/>
                  </a:lnTo>
                  <a:lnTo>
                    <a:pt x="16110" y="3213"/>
                  </a:lnTo>
                  <a:close/>
                  <a:moveTo>
                    <a:pt x="17516" y="3213"/>
                  </a:moveTo>
                  <a:lnTo>
                    <a:pt x="18198" y="3614"/>
                  </a:lnTo>
                  <a:lnTo>
                    <a:pt x="17516" y="4003"/>
                  </a:lnTo>
                  <a:lnTo>
                    <a:pt x="16835" y="3614"/>
                  </a:lnTo>
                  <a:lnTo>
                    <a:pt x="17516" y="3213"/>
                  </a:lnTo>
                  <a:close/>
                  <a:moveTo>
                    <a:pt x="18847" y="3257"/>
                  </a:moveTo>
                  <a:lnTo>
                    <a:pt x="19529" y="3657"/>
                  </a:lnTo>
                  <a:lnTo>
                    <a:pt x="18923" y="4003"/>
                  </a:lnTo>
                  <a:lnTo>
                    <a:pt x="18230" y="3614"/>
                  </a:lnTo>
                  <a:lnTo>
                    <a:pt x="18847" y="3257"/>
                  </a:lnTo>
                  <a:close/>
                  <a:moveTo>
                    <a:pt x="11187" y="3614"/>
                  </a:moveTo>
                  <a:lnTo>
                    <a:pt x="11880" y="4014"/>
                  </a:lnTo>
                  <a:lnTo>
                    <a:pt x="11187" y="4403"/>
                  </a:lnTo>
                  <a:lnTo>
                    <a:pt x="10506" y="4014"/>
                  </a:lnTo>
                  <a:lnTo>
                    <a:pt x="11187" y="3614"/>
                  </a:lnTo>
                  <a:close/>
                  <a:moveTo>
                    <a:pt x="12594" y="3614"/>
                  </a:moveTo>
                  <a:lnTo>
                    <a:pt x="13286" y="4014"/>
                  </a:lnTo>
                  <a:lnTo>
                    <a:pt x="12594" y="4403"/>
                  </a:lnTo>
                  <a:lnTo>
                    <a:pt x="11912" y="4014"/>
                  </a:lnTo>
                  <a:lnTo>
                    <a:pt x="12594" y="3614"/>
                  </a:lnTo>
                  <a:close/>
                  <a:moveTo>
                    <a:pt x="14000" y="3614"/>
                  </a:moveTo>
                  <a:lnTo>
                    <a:pt x="14682" y="4014"/>
                  </a:lnTo>
                  <a:lnTo>
                    <a:pt x="14000" y="4403"/>
                  </a:lnTo>
                  <a:lnTo>
                    <a:pt x="13319" y="4014"/>
                  </a:lnTo>
                  <a:lnTo>
                    <a:pt x="14000" y="3614"/>
                  </a:lnTo>
                  <a:close/>
                  <a:moveTo>
                    <a:pt x="6979" y="3624"/>
                  </a:moveTo>
                  <a:lnTo>
                    <a:pt x="7661" y="4014"/>
                  </a:lnTo>
                  <a:lnTo>
                    <a:pt x="6979" y="4414"/>
                  </a:lnTo>
                  <a:lnTo>
                    <a:pt x="6287" y="4014"/>
                  </a:lnTo>
                  <a:lnTo>
                    <a:pt x="6979" y="3624"/>
                  </a:lnTo>
                  <a:close/>
                  <a:moveTo>
                    <a:pt x="8385" y="3624"/>
                  </a:moveTo>
                  <a:lnTo>
                    <a:pt x="9067" y="4014"/>
                  </a:lnTo>
                  <a:lnTo>
                    <a:pt x="8385" y="4414"/>
                  </a:lnTo>
                  <a:lnTo>
                    <a:pt x="7693" y="4014"/>
                  </a:lnTo>
                  <a:lnTo>
                    <a:pt x="8385" y="3624"/>
                  </a:lnTo>
                  <a:close/>
                  <a:moveTo>
                    <a:pt x="9781" y="3614"/>
                  </a:moveTo>
                  <a:lnTo>
                    <a:pt x="10473" y="4014"/>
                  </a:lnTo>
                  <a:lnTo>
                    <a:pt x="9781" y="4414"/>
                  </a:lnTo>
                  <a:lnTo>
                    <a:pt x="9099" y="4014"/>
                  </a:lnTo>
                  <a:lnTo>
                    <a:pt x="9781" y="3614"/>
                  </a:lnTo>
                  <a:close/>
                  <a:moveTo>
                    <a:pt x="15407" y="3614"/>
                  </a:moveTo>
                  <a:lnTo>
                    <a:pt x="16088" y="4014"/>
                  </a:lnTo>
                  <a:lnTo>
                    <a:pt x="15407" y="4414"/>
                  </a:lnTo>
                  <a:lnTo>
                    <a:pt x="14725" y="4014"/>
                  </a:lnTo>
                  <a:lnTo>
                    <a:pt x="15407" y="3614"/>
                  </a:lnTo>
                  <a:close/>
                  <a:moveTo>
                    <a:pt x="16813" y="3624"/>
                  </a:moveTo>
                  <a:lnTo>
                    <a:pt x="17495" y="4014"/>
                  </a:lnTo>
                  <a:lnTo>
                    <a:pt x="16813" y="4414"/>
                  </a:lnTo>
                  <a:lnTo>
                    <a:pt x="16132" y="4014"/>
                  </a:lnTo>
                  <a:lnTo>
                    <a:pt x="16813" y="3624"/>
                  </a:lnTo>
                  <a:close/>
                  <a:moveTo>
                    <a:pt x="18220" y="3624"/>
                  </a:moveTo>
                  <a:lnTo>
                    <a:pt x="18901" y="4014"/>
                  </a:lnTo>
                  <a:lnTo>
                    <a:pt x="18220" y="4414"/>
                  </a:lnTo>
                  <a:lnTo>
                    <a:pt x="17538" y="4014"/>
                  </a:lnTo>
                  <a:lnTo>
                    <a:pt x="18220" y="3624"/>
                  </a:lnTo>
                  <a:close/>
                  <a:moveTo>
                    <a:pt x="19550" y="3668"/>
                  </a:moveTo>
                  <a:lnTo>
                    <a:pt x="20232" y="4057"/>
                  </a:lnTo>
                  <a:lnTo>
                    <a:pt x="19626" y="4414"/>
                  </a:lnTo>
                  <a:lnTo>
                    <a:pt x="18934" y="4014"/>
                  </a:lnTo>
                  <a:lnTo>
                    <a:pt x="19550" y="3668"/>
                  </a:lnTo>
                  <a:close/>
                  <a:moveTo>
                    <a:pt x="6276" y="4025"/>
                  </a:moveTo>
                  <a:lnTo>
                    <a:pt x="6957" y="4425"/>
                  </a:lnTo>
                  <a:lnTo>
                    <a:pt x="6276" y="4815"/>
                  </a:lnTo>
                  <a:lnTo>
                    <a:pt x="5583" y="4425"/>
                  </a:lnTo>
                  <a:lnTo>
                    <a:pt x="6276" y="4025"/>
                  </a:lnTo>
                  <a:close/>
                  <a:moveTo>
                    <a:pt x="7682" y="4025"/>
                  </a:moveTo>
                  <a:lnTo>
                    <a:pt x="8364" y="4425"/>
                  </a:lnTo>
                  <a:lnTo>
                    <a:pt x="7682" y="4815"/>
                  </a:lnTo>
                  <a:lnTo>
                    <a:pt x="6990" y="4425"/>
                  </a:lnTo>
                  <a:lnTo>
                    <a:pt x="7682" y="4025"/>
                  </a:lnTo>
                  <a:close/>
                  <a:moveTo>
                    <a:pt x="9078" y="4025"/>
                  </a:moveTo>
                  <a:lnTo>
                    <a:pt x="9770" y="4425"/>
                  </a:lnTo>
                  <a:lnTo>
                    <a:pt x="9078" y="4815"/>
                  </a:lnTo>
                  <a:lnTo>
                    <a:pt x="8396" y="4425"/>
                  </a:lnTo>
                  <a:lnTo>
                    <a:pt x="9078" y="4025"/>
                  </a:lnTo>
                  <a:close/>
                  <a:moveTo>
                    <a:pt x="10484" y="4025"/>
                  </a:moveTo>
                  <a:lnTo>
                    <a:pt x="11177" y="4414"/>
                  </a:lnTo>
                  <a:lnTo>
                    <a:pt x="10484" y="4815"/>
                  </a:lnTo>
                  <a:lnTo>
                    <a:pt x="9803" y="4414"/>
                  </a:lnTo>
                  <a:lnTo>
                    <a:pt x="10484" y="4025"/>
                  </a:lnTo>
                  <a:close/>
                  <a:moveTo>
                    <a:pt x="11891" y="4025"/>
                  </a:moveTo>
                  <a:lnTo>
                    <a:pt x="12583" y="4414"/>
                  </a:lnTo>
                  <a:lnTo>
                    <a:pt x="11891" y="4815"/>
                  </a:lnTo>
                  <a:lnTo>
                    <a:pt x="11209" y="4414"/>
                  </a:lnTo>
                  <a:lnTo>
                    <a:pt x="11891" y="4025"/>
                  </a:lnTo>
                  <a:close/>
                  <a:moveTo>
                    <a:pt x="13297" y="4025"/>
                  </a:moveTo>
                  <a:lnTo>
                    <a:pt x="13990" y="4414"/>
                  </a:lnTo>
                  <a:lnTo>
                    <a:pt x="13297" y="4815"/>
                  </a:lnTo>
                  <a:lnTo>
                    <a:pt x="12616" y="4414"/>
                  </a:lnTo>
                  <a:lnTo>
                    <a:pt x="13297" y="4025"/>
                  </a:lnTo>
                  <a:close/>
                  <a:moveTo>
                    <a:pt x="14704" y="4025"/>
                  </a:moveTo>
                  <a:lnTo>
                    <a:pt x="15385" y="4414"/>
                  </a:lnTo>
                  <a:lnTo>
                    <a:pt x="14704" y="4815"/>
                  </a:lnTo>
                  <a:lnTo>
                    <a:pt x="14022" y="4414"/>
                  </a:lnTo>
                  <a:lnTo>
                    <a:pt x="14704" y="4025"/>
                  </a:lnTo>
                  <a:close/>
                  <a:moveTo>
                    <a:pt x="16110" y="4025"/>
                  </a:moveTo>
                  <a:lnTo>
                    <a:pt x="16792" y="4425"/>
                  </a:lnTo>
                  <a:lnTo>
                    <a:pt x="16110" y="4815"/>
                  </a:lnTo>
                  <a:lnTo>
                    <a:pt x="15428" y="4425"/>
                  </a:lnTo>
                  <a:lnTo>
                    <a:pt x="16110" y="4025"/>
                  </a:lnTo>
                  <a:close/>
                  <a:moveTo>
                    <a:pt x="17516" y="4025"/>
                  </a:moveTo>
                  <a:lnTo>
                    <a:pt x="18198" y="4425"/>
                  </a:lnTo>
                  <a:lnTo>
                    <a:pt x="17516" y="4815"/>
                  </a:lnTo>
                  <a:lnTo>
                    <a:pt x="16835" y="4425"/>
                  </a:lnTo>
                  <a:lnTo>
                    <a:pt x="17516" y="4025"/>
                  </a:lnTo>
                  <a:close/>
                  <a:moveTo>
                    <a:pt x="18923" y="4025"/>
                  </a:moveTo>
                  <a:lnTo>
                    <a:pt x="19604" y="4425"/>
                  </a:lnTo>
                  <a:lnTo>
                    <a:pt x="18923" y="4815"/>
                  </a:lnTo>
                  <a:lnTo>
                    <a:pt x="18230" y="4425"/>
                  </a:lnTo>
                  <a:lnTo>
                    <a:pt x="18923" y="4025"/>
                  </a:lnTo>
                  <a:close/>
                  <a:moveTo>
                    <a:pt x="20254" y="4068"/>
                  </a:moveTo>
                  <a:lnTo>
                    <a:pt x="20935" y="4468"/>
                  </a:lnTo>
                  <a:lnTo>
                    <a:pt x="20329" y="4815"/>
                  </a:lnTo>
                  <a:lnTo>
                    <a:pt x="19637" y="4425"/>
                  </a:lnTo>
                  <a:lnTo>
                    <a:pt x="20254" y="4068"/>
                  </a:lnTo>
                  <a:close/>
                  <a:moveTo>
                    <a:pt x="9781" y="4425"/>
                  </a:moveTo>
                  <a:lnTo>
                    <a:pt x="10473" y="4825"/>
                  </a:lnTo>
                  <a:lnTo>
                    <a:pt x="9781" y="5215"/>
                  </a:lnTo>
                  <a:lnTo>
                    <a:pt x="9099" y="4825"/>
                  </a:lnTo>
                  <a:lnTo>
                    <a:pt x="9781" y="4425"/>
                  </a:lnTo>
                  <a:close/>
                  <a:moveTo>
                    <a:pt x="11187" y="4425"/>
                  </a:moveTo>
                  <a:lnTo>
                    <a:pt x="11880" y="4825"/>
                  </a:lnTo>
                  <a:lnTo>
                    <a:pt x="11187" y="5215"/>
                  </a:lnTo>
                  <a:lnTo>
                    <a:pt x="10506" y="4825"/>
                  </a:lnTo>
                  <a:lnTo>
                    <a:pt x="11187" y="4425"/>
                  </a:lnTo>
                  <a:close/>
                  <a:moveTo>
                    <a:pt x="12594" y="4425"/>
                  </a:moveTo>
                  <a:lnTo>
                    <a:pt x="13286" y="4825"/>
                  </a:lnTo>
                  <a:lnTo>
                    <a:pt x="12594" y="5215"/>
                  </a:lnTo>
                  <a:lnTo>
                    <a:pt x="11912" y="4825"/>
                  </a:lnTo>
                  <a:lnTo>
                    <a:pt x="12594" y="4425"/>
                  </a:lnTo>
                  <a:close/>
                  <a:moveTo>
                    <a:pt x="14000" y="4425"/>
                  </a:moveTo>
                  <a:lnTo>
                    <a:pt x="14682" y="4825"/>
                  </a:lnTo>
                  <a:lnTo>
                    <a:pt x="14000" y="5215"/>
                  </a:lnTo>
                  <a:lnTo>
                    <a:pt x="13319" y="4825"/>
                  </a:lnTo>
                  <a:lnTo>
                    <a:pt x="14000" y="4425"/>
                  </a:lnTo>
                  <a:close/>
                  <a:moveTo>
                    <a:pt x="15407" y="4425"/>
                  </a:moveTo>
                  <a:lnTo>
                    <a:pt x="16088" y="4825"/>
                  </a:lnTo>
                  <a:lnTo>
                    <a:pt x="15407" y="5215"/>
                  </a:lnTo>
                  <a:lnTo>
                    <a:pt x="14725" y="4825"/>
                  </a:lnTo>
                  <a:lnTo>
                    <a:pt x="15407" y="4425"/>
                  </a:lnTo>
                  <a:close/>
                  <a:moveTo>
                    <a:pt x="5572" y="4436"/>
                  </a:moveTo>
                  <a:lnTo>
                    <a:pt x="6254" y="4825"/>
                  </a:lnTo>
                  <a:lnTo>
                    <a:pt x="5572" y="5226"/>
                  </a:lnTo>
                  <a:lnTo>
                    <a:pt x="4891" y="4825"/>
                  </a:lnTo>
                  <a:lnTo>
                    <a:pt x="5572" y="4436"/>
                  </a:lnTo>
                  <a:close/>
                  <a:moveTo>
                    <a:pt x="6979" y="4436"/>
                  </a:moveTo>
                  <a:lnTo>
                    <a:pt x="7661" y="4825"/>
                  </a:lnTo>
                  <a:lnTo>
                    <a:pt x="6979" y="5226"/>
                  </a:lnTo>
                  <a:lnTo>
                    <a:pt x="6287" y="4825"/>
                  </a:lnTo>
                  <a:lnTo>
                    <a:pt x="6979" y="4436"/>
                  </a:lnTo>
                  <a:close/>
                  <a:moveTo>
                    <a:pt x="8385" y="4425"/>
                  </a:moveTo>
                  <a:lnTo>
                    <a:pt x="9067" y="4825"/>
                  </a:lnTo>
                  <a:lnTo>
                    <a:pt x="8385" y="5226"/>
                  </a:lnTo>
                  <a:lnTo>
                    <a:pt x="7693" y="4825"/>
                  </a:lnTo>
                  <a:lnTo>
                    <a:pt x="8385" y="4425"/>
                  </a:lnTo>
                  <a:close/>
                  <a:moveTo>
                    <a:pt x="16813" y="4425"/>
                  </a:moveTo>
                  <a:lnTo>
                    <a:pt x="17495" y="4825"/>
                  </a:lnTo>
                  <a:lnTo>
                    <a:pt x="16813" y="5226"/>
                  </a:lnTo>
                  <a:lnTo>
                    <a:pt x="16132" y="4825"/>
                  </a:lnTo>
                  <a:lnTo>
                    <a:pt x="16813" y="4425"/>
                  </a:lnTo>
                  <a:close/>
                  <a:moveTo>
                    <a:pt x="18220" y="4436"/>
                  </a:moveTo>
                  <a:lnTo>
                    <a:pt x="18901" y="4825"/>
                  </a:lnTo>
                  <a:lnTo>
                    <a:pt x="18220" y="5226"/>
                  </a:lnTo>
                  <a:lnTo>
                    <a:pt x="17538" y="4825"/>
                  </a:lnTo>
                  <a:lnTo>
                    <a:pt x="18220" y="4436"/>
                  </a:lnTo>
                  <a:close/>
                  <a:moveTo>
                    <a:pt x="19626" y="4436"/>
                  </a:moveTo>
                  <a:lnTo>
                    <a:pt x="20308" y="4825"/>
                  </a:lnTo>
                  <a:lnTo>
                    <a:pt x="19626" y="5226"/>
                  </a:lnTo>
                  <a:lnTo>
                    <a:pt x="18934" y="4825"/>
                  </a:lnTo>
                  <a:lnTo>
                    <a:pt x="19626" y="4436"/>
                  </a:lnTo>
                  <a:close/>
                  <a:moveTo>
                    <a:pt x="20957" y="4479"/>
                  </a:moveTo>
                  <a:lnTo>
                    <a:pt x="21638" y="4869"/>
                  </a:lnTo>
                  <a:lnTo>
                    <a:pt x="21033" y="5226"/>
                  </a:lnTo>
                  <a:lnTo>
                    <a:pt x="20340" y="4825"/>
                  </a:lnTo>
                  <a:lnTo>
                    <a:pt x="20957" y="4479"/>
                  </a:lnTo>
                  <a:close/>
                  <a:moveTo>
                    <a:pt x="4869" y="4836"/>
                  </a:moveTo>
                  <a:lnTo>
                    <a:pt x="5551" y="5236"/>
                  </a:lnTo>
                  <a:lnTo>
                    <a:pt x="4869" y="5626"/>
                  </a:lnTo>
                  <a:lnTo>
                    <a:pt x="4188" y="5236"/>
                  </a:lnTo>
                  <a:lnTo>
                    <a:pt x="4869" y="4836"/>
                  </a:lnTo>
                  <a:close/>
                  <a:moveTo>
                    <a:pt x="6276" y="4836"/>
                  </a:moveTo>
                  <a:lnTo>
                    <a:pt x="6957" y="5236"/>
                  </a:lnTo>
                  <a:lnTo>
                    <a:pt x="6276" y="5626"/>
                  </a:lnTo>
                  <a:lnTo>
                    <a:pt x="5583" y="5236"/>
                  </a:lnTo>
                  <a:lnTo>
                    <a:pt x="6276" y="4836"/>
                  </a:lnTo>
                  <a:close/>
                  <a:moveTo>
                    <a:pt x="7682" y="4836"/>
                  </a:moveTo>
                  <a:lnTo>
                    <a:pt x="8364" y="5236"/>
                  </a:lnTo>
                  <a:lnTo>
                    <a:pt x="7682" y="5626"/>
                  </a:lnTo>
                  <a:lnTo>
                    <a:pt x="6990" y="5236"/>
                  </a:lnTo>
                  <a:lnTo>
                    <a:pt x="7682" y="4836"/>
                  </a:lnTo>
                  <a:close/>
                  <a:moveTo>
                    <a:pt x="9078" y="4836"/>
                  </a:moveTo>
                  <a:lnTo>
                    <a:pt x="9770" y="5226"/>
                  </a:lnTo>
                  <a:lnTo>
                    <a:pt x="9078" y="5626"/>
                  </a:lnTo>
                  <a:lnTo>
                    <a:pt x="8396" y="5226"/>
                  </a:lnTo>
                  <a:lnTo>
                    <a:pt x="9078" y="4836"/>
                  </a:lnTo>
                  <a:close/>
                  <a:moveTo>
                    <a:pt x="10484" y="4836"/>
                  </a:moveTo>
                  <a:lnTo>
                    <a:pt x="11177" y="5226"/>
                  </a:lnTo>
                  <a:lnTo>
                    <a:pt x="10484" y="5626"/>
                  </a:lnTo>
                  <a:lnTo>
                    <a:pt x="9803" y="5226"/>
                  </a:lnTo>
                  <a:lnTo>
                    <a:pt x="10484" y="4836"/>
                  </a:lnTo>
                  <a:close/>
                  <a:moveTo>
                    <a:pt x="11891" y="4825"/>
                  </a:moveTo>
                  <a:lnTo>
                    <a:pt x="12583" y="5226"/>
                  </a:lnTo>
                  <a:lnTo>
                    <a:pt x="11891" y="5626"/>
                  </a:lnTo>
                  <a:lnTo>
                    <a:pt x="11209" y="5226"/>
                  </a:lnTo>
                  <a:lnTo>
                    <a:pt x="11891" y="4825"/>
                  </a:lnTo>
                  <a:close/>
                  <a:moveTo>
                    <a:pt x="13297" y="4825"/>
                  </a:moveTo>
                  <a:lnTo>
                    <a:pt x="13990" y="5226"/>
                  </a:lnTo>
                  <a:lnTo>
                    <a:pt x="13297" y="5626"/>
                  </a:lnTo>
                  <a:lnTo>
                    <a:pt x="12616" y="5226"/>
                  </a:lnTo>
                  <a:lnTo>
                    <a:pt x="13297" y="4825"/>
                  </a:lnTo>
                  <a:close/>
                  <a:moveTo>
                    <a:pt x="14704" y="4836"/>
                  </a:moveTo>
                  <a:lnTo>
                    <a:pt x="15385" y="5226"/>
                  </a:lnTo>
                  <a:lnTo>
                    <a:pt x="14704" y="5626"/>
                  </a:lnTo>
                  <a:lnTo>
                    <a:pt x="14022" y="5226"/>
                  </a:lnTo>
                  <a:lnTo>
                    <a:pt x="14704" y="4836"/>
                  </a:lnTo>
                  <a:close/>
                  <a:moveTo>
                    <a:pt x="16110" y="4836"/>
                  </a:moveTo>
                  <a:lnTo>
                    <a:pt x="16792" y="5226"/>
                  </a:lnTo>
                  <a:lnTo>
                    <a:pt x="16110" y="5626"/>
                  </a:lnTo>
                  <a:lnTo>
                    <a:pt x="15428" y="5226"/>
                  </a:lnTo>
                  <a:lnTo>
                    <a:pt x="16110" y="4836"/>
                  </a:lnTo>
                  <a:close/>
                  <a:moveTo>
                    <a:pt x="17516" y="4836"/>
                  </a:moveTo>
                  <a:lnTo>
                    <a:pt x="18198" y="5236"/>
                  </a:lnTo>
                  <a:lnTo>
                    <a:pt x="17516" y="5626"/>
                  </a:lnTo>
                  <a:lnTo>
                    <a:pt x="16835" y="5236"/>
                  </a:lnTo>
                  <a:lnTo>
                    <a:pt x="17516" y="4836"/>
                  </a:lnTo>
                  <a:close/>
                  <a:moveTo>
                    <a:pt x="18923" y="4836"/>
                  </a:moveTo>
                  <a:lnTo>
                    <a:pt x="19604" y="5236"/>
                  </a:lnTo>
                  <a:lnTo>
                    <a:pt x="18923" y="5626"/>
                  </a:lnTo>
                  <a:lnTo>
                    <a:pt x="18230" y="5236"/>
                  </a:lnTo>
                  <a:lnTo>
                    <a:pt x="18923" y="4836"/>
                  </a:lnTo>
                  <a:close/>
                  <a:moveTo>
                    <a:pt x="20329" y="4836"/>
                  </a:moveTo>
                  <a:lnTo>
                    <a:pt x="21011" y="5236"/>
                  </a:lnTo>
                  <a:lnTo>
                    <a:pt x="20329" y="5626"/>
                  </a:lnTo>
                  <a:lnTo>
                    <a:pt x="19637" y="5236"/>
                  </a:lnTo>
                  <a:lnTo>
                    <a:pt x="20329" y="4836"/>
                  </a:lnTo>
                  <a:close/>
                  <a:moveTo>
                    <a:pt x="21660" y="4879"/>
                  </a:moveTo>
                  <a:lnTo>
                    <a:pt x="22342" y="5280"/>
                  </a:lnTo>
                  <a:lnTo>
                    <a:pt x="21725" y="5626"/>
                  </a:lnTo>
                  <a:lnTo>
                    <a:pt x="21043" y="5236"/>
                  </a:lnTo>
                  <a:lnTo>
                    <a:pt x="21660" y="4879"/>
                  </a:lnTo>
                  <a:close/>
                  <a:moveTo>
                    <a:pt x="8385" y="5236"/>
                  </a:moveTo>
                  <a:lnTo>
                    <a:pt x="9067" y="5637"/>
                  </a:lnTo>
                  <a:lnTo>
                    <a:pt x="8385" y="6026"/>
                  </a:lnTo>
                  <a:lnTo>
                    <a:pt x="7693" y="5637"/>
                  </a:lnTo>
                  <a:lnTo>
                    <a:pt x="8385" y="5236"/>
                  </a:lnTo>
                  <a:close/>
                  <a:moveTo>
                    <a:pt x="9781" y="5236"/>
                  </a:moveTo>
                  <a:lnTo>
                    <a:pt x="10473" y="5637"/>
                  </a:lnTo>
                  <a:lnTo>
                    <a:pt x="9781" y="6026"/>
                  </a:lnTo>
                  <a:lnTo>
                    <a:pt x="9099" y="5637"/>
                  </a:lnTo>
                  <a:lnTo>
                    <a:pt x="9781" y="5236"/>
                  </a:lnTo>
                  <a:close/>
                  <a:moveTo>
                    <a:pt x="11187" y="5236"/>
                  </a:moveTo>
                  <a:lnTo>
                    <a:pt x="11880" y="5637"/>
                  </a:lnTo>
                  <a:lnTo>
                    <a:pt x="11187" y="6026"/>
                  </a:lnTo>
                  <a:lnTo>
                    <a:pt x="10506" y="5637"/>
                  </a:lnTo>
                  <a:lnTo>
                    <a:pt x="11187" y="5236"/>
                  </a:lnTo>
                  <a:close/>
                  <a:moveTo>
                    <a:pt x="12594" y="5236"/>
                  </a:moveTo>
                  <a:lnTo>
                    <a:pt x="13286" y="5626"/>
                  </a:lnTo>
                  <a:lnTo>
                    <a:pt x="12594" y="6026"/>
                  </a:lnTo>
                  <a:lnTo>
                    <a:pt x="11912" y="5626"/>
                  </a:lnTo>
                  <a:lnTo>
                    <a:pt x="12594" y="5236"/>
                  </a:lnTo>
                  <a:close/>
                  <a:moveTo>
                    <a:pt x="14000" y="5236"/>
                  </a:moveTo>
                  <a:lnTo>
                    <a:pt x="14682" y="5637"/>
                  </a:lnTo>
                  <a:lnTo>
                    <a:pt x="14000" y="6026"/>
                  </a:lnTo>
                  <a:lnTo>
                    <a:pt x="13319" y="5637"/>
                  </a:lnTo>
                  <a:lnTo>
                    <a:pt x="14000" y="5236"/>
                  </a:lnTo>
                  <a:close/>
                  <a:moveTo>
                    <a:pt x="15407" y="5236"/>
                  </a:moveTo>
                  <a:lnTo>
                    <a:pt x="16088" y="5637"/>
                  </a:lnTo>
                  <a:lnTo>
                    <a:pt x="15407" y="6026"/>
                  </a:lnTo>
                  <a:lnTo>
                    <a:pt x="14725" y="5637"/>
                  </a:lnTo>
                  <a:lnTo>
                    <a:pt x="15407" y="5236"/>
                  </a:lnTo>
                  <a:close/>
                  <a:moveTo>
                    <a:pt x="16813" y="5236"/>
                  </a:moveTo>
                  <a:lnTo>
                    <a:pt x="17495" y="5637"/>
                  </a:lnTo>
                  <a:lnTo>
                    <a:pt x="16813" y="6026"/>
                  </a:lnTo>
                  <a:lnTo>
                    <a:pt x="16132" y="5637"/>
                  </a:lnTo>
                  <a:lnTo>
                    <a:pt x="16813" y="5236"/>
                  </a:lnTo>
                  <a:close/>
                  <a:moveTo>
                    <a:pt x="4166" y="5247"/>
                  </a:moveTo>
                  <a:lnTo>
                    <a:pt x="4848" y="5637"/>
                  </a:lnTo>
                  <a:lnTo>
                    <a:pt x="4166" y="6037"/>
                  </a:lnTo>
                  <a:lnTo>
                    <a:pt x="3484" y="5637"/>
                  </a:lnTo>
                  <a:lnTo>
                    <a:pt x="4166" y="5247"/>
                  </a:lnTo>
                  <a:close/>
                  <a:moveTo>
                    <a:pt x="5572" y="5247"/>
                  </a:moveTo>
                  <a:lnTo>
                    <a:pt x="6254" y="5637"/>
                  </a:lnTo>
                  <a:lnTo>
                    <a:pt x="5572" y="6037"/>
                  </a:lnTo>
                  <a:lnTo>
                    <a:pt x="4891" y="5637"/>
                  </a:lnTo>
                  <a:lnTo>
                    <a:pt x="5572" y="5247"/>
                  </a:lnTo>
                  <a:close/>
                  <a:moveTo>
                    <a:pt x="6979" y="5236"/>
                  </a:moveTo>
                  <a:lnTo>
                    <a:pt x="7661" y="5637"/>
                  </a:lnTo>
                  <a:lnTo>
                    <a:pt x="6979" y="6037"/>
                  </a:lnTo>
                  <a:lnTo>
                    <a:pt x="6287" y="5637"/>
                  </a:lnTo>
                  <a:lnTo>
                    <a:pt x="6979" y="5236"/>
                  </a:lnTo>
                  <a:close/>
                  <a:moveTo>
                    <a:pt x="18220" y="5236"/>
                  </a:moveTo>
                  <a:lnTo>
                    <a:pt x="18901" y="5637"/>
                  </a:lnTo>
                  <a:lnTo>
                    <a:pt x="18220" y="6037"/>
                  </a:lnTo>
                  <a:lnTo>
                    <a:pt x="17538" y="5637"/>
                  </a:lnTo>
                  <a:lnTo>
                    <a:pt x="18220" y="5236"/>
                  </a:lnTo>
                  <a:close/>
                  <a:moveTo>
                    <a:pt x="19626" y="5247"/>
                  </a:moveTo>
                  <a:lnTo>
                    <a:pt x="20308" y="5637"/>
                  </a:lnTo>
                  <a:lnTo>
                    <a:pt x="19626" y="6037"/>
                  </a:lnTo>
                  <a:lnTo>
                    <a:pt x="18934" y="5637"/>
                  </a:lnTo>
                  <a:lnTo>
                    <a:pt x="19626" y="5247"/>
                  </a:lnTo>
                  <a:close/>
                  <a:moveTo>
                    <a:pt x="21033" y="5247"/>
                  </a:moveTo>
                  <a:lnTo>
                    <a:pt x="21714" y="5637"/>
                  </a:lnTo>
                  <a:lnTo>
                    <a:pt x="21033" y="6037"/>
                  </a:lnTo>
                  <a:lnTo>
                    <a:pt x="20340" y="5637"/>
                  </a:lnTo>
                  <a:lnTo>
                    <a:pt x="21033" y="5247"/>
                  </a:lnTo>
                  <a:close/>
                  <a:moveTo>
                    <a:pt x="22363" y="5291"/>
                  </a:moveTo>
                  <a:lnTo>
                    <a:pt x="23045" y="5680"/>
                  </a:lnTo>
                  <a:lnTo>
                    <a:pt x="22428" y="6037"/>
                  </a:lnTo>
                  <a:lnTo>
                    <a:pt x="21747" y="5637"/>
                  </a:lnTo>
                  <a:lnTo>
                    <a:pt x="22363" y="5291"/>
                  </a:lnTo>
                  <a:close/>
                  <a:moveTo>
                    <a:pt x="11891" y="5637"/>
                  </a:moveTo>
                  <a:lnTo>
                    <a:pt x="12583" y="6037"/>
                  </a:lnTo>
                  <a:lnTo>
                    <a:pt x="11891" y="6427"/>
                  </a:lnTo>
                  <a:lnTo>
                    <a:pt x="11209" y="6037"/>
                  </a:lnTo>
                  <a:lnTo>
                    <a:pt x="11891" y="5637"/>
                  </a:lnTo>
                  <a:close/>
                  <a:moveTo>
                    <a:pt x="3463" y="5648"/>
                  </a:moveTo>
                  <a:lnTo>
                    <a:pt x="4144" y="6048"/>
                  </a:lnTo>
                  <a:lnTo>
                    <a:pt x="3463" y="6437"/>
                  </a:lnTo>
                  <a:lnTo>
                    <a:pt x="2781" y="6048"/>
                  </a:lnTo>
                  <a:lnTo>
                    <a:pt x="3463" y="5648"/>
                  </a:lnTo>
                  <a:close/>
                  <a:moveTo>
                    <a:pt x="4869" y="5648"/>
                  </a:moveTo>
                  <a:lnTo>
                    <a:pt x="5551" y="6048"/>
                  </a:lnTo>
                  <a:lnTo>
                    <a:pt x="4869" y="6437"/>
                  </a:lnTo>
                  <a:lnTo>
                    <a:pt x="4188" y="6048"/>
                  </a:lnTo>
                  <a:lnTo>
                    <a:pt x="4869" y="5648"/>
                  </a:lnTo>
                  <a:close/>
                  <a:moveTo>
                    <a:pt x="6276" y="5648"/>
                  </a:moveTo>
                  <a:lnTo>
                    <a:pt x="6957" y="6048"/>
                  </a:lnTo>
                  <a:lnTo>
                    <a:pt x="6276" y="6437"/>
                  </a:lnTo>
                  <a:lnTo>
                    <a:pt x="5583" y="6048"/>
                  </a:lnTo>
                  <a:lnTo>
                    <a:pt x="6276" y="5648"/>
                  </a:lnTo>
                  <a:close/>
                  <a:moveTo>
                    <a:pt x="7682" y="5648"/>
                  </a:moveTo>
                  <a:lnTo>
                    <a:pt x="8364" y="6037"/>
                  </a:lnTo>
                  <a:lnTo>
                    <a:pt x="7682" y="6437"/>
                  </a:lnTo>
                  <a:lnTo>
                    <a:pt x="6990" y="6037"/>
                  </a:lnTo>
                  <a:lnTo>
                    <a:pt x="7682" y="5648"/>
                  </a:lnTo>
                  <a:close/>
                  <a:moveTo>
                    <a:pt x="9078" y="5648"/>
                  </a:moveTo>
                  <a:lnTo>
                    <a:pt x="9770" y="6037"/>
                  </a:lnTo>
                  <a:lnTo>
                    <a:pt x="9078" y="6437"/>
                  </a:lnTo>
                  <a:lnTo>
                    <a:pt x="8396" y="6037"/>
                  </a:lnTo>
                  <a:lnTo>
                    <a:pt x="9078" y="5648"/>
                  </a:lnTo>
                  <a:close/>
                  <a:moveTo>
                    <a:pt x="10484" y="5637"/>
                  </a:moveTo>
                  <a:lnTo>
                    <a:pt x="11177" y="6037"/>
                  </a:lnTo>
                  <a:lnTo>
                    <a:pt x="10484" y="6437"/>
                  </a:lnTo>
                  <a:lnTo>
                    <a:pt x="9803" y="6037"/>
                  </a:lnTo>
                  <a:lnTo>
                    <a:pt x="10484" y="5637"/>
                  </a:lnTo>
                  <a:close/>
                  <a:moveTo>
                    <a:pt x="13297" y="5637"/>
                  </a:moveTo>
                  <a:lnTo>
                    <a:pt x="13990" y="6037"/>
                  </a:lnTo>
                  <a:lnTo>
                    <a:pt x="13297" y="6437"/>
                  </a:lnTo>
                  <a:lnTo>
                    <a:pt x="12616" y="6037"/>
                  </a:lnTo>
                  <a:lnTo>
                    <a:pt x="13297" y="5637"/>
                  </a:lnTo>
                  <a:close/>
                  <a:moveTo>
                    <a:pt x="14704" y="5648"/>
                  </a:moveTo>
                  <a:lnTo>
                    <a:pt x="15385" y="6037"/>
                  </a:lnTo>
                  <a:lnTo>
                    <a:pt x="14704" y="6437"/>
                  </a:lnTo>
                  <a:lnTo>
                    <a:pt x="14022" y="6037"/>
                  </a:lnTo>
                  <a:lnTo>
                    <a:pt x="14704" y="5648"/>
                  </a:lnTo>
                  <a:close/>
                  <a:moveTo>
                    <a:pt x="16110" y="5648"/>
                  </a:moveTo>
                  <a:lnTo>
                    <a:pt x="16792" y="6037"/>
                  </a:lnTo>
                  <a:lnTo>
                    <a:pt x="16110" y="6437"/>
                  </a:lnTo>
                  <a:lnTo>
                    <a:pt x="15428" y="6037"/>
                  </a:lnTo>
                  <a:lnTo>
                    <a:pt x="16110" y="5648"/>
                  </a:lnTo>
                  <a:close/>
                  <a:moveTo>
                    <a:pt x="17516" y="5648"/>
                  </a:moveTo>
                  <a:lnTo>
                    <a:pt x="18198" y="6048"/>
                  </a:lnTo>
                  <a:lnTo>
                    <a:pt x="17516" y="6437"/>
                  </a:lnTo>
                  <a:lnTo>
                    <a:pt x="16835" y="6048"/>
                  </a:lnTo>
                  <a:lnTo>
                    <a:pt x="17516" y="5648"/>
                  </a:lnTo>
                  <a:close/>
                  <a:moveTo>
                    <a:pt x="18923" y="5648"/>
                  </a:moveTo>
                  <a:lnTo>
                    <a:pt x="19604" y="6048"/>
                  </a:lnTo>
                  <a:lnTo>
                    <a:pt x="18923" y="6437"/>
                  </a:lnTo>
                  <a:lnTo>
                    <a:pt x="18230" y="6048"/>
                  </a:lnTo>
                  <a:lnTo>
                    <a:pt x="18923" y="5648"/>
                  </a:lnTo>
                  <a:close/>
                  <a:moveTo>
                    <a:pt x="20329" y="5648"/>
                  </a:moveTo>
                  <a:lnTo>
                    <a:pt x="21011" y="6048"/>
                  </a:lnTo>
                  <a:lnTo>
                    <a:pt x="20329" y="6437"/>
                  </a:lnTo>
                  <a:lnTo>
                    <a:pt x="19637" y="6048"/>
                  </a:lnTo>
                  <a:lnTo>
                    <a:pt x="20329" y="5648"/>
                  </a:lnTo>
                  <a:close/>
                  <a:moveTo>
                    <a:pt x="21725" y="5648"/>
                  </a:moveTo>
                  <a:lnTo>
                    <a:pt x="22417" y="6048"/>
                  </a:lnTo>
                  <a:lnTo>
                    <a:pt x="21725" y="6437"/>
                  </a:lnTo>
                  <a:lnTo>
                    <a:pt x="21043" y="6048"/>
                  </a:lnTo>
                  <a:lnTo>
                    <a:pt x="21725" y="5648"/>
                  </a:lnTo>
                  <a:close/>
                  <a:moveTo>
                    <a:pt x="23056" y="5691"/>
                  </a:moveTo>
                  <a:lnTo>
                    <a:pt x="23737" y="6080"/>
                  </a:lnTo>
                  <a:lnTo>
                    <a:pt x="23131" y="6437"/>
                  </a:lnTo>
                  <a:lnTo>
                    <a:pt x="22450" y="6037"/>
                  </a:lnTo>
                  <a:lnTo>
                    <a:pt x="23056" y="5691"/>
                  </a:lnTo>
                  <a:close/>
                  <a:moveTo>
                    <a:pt x="6979" y="6048"/>
                  </a:moveTo>
                  <a:lnTo>
                    <a:pt x="7661" y="6448"/>
                  </a:lnTo>
                  <a:lnTo>
                    <a:pt x="6979" y="6838"/>
                  </a:lnTo>
                  <a:lnTo>
                    <a:pt x="6287" y="6448"/>
                  </a:lnTo>
                  <a:lnTo>
                    <a:pt x="6979" y="6048"/>
                  </a:lnTo>
                  <a:close/>
                  <a:moveTo>
                    <a:pt x="8385" y="6048"/>
                  </a:moveTo>
                  <a:lnTo>
                    <a:pt x="9067" y="6448"/>
                  </a:lnTo>
                  <a:lnTo>
                    <a:pt x="8385" y="6838"/>
                  </a:lnTo>
                  <a:lnTo>
                    <a:pt x="7693" y="6448"/>
                  </a:lnTo>
                  <a:lnTo>
                    <a:pt x="8385" y="6048"/>
                  </a:lnTo>
                  <a:close/>
                  <a:moveTo>
                    <a:pt x="9781" y="6048"/>
                  </a:moveTo>
                  <a:lnTo>
                    <a:pt x="10473" y="6448"/>
                  </a:lnTo>
                  <a:lnTo>
                    <a:pt x="9781" y="6838"/>
                  </a:lnTo>
                  <a:lnTo>
                    <a:pt x="9099" y="6448"/>
                  </a:lnTo>
                  <a:lnTo>
                    <a:pt x="9781" y="6048"/>
                  </a:lnTo>
                  <a:close/>
                  <a:moveTo>
                    <a:pt x="11187" y="6048"/>
                  </a:moveTo>
                  <a:lnTo>
                    <a:pt x="11880" y="6437"/>
                  </a:lnTo>
                  <a:lnTo>
                    <a:pt x="11187" y="6838"/>
                  </a:lnTo>
                  <a:lnTo>
                    <a:pt x="10506" y="6437"/>
                  </a:lnTo>
                  <a:lnTo>
                    <a:pt x="11187" y="6048"/>
                  </a:lnTo>
                  <a:close/>
                  <a:moveTo>
                    <a:pt x="12594" y="6048"/>
                  </a:moveTo>
                  <a:lnTo>
                    <a:pt x="13286" y="6437"/>
                  </a:lnTo>
                  <a:lnTo>
                    <a:pt x="12594" y="6838"/>
                  </a:lnTo>
                  <a:lnTo>
                    <a:pt x="11912" y="6437"/>
                  </a:lnTo>
                  <a:lnTo>
                    <a:pt x="12594" y="6048"/>
                  </a:lnTo>
                  <a:close/>
                  <a:moveTo>
                    <a:pt x="14000" y="6048"/>
                  </a:moveTo>
                  <a:lnTo>
                    <a:pt x="14682" y="6437"/>
                  </a:lnTo>
                  <a:lnTo>
                    <a:pt x="14000" y="6838"/>
                  </a:lnTo>
                  <a:lnTo>
                    <a:pt x="13319" y="6437"/>
                  </a:lnTo>
                  <a:lnTo>
                    <a:pt x="14000" y="6048"/>
                  </a:lnTo>
                  <a:close/>
                  <a:moveTo>
                    <a:pt x="15407" y="6048"/>
                  </a:moveTo>
                  <a:lnTo>
                    <a:pt x="16088" y="6448"/>
                  </a:lnTo>
                  <a:lnTo>
                    <a:pt x="15407" y="6838"/>
                  </a:lnTo>
                  <a:lnTo>
                    <a:pt x="14725" y="6448"/>
                  </a:lnTo>
                  <a:lnTo>
                    <a:pt x="15407" y="6048"/>
                  </a:lnTo>
                  <a:close/>
                  <a:moveTo>
                    <a:pt x="16813" y="6048"/>
                  </a:moveTo>
                  <a:lnTo>
                    <a:pt x="17495" y="6448"/>
                  </a:lnTo>
                  <a:lnTo>
                    <a:pt x="16813" y="6838"/>
                  </a:lnTo>
                  <a:lnTo>
                    <a:pt x="16132" y="6448"/>
                  </a:lnTo>
                  <a:lnTo>
                    <a:pt x="16813" y="6048"/>
                  </a:lnTo>
                  <a:close/>
                  <a:moveTo>
                    <a:pt x="2760" y="6059"/>
                  </a:moveTo>
                  <a:lnTo>
                    <a:pt x="3441" y="6448"/>
                  </a:lnTo>
                  <a:lnTo>
                    <a:pt x="2760" y="6848"/>
                  </a:lnTo>
                  <a:lnTo>
                    <a:pt x="2078" y="6448"/>
                  </a:lnTo>
                  <a:lnTo>
                    <a:pt x="2760" y="6059"/>
                  </a:lnTo>
                  <a:close/>
                  <a:moveTo>
                    <a:pt x="4166" y="6059"/>
                  </a:moveTo>
                  <a:lnTo>
                    <a:pt x="4848" y="6448"/>
                  </a:lnTo>
                  <a:lnTo>
                    <a:pt x="4166" y="6848"/>
                  </a:lnTo>
                  <a:lnTo>
                    <a:pt x="3484" y="6448"/>
                  </a:lnTo>
                  <a:lnTo>
                    <a:pt x="4166" y="6059"/>
                  </a:lnTo>
                  <a:close/>
                  <a:moveTo>
                    <a:pt x="5572" y="6059"/>
                  </a:moveTo>
                  <a:lnTo>
                    <a:pt x="6254" y="6448"/>
                  </a:lnTo>
                  <a:lnTo>
                    <a:pt x="5572" y="6848"/>
                  </a:lnTo>
                  <a:lnTo>
                    <a:pt x="4891" y="6448"/>
                  </a:lnTo>
                  <a:lnTo>
                    <a:pt x="5572" y="6059"/>
                  </a:lnTo>
                  <a:close/>
                  <a:moveTo>
                    <a:pt x="18220" y="6048"/>
                  </a:moveTo>
                  <a:lnTo>
                    <a:pt x="18901" y="6448"/>
                  </a:lnTo>
                  <a:lnTo>
                    <a:pt x="18220" y="6848"/>
                  </a:lnTo>
                  <a:lnTo>
                    <a:pt x="17538" y="6448"/>
                  </a:lnTo>
                  <a:lnTo>
                    <a:pt x="18220" y="6048"/>
                  </a:lnTo>
                  <a:close/>
                  <a:moveTo>
                    <a:pt x="19626" y="6059"/>
                  </a:moveTo>
                  <a:lnTo>
                    <a:pt x="20308" y="6448"/>
                  </a:lnTo>
                  <a:lnTo>
                    <a:pt x="19626" y="6848"/>
                  </a:lnTo>
                  <a:lnTo>
                    <a:pt x="18934" y="6448"/>
                  </a:lnTo>
                  <a:lnTo>
                    <a:pt x="19626" y="6059"/>
                  </a:lnTo>
                  <a:close/>
                  <a:moveTo>
                    <a:pt x="21033" y="6059"/>
                  </a:moveTo>
                  <a:lnTo>
                    <a:pt x="21714" y="6448"/>
                  </a:lnTo>
                  <a:lnTo>
                    <a:pt x="21033" y="6848"/>
                  </a:lnTo>
                  <a:lnTo>
                    <a:pt x="20340" y="6448"/>
                  </a:lnTo>
                  <a:lnTo>
                    <a:pt x="21033" y="6059"/>
                  </a:lnTo>
                  <a:close/>
                  <a:moveTo>
                    <a:pt x="22428" y="6059"/>
                  </a:moveTo>
                  <a:lnTo>
                    <a:pt x="23121" y="6448"/>
                  </a:lnTo>
                  <a:lnTo>
                    <a:pt x="22428" y="6848"/>
                  </a:lnTo>
                  <a:lnTo>
                    <a:pt x="21747" y="6448"/>
                  </a:lnTo>
                  <a:lnTo>
                    <a:pt x="22428" y="6059"/>
                  </a:lnTo>
                  <a:close/>
                  <a:moveTo>
                    <a:pt x="2056" y="6459"/>
                  </a:moveTo>
                  <a:lnTo>
                    <a:pt x="2738" y="6859"/>
                  </a:lnTo>
                  <a:lnTo>
                    <a:pt x="2056" y="7249"/>
                  </a:lnTo>
                  <a:lnTo>
                    <a:pt x="1375" y="6859"/>
                  </a:lnTo>
                  <a:lnTo>
                    <a:pt x="2056" y="6459"/>
                  </a:lnTo>
                  <a:close/>
                  <a:moveTo>
                    <a:pt x="3463" y="6459"/>
                  </a:moveTo>
                  <a:lnTo>
                    <a:pt x="4144" y="6859"/>
                  </a:lnTo>
                  <a:lnTo>
                    <a:pt x="3463" y="7249"/>
                  </a:lnTo>
                  <a:lnTo>
                    <a:pt x="2781" y="6859"/>
                  </a:lnTo>
                  <a:lnTo>
                    <a:pt x="3463" y="6459"/>
                  </a:lnTo>
                  <a:close/>
                  <a:moveTo>
                    <a:pt x="4869" y="6459"/>
                  </a:moveTo>
                  <a:lnTo>
                    <a:pt x="5551" y="6859"/>
                  </a:lnTo>
                  <a:lnTo>
                    <a:pt x="4869" y="7249"/>
                  </a:lnTo>
                  <a:lnTo>
                    <a:pt x="4188" y="6859"/>
                  </a:lnTo>
                  <a:lnTo>
                    <a:pt x="4869" y="6459"/>
                  </a:lnTo>
                  <a:close/>
                  <a:moveTo>
                    <a:pt x="6276" y="6459"/>
                  </a:moveTo>
                  <a:lnTo>
                    <a:pt x="6957" y="6848"/>
                  </a:lnTo>
                  <a:lnTo>
                    <a:pt x="6276" y="7249"/>
                  </a:lnTo>
                  <a:lnTo>
                    <a:pt x="5583" y="6848"/>
                  </a:lnTo>
                  <a:lnTo>
                    <a:pt x="6276" y="6459"/>
                  </a:lnTo>
                  <a:close/>
                  <a:moveTo>
                    <a:pt x="7682" y="6459"/>
                  </a:moveTo>
                  <a:lnTo>
                    <a:pt x="8364" y="6848"/>
                  </a:lnTo>
                  <a:lnTo>
                    <a:pt x="7682" y="7249"/>
                  </a:lnTo>
                  <a:lnTo>
                    <a:pt x="6990" y="6848"/>
                  </a:lnTo>
                  <a:lnTo>
                    <a:pt x="7682" y="6459"/>
                  </a:lnTo>
                  <a:close/>
                  <a:moveTo>
                    <a:pt x="9078" y="6459"/>
                  </a:moveTo>
                  <a:lnTo>
                    <a:pt x="9770" y="6848"/>
                  </a:lnTo>
                  <a:lnTo>
                    <a:pt x="9078" y="7249"/>
                  </a:lnTo>
                  <a:lnTo>
                    <a:pt x="8396" y="6848"/>
                  </a:lnTo>
                  <a:lnTo>
                    <a:pt x="9078" y="6459"/>
                  </a:lnTo>
                  <a:close/>
                  <a:moveTo>
                    <a:pt x="10484" y="6448"/>
                  </a:moveTo>
                  <a:lnTo>
                    <a:pt x="11177" y="6848"/>
                  </a:lnTo>
                  <a:lnTo>
                    <a:pt x="10484" y="7249"/>
                  </a:lnTo>
                  <a:lnTo>
                    <a:pt x="9803" y="6848"/>
                  </a:lnTo>
                  <a:lnTo>
                    <a:pt x="10484" y="6448"/>
                  </a:lnTo>
                  <a:close/>
                  <a:moveTo>
                    <a:pt x="11891" y="6448"/>
                  </a:moveTo>
                  <a:lnTo>
                    <a:pt x="12583" y="6848"/>
                  </a:lnTo>
                  <a:lnTo>
                    <a:pt x="11891" y="7249"/>
                  </a:lnTo>
                  <a:lnTo>
                    <a:pt x="11209" y="6848"/>
                  </a:lnTo>
                  <a:lnTo>
                    <a:pt x="11891" y="6448"/>
                  </a:lnTo>
                  <a:close/>
                  <a:moveTo>
                    <a:pt x="13297" y="6448"/>
                  </a:moveTo>
                  <a:lnTo>
                    <a:pt x="13990" y="6848"/>
                  </a:lnTo>
                  <a:lnTo>
                    <a:pt x="13297" y="7249"/>
                  </a:lnTo>
                  <a:lnTo>
                    <a:pt x="12616" y="6848"/>
                  </a:lnTo>
                  <a:lnTo>
                    <a:pt x="13297" y="6448"/>
                  </a:lnTo>
                  <a:close/>
                  <a:moveTo>
                    <a:pt x="14704" y="6459"/>
                  </a:moveTo>
                  <a:lnTo>
                    <a:pt x="15385" y="6848"/>
                  </a:lnTo>
                  <a:lnTo>
                    <a:pt x="14704" y="7249"/>
                  </a:lnTo>
                  <a:lnTo>
                    <a:pt x="14022" y="6848"/>
                  </a:lnTo>
                  <a:lnTo>
                    <a:pt x="14704" y="6459"/>
                  </a:lnTo>
                  <a:close/>
                  <a:moveTo>
                    <a:pt x="16110" y="6459"/>
                  </a:moveTo>
                  <a:lnTo>
                    <a:pt x="16792" y="6848"/>
                  </a:lnTo>
                  <a:lnTo>
                    <a:pt x="16110" y="7249"/>
                  </a:lnTo>
                  <a:lnTo>
                    <a:pt x="15428" y="6848"/>
                  </a:lnTo>
                  <a:lnTo>
                    <a:pt x="16110" y="6459"/>
                  </a:lnTo>
                  <a:close/>
                  <a:moveTo>
                    <a:pt x="17516" y="6459"/>
                  </a:moveTo>
                  <a:lnTo>
                    <a:pt x="18198" y="6848"/>
                  </a:lnTo>
                  <a:lnTo>
                    <a:pt x="17516" y="7249"/>
                  </a:lnTo>
                  <a:lnTo>
                    <a:pt x="16835" y="6848"/>
                  </a:lnTo>
                  <a:lnTo>
                    <a:pt x="17516" y="6459"/>
                  </a:lnTo>
                  <a:close/>
                  <a:moveTo>
                    <a:pt x="18923" y="6459"/>
                  </a:moveTo>
                  <a:lnTo>
                    <a:pt x="19604" y="6859"/>
                  </a:lnTo>
                  <a:lnTo>
                    <a:pt x="18923" y="7249"/>
                  </a:lnTo>
                  <a:lnTo>
                    <a:pt x="18230" y="6859"/>
                  </a:lnTo>
                  <a:lnTo>
                    <a:pt x="18923" y="6459"/>
                  </a:lnTo>
                  <a:close/>
                  <a:moveTo>
                    <a:pt x="20329" y="6459"/>
                  </a:moveTo>
                  <a:lnTo>
                    <a:pt x="21011" y="6859"/>
                  </a:lnTo>
                  <a:lnTo>
                    <a:pt x="20329" y="7249"/>
                  </a:lnTo>
                  <a:lnTo>
                    <a:pt x="19637" y="6859"/>
                  </a:lnTo>
                  <a:lnTo>
                    <a:pt x="20329" y="6459"/>
                  </a:lnTo>
                  <a:close/>
                  <a:moveTo>
                    <a:pt x="21725" y="6459"/>
                  </a:moveTo>
                  <a:lnTo>
                    <a:pt x="22417" y="6859"/>
                  </a:lnTo>
                  <a:lnTo>
                    <a:pt x="21725" y="7249"/>
                  </a:lnTo>
                  <a:lnTo>
                    <a:pt x="21043" y="6859"/>
                  </a:lnTo>
                  <a:lnTo>
                    <a:pt x="21725" y="6459"/>
                  </a:lnTo>
                  <a:close/>
                  <a:moveTo>
                    <a:pt x="5572" y="6859"/>
                  </a:moveTo>
                  <a:lnTo>
                    <a:pt x="6254" y="7260"/>
                  </a:lnTo>
                  <a:lnTo>
                    <a:pt x="5572" y="7649"/>
                  </a:lnTo>
                  <a:lnTo>
                    <a:pt x="4891" y="7260"/>
                  </a:lnTo>
                  <a:lnTo>
                    <a:pt x="5572" y="6859"/>
                  </a:lnTo>
                  <a:close/>
                  <a:moveTo>
                    <a:pt x="6979" y="6859"/>
                  </a:moveTo>
                  <a:lnTo>
                    <a:pt x="7661" y="7260"/>
                  </a:lnTo>
                  <a:lnTo>
                    <a:pt x="6979" y="7649"/>
                  </a:lnTo>
                  <a:lnTo>
                    <a:pt x="6287" y="7260"/>
                  </a:lnTo>
                  <a:lnTo>
                    <a:pt x="6979" y="6859"/>
                  </a:lnTo>
                  <a:close/>
                  <a:moveTo>
                    <a:pt x="8385" y="6859"/>
                  </a:moveTo>
                  <a:lnTo>
                    <a:pt x="9067" y="7260"/>
                  </a:lnTo>
                  <a:lnTo>
                    <a:pt x="8385" y="7649"/>
                  </a:lnTo>
                  <a:lnTo>
                    <a:pt x="7693" y="7260"/>
                  </a:lnTo>
                  <a:lnTo>
                    <a:pt x="8385" y="6859"/>
                  </a:lnTo>
                  <a:close/>
                  <a:moveTo>
                    <a:pt x="9792" y="6859"/>
                  </a:moveTo>
                  <a:lnTo>
                    <a:pt x="10473" y="7249"/>
                  </a:lnTo>
                  <a:lnTo>
                    <a:pt x="9792" y="7649"/>
                  </a:lnTo>
                  <a:lnTo>
                    <a:pt x="9099" y="7249"/>
                  </a:lnTo>
                  <a:lnTo>
                    <a:pt x="9792" y="6859"/>
                  </a:lnTo>
                  <a:close/>
                  <a:moveTo>
                    <a:pt x="11187" y="6859"/>
                  </a:moveTo>
                  <a:lnTo>
                    <a:pt x="11880" y="7249"/>
                  </a:lnTo>
                  <a:lnTo>
                    <a:pt x="11187" y="7649"/>
                  </a:lnTo>
                  <a:lnTo>
                    <a:pt x="10506" y="7249"/>
                  </a:lnTo>
                  <a:lnTo>
                    <a:pt x="11187" y="6859"/>
                  </a:lnTo>
                  <a:close/>
                  <a:moveTo>
                    <a:pt x="12594" y="6859"/>
                  </a:moveTo>
                  <a:lnTo>
                    <a:pt x="13286" y="7249"/>
                  </a:lnTo>
                  <a:lnTo>
                    <a:pt x="12594" y="7649"/>
                  </a:lnTo>
                  <a:lnTo>
                    <a:pt x="11912" y="7249"/>
                  </a:lnTo>
                  <a:lnTo>
                    <a:pt x="12594" y="6859"/>
                  </a:lnTo>
                  <a:close/>
                  <a:moveTo>
                    <a:pt x="14000" y="6859"/>
                  </a:moveTo>
                  <a:lnTo>
                    <a:pt x="14682" y="7260"/>
                  </a:lnTo>
                  <a:lnTo>
                    <a:pt x="14000" y="7649"/>
                  </a:lnTo>
                  <a:lnTo>
                    <a:pt x="13319" y="7260"/>
                  </a:lnTo>
                  <a:lnTo>
                    <a:pt x="14000" y="6859"/>
                  </a:lnTo>
                  <a:close/>
                  <a:moveTo>
                    <a:pt x="15407" y="6859"/>
                  </a:moveTo>
                  <a:lnTo>
                    <a:pt x="16088" y="7260"/>
                  </a:lnTo>
                  <a:lnTo>
                    <a:pt x="15407" y="7649"/>
                  </a:lnTo>
                  <a:lnTo>
                    <a:pt x="14725" y="7260"/>
                  </a:lnTo>
                  <a:lnTo>
                    <a:pt x="15407" y="6859"/>
                  </a:lnTo>
                  <a:close/>
                  <a:moveTo>
                    <a:pt x="1353" y="6870"/>
                  </a:moveTo>
                  <a:lnTo>
                    <a:pt x="2035" y="7260"/>
                  </a:lnTo>
                  <a:lnTo>
                    <a:pt x="1353" y="7660"/>
                  </a:lnTo>
                  <a:lnTo>
                    <a:pt x="672" y="7260"/>
                  </a:lnTo>
                  <a:lnTo>
                    <a:pt x="1353" y="6870"/>
                  </a:lnTo>
                  <a:close/>
                  <a:moveTo>
                    <a:pt x="2760" y="6870"/>
                  </a:moveTo>
                  <a:lnTo>
                    <a:pt x="3441" y="7260"/>
                  </a:lnTo>
                  <a:lnTo>
                    <a:pt x="2760" y="7660"/>
                  </a:lnTo>
                  <a:lnTo>
                    <a:pt x="2078" y="7260"/>
                  </a:lnTo>
                  <a:lnTo>
                    <a:pt x="2760" y="6870"/>
                  </a:lnTo>
                  <a:close/>
                  <a:moveTo>
                    <a:pt x="4166" y="6870"/>
                  </a:moveTo>
                  <a:lnTo>
                    <a:pt x="4848" y="7260"/>
                  </a:lnTo>
                  <a:lnTo>
                    <a:pt x="4166" y="7660"/>
                  </a:lnTo>
                  <a:lnTo>
                    <a:pt x="3484" y="7260"/>
                  </a:lnTo>
                  <a:lnTo>
                    <a:pt x="4166" y="6870"/>
                  </a:lnTo>
                  <a:close/>
                  <a:moveTo>
                    <a:pt x="16813" y="6859"/>
                  </a:moveTo>
                  <a:lnTo>
                    <a:pt x="17495" y="7260"/>
                  </a:lnTo>
                  <a:lnTo>
                    <a:pt x="16813" y="7660"/>
                  </a:lnTo>
                  <a:lnTo>
                    <a:pt x="16132" y="7260"/>
                  </a:lnTo>
                  <a:lnTo>
                    <a:pt x="16813" y="6859"/>
                  </a:lnTo>
                  <a:close/>
                  <a:moveTo>
                    <a:pt x="18220" y="6870"/>
                  </a:moveTo>
                  <a:lnTo>
                    <a:pt x="18901" y="7260"/>
                  </a:lnTo>
                  <a:lnTo>
                    <a:pt x="18220" y="7660"/>
                  </a:lnTo>
                  <a:lnTo>
                    <a:pt x="17538" y="7260"/>
                  </a:lnTo>
                  <a:lnTo>
                    <a:pt x="18220" y="6870"/>
                  </a:lnTo>
                  <a:close/>
                  <a:moveTo>
                    <a:pt x="19626" y="6870"/>
                  </a:moveTo>
                  <a:lnTo>
                    <a:pt x="20308" y="7260"/>
                  </a:lnTo>
                  <a:lnTo>
                    <a:pt x="19626" y="7660"/>
                  </a:lnTo>
                  <a:lnTo>
                    <a:pt x="18934" y="7260"/>
                  </a:lnTo>
                  <a:lnTo>
                    <a:pt x="19626" y="6870"/>
                  </a:lnTo>
                  <a:close/>
                  <a:moveTo>
                    <a:pt x="21033" y="6870"/>
                  </a:moveTo>
                  <a:lnTo>
                    <a:pt x="21714" y="7260"/>
                  </a:lnTo>
                  <a:lnTo>
                    <a:pt x="21033" y="7660"/>
                  </a:lnTo>
                  <a:lnTo>
                    <a:pt x="20340" y="7260"/>
                  </a:lnTo>
                  <a:lnTo>
                    <a:pt x="21033" y="6870"/>
                  </a:lnTo>
                  <a:close/>
                  <a:moveTo>
                    <a:pt x="650" y="7270"/>
                  </a:moveTo>
                  <a:lnTo>
                    <a:pt x="1342" y="7671"/>
                  </a:lnTo>
                  <a:lnTo>
                    <a:pt x="726" y="8028"/>
                  </a:lnTo>
                  <a:lnTo>
                    <a:pt x="33" y="7627"/>
                  </a:lnTo>
                  <a:lnTo>
                    <a:pt x="650" y="7270"/>
                  </a:lnTo>
                  <a:close/>
                  <a:moveTo>
                    <a:pt x="2056" y="7270"/>
                  </a:moveTo>
                  <a:lnTo>
                    <a:pt x="2738" y="7671"/>
                  </a:lnTo>
                  <a:lnTo>
                    <a:pt x="2056" y="8060"/>
                  </a:lnTo>
                  <a:lnTo>
                    <a:pt x="1375" y="7671"/>
                  </a:lnTo>
                  <a:lnTo>
                    <a:pt x="2056" y="7270"/>
                  </a:lnTo>
                  <a:close/>
                  <a:moveTo>
                    <a:pt x="3463" y="7270"/>
                  </a:moveTo>
                  <a:lnTo>
                    <a:pt x="4144" y="7671"/>
                  </a:lnTo>
                  <a:lnTo>
                    <a:pt x="3463" y="8060"/>
                  </a:lnTo>
                  <a:lnTo>
                    <a:pt x="2781" y="7671"/>
                  </a:lnTo>
                  <a:lnTo>
                    <a:pt x="3463" y="7270"/>
                  </a:lnTo>
                  <a:close/>
                  <a:moveTo>
                    <a:pt x="4869" y="7270"/>
                  </a:moveTo>
                  <a:lnTo>
                    <a:pt x="5551" y="7671"/>
                  </a:lnTo>
                  <a:lnTo>
                    <a:pt x="4869" y="8060"/>
                  </a:lnTo>
                  <a:lnTo>
                    <a:pt x="4188" y="7671"/>
                  </a:lnTo>
                  <a:lnTo>
                    <a:pt x="4869" y="7270"/>
                  </a:lnTo>
                  <a:close/>
                  <a:moveTo>
                    <a:pt x="6276" y="7270"/>
                  </a:moveTo>
                  <a:lnTo>
                    <a:pt x="6957" y="7660"/>
                  </a:lnTo>
                  <a:lnTo>
                    <a:pt x="6276" y="8060"/>
                  </a:lnTo>
                  <a:lnTo>
                    <a:pt x="5583" y="7660"/>
                  </a:lnTo>
                  <a:lnTo>
                    <a:pt x="6276" y="7270"/>
                  </a:lnTo>
                  <a:close/>
                  <a:moveTo>
                    <a:pt x="7682" y="7270"/>
                  </a:moveTo>
                  <a:lnTo>
                    <a:pt x="8364" y="7660"/>
                  </a:lnTo>
                  <a:lnTo>
                    <a:pt x="7682" y="8060"/>
                  </a:lnTo>
                  <a:lnTo>
                    <a:pt x="6990" y="7660"/>
                  </a:lnTo>
                  <a:lnTo>
                    <a:pt x="7682" y="7270"/>
                  </a:lnTo>
                  <a:close/>
                  <a:moveTo>
                    <a:pt x="9078" y="7270"/>
                  </a:moveTo>
                  <a:lnTo>
                    <a:pt x="9770" y="7660"/>
                  </a:lnTo>
                  <a:lnTo>
                    <a:pt x="9078" y="8060"/>
                  </a:lnTo>
                  <a:lnTo>
                    <a:pt x="8396" y="7660"/>
                  </a:lnTo>
                  <a:lnTo>
                    <a:pt x="9078" y="7270"/>
                  </a:lnTo>
                  <a:close/>
                  <a:moveTo>
                    <a:pt x="10484" y="7260"/>
                  </a:moveTo>
                  <a:lnTo>
                    <a:pt x="11177" y="7660"/>
                  </a:lnTo>
                  <a:lnTo>
                    <a:pt x="10495" y="8060"/>
                  </a:lnTo>
                  <a:lnTo>
                    <a:pt x="9803" y="7660"/>
                  </a:lnTo>
                  <a:lnTo>
                    <a:pt x="10484" y="7260"/>
                  </a:lnTo>
                  <a:close/>
                  <a:moveTo>
                    <a:pt x="11891" y="7260"/>
                  </a:moveTo>
                  <a:lnTo>
                    <a:pt x="12583" y="7660"/>
                  </a:lnTo>
                  <a:lnTo>
                    <a:pt x="11891" y="8060"/>
                  </a:lnTo>
                  <a:lnTo>
                    <a:pt x="11209" y="7660"/>
                  </a:lnTo>
                  <a:lnTo>
                    <a:pt x="11891" y="7260"/>
                  </a:lnTo>
                  <a:close/>
                  <a:moveTo>
                    <a:pt x="13297" y="7270"/>
                  </a:moveTo>
                  <a:lnTo>
                    <a:pt x="13990" y="7660"/>
                  </a:lnTo>
                  <a:lnTo>
                    <a:pt x="13297" y="8060"/>
                  </a:lnTo>
                  <a:lnTo>
                    <a:pt x="12616" y="7660"/>
                  </a:lnTo>
                  <a:lnTo>
                    <a:pt x="13297" y="7270"/>
                  </a:lnTo>
                  <a:close/>
                  <a:moveTo>
                    <a:pt x="14704" y="7270"/>
                  </a:moveTo>
                  <a:lnTo>
                    <a:pt x="15385" y="7660"/>
                  </a:lnTo>
                  <a:lnTo>
                    <a:pt x="14704" y="8060"/>
                  </a:lnTo>
                  <a:lnTo>
                    <a:pt x="14022" y="7660"/>
                  </a:lnTo>
                  <a:lnTo>
                    <a:pt x="14704" y="7270"/>
                  </a:lnTo>
                  <a:close/>
                  <a:moveTo>
                    <a:pt x="16110" y="7270"/>
                  </a:moveTo>
                  <a:lnTo>
                    <a:pt x="16792" y="7660"/>
                  </a:lnTo>
                  <a:lnTo>
                    <a:pt x="16110" y="8060"/>
                  </a:lnTo>
                  <a:lnTo>
                    <a:pt x="15428" y="7660"/>
                  </a:lnTo>
                  <a:lnTo>
                    <a:pt x="16110" y="7270"/>
                  </a:lnTo>
                  <a:close/>
                  <a:moveTo>
                    <a:pt x="17516" y="7270"/>
                  </a:moveTo>
                  <a:lnTo>
                    <a:pt x="18198" y="7671"/>
                  </a:lnTo>
                  <a:lnTo>
                    <a:pt x="17516" y="8060"/>
                  </a:lnTo>
                  <a:lnTo>
                    <a:pt x="16835" y="7671"/>
                  </a:lnTo>
                  <a:lnTo>
                    <a:pt x="17516" y="7270"/>
                  </a:lnTo>
                  <a:close/>
                  <a:moveTo>
                    <a:pt x="18923" y="7270"/>
                  </a:moveTo>
                  <a:lnTo>
                    <a:pt x="19604" y="7671"/>
                  </a:lnTo>
                  <a:lnTo>
                    <a:pt x="18923" y="8060"/>
                  </a:lnTo>
                  <a:lnTo>
                    <a:pt x="18230" y="7671"/>
                  </a:lnTo>
                  <a:lnTo>
                    <a:pt x="18923" y="7270"/>
                  </a:lnTo>
                  <a:close/>
                  <a:moveTo>
                    <a:pt x="20329" y="7270"/>
                  </a:moveTo>
                  <a:lnTo>
                    <a:pt x="21011" y="7671"/>
                  </a:lnTo>
                  <a:lnTo>
                    <a:pt x="20329" y="8060"/>
                  </a:lnTo>
                  <a:lnTo>
                    <a:pt x="19637" y="7671"/>
                  </a:lnTo>
                  <a:lnTo>
                    <a:pt x="20329" y="7270"/>
                  </a:lnTo>
                  <a:close/>
                  <a:moveTo>
                    <a:pt x="1353" y="7682"/>
                  </a:moveTo>
                  <a:lnTo>
                    <a:pt x="2035" y="8071"/>
                  </a:lnTo>
                  <a:lnTo>
                    <a:pt x="1429" y="8428"/>
                  </a:lnTo>
                  <a:lnTo>
                    <a:pt x="736" y="8039"/>
                  </a:lnTo>
                  <a:lnTo>
                    <a:pt x="1353" y="7682"/>
                  </a:lnTo>
                  <a:close/>
                  <a:moveTo>
                    <a:pt x="5572" y="7671"/>
                  </a:moveTo>
                  <a:lnTo>
                    <a:pt x="6254" y="8071"/>
                  </a:lnTo>
                  <a:lnTo>
                    <a:pt x="5572" y="8460"/>
                  </a:lnTo>
                  <a:lnTo>
                    <a:pt x="4891" y="8071"/>
                  </a:lnTo>
                  <a:lnTo>
                    <a:pt x="5572" y="7671"/>
                  </a:lnTo>
                  <a:close/>
                  <a:moveTo>
                    <a:pt x="6979" y="7671"/>
                  </a:moveTo>
                  <a:lnTo>
                    <a:pt x="7661" y="8071"/>
                  </a:lnTo>
                  <a:lnTo>
                    <a:pt x="6979" y="8460"/>
                  </a:lnTo>
                  <a:lnTo>
                    <a:pt x="6287" y="8071"/>
                  </a:lnTo>
                  <a:lnTo>
                    <a:pt x="6979" y="7671"/>
                  </a:lnTo>
                  <a:close/>
                  <a:moveTo>
                    <a:pt x="8385" y="7671"/>
                  </a:moveTo>
                  <a:lnTo>
                    <a:pt x="9067" y="8071"/>
                  </a:lnTo>
                  <a:lnTo>
                    <a:pt x="8385" y="8460"/>
                  </a:lnTo>
                  <a:lnTo>
                    <a:pt x="7693" y="8071"/>
                  </a:lnTo>
                  <a:lnTo>
                    <a:pt x="8385" y="7671"/>
                  </a:lnTo>
                  <a:close/>
                  <a:moveTo>
                    <a:pt x="9792" y="7671"/>
                  </a:moveTo>
                  <a:lnTo>
                    <a:pt x="10473" y="8060"/>
                  </a:lnTo>
                  <a:lnTo>
                    <a:pt x="9792" y="8460"/>
                  </a:lnTo>
                  <a:lnTo>
                    <a:pt x="9099" y="8060"/>
                  </a:lnTo>
                  <a:lnTo>
                    <a:pt x="9792" y="7671"/>
                  </a:lnTo>
                  <a:close/>
                  <a:moveTo>
                    <a:pt x="11187" y="7671"/>
                  </a:moveTo>
                  <a:lnTo>
                    <a:pt x="11880" y="8060"/>
                  </a:lnTo>
                  <a:lnTo>
                    <a:pt x="11187" y="8460"/>
                  </a:lnTo>
                  <a:lnTo>
                    <a:pt x="10506" y="8060"/>
                  </a:lnTo>
                  <a:lnTo>
                    <a:pt x="11187" y="7671"/>
                  </a:lnTo>
                  <a:close/>
                  <a:moveTo>
                    <a:pt x="12594" y="7671"/>
                  </a:moveTo>
                  <a:lnTo>
                    <a:pt x="13286" y="8071"/>
                  </a:lnTo>
                  <a:lnTo>
                    <a:pt x="12594" y="8460"/>
                  </a:lnTo>
                  <a:lnTo>
                    <a:pt x="11912" y="8071"/>
                  </a:lnTo>
                  <a:lnTo>
                    <a:pt x="12594" y="7671"/>
                  </a:lnTo>
                  <a:close/>
                  <a:moveTo>
                    <a:pt x="14000" y="7671"/>
                  </a:moveTo>
                  <a:lnTo>
                    <a:pt x="14682" y="8071"/>
                  </a:lnTo>
                  <a:lnTo>
                    <a:pt x="14000" y="8460"/>
                  </a:lnTo>
                  <a:lnTo>
                    <a:pt x="13319" y="8071"/>
                  </a:lnTo>
                  <a:lnTo>
                    <a:pt x="14000" y="7671"/>
                  </a:lnTo>
                  <a:close/>
                  <a:moveTo>
                    <a:pt x="2760" y="7682"/>
                  </a:moveTo>
                  <a:lnTo>
                    <a:pt x="3441" y="8071"/>
                  </a:lnTo>
                  <a:lnTo>
                    <a:pt x="2760" y="8471"/>
                  </a:lnTo>
                  <a:lnTo>
                    <a:pt x="2078" y="8071"/>
                  </a:lnTo>
                  <a:lnTo>
                    <a:pt x="2760" y="7682"/>
                  </a:lnTo>
                  <a:close/>
                  <a:moveTo>
                    <a:pt x="4166" y="7682"/>
                  </a:moveTo>
                  <a:lnTo>
                    <a:pt x="4848" y="8071"/>
                  </a:lnTo>
                  <a:lnTo>
                    <a:pt x="4166" y="8471"/>
                  </a:lnTo>
                  <a:lnTo>
                    <a:pt x="3484" y="8071"/>
                  </a:lnTo>
                  <a:lnTo>
                    <a:pt x="4166" y="7682"/>
                  </a:lnTo>
                  <a:close/>
                  <a:moveTo>
                    <a:pt x="15407" y="7671"/>
                  </a:moveTo>
                  <a:lnTo>
                    <a:pt x="16088" y="8071"/>
                  </a:lnTo>
                  <a:lnTo>
                    <a:pt x="15407" y="8471"/>
                  </a:lnTo>
                  <a:lnTo>
                    <a:pt x="14725" y="8071"/>
                  </a:lnTo>
                  <a:lnTo>
                    <a:pt x="15407" y="7671"/>
                  </a:lnTo>
                  <a:close/>
                  <a:moveTo>
                    <a:pt x="16813" y="7682"/>
                  </a:moveTo>
                  <a:lnTo>
                    <a:pt x="17495" y="8071"/>
                  </a:lnTo>
                  <a:lnTo>
                    <a:pt x="16813" y="8471"/>
                  </a:lnTo>
                  <a:lnTo>
                    <a:pt x="16132" y="8071"/>
                  </a:lnTo>
                  <a:lnTo>
                    <a:pt x="16813" y="7682"/>
                  </a:lnTo>
                  <a:close/>
                  <a:moveTo>
                    <a:pt x="18220" y="7682"/>
                  </a:moveTo>
                  <a:lnTo>
                    <a:pt x="18901" y="8071"/>
                  </a:lnTo>
                  <a:lnTo>
                    <a:pt x="18220" y="8471"/>
                  </a:lnTo>
                  <a:lnTo>
                    <a:pt x="17538" y="8071"/>
                  </a:lnTo>
                  <a:lnTo>
                    <a:pt x="18220" y="7682"/>
                  </a:lnTo>
                  <a:close/>
                  <a:moveTo>
                    <a:pt x="19626" y="7682"/>
                  </a:moveTo>
                  <a:lnTo>
                    <a:pt x="20308" y="8071"/>
                  </a:lnTo>
                  <a:lnTo>
                    <a:pt x="19626" y="8471"/>
                  </a:lnTo>
                  <a:lnTo>
                    <a:pt x="18934" y="8071"/>
                  </a:lnTo>
                  <a:lnTo>
                    <a:pt x="19626" y="7682"/>
                  </a:lnTo>
                  <a:close/>
                  <a:moveTo>
                    <a:pt x="2056" y="8082"/>
                  </a:moveTo>
                  <a:lnTo>
                    <a:pt x="2738" y="8482"/>
                  </a:lnTo>
                  <a:lnTo>
                    <a:pt x="2132" y="8839"/>
                  </a:lnTo>
                  <a:lnTo>
                    <a:pt x="1440" y="8439"/>
                  </a:lnTo>
                  <a:lnTo>
                    <a:pt x="2056" y="8082"/>
                  </a:lnTo>
                  <a:close/>
                  <a:moveTo>
                    <a:pt x="3463" y="8082"/>
                  </a:moveTo>
                  <a:lnTo>
                    <a:pt x="4144" y="8482"/>
                  </a:lnTo>
                  <a:lnTo>
                    <a:pt x="3463" y="8872"/>
                  </a:lnTo>
                  <a:lnTo>
                    <a:pt x="2781" y="8482"/>
                  </a:lnTo>
                  <a:lnTo>
                    <a:pt x="3463" y="8082"/>
                  </a:lnTo>
                  <a:close/>
                  <a:moveTo>
                    <a:pt x="4869" y="8082"/>
                  </a:moveTo>
                  <a:lnTo>
                    <a:pt x="5551" y="8482"/>
                  </a:lnTo>
                  <a:lnTo>
                    <a:pt x="4869" y="8872"/>
                  </a:lnTo>
                  <a:lnTo>
                    <a:pt x="4188" y="8482"/>
                  </a:lnTo>
                  <a:lnTo>
                    <a:pt x="4869" y="8082"/>
                  </a:lnTo>
                  <a:close/>
                  <a:moveTo>
                    <a:pt x="6276" y="8082"/>
                  </a:moveTo>
                  <a:lnTo>
                    <a:pt x="6957" y="8471"/>
                  </a:lnTo>
                  <a:lnTo>
                    <a:pt x="6276" y="8872"/>
                  </a:lnTo>
                  <a:lnTo>
                    <a:pt x="5583" y="8471"/>
                  </a:lnTo>
                  <a:lnTo>
                    <a:pt x="6276" y="8082"/>
                  </a:lnTo>
                  <a:close/>
                  <a:moveTo>
                    <a:pt x="7682" y="8082"/>
                  </a:moveTo>
                  <a:lnTo>
                    <a:pt x="8364" y="8471"/>
                  </a:lnTo>
                  <a:lnTo>
                    <a:pt x="7682" y="8872"/>
                  </a:lnTo>
                  <a:lnTo>
                    <a:pt x="6990" y="8471"/>
                  </a:lnTo>
                  <a:lnTo>
                    <a:pt x="7682" y="8082"/>
                  </a:lnTo>
                  <a:close/>
                  <a:moveTo>
                    <a:pt x="9078" y="8082"/>
                  </a:moveTo>
                  <a:lnTo>
                    <a:pt x="9770" y="8471"/>
                  </a:lnTo>
                  <a:lnTo>
                    <a:pt x="9089" y="8872"/>
                  </a:lnTo>
                  <a:lnTo>
                    <a:pt x="8396" y="8471"/>
                  </a:lnTo>
                  <a:lnTo>
                    <a:pt x="9078" y="8082"/>
                  </a:lnTo>
                  <a:close/>
                  <a:moveTo>
                    <a:pt x="10484" y="8082"/>
                  </a:moveTo>
                  <a:lnTo>
                    <a:pt x="11177" y="8471"/>
                  </a:lnTo>
                  <a:lnTo>
                    <a:pt x="10484" y="8872"/>
                  </a:lnTo>
                  <a:lnTo>
                    <a:pt x="9803" y="8471"/>
                  </a:lnTo>
                  <a:lnTo>
                    <a:pt x="10484" y="8082"/>
                  </a:lnTo>
                  <a:close/>
                  <a:moveTo>
                    <a:pt x="11891" y="8082"/>
                  </a:moveTo>
                  <a:lnTo>
                    <a:pt x="12583" y="8471"/>
                  </a:lnTo>
                  <a:lnTo>
                    <a:pt x="11891" y="8872"/>
                  </a:lnTo>
                  <a:lnTo>
                    <a:pt x="11209" y="8471"/>
                  </a:lnTo>
                  <a:lnTo>
                    <a:pt x="11891" y="8082"/>
                  </a:lnTo>
                  <a:close/>
                  <a:moveTo>
                    <a:pt x="13297" y="8082"/>
                  </a:moveTo>
                  <a:lnTo>
                    <a:pt x="13990" y="8471"/>
                  </a:lnTo>
                  <a:lnTo>
                    <a:pt x="13297" y="8872"/>
                  </a:lnTo>
                  <a:lnTo>
                    <a:pt x="12616" y="8471"/>
                  </a:lnTo>
                  <a:lnTo>
                    <a:pt x="13297" y="8082"/>
                  </a:lnTo>
                  <a:close/>
                  <a:moveTo>
                    <a:pt x="14704" y="8082"/>
                  </a:moveTo>
                  <a:lnTo>
                    <a:pt x="15385" y="8471"/>
                  </a:lnTo>
                  <a:lnTo>
                    <a:pt x="14704" y="8872"/>
                  </a:lnTo>
                  <a:lnTo>
                    <a:pt x="14022" y="8471"/>
                  </a:lnTo>
                  <a:lnTo>
                    <a:pt x="14704" y="8082"/>
                  </a:lnTo>
                  <a:close/>
                  <a:moveTo>
                    <a:pt x="16110" y="8082"/>
                  </a:moveTo>
                  <a:lnTo>
                    <a:pt x="16792" y="8482"/>
                  </a:lnTo>
                  <a:lnTo>
                    <a:pt x="16110" y="8872"/>
                  </a:lnTo>
                  <a:lnTo>
                    <a:pt x="15428" y="8482"/>
                  </a:lnTo>
                  <a:lnTo>
                    <a:pt x="16110" y="8082"/>
                  </a:lnTo>
                  <a:close/>
                  <a:moveTo>
                    <a:pt x="17516" y="8082"/>
                  </a:moveTo>
                  <a:lnTo>
                    <a:pt x="18198" y="8482"/>
                  </a:lnTo>
                  <a:lnTo>
                    <a:pt x="17516" y="8872"/>
                  </a:lnTo>
                  <a:lnTo>
                    <a:pt x="16835" y="8482"/>
                  </a:lnTo>
                  <a:lnTo>
                    <a:pt x="17516" y="8082"/>
                  </a:lnTo>
                  <a:close/>
                  <a:moveTo>
                    <a:pt x="18923" y="8082"/>
                  </a:moveTo>
                  <a:lnTo>
                    <a:pt x="19604" y="8482"/>
                  </a:lnTo>
                  <a:lnTo>
                    <a:pt x="18923" y="8872"/>
                  </a:lnTo>
                  <a:lnTo>
                    <a:pt x="18230" y="8482"/>
                  </a:lnTo>
                  <a:lnTo>
                    <a:pt x="18923" y="8082"/>
                  </a:lnTo>
                  <a:close/>
                  <a:moveTo>
                    <a:pt x="2760" y="8493"/>
                  </a:moveTo>
                  <a:lnTo>
                    <a:pt x="3441" y="8882"/>
                  </a:lnTo>
                  <a:lnTo>
                    <a:pt x="2825" y="9239"/>
                  </a:lnTo>
                  <a:lnTo>
                    <a:pt x="2143" y="8850"/>
                  </a:lnTo>
                  <a:lnTo>
                    <a:pt x="2760" y="8493"/>
                  </a:lnTo>
                  <a:close/>
                  <a:moveTo>
                    <a:pt x="6979" y="8482"/>
                  </a:moveTo>
                  <a:lnTo>
                    <a:pt x="7661" y="8882"/>
                  </a:lnTo>
                  <a:lnTo>
                    <a:pt x="6979" y="9272"/>
                  </a:lnTo>
                  <a:lnTo>
                    <a:pt x="6287" y="8882"/>
                  </a:lnTo>
                  <a:lnTo>
                    <a:pt x="6979" y="8482"/>
                  </a:lnTo>
                  <a:close/>
                  <a:moveTo>
                    <a:pt x="8385" y="8482"/>
                  </a:moveTo>
                  <a:lnTo>
                    <a:pt x="9067" y="8882"/>
                  </a:lnTo>
                  <a:lnTo>
                    <a:pt x="8385" y="9272"/>
                  </a:lnTo>
                  <a:lnTo>
                    <a:pt x="7693" y="8882"/>
                  </a:lnTo>
                  <a:lnTo>
                    <a:pt x="8385" y="8482"/>
                  </a:lnTo>
                  <a:close/>
                  <a:moveTo>
                    <a:pt x="9781" y="8482"/>
                  </a:moveTo>
                  <a:lnTo>
                    <a:pt x="10473" y="8882"/>
                  </a:lnTo>
                  <a:lnTo>
                    <a:pt x="9781" y="9272"/>
                  </a:lnTo>
                  <a:lnTo>
                    <a:pt x="9099" y="8882"/>
                  </a:lnTo>
                  <a:lnTo>
                    <a:pt x="9781" y="8482"/>
                  </a:lnTo>
                  <a:close/>
                  <a:moveTo>
                    <a:pt x="11187" y="8482"/>
                  </a:moveTo>
                  <a:lnTo>
                    <a:pt x="11880" y="8882"/>
                  </a:lnTo>
                  <a:lnTo>
                    <a:pt x="11187" y="9272"/>
                  </a:lnTo>
                  <a:lnTo>
                    <a:pt x="10506" y="8882"/>
                  </a:lnTo>
                  <a:lnTo>
                    <a:pt x="11187" y="8482"/>
                  </a:lnTo>
                  <a:close/>
                  <a:moveTo>
                    <a:pt x="12594" y="8482"/>
                  </a:moveTo>
                  <a:lnTo>
                    <a:pt x="13286" y="8882"/>
                  </a:lnTo>
                  <a:lnTo>
                    <a:pt x="12594" y="9272"/>
                  </a:lnTo>
                  <a:lnTo>
                    <a:pt x="11912" y="8882"/>
                  </a:lnTo>
                  <a:lnTo>
                    <a:pt x="12594" y="8482"/>
                  </a:lnTo>
                  <a:close/>
                  <a:moveTo>
                    <a:pt x="14000" y="8482"/>
                  </a:moveTo>
                  <a:lnTo>
                    <a:pt x="14682" y="8882"/>
                  </a:lnTo>
                  <a:lnTo>
                    <a:pt x="14000" y="9272"/>
                  </a:lnTo>
                  <a:lnTo>
                    <a:pt x="13319" y="8882"/>
                  </a:lnTo>
                  <a:lnTo>
                    <a:pt x="14000" y="8482"/>
                  </a:lnTo>
                  <a:close/>
                  <a:moveTo>
                    <a:pt x="4166" y="8493"/>
                  </a:moveTo>
                  <a:lnTo>
                    <a:pt x="4848" y="8882"/>
                  </a:lnTo>
                  <a:lnTo>
                    <a:pt x="4166" y="9283"/>
                  </a:lnTo>
                  <a:lnTo>
                    <a:pt x="3484" y="8882"/>
                  </a:lnTo>
                  <a:lnTo>
                    <a:pt x="4166" y="8493"/>
                  </a:lnTo>
                  <a:close/>
                  <a:moveTo>
                    <a:pt x="5572" y="8493"/>
                  </a:moveTo>
                  <a:lnTo>
                    <a:pt x="6254" y="8882"/>
                  </a:lnTo>
                  <a:lnTo>
                    <a:pt x="5572" y="9283"/>
                  </a:lnTo>
                  <a:lnTo>
                    <a:pt x="4891" y="8882"/>
                  </a:lnTo>
                  <a:lnTo>
                    <a:pt x="5572" y="8493"/>
                  </a:lnTo>
                  <a:close/>
                  <a:moveTo>
                    <a:pt x="15407" y="8493"/>
                  </a:moveTo>
                  <a:lnTo>
                    <a:pt x="16088" y="8882"/>
                  </a:lnTo>
                  <a:lnTo>
                    <a:pt x="15407" y="9283"/>
                  </a:lnTo>
                  <a:lnTo>
                    <a:pt x="14725" y="8882"/>
                  </a:lnTo>
                  <a:lnTo>
                    <a:pt x="15407" y="8493"/>
                  </a:lnTo>
                  <a:close/>
                  <a:moveTo>
                    <a:pt x="16813" y="8493"/>
                  </a:moveTo>
                  <a:lnTo>
                    <a:pt x="17495" y="8882"/>
                  </a:lnTo>
                  <a:lnTo>
                    <a:pt x="16813" y="9283"/>
                  </a:lnTo>
                  <a:lnTo>
                    <a:pt x="16132" y="8882"/>
                  </a:lnTo>
                  <a:lnTo>
                    <a:pt x="16813" y="8493"/>
                  </a:lnTo>
                  <a:close/>
                  <a:moveTo>
                    <a:pt x="18220" y="8493"/>
                  </a:moveTo>
                  <a:lnTo>
                    <a:pt x="18901" y="8882"/>
                  </a:lnTo>
                  <a:lnTo>
                    <a:pt x="18220" y="9283"/>
                  </a:lnTo>
                  <a:lnTo>
                    <a:pt x="17538" y="8882"/>
                  </a:lnTo>
                  <a:lnTo>
                    <a:pt x="18220" y="8493"/>
                  </a:lnTo>
                  <a:close/>
                  <a:moveTo>
                    <a:pt x="3463" y="8893"/>
                  </a:moveTo>
                  <a:lnTo>
                    <a:pt x="4144" y="9294"/>
                  </a:lnTo>
                  <a:lnTo>
                    <a:pt x="3528" y="9651"/>
                  </a:lnTo>
                  <a:lnTo>
                    <a:pt x="2846" y="9250"/>
                  </a:lnTo>
                  <a:lnTo>
                    <a:pt x="3463" y="8893"/>
                  </a:lnTo>
                  <a:close/>
                  <a:moveTo>
                    <a:pt x="4869" y="8893"/>
                  </a:moveTo>
                  <a:lnTo>
                    <a:pt x="5551" y="9294"/>
                  </a:lnTo>
                  <a:lnTo>
                    <a:pt x="4869" y="9683"/>
                  </a:lnTo>
                  <a:lnTo>
                    <a:pt x="4188" y="9294"/>
                  </a:lnTo>
                  <a:lnTo>
                    <a:pt x="4869" y="8893"/>
                  </a:lnTo>
                  <a:close/>
                  <a:moveTo>
                    <a:pt x="6276" y="8893"/>
                  </a:moveTo>
                  <a:lnTo>
                    <a:pt x="6957" y="9294"/>
                  </a:lnTo>
                  <a:lnTo>
                    <a:pt x="6276" y="9683"/>
                  </a:lnTo>
                  <a:lnTo>
                    <a:pt x="5583" y="9294"/>
                  </a:lnTo>
                  <a:lnTo>
                    <a:pt x="6276" y="8893"/>
                  </a:lnTo>
                  <a:close/>
                  <a:moveTo>
                    <a:pt x="7682" y="8893"/>
                  </a:moveTo>
                  <a:lnTo>
                    <a:pt x="8364" y="9283"/>
                  </a:lnTo>
                  <a:lnTo>
                    <a:pt x="7682" y="9683"/>
                  </a:lnTo>
                  <a:lnTo>
                    <a:pt x="6990" y="9283"/>
                  </a:lnTo>
                  <a:lnTo>
                    <a:pt x="7682" y="8893"/>
                  </a:lnTo>
                  <a:close/>
                  <a:moveTo>
                    <a:pt x="9089" y="8893"/>
                  </a:moveTo>
                  <a:lnTo>
                    <a:pt x="9770" y="9283"/>
                  </a:lnTo>
                  <a:lnTo>
                    <a:pt x="9078" y="9683"/>
                  </a:lnTo>
                  <a:lnTo>
                    <a:pt x="8396" y="9283"/>
                  </a:lnTo>
                  <a:lnTo>
                    <a:pt x="9089" y="8893"/>
                  </a:lnTo>
                  <a:close/>
                  <a:moveTo>
                    <a:pt x="10484" y="8893"/>
                  </a:moveTo>
                  <a:lnTo>
                    <a:pt x="11177" y="9283"/>
                  </a:lnTo>
                  <a:lnTo>
                    <a:pt x="10484" y="9683"/>
                  </a:lnTo>
                  <a:lnTo>
                    <a:pt x="9803" y="9283"/>
                  </a:lnTo>
                  <a:lnTo>
                    <a:pt x="10484" y="8893"/>
                  </a:lnTo>
                  <a:close/>
                  <a:moveTo>
                    <a:pt x="11891" y="8893"/>
                  </a:moveTo>
                  <a:lnTo>
                    <a:pt x="12583" y="9283"/>
                  </a:lnTo>
                  <a:lnTo>
                    <a:pt x="11891" y="9683"/>
                  </a:lnTo>
                  <a:lnTo>
                    <a:pt x="11209" y="9283"/>
                  </a:lnTo>
                  <a:lnTo>
                    <a:pt x="11891" y="8893"/>
                  </a:lnTo>
                  <a:close/>
                  <a:moveTo>
                    <a:pt x="13297" y="8893"/>
                  </a:moveTo>
                  <a:lnTo>
                    <a:pt x="13990" y="9283"/>
                  </a:lnTo>
                  <a:lnTo>
                    <a:pt x="13297" y="9683"/>
                  </a:lnTo>
                  <a:lnTo>
                    <a:pt x="12616" y="9283"/>
                  </a:lnTo>
                  <a:lnTo>
                    <a:pt x="13297" y="8893"/>
                  </a:lnTo>
                  <a:close/>
                  <a:moveTo>
                    <a:pt x="14704" y="8893"/>
                  </a:moveTo>
                  <a:lnTo>
                    <a:pt x="15385" y="9294"/>
                  </a:lnTo>
                  <a:lnTo>
                    <a:pt x="14704" y="9683"/>
                  </a:lnTo>
                  <a:lnTo>
                    <a:pt x="14022" y="9294"/>
                  </a:lnTo>
                  <a:lnTo>
                    <a:pt x="14704" y="8893"/>
                  </a:lnTo>
                  <a:close/>
                  <a:moveTo>
                    <a:pt x="16110" y="8893"/>
                  </a:moveTo>
                  <a:lnTo>
                    <a:pt x="16792" y="9294"/>
                  </a:lnTo>
                  <a:lnTo>
                    <a:pt x="16110" y="9683"/>
                  </a:lnTo>
                  <a:lnTo>
                    <a:pt x="15428" y="9294"/>
                  </a:lnTo>
                  <a:lnTo>
                    <a:pt x="16110" y="8893"/>
                  </a:lnTo>
                  <a:close/>
                  <a:moveTo>
                    <a:pt x="17516" y="8893"/>
                  </a:moveTo>
                  <a:lnTo>
                    <a:pt x="18198" y="9294"/>
                  </a:lnTo>
                  <a:lnTo>
                    <a:pt x="17516" y="9683"/>
                  </a:lnTo>
                  <a:lnTo>
                    <a:pt x="16835" y="9294"/>
                  </a:lnTo>
                  <a:lnTo>
                    <a:pt x="17516" y="8893"/>
                  </a:lnTo>
                  <a:close/>
                  <a:moveTo>
                    <a:pt x="4166" y="9304"/>
                  </a:moveTo>
                  <a:lnTo>
                    <a:pt x="4848" y="9694"/>
                  </a:lnTo>
                  <a:lnTo>
                    <a:pt x="4231" y="10051"/>
                  </a:lnTo>
                  <a:lnTo>
                    <a:pt x="3549" y="9661"/>
                  </a:lnTo>
                  <a:lnTo>
                    <a:pt x="4166" y="9304"/>
                  </a:lnTo>
                  <a:close/>
                  <a:moveTo>
                    <a:pt x="8385" y="9294"/>
                  </a:moveTo>
                  <a:lnTo>
                    <a:pt x="9067" y="9694"/>
                  </a:lnTo>
                  <a:lnTo>
                    <a:pt x="8385" y="10083"/>
                  </a:lnTo>
                  <a:lnTo>
                    <a:pt x="7693" y="9694"/>
                  </a:lnTo>
                  <a:lnTo>
                    <a:pt x="8385" y="9294"/>
                  </a:lnTo>
                  <a:close/>
                  <a:moveTo>
                    <a:pt x="9781" y="9294"/>
                  </a:moveTo>
                  <a:lnTo>
                    <a:pt x="10473" y="9694"/>
                  </a:lnTo>
                  <a:lnTo>
                    <a:pt x="9781" y="10083"/>
                  </a:lnTo>
                  <a:lnTo>
                    <a:pt x="9099" y="9694"/>
                  </a:lnTo>
                  <a:lnTo>
                    <a:pt x="9781" y="9294"/>
                  </a:lnTo>
                  <a:close/>
                  <a:moveTo>
                    <a:pt x="11187" y="9294"/>
                  </a:moveTo>
                  <a:lnTo>
                    <a:pt x="11880" y="9694"/>
                  </a:lnTo>
                  <a:lnTo>
                    <a:pt x="11187" y="10083"/>
                  </a:lnTo>
                  <a:lnTo>
                    <a:pt x="10506" y="9694"/>
                  </a:lnTo>
                  <a:lnTo>
                    <a:pt x="11187" y="9294"/>
                  </a:lnTo>
                  <a:close/>
                  <a:moveTo>
                    <a:pt x="12594" y="9294"/>
                  </a:moveTo>
                  <a:lnTo>
                    <a:pt x="13286" y="9694"/>
                  </a:lnTo>
                  <a:lnTo>
                    <a:pt x="12594" y="10083"/>
                  </a:lnTo>
                  <a:lnTo>
                    <a:pt x="11912" y="9694"/>
                  </a:lnTo>
                  <a:lnTo>
                    <a:pt x="12594" y="9294"/>
                  </a:lnTo>
                  <a:close/>
                  <a:moveTo>
                    <a:pt x="5572" y="9304"/>
                  </a:moveTo>
                  <a:lnTo>
                    <a:pt x="6254" y="9694"/>
                  </a:lnTo>
                  <a:lnTo>
                    <a:pt x="5572" y="10094"/>
                  </a:lnTo>
                  <a:lnTo>
                    <a:pt x="4891" y="9694"/>
                  </a:lnTo>
                  <a:lnTo>
                    <a:pt x="5572" y="9304"/>
                  </a:lnTo>
                  <a:close/>
                  <a:moveTo>
                    <a:pt x="6979" y="9304"/>
                  </a:moveTo>
                  <a:lnTo>
                    <a:pt x="7661" y="9694"/>
                  </a:lnTo>
                  <a:lnTo>
                    <a:pt x="6979" y="10094"/>
                  </a:lnTo>
                  <a:lnTo>
                    <a:pt x="6287" y="9694"/>
                  </a:lnTo>
                  <a:lnTo>
                    <a:pt x="6979" y="9304"/>
                  </a:lnTo>
                  <a:close/>
                  <a:moveTo>
                    <a:pt x="14000" y="9304"/>
                  </a:moveTo>
                  <a:lnTo>
                    <a:pt x="14682" y="9694"/>
                  </a:lnTo>
                  <a:lnTo>
                    <a:pt x="14000" y="10094"/>
                  </a:lnTo>
                  <a:lnTo>
                    <a:pt x="13319" y="9694"/>
                  </a:lnTo>
                  <a:lnTo>
                    <a:pt x="14000" y="9304"/>
                  </a:lnTo>
                  <a:close/>
                  <a:moveTo>
                    <a:pt x="15407" y="9304"/>
                  </a:moveTo>
                  <a:lnTo>
                    <a:pt x="16088" y="9694"/>
                  </a:lnTo>
                  <a:lnTo>
                    <a:pt x="15407" y="10094"/>
                  </a:lnTo>
                  <a:lnTo>
                    <a:pt x="14725" y="9694"/>
                  </a:lnTo>
                  <a:lnTo>
                    <a:pt x="15407" y="9304"/>
                  </a:lnTo>
                  <a:close/>
                  <a:moveTo>
                    <a:pt x="16813" y="9304"/>
                  </a:moveTo>
                  <a:lnTo>
                    <a:pt x="17495" y="9694"/>
                  </a:lnTo>
                  <a:lnTo>
                    <a:pt x="16813" y="10094"/>
                  </a:lnTo>
                  <a:lnTo>
                    <a:pt x="16132" y="9694"/>
                  </a:lnTo>
                  <a:lnTo>
                    <a:pt x="16813" y="9304"/>
                  </a:lnTo>
                  <a:close/>
                  <a:moveTo>
                    <a:pt x="4869" y="9705"/>
                  </a:moveTo>
                  <a:lnTo>
                    <a:pt x="5551" y="10105"/>
                  </a:lnTo>
                  <a:lnTo>
                    <a:pt x="4934" y="10462"/>
                  </a:lnTo>
                  <a:lnTo>
                    <a:pt x="4253" y="10062"/>
                  </a:lnTo>
                  <a:lnTo>
                    <a:pt x="4869" y="9705"/>
                  </a:lnTo>
                  <a:close/>
                  <a:moveTo>
                    <a:pt x="6276" y="9705"/>
                  </a:moveTo>
                  <a:lnTo>
                    <a:pt x="6957" y="10105"/>
                  </a:lnTo>
                  <a:lnTo>
                    <a:pt x="6276" y="10494"/>
                  </a:lnTo>
                  <a:lnTo>
                    <a:pt x="5583" y="10105"/>
                  </a:lnTo>
                  <a:lnTo>
                    <a:pt x="6276" y="9705"/>
                  </a:lnTo>
                  <a:close/>
                  <a:moveTo>
                    <a:pt x="7682" y="9705"/>
                  </a:moveTo>
                  <a:lnTo>
                    <a:pt x="8364" y="10105"/>
                  </a:lnTo>
                  <a:lnTo>
                    <a:pt x="7682" y="10494"/>
                  </a:lnTo>
                  <a:lnTo>
                    <a:pt x="6990" y="10105"/>
                  </a:lnTo>
                  <a:lnTo>
                    <a:pt x="7682" y="9705"/>
                  </a:lnTo>
                  <a:close/>
                  <a:moveTo>
                    <a:pt x="9078" y="9705"/>
                  </a:moveTo>
                  <a:lnTo>
                    <a:pt x="9770" y="10094"/>
                  </a:lnTo>
                  <a:lnTo>
                    <a:pt x="9078" y="10494"/>
                  </a:lnTo>
                  <a:lnTo>
                    <a:pt x="8396" y="10094"/>
                  </a:lnTo>
                  <a:lnTo>
                    <a:pt x="9078" y="9705"/>
                  </a:lnTo>
                  <a:close/>
                  <a:moveTo>
                    <a:pt x="10484" y="9705"/>
                  </a:moveTo>
                  <a:lnTo>
                    <a:pt x="11177" y="10094"/>
                  </a:lnTo>
                  <a:lnTo>
                    <a:pt x="10484" y="10494"/>
                  </a:lnTo>
                  <a:lnTo>
                    <a:pt x="9803" y="10094"/>
                  </a:lnTo>
                  <a:lnTo>
                    <a:pt x="10484" y="9705"/>
                  </a:lnTo>
                  <a:close/>
                  <a:moveTo>
                    <a:pt x="11891" y="9705"/>
                  </a:moveTo>
                  <a:lnTo>
                    <a:pt x="12583" y="10094"/>
                  </a:lnTo>
                  <a:lnTo>
                    <a:pt x="11891" y="10494"/>
                  </a:lnTo>
                  <a:lnTo>
                    <a:pt x="11209" y="10094"/>
                  </a:lnTo>
                  <a:lnTo>
                    <a:pt x="11891" y="9705"/>
                  </a:lnTo>
                  <a:close/>
                  <a:moveTo>
                    <a:pt x="13297" y="9705"/>
                  </a:moveTo>
                  <a:lnTo>
                    <a:pt x="13990" y="10105"/>
                  </a:lnTo>
                  <a:lnTo>
                    <a:pt x="13297" y="10494"/>
                  </a:lnTo>
                  <a:lnTo>
                    <a:pt x="12616" y="10105"/>
                  </a:lnTo>
                  <a:lnTo>
                    <a:pt x="13297" y="9705"/>
                  </a:lnTo>
                  <a:close/>
                  <a:moveTo>
                    <a:pt x="14704" y="9705"/>
                  </a:moveTo>
                  <a:lnTo>
                    <a:pt x="15385" y="10105"/>
                  </a:lnTo>
                  <a:lnTo>
                    <a:pt x="14704" y="10494"/>
                  </a:lnTo>
                  <a:lnTo>
                    <a:pt x="14022" y="10105"/>
                  </a:lnTo>
                  <a:lnTo>
                    <a:pt x="14704" y="9705"/>
                  </a:lnTo>
                  <a:close/>
                  <a:moveTo>
                    <a:pt x="16110" y="9705"/>
                  </a:moveTo>
                  <a:lnTo>
                    <a:pt x="16792" y="10105"/>
                  </a:lnTo>
                  <a:lnTo>
                    <a:pt x="16110" y="10494"/>
                  </a:lnTo>
                  <a:lnTo>
                    <a:pt x="15428" y="10105"/>
                  </a:lnTo>
                  <a:lnTo>
                    <a:pt x="16110" y="9705"/>
                  </a:lnTo>
                  <a:close/>
                  <a:moveTo>
                    <a:pt x="5572" y="10116"/>
                  </a:moveTo>
                  <a:lnTo>
                    <a:pt x="6254" y="10505"/>
                  </a:lnTo>
                  <a:lnTo>
                    <a:pt x="5637" y="10862"/>
                  </a:lnTo>
                  <a:lnTo>
                    <a:pt x="4956" y="10473"/>
                  </a:lnTo>
                  <a:lnTo>
                    <a:pt x="5572" y="10116"/>
                  </a:lnTo>
                  <a:close/>
                  <a:moveTo>
                    <a:pt x="9781" y="10105"/>
                  </a:moveTo>
                  <a:lnTo>
                    <a:pt x="10473" y="10505"/>
                  </a:lnTo>
                  <a:lnTo>
                    <a:pt x="9781" y="10895"/>
                  </a:lnTo>
                  <a:lnTo>
                    <a:pt x="9099" y="10505"/>
                  </a:lnTo>
                  <a:lnTo>
                    <a:pt x="9781" y="10105"/>
                  </a:lnTo>
                  <a:close/>
                  <a:moveTo>
                    <a:pt x="11187" y="10105"/>
                  </a:moveTo>
                  <a:lnTo>
                    <a:pt x="11880" y="10505"/>
                  </a:lnTo>
                  <a:lnTo>
                    <a:pt x="11187" y="10895"/>
                  </a:lnTo>
                  <a:lnTo>
                    <a:pt x="10506" y="10505"/>
                  </a:lnTo>
                  <a:lnTo>
                    <a:pt x="11187" y="10105"/>
                  </a:lnTo>
                  <a:close/>
                  <a:moveTo>
                    <a:pt x="6979" y="10116"/>
                  </a:moveTo>
                  <a:lnTo>
                    <a:pt x="7661" y="10505"/>
                  </a:lnTo>
                  <a:lnTo>
                    <a:pt x="6979" y="10906"/>
                  </a:lnTo>
                  <a:lnTo>
                    <a:pt x="6287" y="10505"/>
                  </a:lnTo>
                  <a:lnTo>
                    <a:pt x="6979" y="10116"/>
                  </a:lnTo>
                  <a:close/>
                  <a:moveTo>
                    <a:pt x="8385" y="10116"/>
                  </a:moveTo>
                  <a:lnTo>
                    <a:pt x="9067" y="10505"/>
                  </a:lnTo>
                  <a:lnTo>
                    <a:pt x="8385" y="10906"/>
                  </a:lnTo>
                  <a:lnTo>
                    <a:pt x="7693" y="10505"/>
                  </a:lnTo>
                  <a:lnTo>
                    <a:pt x="8385" y="10116"/>
                  </a:lnTo>
                  <a:close/>
                  <a:moveTo>
                    <a:pt x="12594" y="10116"/>
                  </a:moveTo>
                  <a:lnTo>
                    <a:pt x="13286" y="10505"/>
                  </a:lnTo>
                  <a:lnTo>
                    <a:pt x="12594" y="10906"/>
                  </a:lnTo>
                  <a:lnTo>
                    <a:pt x="11912" y="10505"/>
                  </a:lnTo>
                  <a:lnTo>
                    <a:pt x="12594" y="10116"/>
                  </a:lnTo>
                  <a:close/>
                  <a:moveTo>
                    <a:pt x="14000" y="10116"/>
                  </a:moveTo>
                  <a:lnTo>
                    <a:pt x="14682" y="10505"/>
                  </a:lnTo>
                  <a:lnTo>
                    <a:pt x="14000" y="10906"/>
                  </a:lnTo>
                  <a:lnTo>
                    <a:pt x="13319" y="10505"/>
                  </a:lnTo>
                  <a:lnTo>
                    <a:pt x="14000" y="10116"/>
                  </a:lnTo>
                  <a:close/>
                  <a:moveTo>
                    <a:pt x="15407" y="10116"/>
                  </a:moveTo>
                  <a:lnTo>
                    <a:pt x="16088" y="10505"/>
                  </a:lnTo>
                  <a:lnTo>
                    <a:pt x="15407" y="10906"/>
                  </a:lnTo>
                  <a:lnTo>
                    <a:pt x="14725" y="10505"/>
                  </a:lnTo>
                  <a:lnTo>
                    <a:pt x="15407" y="10116"/>
                  </a:lnTo>
                  <a:close/>
                  <a:moveTo>
                    <a:pt x="6276" y="10516"/>
                  </a:moveTo>
                  <a:lnTo>
                    <a:pt x="6957" y="10916"/>
                  </a:lnTo>
                  <a:lnTo>
                    <a:pt x="6341" y="11273"/>
                  </a:lnTo>
                  <a:lnTo>
                    <a:pt x="5659" y="10873"/>
                  </a:lnTo>
                  <a:lnTo>
                    <a:pt x="6276" y="10516"/>
                  </a:lnTo>
                  <a:close/>
                  <a:moveTo>
                    <a:pt x="7682" y="10516"/>
                  </a:moveTo>
                  <a:lnTo>
                    <a:pt x="8364" y="10916"/>
                  </a:lnTo>
                  <a:lnTo>
                    <a:pt x="7682" y="11306"/>
                  </a:lnTo>
                  <a:lnTo>
                    <a:pt x="6990" y="10916"/>
                  </a:lnTo>
                  <a:lnTo>
                    <a:pt x="7682" y="10516"/>
                  </a:lnTo>
                  <a:close/>
                  <a:moveTo>
                    <a:pt x="9078" y="10516"/>
                  </a:moveTo>
                  <a:lnTo>
                    <a:pt x="9770" y="10916"/>
                  </a:lnTo>
                  <a:lnTo>
                    <a:pt x="9078" y="11306"/>
                  </a:lnTo>
                  <a:lnTo>
                    <a:pt x="8396" y="10916"/>
                  </a:lnTo>
                  <a:lnTo>
                    <a:pt x="9078" y="10516"/>
                  </a:lnTo>
                  <a:close/>
                  <a:moveTo>
                    <a:pt x="10484" y="10516"/>
                  </a:moveTo>
                  <a:lnTo>
                    <a:pt x="11177" y="10916"/>
                  </a:lnTo>
                  <a:lnTo>
                    <a:pt x="10484" y="11306"/>
                  </a:lnTo>
                  <a:lnTo>
                    <a:pt x="9803" y="10916"/>
                  </a:lnTo>
                  <a:lnTo>
                    <a:pt x="10484" y="10516"/>
                  </a:lnTo>
                  <a:close/>
                  <a:moveTo>
                    <a:pt x="11891" y="10516"/>
                  </a:moveTo>
                  <a:lnTo>
                    <a:pt x="12583" y="10916"/>
                  </a:lnTo>
                  <a:lnTo>
                    <a:pt x="11891" y="11306"/>
                  </a:lnTo>
                  <a:lnTo>
                    <a:pt x="11209" y="10916"/>
                  </a:lnTo>
                  <a:lnTo>
                    <a:pt x="11891" y="10516"/>
                  </a:lnTo>
                  <a:close/>
                  <a:moveTo>
                    <a:pt x="13297" y="10516"/>
                  </a:moveTo>
                  <a:lnTo>
                    <a:pt x="13990" y="10916"/>
                  </a:lnTo>
                  <a:lnTo>
                    <a:pt x="13297" y="11306"/>
                  </a:lnTo>
                  <a:lnTo>
                    <a:pt x="12616" y="10916"/>
                  </a:lnTo>
                  <a:lnTo>
                    <a:pt x="13297" y="10516"/>
                  </a:lnTo>
                  <a:close/>
                  <a:moveTo>
                    <a:pt x="14704" y="10516"/>
                  </a:moveTo>
                  <a:lnTo>
                    <a:pt x="15385" y="10916"/>
                  </a:lnTo>
                  <a:lnTo>
                    <a:pt x="14704" y="11306"/>
                  </a:lnTo>
                  <a:lnTo>
                    <a:pt x="14022" y="10916"/>
                  </a:lnTo>
                  <a:lnTo>
                    <a:pt x="14704" y="10516"/>
                  </a:lnTo>
                  <a:close/>
                  <a:moveTo>
                    <a:pt x="6979" y="10927"/>
                  </a:moveTo>
                  <a:lnTo>
                    <a:pt x="7661" y="11317"/>
                  </a:lnTo>
                  <a:lnTo>
                    <a:pt x="7044" y="11674"/>
                  </a:lnTo>
                  <a:lnTo>
                    <a:pt x="6362" y="11284"/>
                  </a:lnTo>
                  <a:lnTo>
                    <a:pt x="6979" y="10927"/>
                  </a:lnTo>
                  <a:close/>
                  <a:moveTo>
                    <a:pt x="8385" y="10927"/>
                  </a:moveTo>
                  <a:lnTo>
                    <a:pt x="9067" y="11317"/>
                  </a:lnTo>
                  <a:lnTo>
                    <a:pt x="8385" y="11717"/>
                  </a:lnTo>
                  <a:lnTo>
                    <a:pt x="7693" y="11317"/>
                  </a:lnTo>
                  <a:lnTo>
                    <a:pt x="8385" y="10927"/>
                  </a:lnTo>
                  <a:close/>
                  <a:moveTo>
                    <a:pt x="9781" y="10927"/>
                  </a:moveTo>
                  <a:lnTo>
                    <a:pt x="10473" y="11317"/>
                  </a:lnTo>
                  <a:lnTo>
                    <a:pt x="9781" y="11717"/>
                  </a:lnTo>
                  <a:lnTo>
                    <a:pt x="9099" y="11317"/>
                  </a:lnTo>
                  <a:lnTo>
                    <a:pt x="9781" y="10927"/>
                  </a:lnTo>
                  <a:close/>
                  <a:moveTo>
                    <a:pt x="11187" y="10927"/>
                  </a:moveTo>
                  <a:lnTo>
                    <a:pt x="11880" y="11317"/>
                  </a:lnTo>
                  <a:lnTo>
                    <a:pt x="11187" y="11717"/>
                  </a:lnTo>
                  <a:lnTo>
                    <a:pt x="10506" y="11317"/>
                  </a:lnTo>
                  <a:lnTo>
                    <a:pt x="11187" y="10927"/>
                  </a:lnTo>
                  <a:close/>
                  <a:moveTo>
                    <a:pt x="12594" y="10927"/>
                  </a:moveTo>
                  <a:lnTo>
                    <a:pt x="13286" y="11317"/>
                  </a:lnTo>
                  <a:lnTo>
                    <a:pt x="12594" y="11717"/>
                  </a:lnTo>
                  <a:lnTo>
                    <a:pt x="11912" y="11317"/>
                  </a:lnTo>
                  <a:lnTo>
                    <a:pt x="12594" y="10927"/>
                  </a:lnTo>
                  <a:close/>
                  <a:moveTo>
                    <a:pt x="14000" y="10927"/>
                  </a:moveTo>
                  <a:lnTo>
                    <a:pt x="14682" y="11317"/>
                  </a:lnTo>
                  <a:lnTo>
                    <a:pt x="14000" y="11717"/>
                  </a:lnTo>
                  <a:lnTo>
                    <a:pt x="13319" y="11317"/>
                  </a:lnTo>
                  <a:lnTo>
                    <a:pt x="14000" y="10927"/>
                  </a:lnTo>
                  <a:close/>
                  <a:moveTo>
                    <a:pt x="7682" y="11327"/>
                  </a:moveTo>
                  <a:lnTo>
                    <a:pt x="8364" y="11728"/>
                  </a:lnTo>
                  <a:lnTo>
                    <a:pt x="7747" y="12085"/>
                  </a:lnTo>
                  <a:lnTo>
                    <a:pt x="7065" y="11684"/>
                  </a:lnTo>
                  <a:lnTo>
                    <a:pt x="7682" y="11327"/>
                  </a:lnTo>
                  <a:close/>
                  <a:moveTo>
                    <a:pt x="9078" y="11327"/>
                  </a:moveTo>
                  <a:lnTo>
                    <a:pt x="9770" y="11728"/>
                  </a:lnTo>
                  <a:lnTo>
                    <a:pt x="9078" y="12117"/>
                  </a:lnTo>
                  <a:lnTo>
                    <a:pt x="8396" y="11728"/>
                  </a:lnTo>
                  <a:lnTo>
                    <a:pt x="9078" y="11327"/>
                  </a:lnTo>
                  <a:close/>
                  <a:moveTo>
                    <a:pt x="10484" y="11327"/>
                  </a:moveTo>
                  <a:lnTo>
                    <a:pt x="11177" y="11728"/>
                  </a:lnTo>
                  <a:lnTo>
                    <a:pt x="10484" y="12117"/>
                  </a:lnTo>
                  <a:lnTo>
                    <a:pt x="9803" y="11728"/>
                  </a:lnTo>
                  <a:lnTo>
                    <a:pt x="10484" y="11327"/>
                  </a:lnTo>
                  <a:close/>
                  <a:moveTo>
                    <a:pt x="11891" y="11327"/>
                  </a:moveTo>
                  <a:lnTo>
                    <a:pt x="12583" y="11728"/>
                  </a:lnTo>
                  <a:lnTo>
                    <a:pt x="11891" y="12117"/>
                  </a:lnTo>
                  <a:lnTo>
                    <a:pt x="11209" y="11728"/>
                  </a:lnTo>
                  <a:lnTo>
                    <a:pt x="11891" y="11327"/>
                  </a:lnTo>
                  <a:close/>
                  <a:moveTo>
                    <a:pt x="13297" y="11327"/>
                  </a:moveTo>
                  <a:lnTo>
                    <a:pt x="13990" y="11728"/>
                  </a:lnTo>
                  <a:lnTo>
                    <a:pt x="13297" y="12117"/>
                  </a:lnTo>
                  <a:lnTo>
                    <a:pt x="12616" y="11728"/>
                  </a:lnTo>
                  <a:lnTo>
                    <a:pt x="13297" y="11327"/>
                  </a:lnTo>
                  <a:close/>
                  <a:moveTo>
                    <a:pt x="8385" y="11739"/>
                  </a:moveTo>
                  <a:lnTo>
                    <a:pt x="9067" y="12128"/>
                  </a:lnTo>
                  <a:lnTo>
                    <a:pt x="8450" y="12485"/>
                  </a:lnTo>
                  <a:lnTo>
                    <a:pt x="7769" y="12096"/>
                  </a:lnTo>
                  <a:lnTo>
                    <a:pt x="8385" y="11739"/>
                  </a:lnTo>
                  <a:close/>
                  <a:moveTo>
                    <a:pt x="9781" y="11739"/>
                  </a:moveTo>
                  <a:lnTo>
                    <a:pt x="10473" y="12128"/>
                  </a:lnTo>
                  <a:lnTo>
                    <a:pt x="9781" y="12528"/>
                  </a:lnTo>
                  <a:lnTo>
                    <a:pt x="9099" y="12128"/>
                  </a:lnTo>
                  <a:lnTo>
                    <a:pt x="9781" y="11739"/>
                  </a:lnTo>
                  <a:close/>
                  <a:moveTo>
                    <a:pt x="11187" y="11739"/>
                  </a:moveTo>
                  <a:lnTo>
                    <a:pt x="11880" y="12128"/>
                  </a:lnTo>
                  <a:lnTo>
                    <a:pt x="11187" y="12528"/>
                  </a:lnTo>
                  <a:lnTo>
                    <a:pt x="10506" y="12128"/>
                  </a:lnTo>
                  <a:lnTo>
                    <a:pt x="11187" y="11739"/>
                  </a:lnTo>
                  <a:close/>
                  <a:moveTo>
                    <a:pt x="12594" y="11739"/>
                  </a:moveTo>
                  <a:lnTo>
                    <a:pt x="13286" y="12128"/>
                  </a:lnTo>
                  <a:lnTo>
                    <a:pt x="12594" y="12528"/>
                  </a:lnTo>
                  <a:lnTo>
                    <a:pt x="11912" y="12128"/>
                  </a:lnTo>
                  <a:lnTo>
                    <a:pt x="12594" y="11739"/>
                  </a:lnTo>
                  <a:close/>
                  <a:moveTo>
                    <a:pt x="9078" y="12139"/>
                  </a:moveTo>
                  <a:lnTo>
                    <a:pt x="9770" y="12539"/>
                  </a:lnTo>
                  <a:lnTo>
                    <a:pt x="9154" y="12896"/>
                  </a:lnTo>
                  <a:lnTo>
                    <a:pt x="8472" y="12496"/>
                  </a:lnTo>
                  <a:lnTo>
                    <a:pt x="9078" y="12139"/>
                  </a:lnTo>
                  <a:close/>
                  <a:moveTo>
                    <a:pt x="10484" y="12139"/>
                  </a:moveTo>
                  <a:lnTo>
                    <a:pt x="11177" y="12539"/>
                  </a:lnTo>
                  <a:lnTo>
                    <a:pt x="10484" y="12929"/>
                  </a:lnTo>
                  <a:lnTo>
                    <a:pt x="9803" y="12539"/>
                  </a:lnTo>
                  <a:lnTo>
                    <a:pt x="10484" y="12139"/>
                  </a:lnTo>
                  <a:close/>
                  <a:moveTo>
                    <a:pt x="11891" y="12139"/>
                  </a:moveTo>
                  <a:lnTo>
                    <a:pt x="12583" y="12539"/>
                  </a:lnTo>
                  <a:lnTo>
                    <a:pt x="11891" y="12929"/>
                  </a:lnTo>
                  <a:lnTo>
                    <a:pt x="11209" y="12539"/>
                  </a:lnTo>
                  <a:lnTo>
                    <a:pt x="11891" y="12139"/>
                  </a:lnTo>
                  <a:close/>
                  <a:moveTo>
                    <a:pt x="9781" y="12550"/>
                  </a:moveTo>
                  <a:lnTo>
                    <a:pt x="10473" y="12939"/>
                  </a:lnTo>
                  <a:lnTo>
                    <a:pt x="9857" y="13296"/>
                  </a:lnTo>
                  <a:lnTo>
                    <a:pt x="9175" y="12907"/>
                  </a:lnTo>
                  <a:lnTo>
                    <a:pt x="9781" y="12550"/>
                  </a:lnTo>
                  <a:close/>
                  <a:moveTo>
                    <a:pt x="11187" y="12550"/>
                  </a:moveTo>
                  <a:lnTo>
                    <a:pt x="11880" y="12939"/>
                  </a:lnTo>
                  <a:lnTo>
                    <a:pt x="11187" y="13340"/>
                  </a:lnTo>
                  <a:lnTo>
                    <a:pt x="10506" y="12939"/>
                  </a:lnTo>
                  <a:lnTo>
                    <a:pt x="11187" y="12550"/>
                  </a:lnTo>
                  <a:close/>
                  <a:moveTo>
                    <a:pt x="10484" y="12950"/>
                  </a:moveTo>
                  <a:lnTo>
                    <a:pt x="11166" y="13340"/>
                  </a:lnTo>
                  <a:lnTo>
                    <a:pt x="10549" y="13697"/>
                  </a:lnTo>
                  <a:lnTo>
                    <a:pt x="9868" y="13307"/>
                  </a:lnTo>
                  <a:lnTo>
                    <a:pt x="10484" y="12950"/>
                  </a:lnTo>
                  <a:close/>
                  <a:moveTo>
                    <a:pt x="13221" y="0"/>
                  </a:moveTo>
                  <a:lnTo>
                    <a:pt x="1" y="7627"/>
                  </a:lnTo>
                  <a:lnTo>
                    <a:pt x="10560" y="13718"/>
                  </a:lnTo>
                  <a:lnTo>
                    <a:pt x="23781" y="6080"/>
                  </a:lnTo>
                  <a:lnTo>
                    <a:pt x="13221" y="0"/>
                  </a:lnTo>
                  <a:lnTo>
                    <a:pt x="13221" y="0"/>
                  </a:lnTo>
                  <a:lnTo>
                    <a:pt x="13914" y="400"/>
                  </a:lnTo>
                  <a:lnTo>
                    <a:pt x="13297" y="757"/>
                  </a:lnTo>
                  <a:lnTo>
                    <a:pt x="12616" y="357"/>
                  </a:lnTo>
                  <a:lnTo>
                    <a:pt x="132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Google Shape;6679;p89"/>
            <p:cNvSpPr/>
            <p:nvPr/>
          </p:nvSpPr>
          <p:spPr>
            <a:xfrm>
              <a:off x="5550725" y="4156425"/>
              <a:ext cx="33300" cy="19225"/>
            </a:xfrm>
            <a:custGeom>
              <a:rect l="l" t="t" r="r" b="b"/>
              <a:pathLst>
                <a:path w="1332" h="769" extrusionOk="0">
                  <a:moveTo>
                    <a:pt x="477" y="0"/>
                  </a:moveTo>
                  <a:lnTo>
                    <a:pt x="1" y="282"/>
                  </a:lnTo>
                  <a:lnTo>
                    <a:pt x="855" y="769"/>
                  </a:lnTo>
                  <a:lnTo>
                    <a:pt x="1331" y="49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Google Shape;6680;p89"/>
            <p:cNvSpPr/>
            <p:nvPr/>
          </p:nvSpPr>
          <p:spPr>
            <a:xfrm>
              <a:off x="5526125" y="4122075"/>
              <a:ext cx="75475" cy="43575"/>
            </a:xfrm>
            <a:custGeom>
              <a:rect l="l" t="t" r="r" b="b"/>
              <a:pathLst>
                <a:path w="3019" h="1743" extrusionOk="0">
                  <a:moveTo>
                    <a:pt x="476" y="0"/>
                  </a:moveTo>
                  <a:lnTo>
                    <a:pt x="0" y="282"/>
                  </a:lnTo>
                  <a:lnTo>
                    <a:pt x="2543" y="1742"/>
                  </a:lnTo>
                  <a:lnTo>
                    <a:pt x="3019" y="147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Google Shape;6681;p89"/>
            <p:cNvSpPr/>
            <p:nvPr/>
          </p:nvSpPr>
          <p:spPr>
            <a:xfrm>
              <a:off x="5490675" y="4081225"/>
              <a:ext cx="128500" cy="74150"/>
            </a:xfrm>
            <a:custGeom>
              <a:rect l="l" t="t" r="r" b="b"/>
              <a:pathLst>
                <a:path w="5140" h="2966" extrusionOk="0">
                  <a:moveTo>
                    <a:pt x="477" y="1"/>
                  </a:moveTo>
                  <a:lnTo>
                    <a:pt x="1" y="282"/>
                  </a:lnTo>
                  <a:lnTo>
                    <a:pt x="4653" y="2965"/>
                  </a:lnTo>
                  <a:lnTo>
                    <a:pt x="5140" y="269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" name="Google Shape;6682;p89"/>
            <p:cNvSpPr/>
            <p:nvPr/>
          </p:nvSpPr>
          <p:spPr>
            <a:xfrm>
              <a:off x="5463900" y="4045525"/>
              <a:ext cx="172600" cy="99825"/>
            </a:xfrm>
            <a:custGeom>
              <a:rect l="l" t="t" r="r" b="b"/>
              <a:pathLst>
                <a:path w="6904" h="3993" extrusionOk="0">
                  <a:moveTo>
                    <a:pt x="477" y="1"/>
                  </a:moveTo>
                  <a:lnTo>
                    <a:pt x="1" y="282"/>
                  </a:lnTo>
                  <a:lnTo>
                    <a:pt x="6427" y="3993"/>
                  </a:lnTo>
                  <a:lnTo>
                    <a:pt x="6903" y="372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Google Shape;6683;p89"/>
            <p:cNvSpPr/>
            <p:nvPr/>
          </p:nvSpPr>
          <p:spPr>
            <a:xfrm>
              <a:off x="5446875" y="4015500"/>
              <a:ext cx="207200" cy="119575"/>
            </a:xfrm>
            <a:custGeom>
              <a:rect l="l" t="t" r="r" b="b"/>
              <a:pathLst>
                <a:path w="8288" h="4783" extrusionOk="0">
                  <a:moveTo>
                    <a:pt x="476" y="1"/>
                  </a:moveTo>
                  <a:lnTo>
                    <a:pt x="0" y="282"/>
                  </a:lnTo>
                  <a:lnTo>
                    <a:pt x="7812" y="4783"/>
                  </a:lnTo>
                  <a:lnTo>
                    <a:pt x="8288" y="4512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Google Shape;6684;p89"/>
            <p:cNvSpPr/>
            <p:nvPr/>
          </p:nvSpPr>
          <p:spPr>
            <a:xfrm>
              <a:off x="5514225" y="4034175"/>
              <a:ext cx="157425" cy="90900"/>
            </a:xfrm>
            <a:custGeom>
              <a:rect l="l" t="t" r="r" b="b"/>
              <a:pathLst>
                <a:path w="6297" h="3636" extrusionOk="0">
                  <a:moveTo>
                    <a:pt x="476" y="0"/>
                  </a:moveTo>
                  <a:lnTo>
                    <a:pt x="0" y="271"/>
                  </a:lnTo>
                  <a:lnTo>
                    <a:pt x="5821" y="3635"/>
                  </a:lnTo>
                  <a:lnTo>
                    <a:pt x="6297" y="336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Google Shape;6685;p89"/>
            <p:cNvSpPr/>
            <p:nvPr/>
          </p:nvSpPr>
          <p:spPr>
            <a:xfrm>
              <a:off x="5604550" y="4065825"/>
              <a:ext cx="84675" cy="49250"/>
            </a:xfrm>
            <a:custGeom>
              <a:rect l="l" t="t" r="r" b="b"/>
              <a:pathLst>
                <a:path w="3387" h="1969" extrusionOk="0">
                  <a:moveTo>
                    <a:pt x="477" y="0"/>
                  </a:moveTo>
                  <a:lnTo>
                    <a:pt x="1" y="281"/>
                  </a:lnTo>
                  <a:lnTo>
                    <a:pt x="2911" y="1969"/>
                  </a:lnTo>
                  <a:lnTo>
                    <a:pt x="3387" y="168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Google Shape;6686;p89"/>
            <p:cNvSpPr/>
            <p:nvPr/>
          </p:nvSpPr>
          <p:spPr>
            <a:xfrm>
              <a:off x="5658925" y="4076900"/>
              <a:ext cx="47900" cy="27900"/>
            </a:xfrm>
            <a:custGeom>
              <a:rect l="l" t="t" r="r" b="b"/>
              <a:pathLst>
                <a:path w="1916" h="1116" extrusionOk="0">
                  <a:moveTo>
                    <a:pt x="476" y="1"/>
                  </a:moveTo>
                  <a:lnTo>
                    <a:pt x="0" y="282"/>
                  </a:lnTo>
                  <a:lnTo>
                    <a:pt x="1439" y="1115"/>
                  </a:lnTo>
                  <a:lnTo>
                    <a:pt x="1915" y="845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Google Shape;6687;p89"/>
            <p:cNvSpPr/>
            <p:nvPr/>
          </p:nvSpPr>
          <p:spPr>
            <a:xfrm>
              <a:off x="5614550" y="4031200"/>
              <a:ext cx="109850" cy="63575"/>
            </a:xfrm>
            <a:custGeom>
              <a:rect l="l" t="t" r="r" b="b"/>
              <a:pathLst>
                <a:path w="4394" h="2543" extrusionOk="0">
                  <a:moveTo>
                    <a:pt x="477" y="0"/>
                  </a:moveTo>
                  <a:lnTo>
                    <a:pt x="1" y="271"/>
                  </a:lnTo>
                  <a:lnTo>
                    <a:pt x="3917" y="2543"/>
                  </a:lnTo>
                  <a:lnTo>
                    <a:pt x="4393" y="226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" name="Google Shape;6688;p89"/>
            <p:cNvSpPr/>
            <p:nvPr/>
          </p:nvSpPr>
          <p:spPr>
            <a:xfrm>
              <a:off x="5613475" y="4010375"/>
              <a:ext cx="128500" cy="74125"/>
            </a:xfrm>
            <a:custGeom>
              <a:rect l="l" t="t" r="r" b="b"/>
              <a:pathLst>
                <a:path w="5140" h="2965" extrusionOk="0">
                  <a:moveTo>
                    <a:pt x="477" y="0"/>
                  </a:moveTo>
                  <a:lnTo>
                    <a:pt x="1" y="271"/>
                  </a:lnTo>
                  <a:lnTo>
                    <a:pt x="4664" y="2965"/>
                  </a:lnTo>
                  <a:lnTo>
                    <a:pt x="5140" y="269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" name="Google Shape;6689;p89"/>
            <p:cNvSpPr/>
            <p:nvPr/>
          </p:nvSpPr>
          <p:spPr>
            <a:xfrm>
              <a:off x="5620775" y="3994150"/>
              <a:ext cx="138775" cy="80350"/>
            </a:xfrm>
            <a:custGeom>
              <a:rect l="l" t="t" r="r" b="b"/>
              <a:pathLst>
                <a:path w="5551" h="3214" extrusionOk="0">
                  <a:moveTo>
                    <a:pt x="477" y="0"/>
                  </a:moveTo>
                  <a:lnTo>
                    <a:pt x="1" y="281"/>
                  </a:lnTo>
                  <a:lnTo>
                    <a:pt x="5075" y="3213"/>
                  </a:lnTo>
                  <a:lnTo>
                    <a:pt x="5551" y="293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Google Shape;6690;p89"/>
            <p:cNvSpPr/>
            <p:nvPr/>
          </p:nvSpPr>
          <p:spPr>
            <a:xfrm>
              <a:off x="5672725" y="4003875"/>
              <a:ext cx="104425" cy="60350"/>
            </a:xfrm>
            <a:custGeom>
              <a:rect l="l" t="t" r="r" b="b"/>
              <a:pathLst>
                <a:path w="4177" h="2414" extrusionOk="0">
                  <a:moveTo>
                    <a:pt x="476" y="1"/>
                  </a:moveTo>
                  <a:lnTo>
                    <a:pt x="0" y="282"/>
                  </a:lnTo>
                  <a:lnTo>
                    <a:pt x="3700" y="2413"/>
                  </a:lnTo>
                  <a:lnTo>
                    <a:pt x="4176" y="214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Google Shape;6691;p89"/>
            <p:cNvSpPr/>
            <p:nvPr/>
          </p:nvSpPr>
          <p:spPr>
            <a:xfrm>
              <a:off x="5636750" y="3963025"/>
              <a:ext cx="157975" cy="91175"/>
            </a:xfrm>
            <a:custGeom>
              <a:rect l="l" t="t" r="r" b="b"/>
              <a:pathLst>
                <a:path w="6319" h="3647" extrusionOk="0">
                  <a:moveTo>
                    <a:pt x="476" y="1"/>
                  </a:moveTo>
                  <a:lnTo>
                    <a:pt x="0" y="271"/>
                  </a:lnTo>
                  <a:lnTo>
                    <a:pt x="5842" y="3647"/>
                  </a:lnTo>
                  <a:lnTo>
                    <a:pt x="6318" y="336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Google Shape;6692;p89"/>
            <p:cNvSpPr/>
            <p:nvPr/>
          </p:nvSpPr>
          <p:spPr>
            <a:xfrm>
              <a:off x="5542625" y="3888125"/>
              <a:ext cx="269675" cy="155800"/>
            </a:xfrm>
            <a:custGeom>
              <a:rect l="l" t="t" r="r" b="b"/>
              <a:pathLst>
                <a:path w="10787" h="6232" extrusionOk="0">
                  <a:moveTo>
                    <a:pt x="476" y="0"/>
                  </a:moveTo>
                  <a:lnTo>
                    <a:pt x="0" y="281"/>
                  </a:lnTo>
                  <a:lnTo>
                    <a:pt x="10310" y="6232"/>
                  </a:lnTo>
                  <a:lnTo>
                    <a:pt x="10787" y="5961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Google Shape;6693;p89"/>
            <p:cNvSpPr/>
            <p:nvPr/>
          </p:nvSpPr>
          <p:spPr>
            <a:xfrm>
              <a:off x="5603750" y="3903275"/>
              <a:ext cx="226125" cy="130650"/>
            </a:xfrm>
            <a:custGeom>
              <a:rect l="l" t="t" r="r" b="b"/>
              <a:pathLst>
                <a:path w="9045" h="5226" extrusionOk="0">
                  <a:moveTo>
                    <a:pt x="476" y="0"/>
                  </a:moveTo>
                  <a:lnTo>
                    <a:pt x="0" y="271"/>
                  </a:lnTo>
                  <a:lnTo>
                    <a:pt x="8569" y="5226"/>
                  </a:lnTo>
                  <a:lnTo>
                    <a:pt x="9045" y="494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Google Shape;6694;p89"/>
            <p:cNvSpPr/>
            <p:nvPr/>
          </p:nvSpPr>
          <p:spPr>
            <a:xfrm>
              <a:off x="5718150" y="3948975"/>
              <a:ext cx="129300" cy="74675"/>
            </a:xfrm>
            <a:custGeom>
              <a:rect l="l" t="t" r="r" b="b"/>
              <a:pathLst>
                <a:path w="5172" h="2987" extrusionOk="0">
                  <a:moveTo>
                    <a:pt x="477" y="0"/>
                  </a:moveTo>
                  <a:lnTo>
                    <a:pt x="1" y="282"/>
                  </a:lnTo>
                  <a:lnTo>
                    <a:pt x="4696" y="2986"/>
                  </a:lnTo>
                  <a:lnTo>
                    <a:pt x="5172" y="271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Google Shape;6695;p89"/>
            <p:cNvSpPr/>
            <p:nvPr/>
          </p:nvSpPr>
          <p:spPr>
            <a:xfrm>
              <a:off x="5707325" y="3922475"/>
              <a:ext cx="157725" cy="91175"/>
            </a:xfrm>
            <a:custGeom>
              <a:rect l="l" t="t" r="r" b="b"/>
              <a:pathLst>
                <a:path w="6309" h="3647" extrusionOk="0">
                  <a:moveTo>
                    <a:pt x="477" y="0"/>
                  </a:moveTo>
                  <a:lnTo>
                    <a:pt x="1" y="281"/>
                  </a:lnTo>
                  <a:lnTo>
                    <a:pt x="5832" y="3646"/>
                  </a:lnTo>
                  <a:lnTo>
                    <a:pt x="6308" y="3365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Google Shape;6696;p89"/>
            <p:cNvSpPr/>
            <p:nvPr/>
          </p:nvSpPr>
          <p:spPr>
            <a:xfrm>
              <a:off x="5695975" y="3895700"/>
              <a:ext cx="186650" cy="107650"/>
            </a:xfrm>
            <a:custGeom>
              <a:rect l="l" t="t" r="r" b="b"/>
              <a:pathLst>
                <a:path w="7465" h="4306" extrusionOk="0">
                  <a:moveTo>
                    <a:pt x="476" y="0"/>
                  </a:moveTo>
                  <a:lnTo>
                    <a:pt x="0" y="271"/>
                  </a:lnTo>
                  <a:lnTo>
                    <a:pt x="6989" y="4306"/>
                  </a:lnTo>
                  <a:lnTo>
                    <a:pt x="7465" y="403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Google Shape;6697;p89"/>
            <p:cNvSpPr/>
            <p:nvPr/>
          </p:nvSpPr>
          <p:spPr>
            <a:xfrm>
              <a:off x="5648100" y="3783175"/>
              <a:ext cx="154475" cy="89275"/>
            </a:xfrm>
            <a:custGeom>
              <a:rect l="l" t="t" r="r" b="b"/>
              <a:pathLst>
                <a:path w="6179" h="3571" extrusionOk="0">
                  <a:moveTo>
                    <a:pt x="3084" y="11"/>
                  </a:moveTo>
                  <a:lnTo>
                    <a:pt x="3082" y="12"/>
                  </a:lnTo>
                  <a:lnTo>
                    <a:pt x="3082" y="12"/>
                  </a:lnTo>
                  <a:lnTo>
                    <a:pt x="3240" y="103"/>
                  </a:lnTo>
                  <a:lnTo>
                    <a:pt x="3240" y="103"/>
                  </a:lnTo>
                  <a:lnTo>
                    <a:pt x="3084" y="11"/>
                  </a:lnTo>
                  <a:close/>
                  <a:moveTo>
                    <a:pt x="3592" y="303"/>
                  </a:moveTo>
                  <a:lnTo>
                    <a:pt x="3590" y="305"/>
                  </a:lnTo>
                  <a:lnTo>
                    <a:pt x="3590" y="305"/>
                  </a:lnTo>
                  <a:lnTo>
                    <a:pt x="4098" y="597"/>
                  </a:lnTo>
                  <a:lnTo>
                    <a:pt x="4098" y="597"/>
                  </a:lnTo>
                  <a:lnTo>
                    <a:pt x="4101" y="596"/>
                  </a:lnTo>
                  <a:lnTo>
                    <a:pt x="3592" y="303"/>
                  </a:lnTo>
                  <a:close/>
                  <a:moveTo>
                    <a:pt x="2619" y="282"/>
                  </a:moveTo>
                  <a:lnTo>
                    <a:pt x="3116" y="563"/>
                  </a:lnTo>
                  <a:lnTo>
                    <a:pt x="2619" y="855"/>
                  </a:lnTo>
                  <a:lnTo>
                    <a:pt x="2110" y="563"/>
                  </a:lnTo>
                  <a:lnTo>
                    <a:pt x="2619" y="282"/>
                  </a:lnTo>
                  <a:close/>
                  <a:moveTo>
                    <a:pt x="2089" y="574"/>
                  </a:moveTo>
                  <a:lnTo>
                    <a:pt x="2597" y="866"/>
                  </a:lnTo>
                  <a:lnTo>
                    <a:pt x="2089" y="1158"/>
                  </a:lnTo>
                  <a:lnTo>
                    <a:pt x="1591" y="866"/>
                  </a:lnTo>
                  <a:lnTo>
                    <a:pt x="2089" y="574"/>
                  </a:lnTo>
                  <a:close/>
                  <a:moveTo>
                    <a:pt x="3138" y="574"/>
                  </a:moveTo>
                  <a:lnTo>
                    <a:pt x="3636" y="866"/>
                  </a:lnTo>
                  <a:lnTo>
                    <a:pt x="3138" y="1158"/>
                  </a:lnTo>
                  <a:lnTo>
                    <a:pt x="2629" y="866"/>
                  </a:lnTo>
                  <a:lnTo>
                    <a:pt x="3138" y="574"/>
                  </a:lnTo>
                  <a:close/>
                  <a:moveTo>
                    <a:pt x="5150" y="1201"/>
                  </a:moveTo>
                  <a:lnTo>
                    <a:pt x="5148" y="1203"/>
                  </a:lnTo>
                  <a:lnTo>
                    <a:pt x="5148" y="1203"/>
                  </a:lnTo>
                  <a:lnTo>
                    <a:pt x="5399" y="1347"/>
                  </a:lnTo>
                  <a:lnTo>
                    <a:pt x="5399" y="1347"/>
                  </a:lnTo>
                  <a:lnTo>
                    <a:pt x="5150" y="1201"/>
                  </a:lnTo>
                  <a:close/>
                  <a:moveTo>
                    <a:pt x="1569" y="877"/>
                  </a:moveTo>
                  <a:lnTo>
                    <a:pt x="2067" y="1169"/>
                  </a:lnTo>
                  <a:lnTo>
                    <a:pt x="1569" y="1461"/>
                  </a:lnTo>
                  <a:lnTo>
                    <a:pt x="1061" y="1169"/>
                  </a:lnTo>
                  <a:lnTo>
                    <a:pt x="1569" y="877"/>
                  </a:lnTo>
                  <a:close/>
                  <a:moveTo>
                    <a:pt x="2608" y="877"/>
                  </a:moveTo>
                  <a:lnTo>
                    <a:pt x="3116" y="1169"/>
                  </a:lnTo>
                  <a:lnTo>
                    <a:pt x="2608" y="1461"/>
                  </a:lnTo>
                  <a:lnTo>
                    <a:pt x="2110" y="1169"/>
                  </a:lnTo>
                  <a:lnTo>
                    <a:pt x="2608" y="877"/>
                  </a:lnTo>
                  <a:close/>
                  <a:moveTo>
                    <a:pt x="3646" y="877"/>
                  </a:moveTo>
                  <a:lnTo>
                    <a:pt x="4155" y="1169"/>
                  </a:lnTo>
                  <a:lnTo>
                    <a:pt x="3646" y="1461"/>
                  </a:lnTo>
                  <a:lnTo>
                    <a:pt x="3149" y="1169"/>
                  </a:lnTo>
                  <a:lnTo>
                    <a:pt x="3646" y="877"/>
                  </a:lnTo>
                  <a:close/>
                  <a:moveTo>
                    <a:pt x="4631" y="909"/>
                  </a:moveTo>
                  <a:lnTo>
                    <a:pt x="5139" y="1201"/>
                  </a:lnTo>
                  <a:lnTo>
                    <a:pt x="4685" y="1461"/>
                  </a:lnTo>
                  <a:lnTo>
                    <a:pt x="4177" y="1169"/>
                  </a:lnTo>
                  <a:lnTo>
                    <a:pt x="4631" y="909"/>
                  </a:lnTo>
                  <a:close/>
                  <a:moveTo>
                    <a:pt x="595" y="1430"/>
                  </a:moveTo>
                  <a:lnTo>
                    <a:pt x="541" y="1461"/>
                  </a:lnTo>
                  <a:lnTo>
                    <a:pt x="542" y="1461"/>
                  </a:lnTo>
                  <a:lnTo>
                    <a:pt x="595" y="1430"/>
                  </a:lnTo>
                  <a:close/>
                  <a:moveTo>
                    <a:pt x="2089" y="1169"/>
                  </a:moveTo>
                  <a:lnTo>
                    <a:pt x="2586" y="1461"/>
                  </a:lnTo>
                  <a:lnTo>
                    <a:pt x="2089" y="1753"/>
                  </a:lnTo>
                  <a:lnTo>
                    <a:pt x="1580" y="1461"/>
                  </a:lnTo>
                  <a:lnTo>
                    <a:pt x="2089" y="1169"/>
                  </a:lnTo>
                  <a:close/>
                  <a:moveTo>
                    <a:pt x="3127" y="1169"/>
                  </a:moveTo>
                  <a:lnTo>
                    <a:pt x="3636" y="1461"/>
                  </a:lnTo>
                  <a:lnTo>
                    <a:pt x="3127" y="1753"/>
                  </a:lnTo>
                  <a:lnTo>
                    <a:pt x="2619" y="1461"/>
                  </a:lnTo>
                  <a:lnTo>
                    <a:pt x="3127" y="1169"/>
                  </a:lnTo>
                  <a:close/>
                  <a:moveTo>
                    <a:pt x="4166" y="1169"/>
                  </a:moveTo>
                  <a:lnTo>
                    <a:pt x="4674" y="1461"/>
                  </a:lnTo>
                  <a:lnTo>
                    <a:pt x="4166" y="1753"/>
                  </a:lnTo>
                  <a:lnTo>
                    <a:pt x="3668" y="1461"/>
                  </a:lnTo>
                  <a:lnTo>
                    <a:pt x="4166" y="1169"/>
                  </a:lnTo>
                  <a:close/>
                  <a:moveTo>
                    <a:pt x="531" y="1472"/>
                  </a:moveTo>
                  <a:lnTo>
                    <a:pt x="1028" y="1764"/>
                  </a:lnTo>
                  <a:lnTo>
                    <a:pt x="531" y="2056"/>
                  </a:lnTo>
                  <a:lnTo>
                    <a:pt x="22" y="1764"/>
                  </a:lnTo>
                  <a:lnTo>
                    <a:pt x="531" y="1472"/>
                  </a:lnTo>
                  <a:close/>
                  <a:moveTo>
                    <a:pt x="1569" y="1472"/>
                  </a:moveTo>
                  <a:lnTo>
                    <a:pt x="2067" y="1764"/>
                  </a:lnTo>
                  <a:lnTo>
                    <a:pt x="1569" y="2056"/>
                  </a:lnTo>
                  <a:lnTo>
                    <a:pt x="1061" y="1764"/>
                  </a:lnTo>
                  <a:lnTo>
                    <a:pt x="1569" y="1472"/>
                  </a:lnTo>
                  <a:close/>
                  <a:moveTo>
                    <a:pt x="2608" y="1472"/>
                  </a:moveTo>
                  <a:lnTo>
                    <a:pt x="3106" y="1764"/>
                  </a:lnTo>
                  <a:lnTo>
                    <a:pt x="2608" y="2056"/>
                  </a:lnTo>
                  <a:lnTo>
                    <a:pt x="2099" y="1764"/>
                  </a:lnTo>
                  <a:lnTo>
                    <a:pt x="2608" y="1472"/>
                  </a:lnTo>
                  <a:close/>
                  <a:moveTo>
                    <a:pt x="3646" y="1472"/>
                  </a:moveTo>
                  <a:lnTo>
                    <a:pt x="4144" y="1764"/>
                  </a:lnTo>
                  <a:lnTo>
                    <a:pt x="3646" y="2056"/>
                  </a:lnTo>
                  <a:lnTo>
                    <a:pt x="3138" y="1764"/>
                  </a:lnTo>
                  <a:lnTo>
                    <a:pt x="3646" y="1472"/>
                  </a:lnTo>
                  <a:close/>
                  <a:moveTo>
                    <a:pt x="4685" y="1472"/>
                  </a:moveTo>
                  <a:lnTo>
                    <a:pt x="5194" y="1764"/>
                  </a:lnTo>
                  <a:lnTo>
                    <a:pt x="4685" y="2056"/>
                  </a:lnTo>
                  <a:lnTo>
                    <a:pt x="4177" y="1764"/>
                  </a:lnTo>
                  <a:lnTo>
                    <a:pt x="4685" y="1472"/>
                  </a:lnTo>
                  <a:close/>
                  <a:moveTo>
                    <a:pt x="5670" y="1504"/>
                  </a:moveTo>
                  <a:lnTo>
                    <a:pt x="6167" y="1796"/>
                  </a:lnTo>
                  <a:lnTo>
                    <a:pt x="5724" y="2056"/>
                  </a:lnTo>
                  <a:lnTo>
                    <a:pt x="5215" y="1764"/>
                  </a:lnTo>
                  <a:lnTo>
                    <a:pt x="5670" y="1504"/>
                  </a:lnTo>
                  <a:close/>
                  <a:moveTo>
                    <a:pt x="1039" y="1775"/>
                  </a:moveTo>
                  <a:lnTo>
                    <a:pt x="1548" y="2067"/>
                  </a:lnTo>
                  <a:lnTo>
                    <a:pt x="1039" y="2348"/>
                  </a:lnTo>
                  <a:lnTo>
                    <a:pt x="541" y="2067"/>
                  </a:lnTo>
                  <a:lnTo>
                    <a:pt x="1039" y="1775"/>
                  </a:lnTo>
                  <a:close/>
                  <a:moveTo>
                    <a:pt x="2089" y="1775"/>
                  </a:moveTo>
                  <a:lnTo>
                    <a:pt x="2586" y="2056"/>
                  </a:lnTo>
                  <a:lnTo>
                    <a:pt x="2089" y="2348"/>
                  </a:lnTo>
                  <a:lnTo>
                    <a:pt x="1580" y="2056"/>
                  </a:lnTo>
                  <a:lnTo>
                    <a:pt x="2089" y="1775"/>
                  </a:lnTo>
                  <a:close/>
                  <a:moveTo>
                    <a:pt x="3116" y="1775"/>
                  </a:moveTo>
                  <a:lnTo>
                    <a:pt x="3625" y="2056"/>
                  </a:lnTo>
                  <a:lnTo>
                    <a:pt x="3116" y="2348"/>
                  </a:lnTo>
                  <a:lnTo>
                    <a:pt x="2619" y="2056"/>
                  </a:lnTo>
                  <a:lnTo>
                    <a:pt x="3116" y="1775"/>
                  </a:lnTo>
                  <a:close/>
                  <a:moveTo>
                    <a:pt x="4166" y="1775"/>
                  </a:moveTo>
                  <a:lnTo>
                    <a:pt x="4663" y="2056"/>
                  </a:lnTo>
                  <a:lnTo>
                    <a:pt x="4166" y="2348"/>
                  </a:lnTo>
                  <a:lnTo>
                    <a:pt x="3657" y="2056"/>
                  </a:lnTo>
                  <a:lnTo>
                    <a:pt x="4166" y="1775"/>
                  </a:lnTo>
                  <a:close/>
                  <a:moveTo>
                    <a:pt x="5204" y="1775"/>
                  </a:moveTo>
                  <a:lnTo>
                    <a:pt x="5702" y="2056"/>
                  </a:lnTo>
                  <a:lnTo>
                    <a:pt x="5204" y="2348"/>
                  </a:lnTo>
                  <a:lnTo>
                    <a:pt x="4696" y="2056"/>
                  </a:lnTo>
                  <a:lnTo>
                    <a:pt x="5204" y="1775"/>
                  </a:lnTo>
                  <a:close/>
                  <a:moveTo>
                    <a:pt x="1558" y="2067"/>
                  </a:moveTo>
                  <a:lnTo>
                    <a:pt x="2067" y="2359"/>
                  </a:lnTo>
                  <a:lnTo>
                    <a:pt x="1558" y="2651"/>
                  </a:lnTo>
                  <a:lnTo>
                    <a:pt x="1061" y="2359"/>
                  </a:lnTo>
                  <a:lnTo>
                    <a:pt x="1558" y="2067"/>
                  </a:lnTo>
                  <a:close/>
                  <a:moveTo>
                    <a:pt x="2608" y="2067"/>
                  </a:moveTo>
                  <a:lnTo>
                    <a:pt x="3106" y="2359"/>
                  </a:lnTo>
                  <a:lnTo>
                    <a:pt x="2608" y="2651"/>
                  </a:lnTo>
                  <a:lnTo>
                    <a:pt x="2099" y="2359"/>
                  </a:lnTo>
                  <a:lnTo>
                    <a:pt x="2608" y="2067"/>
                  </a:lnTo>
                  <a:close/>
                  <a:moveTo>
                    <a:pt x="3636" y="2067"/>
                  </a:moveTo>
                  <a:lnTo>
                    <a:pt x="4144" y="2359"/>
                  </a:lnTo>
                  <a:lnTo>
                    <a:pt x="3636" y="2651"/>
                  </a:lnTo>
                  <a:lnTo>
                    <a:pt x="3138" y="2359"/>
                  </a:lnTo>
                  <a:lnTo>
                    <a:pt x="3636" y="2067"/>
                  </a:lnTo>
                  <a:close/>
                  <a:moveTo>
                    <a:pt x="4674" y="2067"/>
                  </a:moveTo>
                  <a:lnTo>
                    <a:pt x="5183" y="2359"/>
                  </a:lnTo>
                  <a:lnTo>
                    <a:pt x="4674" y="2651"/>
                  </a:lnTo>
                  <a:lnTo>
                    <a:pt x="4177" y="2359"/>
                  </a:lnTo>
                  <a:lnTo>
                    <a:pt x="4674" y="2067"/>
                  </a:lnTo>
                  <a:close/>
                  <a:moveTo>
                    <a:pt x="2078" y="2370"/>
                  </a:moveTo>
                  <a:lnTo>
                    <a:pt x="2586" y="2662"/>
                  </a:lnTo>
                  <a:lnTo>
                    <a:pt x="2078" y="2954"/>
                  </a:lnTo>
                  <a:lnTo>
                    <a:pt x="1569" y="2662"/>
                  </a:lnTo>
                  <a:lnTo>
                    <a:pt x="2078" y="2370"/>
                  </a:lnTo>
                  <a:close/>
                  <a:moveTo>
                    <a:pt x="3116" y="2370"/>
                  </a:moveTo>
                  <a:lnTo>
                    <a:pt x="3625" y="2662"/>
                  </a:lnTo>
                  <a:lnTo>
                    <a:pt x="3116" y="2954"/>
                  </a:lnTo>
                  <a:lnTo>
                    <a:pt x="2619" y="2662"/>
                  </a:lnTo>
                  <a:lnTo>
                    <a:pt x="3116" y="2370"/>
                  </a:lnTo>
                  <a:close/>
                  <a:moveTo>
                    <a:pt x="4155" y="2370"/>
                  </a:moveTo>
                  <a:lnTo>
                    <a:pt x="4663" y="2662"/>
                  </a:lnTo>
                  <a:lnTo>
                    <a:pt x="4155" y="2954"/>
                  </a:lnTo>
                  <a:lnTo>
                    <a:pt x="3646" y="2662"/>
                  </a:lnTo>
                  <a:lnTo>
                    <a:pt x="4155" y="2370"/>
                  </a:lnTo>
                  <a:close/>
                  <a:moveTo>
                    <a:pt x="2597" y="2662"/>
                  </a:moveTo>
                  <a:lnTo>
                    <a:pt x="3095" y="2954"/>
                  </a:lnTo>
                  <a:lnTo>
                    <a:pt x="2597" y="3246"/>
                  </a:lnTo>
                  <a:lnTo>
                    <a:pt x="2089" y="2954"/>
                  </a:lnTo>
                  <a:lnTo>
                    <a:pt x="2597" y="2662"/>
                  </a:lnTo>
                  <a:close/>
                  <a:moveTo>
                    <a:pt x="3636" y="2662"/>
                  </a:moveTo>
                  <a:lnTo>
                    <a:pt x="4144" y="2954"/>
                  </a:lnTo>
                  <a:lnTo>
                    <a:pt x="3636" y="3246"/>
                  </a:lnTo>
                  <a:lnTo>
                    <a:pt x="3138" y="2954"/>
                  </a:lnTo>
                  <a:lnTo>
                    <a:pt x="3636" y="2662"/>
                  </a:lnTo>
                  <a:close/>
                  <a:moveTo>
                    <a:pt x="3116" y="2965"/>
                  </a:moveTo>
                  <a:lnTo>
                    <a:pt x="3614" y="3257"/>
                  </a:lnTo>
                  <a:lnTo>
                    <a:pt x="3116" y="3549"/>
                  </a:lnTo>
                  <a:lnTo>
                    <a:pt x="2608" y="3257"/>
                  </a:lnTo>
                  <a:lnTo>
                    <a:pt x="3116" y="2965"/>
                  </a:lnTo>
                  <a:close/>
                  <a:moveTo>
                    <a:pt x="3062" y="0"/>
                  </a:moveTo>
                  <a:lnTo>
                    <a:pt x="595" y="1430"/>
                  </a:lnTo>
                  <a:lnTo>
                    <a:pt x="595" y="1430"/>
                  </a:lnTo>
                  <a:lnTo>
                    <a:pt x="1050" y="1169"/>
                  </a:lnTo>
                  <a:lnTo>
                    <a:pt x="1558" y="1461"/>
                  </a:lnTo>
                  <a:lnTo>
                    <a:pt x="1050" y="1753"/>
                  </a:lnTo>
                  <a:lnTo>
                    <a:pt x="542" y="1461"/>
                  </a:lnTo>
                  <a:lnTo>
                    <a:pt x="1" y="1775"/>
                  </a:lnTo>
                  <a:lnTo>
                    <a:pt x="509" y="2067"/>
                  </a:lnTo>
                  <a:lnTo>
                    <a:pt x="1028" y="2370"/>
                  </a:lnTo>
                  <a:lnTo>
                    <a:pt x="1548" y="2662"/>
                  </a:lnTo>
                  <a:lnTo>
                    <a:pt x="2586" y="3268"/>
                  </a:lnTo>
                  <a:lnTo>
                    <a:pt x="3116" y="3571"/>
                  </a:lnTo>
                  <a:lnTo>
                    <a:pt x="6178" y="1796"/>
                  </a:lnTo>
                  <a:lnTo>
                    <a:pt x="5399" y="1347"/>
                  </a:lnTo>
                  <a:lnTo>
                    <a:pt x="5399" y="1347"/>
                  </a:lnTo>
                  <a:lnTo>
                    <a:pt x="5648" y="1493"/>
                  </a:lnTo>
                  <a:lnTo>
                    <a:pt x="5204" y="1753"/>
                  </a:lnTo>
                  <a:lnTo>
                    <a:pt x="4696" y="1461"/>
                  </a:lnTo>
                  <a:lnTo>
                    <a:pt x="5148" y="1203"/>
                  </a:lnTo>
                  <a:lnTo>
                    <a:pt x="5148" y="1203"/>
                  </a:lnTo>
                  <a:lnTo>
                    <a:pt x="4620" y="898"/>
                  </a:lnTo>
                  <a:lnTo>
                    <a:pt x="4166" y="1158"/>
                  </a:lnTo>
                  <a:lnTo>
                    <a:pt x="3668" y="866"/>
                  </a:lnTo>
                  <a:lnTo>
                    <a:pt x="4112" y="606"/>
                  </a:lnTo>
                  <a:lnTo>
                    <a:pt x="4620" y="898"/>
                  </a:lnTo>
                  <a:lnTo>
                    <a:pt x="4620" y="898"/>
                  </a:lnTo>
                  <a:lnTo>
                    <a:pt x="4098" y="597"/>
                  </a:lnTo>
                  <a:lnTo>
                    <a:pt x="4098" y="597"/>
                  </a:lnTo>
                  <a:lnTo>
                    <a:pt x="3646" y="855"/>
                  </a:lnTo>
                  <a:lnTo>
                    <a:pt x="3149" y="563"/>
                  </a:lnTo>
                  <a:lnTo>
                    <a:pt x="3590" y="305"/>
                  </a:lnTo>
                  <a:lnTo>
                    <a:pt x="3590" y="305"/>
                  </a:lnTo>
                  <a:lnTo>
                    <a:pt x="3240" y="103"/>
                  </a:lnTo>
                  <a:lnTo>
                    <a:pt x="3240" y="103"/>
                  </a:lnTo>
                  <a:lnTo>
                    <a:pt x="3582" y="303"/>
                  </a:lnTo>
                  <a:lnTo>
                    <a:pt x="3138" y="563"/>
                  </a:lnTo>
                  <a:lnTo>
                    <a:pt x="2629" y="271"/>
                  </a:lnTo>
                  <a:lnTo>
                    <a:pt x="3082" y="12"/>
                  </a:lnTo>
                  <a:lnTo>
                    <a:pt x="3082" y="12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Google Shape;6698;p89"/>
            <p:cNvSpPr/>
            <p:nvPr/>
          </p:nvSpPr>
          <p:spPr>
            <a:xfrm>
              <a:off x="5715175" y="3851050"/>
              <a:ext cx="27875" cy="16275"/>
            </a:xfrm>
            <a:custGeom>
              <a:rect l="l" t="t" r="r" b="b"/>
              <a:pathLst>
                <a:path w="1115" h="651" extrusionOk="0">
                  <a:moveTo>
                    <a:pt x="347" y="1"/>
                  </a:moveTo>
                  <a:lnTo>
                    <a:pt x="1" y="196"/>
                  </a:lnTo>
                  <a:lnTo>
                    <a:pt x="769" y="650"/>
                  </a:lnTo>
                  <a:lnTo>
                    <a:pt x="1115" y="44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Google Shape;6699;p89"/>
            <p:cNvSpPr/>
            <p:nvPr/>
          </p:nvSpPr>
          <p:spPr>
            <a:xfrm>
              <a:off x="5715175" y="3836175"/>
              <a:ext cx="40875" cy="23575"/>
            </a:xfrm>
            <a:custGeom>
              <a:rect l="l" t="t" r="r" b="b"/>
              <a:pathLst>
                <a:path w="1634" h="943" extrusionOk="0">
                  <a:moveTo>
                    <a:pt x="347" y="1"/>
                  </a:moveTo>
                  <a:lnTo>
                    <a:pt x="1" y="196"/>
                  </a:lnTo>
                  <a:lnTo>
                    <a:pt x="1288" y="942"/>
                  </a:lnTo>
                  <a:lnTo>
                    <a:pt x="1634" y="737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" name="Google Shape;6700;p89"/>
            <p:cNvSpPr/>
            <p:nvPr/>
          </p:nvSpPr>
          <p:spPr>
            <a:xfrm>
              <a:off x="5702200" y="3813725"/>
              <a:ext cx="66825" cy="38450"/>
            </a:xfrm>
            <a:custGeom>
              <a:rect l="l" t="t" r="r" b="b"/>
              <a:pathLst>
                <a:path w="2673" h="1538" extrusionOk="0">
                  <a:moveTo>
                    <a:pt x="346" y="1"/>
                  </a:moveTo>
                  <a:lnTo>
                    <a:pt x="0" y="196"/>
                  </a:lnTo>
                  <a:lnTo>
                    <a:pt x="2315" y="1537"/>
                  </a:lnTo>
                  <a:lnTo>
                    <a:pt x="2673" y="134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" name="Google Shape;6701;p89"/>
            <p:cNvSpPr/>
            <p:nvPr/>
          </p:nvSpPr>
          <p:spPr>
            <a:xfrm>
              <a:off x="5740875" y="3821050"/>
              <a:ext cx="41125" cy="23825"/>
            </a:xfrm>
            <a:custGeom>
              <a:rect l="l" t="t" r="r" b="b"/>
              <a:pathLst>
                <a:path w="1645" h="953" extrusionOk="0">
                  <a:moveTo>
                    <a:pt x="357" y="0"/>
                  </a:moveTo>
                  <a:lnTo>
                    <a:pt x="0" y="206"/>
                  </a:lnTo>
                  <a:lnTo>
                    <a:pt x="1288" y="952"/>
                  </a:lnTo>
                  <a:lnTo>
                    <a:pt x="1645" y="74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" name="Google Shape;6702;p89"/>
            <p:cNvSpPr/>
            <p:nvPr/>
          </p:nvSpPr>
          <p:spPr>
            <a:xfrm>
              <a:off x="5766825" y="3821050"/>
              <a:ext cx="27900" cy="16250"/>
            </a:xfrm>
            <a:custGeom>
              <a:rect l="l" t="t" r="r" b="b"/>
              <a:pathLst>
                <a:path w="1116" h="650" extrusionOk="0">
                  <a:moveTo>
                    <a:pt x="347" y="0"/>
                  </a:moveTo>
                  <a:lnTo>
                    <a:pt x="1" y="206"/>
                  </a:lnTo>
                  <a:lnTo>
                    <a:pt x="769" y="649"/>
                  </a:lnTo>
                  <a:lnTo>
                    <a:pt x="1115" y="44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6703;p89"/>
            <p:cNvSpPr/>
            <p:nvPr/>
          </p:nvSpPr>
          <p:spPr>
            <a:xfrm>
              <a:off x="5741150" y="3837000"/>
              <a:ext cx="154450" cy="89275"/>
            </a:xfrm>
            <a:custGeom>
              <a:rect l="l" t="t" r="r" b="b"/>
              <a:pathLst>
                <a:path w="6178" h="3571" extrusionOk="0">
                  <a:moveTo>
                    <a:pt x="3094" y="22"/>
                  </a:moveTo>
                  <a:lnTo>
                    <a:pt x="3592" y="314"/>
                  </a:lnTo>
                  <a:lnTo>
                    <a:pt x="3148" y="574"/>
                  </a:lnTo>
                  <a:lnTo>
                    <a:pt x="2640" y="282"/>
                  </a:lnTo>
                  <a:lnTo>
                    <a:pt x="3094" y="22"/>
                  </a:lnTo>
                  <a:close/>
                  <a:moveTo>
                    <a:pt x="2629" y="282"/>
                  </a:moveTo>
                  <a:lnTo>
                    <a:pt x="3127" y="574"/>
                  </a:lnTo>
                  <a:lnTo>
                    <a:pt x="2629" y="866"/>
                  </a:lnTo>
                  <a:lnTo>
                    <a:pt x="2121" y="574"/>
                  </a:lnTo>
                  <a:lnTo>
                    <a:pt x="2629" y="282"/>
                  </a:lnTo>
                  <a:close/>
                  <a:moveTo>
                    <a:pt x="3603" y="314"/>
                  </a:moveTo>
                  <a:lnTo>
                    <a:pt x="4111" y="606"/>
                  </a:lnTo>
                  <a:lnTo>
                    <a:pt x="3657" y="866"/>
                  </a:lnTo>
                  <a:lnTo>
                    <a:pt x="3159" y="574"/>
                  </a:lnTo>
                  <a:lnTo>
                    <a:pt x="3603" y="314"/>
                  </a:lnTo>
                  <a:close/>
                  <a:moveTo>
                    <a:pt x="2099" y="585"/>
                  </a:moveTo>
                  <a:lnTo>
                    <a:pt x="2608" y="877"/>
                  </a:lnTo>
                  <a:lnTo>
                    <a:pt x="2099" y="1169"/>
                  </a:lnTo>
                  <a:lnTo>
                    <a:pt x="1601" y="877"/>
                  </a:lnTo>
                  <a:lnTo>
                    <a:pt x="2099" y="585"/>
                  </a:lnTo>
                  <a:close/>
                  <a:moveTo>
                    <a:pt x="3148" y="585"/>
                  </a:moveTo>
                  <a:lnTo>
                    <a:pt x="3646" y="877"/>
                  </a:lnTo>
                  <a:lnTo>
                    <a:pt x="3148" y="1169"/>
                  </a:lnTo>
                  <a:lnTo>
                    <a:pt x="2640" y="877"/>
                  </a:lnTo>
                  <a:lnTo>
                    <a:pt x="3148" y="585"/>
                  </a:lnTo>
                  <a:close/>
                  <a:moveTo>
                    <a:pt x="4122" y="617"/>
                  </a:moveTo>
                  <a:lnTo>
                    <a:pt x="4631" y="909"/>
                  </a:lnTo>
                  <a:lnTo>
                    <a:pt x="4176" y="1169"/>
                  </a:lnTo>
                  <a:lnTo>
                    <a:pt x="3679" y="877"/>
                  </a:lnTo>
                  <a:lnTo>
                    <a:pt x="4122" y="617"/>
                  </a:lnTo>
                  <a:close/>
                  <a:moveTo>
                    <a:pt x="5006" y="1119"/>
                  </a:moveTo>
                  <a:lnTo>
                    <a:pt x="5149" y="1202"/>
                  </a:lnTo>
                  <a:lnTo>
                    <a:pt x="5150" y="1201"/>
                  </a:lnTo>
                  <a:lnTo>
                    <a:pt x="5006" y="1119"/>
                  </a:lnTo>
                  <a:close/>
                  <a:moveTo>
                    <a:pt x="1580" y="888"/>
                  </a:moveTo>
                  <a:lnTo>
                    <a:pt x="2088" y="1169"/>
                  </a:lnTo>
                  <a:lnTo>
                    <a:pt x="1580" y="1461"/>
                  </a:lnTo>
                  <a:lnTo>
                    <a:pt x="1071" y="1169"/>
                  </a:lnTo>
                  <a:lnTo>
                    <a:pt x="1580" y="888"/>
                  </a:lnTo>
                  <a:close/>
                  <a:moveTo>
                    <a:pt x="2618" y="888"/>
                  </a:moveTo>
                  <a:lnTo>
                    <a:pt x="3127" y="1169"/>
                  </a:lnTo>
                  <a:lnTo>
                    <a:pt x="2618" y="1461"/>
                  </a:lnTo>
                  <a:lnTo>
                    <a:pt x="2121" y="1169"/>
                  </a:lnTo>
                  <a:lnTo>
                    <a:pt x="2618" y="888"/>
                  </a:lnTo>
                  <a:close/>
                  <a:moveTo>
                    <a:pt x="3657" y="888"/>
                  </a:moveTo>
                  <a:lnTo>
                    <a:pt x="4165" y="1169"/>
                  </a:lnTo>
                  <a:lnTo>
                    <a:pt x="3657" y="1461"/>
                  </a:lnTo>
                  <a:lnTo>
                    <a:pt x="3159" y="1169"/>
                  </a:lnTo>
                  <a:lnTo>
                    <a:pt x="3657" y="888"/>
                  </a:lnTo>
                  <a:close/>
                  <a:moveTo>
                    <a:pt x="2099" y="1180"/>
                  </a:moveTo>
                  <a:lnTo>
                    <a:pt x="2597" y="1472"/>
                  </a:lnTo>
                  <a:lnTo>
                    <a:pt x="2099" y="1764"/>
                  </a:lnTo>
                  <a:lnTo>
                    <a:pt x="1591" y="1472"/>
                  </a:lnTo>
                  <a:lnTo>
                    <a:pt x="2099" y="1180"/>
                  </a:lnTo>
                  <a:close/>
                  <a:moveTo>
                    <a:pt x="3138" y="1180"/>
                  </a:moveTo>
                  <a:lnTo>
                    <a:pt x="3646" y="1472"/>
                  </a:lnTo>
                  <a:lnTo>
                    <a:pt x="3138" y="1764"/>
                  </a:lnTo>
                  <a:lnTo>
                    <a:pt x="2629" y="1472"/>
                  </a:lnTo>
                  <a:lnTo>
                    <a:pt x="3138" y="1180"/>
                  </a:lnTo>
                  <a:close/>
                  <a:moveTo>
                    <a:pt x="4176" y="1180"/>
                  </a:moveTo>
                  <a:lnTo>
                    <a:pt x="4685" y="1472"/>
                  </a:lnTo>
                  <a:lnTo>
                    <a:pt x="4176" y="1764"/>
                  </a:lnTo>
                  <a:lnTo>
                    <a:pt x="3679" y="1472"/>
                  </a:lnTo>
                  <a:lnTo>
                    <a:pt x="4176" y="1180"/>
                  </a:lnTo>
                  <a:close/>
                  <a:moveTo>
                    <a:pt x="5161" y="1212"/>
                  </a:moveTo>
                  <a:lnTo>
                    <a:pt x="5658" y="1504"/>
                  </a:lnTo>
                  <a:lnTo>
                    <a:pt x="5215" y="1764"/>
                  </a:lnTo>
                  <a:lnTo>
                    <a:pt x="4706" y="1472"/>
                  </a:lnTo>
                  <a:lnTo>
                    <a:pt x="5161" y="1212"/>
                  </a:lnTo>
                  <a:close/>
                  <a:moveTo>
                    <a:pt x="530" y="1472"/>
                  </a:moveTo>
                  <a:lnTo>
                    <a:pt x="1039" y="1764"/>
                  </a:lnTo>
                  <a:lnTo>
                    <a:pt x="530" y="2056"/>
                  </a:lnTo>
                  <a:lnTo>
                    <a:pt x="33" y="1764"/>
                  </a:lnTo>
                  <a:lnTo>
                    <a:pt x="530" y="1472"/>
                  </a:lnTo>
                  <a:close/>
                  <a:moveTo>
                    <a:pt x="1200" y="1850"/>
                  </a:moveTo>
                  <a:lnTo>
                    <a:pt x="1554" y="2058"/>
                  </a:lnTo>
                  <a:lnTo>
                    <a:pt x="1554" y="2058"/>
                  </a:lnTo>
                  <a:lnTo>
                    <a:pt x="1558" y="2056"/>
                  </a:lnTo>
                  <a:lnTo>
                    <a:pt x="1200" y="1850"/>
                  </a:lnTo>
                  <a:close/>
                  <a:moveTo>
                    <a:pt x="2618" y="1483"/>
                  </a:moveTo>
                  <a:lnTo>
                    <a:pt x="3116" y="1775"/>
                  </a:lnTo>
                  <a:lnTo>
                    <a:pt x="2618" y="2067"/>
                  </a:lnTo>
                  <a:lnTo>
                    <a:pt x="2110" y="1775"/>
                  </a:lnTo>
                  <a:lnTo>
                    <a:pt x="2618" y="1483"/>
                  </a:lnTo>
                  <a:close/>
                  <a:moveTo>
                    <a:pt x="3657" y="1483"/>
                  </a:moveTo>
                  <a:lnTo>
                    <a:pt x="4155" y="1775"/>
                  </a:lnTo>
                  <a:lnTo>
                    <a:pt x="3657" y="2067"/>
                  </a:lnTo>
                  <a:lnTo>
                    <a:pt x="3148" y="1775"/>
                  </a:lnTo>
                  <a:lnTo>
                    <a:pt x="3657" y="1483"/>
                  </a:lnTo>
                  <a:close/>
                  <a:moveTo>
                    <a:pt x="4696" y="1483"/>
                  </a:moveTo>
                  <a:lnTo>
                    <a:pt x="5204" y="1775"/>
                  </a:lnTo>
                  <a:lnTo>
                    <a:pt x="4696" y="2067"/>
                  </a:lnTo>
                  <a:lnTo>
                    <a:pt x="4187" y="1775"/>
                  </a:lnTo>
                  <a:lnTo>
                    <a:pt x="4696" y="1483"/>
                  </a:lnTo>
                  <a:close/>
                  <a:moveTo>
                    <a:pt x="6168" y="1802"/>
                  </a:moveTo>
                  <a:lnTo>
                    <a:pt x="5723" y="2060"/>
                  </a:lnTo>
                  <a:lnTo>
                    <a:pt x="5723" y="2060"/>
                  </a:lnTo>
                  <a:lnTo>
                    <a:pt x="5734" y="2067"/>
                  </a:lnTo>
                  <a:lnTo>
                    <a:pt x="6178" y="1807"/>
                  </a:lnTo>
                  <a:lnTo>
                    <a:pt x="6168" y="1802"/>
                  </a:lnTo>
                  <a:close/>
                  <a:moveTo>
                    <a:pt x="2088" y="1775"/>
                  </a:moveTo>
                  <a:lnTo>
                    <a:pt x="2597" y="2067"/>
                  </a:lnTo>
                  <a:lnTo>
                    <a:pt x="2088" y="2359"/>
                  </a:lnTo>
                  <a:lnTo>
                    <a:pt x="1580" y="2067"/>
                  </a:lnTo>
                  <a:lnTo>
                    <a:pt x="2088" y="1775"/>
                  </a:lnTo>
                  <a:close/>
                  <a:moveTo>
                    <a:pt x="3127" y="1775"/>
                  </a:moveTo>
                  <a:lnTo>
                    <a:pt x="3635" y="2067"/>
                  </a:lnTo>
                  <a:lnTo>
                    <a:pt x="3127" y="2359"/>
                  </a:lnTo>
                  <a:lnTo>
                    <a:pt x="2629" y="2067"/>
                  </a:lnTo>
                  <a:lnTo>
                    <a:pt x="3127" y="1775"/>
                  </a:lnTo>
                  <a:close/>
                  <a:moveTo>
                    <a:pt x="4176" y="1775"/>
                  </a:moveTo>
                  <a:lnTo>
                    <a:pt x="4674" y="2067"/>
                  </a:lnTo>
                  <a:lnTo>
                    <a:pt x="4176" y="2359"/>
                  </a:lnTo>
                  <a:lnTo>
                    <a:pt x="3668" y="2067"/>
                  </a:lnTo>
                  <a:lnTo>
                    <a:pt x="4176" y="1775"/>
                  </a:lnTo>
                  <a:close/>
                  <a:moveTo>
                    <a:pt x="5712" y="2066"/>
                  </a:moveTo>
                  <a:lnTo>
                    <a:pt x="5211" y="2357"/>
                  </a:lnTo>
                  <a:lnTo>
                    <a:pt x="5211" y="2357"/>
                  </a:lnTo>
                  <a:lnTo>
                    <a:pt x="5215" y="2359"/>
                  </a:lnTo>
                  <a:lnTo>
                    <a:pt x="5713" y="2067"/>
                  </a:lnTo>
                  <a:lnTo>
                    <a:pt x="5712" y="2066"/>
                  </a:lnTo>
                  <a:close/>
                  <a:moveTo>
                    <a:pt x="1050" y="1180"/>
                  </a:moveTo>
                  <a:lnTo>
                    <a:pt x="1558" y="1472"/>
                  </a:lnTo>
                  <a:lnTo>
                    <a:pt x="1050" y="1764"/>
                  </a:lnTo>
                  <a:lnTo>
                    <a:pt x="1200" y="1850"/>
                  </a:lnTo>
                  <a:lnTo>
                    <a:pt x="1200" y="1850"/>
                  </a:lnTo>
                  <a:lnTo>
                    <a:pt x="1071" y="1775"/>
                  </a:lnTo>
                  <a:lnTo>
                    <a:pt x="1569" y="1483"/>
                  </a:lnTo>
                  <a:lnTo>
                    <a:pt x="2077" y="1775"/>
                  </a:lnTo>
                  <a:lnTo>
                    <a:pt x="1569" y="2067"/>
                  </a:lnTo>
                  <a:lnTo>
                    <a:pt x="2067" y="2359"/>
                  </a:lnTo>
                  <a:lnTo>
                    <a:pt x="1569" y="2651"/>
                  </a:lnTo>
                  <a:lnTo>
                    <a:pt x="1060" y="2359"/>
                  </a:lnTo>
                  <a:lnTo>
                    <a:pt x="1569" y="2067"/>
                  </a:lnTo>
                  <a:lnTo>
                    <a:pt x="1554" y="2058"/>
                  </a:lnTo>
                  <a:lnTo>
                    <a:pt x="1554" y="2058"/>
                  </a:lnTo>
                  <a:lnTo>
                    <a:pt x="1050" y="2348"/>
                  </a:lnTo>
                  <a:lnTo>
                    <a:pt x="541" y="2056"/>
                  </a:lnTo>
                  <a:lnTo>
                    <a:pt x="1050" y="1764"/>
                  </a:lnTo>
                  <a:lnTo>
                    <a:pt x="552" y="1472"/>
                  </a:lnTo>
                  <a:lnTo>
                    <a:pt x="1050" y="1180"/>
                  </a:lnTo>
                  <a:close/>
                  <a:moveTo>
                    <a:pt x="3646" y="2078"/>
                  </a:moveTo>
                  <a:lnTo>
                    <a:pt x="4155" y="2370"/>
                  </a:lnTo>
                  <a:lnTo>
                    <a:pt x="3646" y="2662"/>
                  </a:lnTo>
                  <a:lnTo>
                    <a:pt x="3148" y="2370"/>
                  </a:lnTo>
                  <a:lnTo>
                    <a:pt x="3646" y="2078"/>
                  </a:lnTo>
                  <a:close/>
                  <a:moveTo>
                    <a:pt x="5191" y="2368"/>
                  </a:moveTo>
                  <a:lnTo>
                    <a:pt x="4684" y="2662"/>
                  </a:lnTo>
                  <a:lnTo>
                    <a:pt x="4685" y="2662"/>
                  </a:lnTo>
                  <a:lnTo>
                    <a:pt x="5193" y="2370"/>
                  </a:lnTo>
                  <a:lnTo>
                    <a:pt x="5191" y="2368"/>
                  </a:lnTo>
                  <a:close/>
                  <a:moveTo>
                    <a:pt x="4670" y="2670"/>
                  </a:moveTo>
                  <a:lnTo>
                    <a:pt x="4489" y="2775"/>
                  </a:lnTo>
                  <a:lnTo>
                    <a:pt x="4674" y="2673"/>
                  </a:lnTo>
                  <a:lnTo>
                    <a:pt x="4670" y="2670"/>
                  </a:lnTo>
                  <a:close/>
                  <a:moveTo>
                    <a:pt x="2608" y="2078"/>
                  </a:moveTo>
                  <a:lnTo>
                    <a:pt x="3116" y="2370"/>
                  </a:lnTo>
                  <a:lnTo>
                    <a:pt x="3624" y="2662"/>
                  </a:lnTo>
                  <a:lnTo>
                    <a:pt x="3116" y="2943"/>
                  </a:lnTo>
                  <a:lnTo>
                    <a:pt x="2618" y="2662"/>
                  </a:lnTo>
                  <a:lnTo>
                    <a:pt x="3116" y="2370"/>
                  </a:lnTo>
                  <a:lnTo>
                    <a:pt x="2608" y="2662"/>
                  </a:lnTo>
                  <a:lnTo>
                    <a:pt x="2099" y="2370"/>
                  </a:lnTo>
                  <a:lnTo>
                    <a:pt x="2608" y="2078"/>
                  </a:lnTo>
                  <a:close/>
                  <a:moveTo>
                    <a:pt x="2088" y="2370"/>
                  </a:moveTo>
                  <a:lnTo>
                    <a:pt x="2586" y="2662"/>
                  </a:lnTo>
                  <a:lnTo>
                    <a:pt x="2088" y="2954"/>
                  </a:lnTo>
                  <a:lnTo>
                    <a:pt x="1580" y="2662"/>
                  </a:lnTo>
                  <a:lnTo>
                    <a:pt x="2088" y="2370"/>
                  </a:lnTo>
                  <a:close/>
                  <a:moveTo>
                    <a:pt x="2597" y="2662"/>
                  </a:moveTo>
                  <a:lnTo>
                    <a:pt x="3105" y="2954"/>
                  </a:lnTo>
                  <a:lnTo>
                    <a:pt x="2597" y="3246"/>
                  </a:lnTo>
                  <a:lnTo>
                    <a:pt x="2099" y="2954"/>
                  </a:lnTo>
                  <a:lnTo>
                    <a:pt x="2597" y="2662"/>
                  </a:lnTo>
                  <a:close/>
                  <a:moveTo>
                    <a:pt x="3635" y="2662"/>
                  </a:moveTo>
                  <a:lnTo>
                    <a:pt x="4144" y="2954"/>
                  </a:lnTo>
                  <a:lnTo>
                    <a:pt x="3635" y="3246"/>
                  </a:lnTo>
                  <a:lnTo>
                    <a:pt x="3127" y="2954"/>
                  </a:lnTo>
                  <a:lnTo>
                    <a:pt x="3635" y="2662"/>
                  </a:lnTo>
                  <a:close/>
                  <a:moveTo>
                    <a:pt x="3116" y="2965"/>
                  </a:moveTo>
                  <a:lnTo>
                    <a:pt x="3624" y="3257"/>
                  </a:lnTo>
                  <a:lnTo>
                    <a:pt x="3116" y="3549"/>
                  </a:lnTo>
                  <a:lnTo>
                    <a:pt x="2618" y="3257"/>
                  </a:lnTo>
                  <a:lnTo>
                    <a:pt x="3116" y="2965"/>
                  </a:lnTo>
                  <a:close/>
                  <a:moveTo>
                    <a:pt x="3073" y="0"/>
                  </a:moveTo>
                  <a:lnTo>
                    <a:pt x="0" y="1764"/>
                  </a:lnTo>
                  <a:lnTo>
                    <a:pt x="519" y="2067"/>
                  </a:lnTo>
                  <a:lnTo>
                    <a:pt x="1039" y="2370"/>
                  </a:lnTo>
                  <a:lnTo>
                    <a:pt x="1547" y="2662"/>
                  </a:lnTo>
                  <a:lnTo>
                    <a:pt x="2586" y="3257"/>
                  </a:lnTo>
                  <a:lnTo>
                    <a:pt x="3116" y="3571"/>
                  </a:lnTo>
                  <a:lnTo>
                    <a:pt x="4489" y="2775"/>
                  </a:lnTo>
                  <a:lnTo>
                    <a:pt x="4165" y="2954"/>
                  </a:lnTo>
                  <a:lnTo>
                    <a:pt x="3657" y="2673"/>
                  </a:lnTo>
                  <a:lnTo>
                    <a:pt x="4165" y="2381"/>
                  </a:lnTo>
                  <a:lnTo>
                    <a:pt x="4670" y="2670"/>
                  </a:lnTo>
                  <a:lnTo>
                    <a:pt x="4684" y="2662"/>
                  </a:lnTo>
                  <a:lnTo>
                    <a:pt x="4187" y="2370"/>
                  </a:lnTo>
                  <a:lnTo>
                    <a:pt x="4685" y="2078"/>
                  </a:lnTo>
                  <a:lnTo>
                    <a:pt x="5191" y="2368"/>
                  </a:lnTo>
                  <a:lnTo>
                    <a:pt x="5191" y="2368"/>
                  </a:lnTo>
                  <a:lnTo>
                    <a:pt x="5211" y="2357"/>
                  </a:lnTo>
                  <a:lnTo>
                    <a:pt x="5211" y="2357"/>
                  </a:lnTo>
                  <a:lnTo>
                    <a:pt x="4706" y="2067"/>
                  </a:lnTo>
                  <a:lnTo>
                    <a:pt x="5215" y="1775"/>
                  </a:lnTo>
                  <a:lnTo>
                    <a:pt x="5712" y="2066"/>
                  </a:lnTo>
                  <a:lnTo>
                    <a:pt x="5712" y="2066"/>
                  </a:lnTo>
                  <a:lnTo>
                    <a:pt x="5723" y="2060"/>
                  </a:lnTo>
                  <a:lnTo>
                    <a:pt x="5723" y="2060"/>
                  </a:lnTo>
                  <a:lnTo>
                    <a:pt x="5226" y="1775"/>
                  </a:lnTo>
                  <a:lnTo>
                    <a:pt x="5680" y="1515"/>
                  </a:lnTo>
                  <a:lnTo>
                    <a:pt x="6168" y="1802"/>
                  </a:lnTo>
                  <a:lnTo>
                    <a:pt x="6168" y="1802"/>
                  </a:lnTo>
                  <a:lnTo>
                    <a:pt x="6178" y="1796"/>
                  </a:lnTo>
                  <a:lnTo>
                    <a:pt x="5149" y="1202"/>
                  </a:lnTo>
                  <a:lnTo>
                    <a:pt x="4696" y="1461"/>
                  </a:lnTo>
                  <a:lnTo>
                    <a:pt x="4187" y="1169"/>
                  </a:lnTo>
                  <a:lnTo>
                    <a:pt x="4641" y="909"/>
                  </a:lnTo>
                  <a:lnTo>
                    <a:pt x="5006" y="1119"/>
                  </a:lnTo>
                  <a:lnTo>
                    <a:pt x="5006" y="111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6704;p89"/>
            <p:cNvSpPr/>
            <p:nvPr/>
          </p:nvSpPr>
          <p:spPr>
            <a:xfrm>
              <a:off x="5753325" y="3873250"/>
              <a:ext cx="83050" cy="47625"/>
            </a:xfrm>
            <a:custGeom>
              <a:rect l="l" t="t" r="r" b="b"/>
              <a:pathLst>
                <a:path w="3322" h="1905" extrusionOk="0">
                  <a:moveTo>
                    <a:pt x="357" y="0"/>
                  </a:moveTo>
                  <a:lnTo>
                    <a:pt x="0" y="195"/>
                  </a:lnTo>
                  <a:lnTo>
                    <a:pt x="2964" y="1904"/>
                  </a:lnTo>
                  <a:lnTo>
                    <a:pt x="3321" y="17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" name="Google Shape;6705;p89"/>
            <p:cNvSpPr/>
            <p:nvPr/>
          </p:nvSpPr>
          <p:spPr>
            <a:xfrm>
              <a:off x="5798475" y="3884050"/>
              <a:ext cx="50600" cy="29525"/>
            </a:xfrm>
            <a:custGeom>
              <a:rect l="l" t="t" r="r" b="b"/>
              <a:pathLst>
                <a:path w="2024" h="1181" extrusionOk="0">
                  <a:moveTo>
                    <a:pt x="347" y="1"/>
                  </a:moveTo>
                  <a:lnTo>
                    <a:pt x="1" y="206"/>
                  </a:lnTo>
                  <a:lnTo>
                    <a:pt x="1678" y="1180"/>
                  </a:lnTo>
                  <a:lnTo>
                    <a:pt x="2024" y="97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" name="Google Shape;6706;p89"/>
            <p:cNvSpPr/>
            <p:nvPr/>
          </p:nvSpPr>
          <p:spPr>
            <a:xfrm>
              <a:off x="5827425" y="3885950"/>
              <a:ext cx="34650" cy="20050"/>
            </a:xfrm>
            <a:custGeom>
              <a:rect l="l" t="t" r="r" b="b"/>
              <a:pathLst>
                <a:path w="1386" h="802" extrusionOk="0">
                  <a:moveTo>
                    <a:pt x="357" y="1"/>
                  </a:moveTo>
                  <a:lnTo>
                    <a:pt x="0" y="206"/>
                  </a:lnTo>
                  <a:lnTo>
                    <a:pt x="1039" y="801"/>
                  </a:lnTo>
                  <a:lnTo>
                    <a:pt x="1385" y="596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" name="Google Shape;6707;p89"/>
            <p:cNvSpPr/>
            <p:nvPr/>
          </p:nvSpPr>
          <p:spPr>
            <a:xfrm>
              <a:off x="5819575" y="3866475"/>
              <a:ext cx="55475" cy="32225"/>
            </a:xfrm>
            <a:custGeom>
              <a:rect l="l" t="t" r="r" b="b"/>
              <a:pathLst>
                <a:path w="2219" h="1289" extrusionOk="0">
                  <a:moveTo>
                    <a:pt x="347" y="1"/>
                  </a:moveTo>
                  <a:lnTo>
                    <a:pt x="1" y="206"/>
                  </a:lnTo>
                  <a:lnTo>
                    <a:pt x="1872" y="1288"/>
                  </a:lnTo>
                  <a:lnTo>
                    <a:pt x="2218" y="1083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" name="Google Shape;6708;p89"/>
            <p:cNvSpPr/>
            <p:nvPr/>
          </p:nvSpPr>
          <p:spPr>
            <a:xfrm>
              <a:off x="5811200" y="3846725"/>
              <a:ext cx="76825" cy="44400"/>
            </a:xfrm>
            <a:custGeom>
              <a:rect l="l" t="t" r="r" b="b"/>
              <a:pathLst>
                <a:path w="3073" h="1775" extrusionOk="0">
                  <a:moveTo>
                    <a:pt x="346" y="1"/>
                  </a:moveTo>
                  <a:lnTo>
                    <a:pt x="0" y="196"/>
                  </a:lnTo>
                  <a:lnTo>
                    <a:pt x="2716" y="1775"/>
                  </a:lnTo>
                  <a:lnTo>
                    <a:pt x="3073" y="1570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Google Shape;6709;p89"/>
            <p:cNvSpPr/>
            <p:nvPr/>
          </p:nvSpPr>
          <p:spPr>
            <a:xfrm>
              <a:off x="5834175" y="3890825"/>
              <a:ext cx="154750" cy="89275"/>
            </a:xfrm>
            <a:custGeom>
              <a:rect l="l" t="t" r="r" b="b"/>
              <a:pathLst>
                <a:path w="6190" h="3571" extrusionOk="0">
                  <a:moveTo>
                    <a:pt x="3084" y="0"/>
                  </a:moveTo>
                  <a:lnTo>
                    <a:pt x="3079" y="4"/>
                  </a:lnTo>
                  <a:lnTo>
                    <a:pt x="3079" y="4"/>
                  </a:lnTo>
                  <a:lnTo>
                    <a:pt x="3586" y="296"/>
                  </a:lnTo>
                  <a:lnTo>
                    <a:pt x="3586" y="296"/>
                  </a:lnTo>
                  <a:lnTo>
                    <a:pt x="3593" y="292"/>
                  </a:lnTo>
                  <a:lnTo>
                    <a:pt x="3084" y="0"/>
                  </a:lnTo>
                  <a:close/>
                  <a:moveTo>
                    <a:pt x="3604" y="303"/>
                  </a:moveTo>
                  <a:lnTo>
                    <a:pt x="3601" y="305"/>
                  </a:lnTo>
                  <a:lnTo>
                    <a:pt x="3601" y="305"/>
                  </a:lnTo>
                  <a:lnTo>
                    <a:pt x="4109" y="597"/>
                  </a:lnTo>
                  <a:lnTo>
                    <a:pt x="4109" y="597"/>
                  </a:lnTo>
                  <a:lnTo>
                    <a:pt x="4112" y="595"/>
                  </a:lnTo>
                  <a:lnTo>
                    <a:pt x="3604" y="303"/>
                  </a:lnTo>
                  <a:close/>
                  <a:moveTo>
                    <a:pt x="2630" y="271"/>
                  </a:moveTo>
                  <a:lnTo>
                    <a:pt x="3127" y="563"/>
                  </a:lnTo>
                  <a:lnTo>
                    <a:pt x="2630" y="855"/>
                  </a:lnTo>
                  <a:lnTo>
                    <a:pt x="2121" y="563"/>
                  </a:lnTo>
                  <a:lnTo>
                    <a:pt x="2630" y="271"/>
                  </a:lnTo>
                  <a:close/>
                  <a:moveTo>
                    <a:pt x="2111" y="574"/>
                  </a:moveTo>
                  <a:lnTo>
                    <a:pt x="2608" y="866"/>
                  </a:lnTo>
                  <a:lnTo>
                    <a:pt x="2111" y="1158"/>
                  </a:lnTo>
                  <a:lnTo>
                    <a:pt x="1602" y="866"/>
                  </a:lnTo>
                  <a:lnTo>
                    <a:pt x="2111" y="574"/>
                  </a:lnTo>
                  <a:close/>
                  <a:moveTo>
                    <a:pt x="3138" y="574"/>
                  </a:moveTo>
                  <a:lnTo>
                    <a:pt x="3647" y="866"/>
                  </a:lnTo>
                  <a:lnTo>
                    <a:pt x="3138" y="1158"/>
                  </a:lnTo>
                  <a:lnTo>
                    <a:pt x="2641" y="866"/>
                  </a:lnTo>
                  <a:lnTo>
                    <a:pt x="3138" y="574"/>
                  </a:lnTo>
                  <a:close/>
                  <a:moveTo>
                    <a:pt x="4642" y="898"/>
                  </a:moveTo>
                  <a:lnTo>
                    <a:pt x="4637" y="901"/>
                  </a:lnTo>
                  <a:lnTo>
                    <a:pt x="5139" y="1191"/>
                  </a:lnTo>
                  <a:lnTo>
                    <a:pt x="5139" y="1191"/>
                  </a:lnTo>
                  <a:lnTo>
                    <a:pt x="5140" y="1190"/>
                  </a:lnTo>
                  <a:lnTo>
                    <a:pt x="4642" y="898"/>
                  </a:lnTo>
                  <a:close/>
                  <a:moveTo>
                    <a:pt x="5161" y="1201"/>
                  </a:moveTo>
                  <a:lnTo>
                    <a:pt x="5159" y="1203"/>
                  </a:lnTo>
                  <a:lnTo>
                    <a:pt x="5410" y="1347"/>
                  </a:lnTo>
                  <a:lnTo>
                    <a:pt x="5161" y="1201"/>
                  </a:lnTo>
                  <a:close/>
                  <a:moveTo>
                    <a:pt x="1580" y="866"/>
                  </a:moveTo>
                  <a:lnTo>
                    <a:pt x="2089" y="1158"/>
                  </a:lnTo>
                  <a:lnTo>
                    <a:pt x="1580" y="1450"/>
                  </a:lnTo>
                  <a:lnTo>
                    <a:pt x="1083" y="1158"/>
                  </a:lnTo>
                  <a:lnTo>
                    <a:pt x="1580" y="866"/>
                  </a:lnTo>
                  <a:close/>
                  <a:moveTo>
                    <a:pt x="3658" y="866"/>
                  </a:moveTo>
                  <a:lnTo>
                    <a:pt x="4166" y="1158"/>
                  </a:lnTo>
                  <a:lnTo>
                    <a:pt x="3658" y="1450"/>
                  </a:lnTo>
                  <a:lnTo>
                    <a:pt x="3160" y="1158"/>
                  </a:lnTo>
                  <a:lnTo>
                    <a:pt x="3658" y="866"/>
                  </a:lnTo>
                  <a:close/>
                  <a:moveTo>
                    <a:pt x="1061" y="1169"/>
                  </a:moveTo>
                  <a:lnTo>
                    <a:pt x="1559" y="1461"/>
                  </a:lnTo>
                  <a:lnTo>
                    <a:pt x="1061" y="1753"/>
                  </a:lnTo>
                  <a:lnTo>
                    <a:pt x="553" y="1461"/>
                  </a:lnTo>
                  <a:lnTo>
                    <a:pt x="1061" y="1169"/>
                  </a:lnTo>
                  <a:close/>
                  <a:moveTo>
                    <a:pt x="2597" y="877"/>
                  </a:moveTo>
                  <a:lnTo>
                    <a:pt x="3127" y="1158"/>
                  </a:lnTo>
                  <a:lnTo>
                    <a:pt x="2630" y="1450"/>
                  </a:lnTo>
                  <a:lnTo>
                    <a:pt x="2100" y="1169"/>
                  </a:lnTo>
                  <a:lnTo>
                    <a:pt x="2608" y="1461"/>
                  </a:lnTo>
                  <a:lnTo>
                    <a:pt x="2100" y="1753"/>
                  </a:lnTo>
                  <a:lnTo>
                    <a:pt x="1602" y="1461"/>
                  </a:lnTo>
                  <a:lnTo>
                    <a:pt x="2100" y="1169"/>
                  </a:lnTo>
                  <a:lnTo>
                    <a:pt x="2597" y="877"/>
                  </a:lnTo>
                  <a:close/>
                  <a:moveTo>
                    <a:pt x="3138" y="1169"/>
                  </a:moveTo>
                  <a:lnTo>
                    <a:pt x="3647" y="1461"/>
                  </a:lnTo>
                  <a:lnTo>
                    <a:pt x="3138" y="1753"/>
                  </a:lnTo>
                  <a:lnTo>
                    <a:pt x="2641" y="1461"/>
                  </a:lnTo>
                  <a:lnTo>
                    <a:pt x="3138" y="1169"/>
                  </a:lnTo>
                  <a:close/>
                  <a:moveTo>
                    <a:pt x="4177" y="1169"/>
                  </a:moveTo>
                  <a:lnTo>
                    <a:pt x="4685" y="1461"/>
                  </a:lnTo>
                  <a:lnTo>
                    <a:pt x="4177" y="1753"/>
                  </a:lnTo>
                  <a:lnTo>
                    <a:pt x="3668" y="1461"/>
                  </a:lnTo>
                  <a:lnTo>
                    <a:pt x="4177" y="1169"/>
                  </a:lnTo>
                  <a:close/>
                  <a:moveTo>
                    <a:pt x="5981" y="1676"/>
                  </a:moveTo>
                  <a:lnTo>
                    <a:pt x="6174" y="1788"/>
                  </a:lnTo>
                  <a:lnTo>
                    <a:pt x="6174" y="1788"/>
                  </a:lnTo>
                  <a:lnTo>
                    <a:pt x="6178" y="1785"/>
                  </a:lnTo>
                  <a:lnTo>
                    <a:pt x="5981" y="1676"/>
                  </a:lnTo>
                  <a:close/>
                  <a:moveTo>
                    <a:pt x="1580" y="1472"/>
                  </a:moveTo>
                  <a:lnTo>
                    <a:pt x="2078" y="1764"/>
                  </a:lnTo>
                  <a:lnTo>
                    <a:pt x="1580" y="2045"/>
                  </a:lnTo>
                  <a:lnTo>
                    <a:pt x="1072" y="1764"/>
                  </a:lnTo>
                  <a:lnTo>
                    <a:pt x="1580" y="1472"/>
                  </a:lnTo>
                  <a:close/>
                  <a:moveTo>
                    <a:pt x="2619" y="1472"/>
                  </a:moveTo>
                  <a:lnTo>
                    <a:pt x="3127" y="1764"/>
                  </a:lnTo>
                  <a:lnTo>
                    <a:pt x="2619" y="2045"/>
                  </a:lnTo>
                  <a:lnTo>
                    <a:pt x="2111" y="1764"/>
                  </a:lnTo>
                  <a:lnTo>
                    <a:pt x="2619" y="1472"/>
                  </a:lnTo>
                  <a:close/>
                  <a:moveTo>
                    <a:pt x="3658" y="1472"/>
                  </a:moveTo>
                  <a:lnTo>
                    <a:pt x="4166" y="1764"/>
                  </a:lnTo>
                  <a:lnTo>
                    <a:pt x="3658" y="2045"/>
                  </a:lnTo>
                  <a:lnTo>
                    <a:pt x="3160" y="1764"/>
                  </a:lnTo>
                  <a:lnTo>
                    <a:pt x="3658" y="1472"/>
                  </a:lnTo>
                  <a:close/>
                  <a:moveTo>
                    <a:pt x="4696" y="1472"/>
                  </a:moveTo>
                  <a:lnTo>
                    <a:pt x="5194" y="1764"/>
                  </a:lnTo>
                  <a:lnTo>
                    <a:pt x="4696" y="2045"/>
                  </a:lnTo>
                  <a:lnTo>
                    <a:pt x="4188" y="1764"/>
                  </a:lnTo>
                  <a:lnTo>
                    <a:pt x="4696" y="1472"/>
                  </a:lnTo>
                  <a:close/>
                  <a:moveTo>
                    <a:pt x="531" y="1472"/>
                  </a:moveTo>
                  <a:lnTo>
                    <a:pt x="1039" y="1764"/>
                  </a:lnTo>
                  <a:lnTo>
                    <a:pt x="531" y="2056"/>
                  </a:lnTo>
                  <a:lnTo>
                    <a:pt x="33" y="1764"/>
                  </a:lnTo>
                  <a:lnTo>
                    <a:pt x="531" y="1472"/>
                  </a:lnTo>
                  <a:close/>
                  <a:moveTo>
                    <a:pt x="1050" y="1764"/>
                  </a:moveTo>
                  <a:lnTo>
                    <a:pt x="1559" y="2056"/>
                  </a:lnTo>
                  <a:lnTo>
                    <a:pt x="1050" y="2348"/>
                  </a:lnTo>
                  <a:lnTo>
                    <a:pt x="553" y="2056"/>
                  </a:lnTo>
                  <a:lnTo>
                    <a:pt x="1050" y="1764"/>
                  </a:lnTo>
                  <a:close/>
                  <a:moveTo>
                    <a:pt x="2089" y="1764"/>
                  </a:moveTo>
                  <a:lnTo>
                    <a:pt x="2597" y="2056"/>
                  </a:lnTo>
                  <a:lnTo>
                    <a:pt x="2089" y="2348"/>
                  </a:lnTo>
                  <a:lnTo>
                    <a:pt x="1591" y="2056"/>
                  </a:lnTo>
                  <a:lnTo>
                    <a:pt x="2089" y="1764"/>
                  </a:lnTo>
                  <a:close/>
                  <a:moveTo>
                    <a:pt x="3138" y="1764"/>
                  </a:moveTo>
                  <a:lnTo>
                    <a:pt x="3636" y="2056"/>
                  </a:lnTo>
                  <a:lnTo>
                    <a:pt x="3138" y="2348"/>
                  </a:lnTo>
                  <a:lnTo>
                    <a:pt x="2630" y="2056"/>
                  </a:lnTo>
                  <a:lnTo>
                    <a:pt x="3138" y="1764"/>
                  </a:lnTo>
                  <a:close/>
                  <a:moveTo>
                    <a:pt x="4177" y="1764"/>
                  </a:moveTo>
                  <a:lnTo>
                    <a:pt x="4685" y="2056"/>
                  </a:lnTo>
                  <a:lnTo>
                    <a:pt x="4177" y="2348"/>
                  </a:lnTo>
                  <a:lnTo>
                    <a:pt x="3668" y="2056"/>
                  </a:lnTo>
                  <a:lnTo>
                    <a:pt x="4177" y="1764"/>
                  </a:lnTo>
                  <a:close/>
                  <a:moveTo>
                    <a:pt x="5216" y="1764"/>
                  </a:moveTo>
                  <a:lnTo>
                    <a:pt x="5713" y="2056"/>
                  </a:lnTo>
                  <a:lnTo>
                    <a:pt x="5216" y="2348"/>
                  </a:lnTo>
                  <a:lnTo>
                    <a:pt x="4707" y="2056"/>
                  </a:lnTo>
                  <a:lnTo>
                    <a:pt x="5216" y="1764"/>
                  </a:lnTo>
                  <a:close/>
                  <a:moveTo>
                    <a:pt x="1570" y="2067"/>
                  </a:moveTo>
                  <a:lnTo>
                    <a:pt x="2078" y="2359"/>
                  </a:lnTo>
                  <a:lnTo>
                    <a:pt x="1570" y="2651"/>
                  </a:lnTo>
                  <a:lnTo>
                    <a:pt x="1061" y="2359"/>
                  </a:lnTo>
                  <a:lnTo>
                    <a:pt x="1570" y="2067"/>
                  </a:lnTo>
                  <a:close/>
                  <a:moveTo>
                    <a:pt x="2608" y="2067"/>
                  </a:moveTo>
                  <a:lnTo>
                    <a:pt x="3117" y="2359"/>
                  </a:lnTo>
                  <a:lnTo>
                    <a:pt x="2608" y="2651"/>
                  </a:lnTo>
                  <a:lnTo>
                    <a:pt x="2111" y="2359"/>
                  </a:lnTo>
                  <a:lnTo>
                    <a:pt x="2608" y="2067"/>
                  </a:lnTo>
                  <a:close/>
                  <a:moveTo>
                    <a:pt x="3658" y="2067"/>
                  </a:moveTo>
                  <a:lnTo>
                    <a:pt x="4155" y="2359"/>
                  </a:lnTo>
                  <a:lnTo>
                    <a:pt x="3658" y="2651"/>
                  </a:lnTo>
                  <a:lnTo>
                    <a:pt x="3149" y="2359"/>
                  </a:lnTo>
                  <a:lnTo>
                    <a:pt x="3658" y="2067"/>
                  </a:lnTo>
                  <a:close/>
                  <a:moveTo>
                    <a:pt x="4696" y="2067"/>
                  </a:moveTo>
                  <a:lnTo>
                    <a:pt x="5194" y="2359"/>
                  </a:lnTo>
                  <a:lnTo>
                    <a:pt x="4696" y="2651"/>
                  </a:lnTo>
                  <a:lnTo>
                    <a:pt x="4188" y="2359"/>
                  </a:lnTo>
                  <a:lnTo>
                    <a:pt x="4696" y="2067"/>
                  </a:lnTo>
                  <a:close/>
                  <a:moveTo>
                    <a:pt x="2089" y="2359"/>
                  </a:moveTo>
                  <a:lnTo>
                    <a:pt x="2587" y="2651"/>
                  </a:lnTo>
                  <a:lnTo>
                    <a:pt x="2089" y="2943"/>
                  </a:lnTo>
                  <a:lnTo>
                    <a:pt x="1580" y="2651"/>
                  </a:lnTo>
                  <a:lnTo>
                    <a:pt x="2089" y="2359"/>
                  </a:lnTo>
                  <a:close/>
                  <a:moveTo>
                    <a:pt x="3127" y="2359"/>
                  </a:moveTo>
                  <a:lnTo>
                    <a:pt x="3636" y="2651"/>
                  </a:lnTo>
                  <a:lnTo>
                    <a:pt x="3127" y="2943"/>
                  </a:lnTo>
                  <a:lnTo>
                    <a:pt x="2630" y="2651"/>
                  </a:lnTo>
                  <a:lnTo>
                    <a:pt x="3127" y="2359"/>
                  </a:lnTo>
                  <a:close/>
                  <a:moveTo>
                    <a:pt x="4166" y="2359"/>
                  </a:moveTo>
                  <a:lnTo>
                    <a:pt x="4675" y="2651"/>
                  </a:lnTo>
                  <a:lnTo>
                    <a:pt x="4166" y="2943"/>
                  </a:lnTo>
                  <a:lnTo>
                    <a:pt x="3668" y="2651"/>
                  </a:lnTo>
                  <a:lnTo>
                    <a:pt x="4166" y="2359"/>
                  </a:lnTo>
                  <a:close/>
                  <a:moveTo>
                    <a:pt x="2608" y="2662"/>
                  </a:moveTo>
                  <a:lnTo>
                    <a:pt x="3106" y="2954"/>
                  </a:lnTo>
                  <a:lnTo>
                    <a:pt x="2608" y="3246"/>
                  </a:lnTo>
                  <a:lnTo>
                    <a:pt x="2100" y="2954"/>
                  </a:lnTo>
                  <a:lnTo>
                    <a:pt x="2608" y="2662"/>
                  </a:lnTo>
                  <a:close/>
                  <a:moveTo>
                    <a:pt x="3647" y="2662"/>
                  </a:moveTo>
                  <a:lnTo>
                    <a:pt x="4155" y="2954"/>
                  </a:lnTo>
                  <a:lnTo>
                    <a:pt x="3647" y="3246"/>
                  </a:lnTo>
                  <a:lnTo>
                    <a:pt x="3138" y="2954"/>
                  </a:lnTo>
                  <a:lnTo>
                    <a:pt x="3647" y="2662"/>
                  </a:lnTo>
                  <a:close/>
                  <a:moveTo>
                    <a:pt x="3127" y="2965"/>
                  </a:moveTo>
                  <a:lnTo>
                    <a:pt x="3625" y="3257"/>
                  </a:lnTo>
                  <a:lnTo>
                    <a:pt x="3127" y="3549"/>
                  </a:lnTo>
                  <a:lnTo>
                    <a:pt x="2619" y="3257"/>
                  </a:lnTo>
                  <a:lnTo>
                    <a:pt x="3127" y="2965"/>
                  </a:lnTo>
                  <a:close/>
                  <a:moveTo>
                    <a:pt x="3073" y="0"/>
                  </a:moveTo>
                  <a:lnTo>
                    <a:pt x="1" y="1764"/>
                  </a:lnTo>
                  <a:lnTo>
                    <a:pt x="520" y="2067"/>
                  </a:lnTo>
                  <a:lnTo>
                    <a:pt x="1039" y="2359"/>
                  </a:lnTo>
                  <a:lnTo>
                    <a:pt x="1559" y="2662"/>
                  </a:lnTo>
                  <a:lnTo>
                    <a:pt x="2587" y="3257"/>
                  </a:lnTo>
                  <a:lnTo>
                    <a:pt x="3117" y="3571"/>
                  </a:lnTo>
                  <a:lnTo>
                    <a:pt x="6189" y="1796"/>
                  </a:lnTo>
                  <a:lnTo>
                    <a:pt x="6174" y="1788"/>
                  </a:lnTo>
                  <a:lnTo>
                    <a:pt x="6174" y="1788"/>
                  </a:lnTo>
                  <a:lnTo>
                    <a:pt x="5724" y="2045"/>
                  </a:lnTo>
                  <a:lnTo>
                    <a:pt x="5226" y="1764"/>
                  </a:lnTo>
                  <a:lnTo>
                    <a:pt x="5670" y="1504"/>
                  </a:lnTo>
                  <a:lnTo>
                    <a:pt x="5981" y="1676"/>
                  </a:lnTo>
                  <a:lnTo>
                    <a:pt x="5981" y="1676"/>
                  </a:lnTo>
                  <a:lnTo>
                    <a:pt x="5410" y="1347"/>
                  </a:lnTo>
                  <a:lnTo>
                    <a:pt x="5659" y="1493"/>
                  </a:lnTo>
                  <a:lnTo>
                    <a:pt x="5216" y="1753"/>
                  </a:lnTo>
                  <a:lnTo>
                    <a:pt x="4707" y="1461"/>
                  </a:lnTo>
                  <a:lnTo>
                    <a:pt x="5159" y="1203"/>
                  </a:lnTo>
                  <a:lnTo>
                    <a:pt x="5139" y="1191"/>
                  </a:lnTo>
                  <a:lnTo>
                    <a:pt x="5139" y="1191"/>
                  </a:lnTo>
                  <a:lnTo>
                    <a:pt x="4696" y="1450"/>
                  </a:lnTo>
                  <a:lnTo>
                    <a:pt x="4188" y="1158"/>
                  </a:lnTo>
                  <a:lnTo>
                    <a:pt x="4637" y="901"/>
                  </a:lnTo>
                  <a:lnTo>
                    <a:pt x="4631" y="898"/>
                  </a:lnTo>
                  <a:lnTo>
                    <a:pt x="4177" y="1158"/>
                  </a:lnTo>
                  <a:lnTo>
                    <a:pt x="3668" y="866"/>
                  </a:lnTo>
                  <a:lnTo>
                    <a:pt x="4123" y="606"/>
                  </a:lnTo>
                  <a:lnTo>
                    <a:pt x="4631" y="898"/>
                  </a:lnTo>
                  <a:lnTo>
                    <a:pt x="4631" y="898"/>
                  </a:lnTo>
                  <a:lnTo>
                    <a:pt x="4109" y="597"/>
                  </a:lnTo>
                  <a:lnTo>
                    <a:pt x="4109" y="597"/>
                  </a:lnTo>
                  <a:lnTo>
                    <a:pt x="3658" y="855"/>
                  </a:lnTo>
                  <a:lnTo>
                    <a:pt x="3160" y="563"/>
                  </a:lnTo>
                  <a:lnTo>
                    <a:pt x="3601" y="305"/>
                  </a:lnTo>
                  <a:lnTo>
                    <a:pt x="3601" y="305"/>
                  </a:lnTo>
                  <a:lnTo>
                    <a:pt x="3586" y="296"/>
                  </a:lnTo>
                  <a:lnTo>
                    <a:pt x="3586" y="296"/>
                  </a:lnTo>
                  <a:lnTo>
                    <a:pt x="3138" y="552"/>
                  </a:lnTo>
                  <a:lnTo>
                    <a:pt x="2641" y="271"/>
                  </a:lnTo>
                  <a:lnTo>
                    <a:pt x="3079" y="4"/>
                  </a:lnTo>
                  <a:lnTo>
                    <a:pt x="3079" y="4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" name="Google Shape;6710;p89"/>
            <p:cNvSpPr/>
            <p:nvPr/>
          </p:nvSpPr>
          <p:spPr>
            <a:xfrm>
              <a:off x="5902875" y="3959525"/>
              <a:ext cx="26550" cy="15175"/>
            </a:xfrm>
            <a:custGeom>
              <a:rect l="l" t="t" r="r" b="b"/>
              <a:pathLst>
                <a:path w="1062" h="607" extrusionOk="0">
                  <a:moveTo>
                    <a:pt x="347" y="0"/>
                  </a:moveTo>
                  <a:lnTo>
                    <a:pt x="1" y="195"/>
                  </a:lnTo>
                  <a:lnTo>
                    <a:pt x="715" y="606"/>
                  </a:lnTo>
                  <a:lnTo>
                    <a:pt x="1061" y="40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" name="Google Shape;6711;p89"/>
            <p:cNvSpPr/>
            <p:nvPr/>
          </p:nvSpPr>
          <p:spPr>
            <a:xfrm>
              <a:off x="5924800" y="3957075"/>
              <a:ext cx="17600" cy="10325"/>
            </a:xfrm>
            <a:custGeom>
              <a:rect l="l" t="t" r="r" b="b"/>
              <a:pathLst>
                <a:path w="704" h="412" extrusionOk="0">
                  <a:moveTo>
                    <a:pt x="346" y="1"/>
                  </a:moveTo>
                  <a:lnTo>
                    <a:pt x="0" y="207"/>
                  </a:lnTo>
                  <a:lnTo>
                    <a:pt x="346" y="412"/>
                  </a:lnTo>
                  <a:lnTo>
                    <a:pt x="703" y="207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Google Shape;6712;p89"/>
            <p:cNvSpPr/>
            <p:nvPr/>
          </p:nvSpPr>
          <p:spPr>
            <a:xfrm>
              <a:off x="5920475" y="3939775"/>
              <a:ext cx="34900" cy="20050"/>
            </a:xfrm>
            <a:custGeom>
              <a:rect l="l" t="t" r="r" b="b"/>
              <a:pathLst>
                <a:path w="1396" h="802" extrusionOk="0">
                  <a:moveTo>
                    <a:pt x="357" y="1"/>
                  </a:moveTo>
                  <a:lnTo>
                    <a:pt x="0" y="206"/>
                  </a:lnTo>
                  <a:lnTo>
                    <a:pt x="1039" y="801"/>
                  </a:lnTo>
                  <a:lnTo>
                    <a:pt x="1396" y="596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" name="Google Shape;6713;p89"/>
            <p:cNvSpPr/>
            <p:nvPr/>
          </p:nvSpPr>
          <p:spPr>
            <a:xfrm>
              <a:off x="5925325" y="3927600"/>
              <a:ext cx="42775" cy="24650"/>
            </a:xfrm>
            <a:custGeom>
              <a:rect l="l" t="t" r="r" b="b"/>
              <a:pathLst>
                <a:path w="1710" h="985" extrusionOk="0">
                  <a:moveTo>
                    <a:pt x="358" y="1"/>
                  </a:moveTo>
                  <a:lnTo>
                    <a:pt x="1" y="206"/>
                  </a:lnTo>
                  <a:lnTo>
                    <a:pt x="1364" y="985"/>
                  </a:lnTo>
                  <a:lnTo>
                    <a:pt x="1710" y="79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" name="Google Shape;6714;p89"/>
            <p:cNvSpPr/>
            <p:nvPr/>
          </p:nvSpPr>
          <p:spPr>
            <a:xfrm>
              <a:off x="5927225" y="3913800"/>
              <a:ext cx="53850" cy="31150"/>
            </a:xfrm>
            <a:custGeom>
              <a:rect l="l" t="t" r="r" b="b"/>
              <a:pathLst>
                <a:path w="2154" h="1246" extrusionOk="0">
                  <a:moveTo>
                    <a:pt x="347" y="1"/>
                  </a:moveTo>
                  <a:lnTo>
                    <a:pt x="1" y="207"/>
                  </a:lnTo>
                  <a:lnTo>
                    <a:pt x="1807" y="1245"/>
                  </a:lnTo>
                  <a:lnTo>
                    <a:pt x="2153" y="104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" name="Google Shape;6715;p89"/>
            <p:cNvSpPr/>
            <p:nvPr/>
          </p:nvSpPr>
          <p:spPr>
            <a:xfrm>
              <a:off x="5635925" y="3977925"/>
              <a:ext cx="477150" cy="275625"/>
            </a:xfrm>
            <a:custGeom>
              <a:rect l="l" t="t" r="r" b="b"/>
              <a:pathLst>
                <a:path w="19086" h="11025" extrusionOk="0">
                  <a:moveTo>
                    <a:pt x="17019" y="54"/>
                  </a:moveTo>
                  <a:lnTo>
                    <a:pt x="17614" y="400"/>
                  </a:lnTo>
                  <a:lnTo>
                    <a:pt x="15774" y="1471"/>
                  </a:lnTo>
                  <a:lnTo>
                    <a:pt x="15169" y="1125"/>
                  </a:lnTo>
                  <a:lnTo>
                    <a:pt x="17019" y="54"/>
                  </a:lnTo>
                  <a:close/>
                  <a:moveTo>
                    <a:pt x="17668" y="422"/>
                  </a:moveTo>
                  <a:lnTo>
                    <a:pt x="18295" y="790"/>
                  </a:lnTo>
                  <a:lnTo>
                    <a:pt x="16445" y="1850"/>
                  </a:lnTo>
                  <a:lnTo>
                    <a:pt x="15818" y="1493"/>
                  </a:lnTo>
                  <a:lnTo>
                    <a:pt x="17668" y="422"/>
                  </a:lnTo>
                  <a:close/>
                  <a:moveTo>
                    <a:pt x="18339" y="811"/>
                  </a:moveTo>
                  <a:lnTo>
                    <a:pt x="18966" y="1168"/>
                  </a:lnTo>
                  <a:lnTo>
                    <a:pt x="17116" y="2240"/>
                  </a:lnTo>
                  <a:lnTo>
                    <a:pt x="16489" y="1883"/>
                  </a:lnTo>
                  <a:lnTo>
                    <a:pt x="18339" y="811"/>
                  </a:lnTo>
                  <a:close/>
                  <a:moveTo>
                    <a:pt x="15136" y="1147"/>
                  </a:moveTo>
                  <a:lnTo>
                    <a:pt x="15731" y="1493"/>
                  </a:lnTo>
                  <a:lnTo>
                    <a:pt x="13892" y="2553"/>
                  </a:lnTo>
                  <a:lnTo>
                    <a:pt x="13286" y="2207"/>
                  </a:lnTo>
                  <a:lnTo>
                    <a:pt x="15136" y="1147"/>
                  </a:lnTo>
                  <a:close/>
                  <a:moveTo>
                    <a:pt x="15774" y="1515"/>
                  </a:moveTo>
                  <a:lnTo>
                    <a:pt x="16402" y="1883"/>
                  </a:lnTo>
                  <a:lnTo>
                    <a:pt x="14563" y="2943"/>
                  </a:lnTo>
                  <a:lnTo>
                    <a:pt x="13935" y="2575"/>
                  </a:lnTo>
                  <a:lnTo>
                    <a:pt x="15774" y="1515"/>
                  </a:lnTo>
                  <a:close/>
                  <a:moveTo>
                    <a:pt x="16456" y="1904"/>
                  </a:moveTo>
                  <a:lnTo>
                    <a:pt x="17084" y="2261"/>
                  </a:lnTo>
                  <a:lnTo>
                    <a:pt x="15234" y="3332"/>
                  </a:lnTo>
                  <a:lnTo>
                    <a:pt x="14606" y="2964"/>
                  </a:lnTo>
                  <a:lnTo>
                    <a:pt x="16456" y="1904"/>
                  </a:lnTo>
                  <a:close/>
                  <a:moveTo>
                    <a:pt x="13254" y="2229"/>
                  </a:moveTo>
                  <a:lnTo>
                    <a:pt x="13860" y="2575"/>
                  </a:lnTo>
                  <a:lnTo>
                    <a:pt x="12010" y="3646"/>
                  </a:lnTo>
                  <a:lnTo>
                    <a:pt x="11414" y="3300"/>
                  </a:lnTo>
                  <a:lnTo>
                    <a:pt x="13254" y="2229"/>
                  </a:lnTo>
                  <a:close/>
                  <a:moveTo>
                    <a:pt x="13935" y="2607"/>
                  </a:moveTo>
                  <a:lnTo>
                    <a:pt x="14519" y="2964"/>
                  </a:lnTo>
                  <a:lnTo>
                    <a:pt x="12713" y="4035"/>
                  </a:lnTo>
                  <a:lnTo>
                    <a:pt x="12085" y="3678"/>
                  </a:lnTo>
                  <a:lnTo>
                    <a:pt x="13935" y="2607"/>
                  </a:lnTo>
                  <a:close/>
                  <a:moveTo>
                    <a:pt x="14574" y="2986"/>
                  </a:moveTo>
                  <a:lnTo>
                    <a:pt x="15201" y="3354"/>
                  </a:lnTo>
                  <a:lnTo>
                    <a:pt x="13351" y="4414"/>
                  </a:lnTo>
                  <a:lnTo>
                    <a:pt x="12734" y="4057"/>
                  </a:lnTo>
                  <a:lnTo>
                    <a:pt x="14574" y="2986"/>
                  </a:lnTo>
                  <a:close/>
                  <a:moveTo>
                    <a:pt x="11382" y="3321"/>
                  </a:moveTo>
                  <a:lnTo>
                    <a:pt x="11977" y="3668"/>
                  </a:lnTo>
                  <a:lnTo>
                    <a:pt x="10138" y="4739"/>
                  </a:lnTo>
                  <a:lnTo>
                    <a:pt x="9532" y="4382"/>
                  </a:lnTo>
                  <a:lnTo>
                    <a:pt x="11382" y="3321"/>
                  </a:lnTo>
                  <a:close/>
                  <a:moveTo>
                    <a:pt x="12053" y="3689"/>
                  </a:moveTo>
                  <a:lnTo>
                    <a:pt x="12648" y="4057"/>
                  </a:lnTo>
                  <a:lnTo>
                    <a:pt x="10841" y="5117"/>
                  </a:lnTo>
                  <a:lnTo>
                    <a:pt x="10214" y="4760"/>
                  </a:lnTo>
                  <a:lnTo>
                    <a:pt x="12053" y="3689"/>
                  </a:lnTo>
                  <a:close/>
                  <a:moveTo>
                    <a:pt x="12691" y="4079"/>
                  </a:moveTo>
                  <a:lnTo>
                    <a:pt x="13319" y="4436"/>
                  </a:lnTo>
                  <a:lnTo>
                    <a:pt x="11469" y="5507"/>
                  </a:lnTo>
                  <a:lnTo>
                    <a:pt x="10841" y="5139"/>
                  </a:lnTo>
                  <a:lnTo>
                    <a:pt x="12691" y="4079"/>
                  </a:lnTo>
                  <a:close/>
                  <a:moveTo>
                    <a:pt x="9489" y="4414"/>
                  </a:moveTo>
                  <a:lnTo>
                    <a:pt x="10095" y="4760"/>
                  </a:lnTo>
                  <a:lnTo>
                    <a:pt x="8245" y="5821"/>
                  </a:lnTo>
                  <a:lnTo>
                    <a:pt x="7650" y="5474"/>
                  </a:lnTo>
                  <a:lnTo>
                    <a:pt x="9489" y="4414"/>
                  </a:lnTo>
                  <a:close/>
                  <a:moveTo>
                    <a:pt x="10138" y="4782"/>
                  </a:moveTo>
                  <a:lnTo>
                    <a:pt x="10755" y="5139"/>
                  </a:lnTo>
                  <a:lnTo>
                    <a:pt x="8915" y="6210"/>
                  </a:lnTo>
                  <a:lnTo>
                    <a:pt x="8288" y="5842"/>
                  </a:lnTo>
                  <a:lnTo>
                    <a:pt x="10138" y="4782"/>
                  </a:lnTo>
                  <a:close/>
                  <a:moveTo>
                    <a:pt x="10798" y="5171"/>
                  </a:moveTo>
                  <a:lnTo>
                    <a:pt x="11425" y="5528"/>
                  </a:lnTo>
                  <a:lnTo>
                    <a:pt x="9586" y="6600"/>
                  </a:lnTo>
                  <a:lnTo>
                    <a:pt x="8959" y="6232"/>
                  </a:lnTo>
                  <a:lnTo>
                    <a:pt x="10798" y="5171"/>
                  </a:lnTo>
                  <a:close/>
                  <a:moveTo>
                    <a:pt x="7606" y="5496"/>
                  </a:moveTo>
                  <a:lnTo>
                    <a:pt x="8201" y="5842"/>
                  </a:lnTo>
                  <a:lnTo>
                    <a:pt x="6362" y="6913"/>
                  </a:lnTo>
                  <a:lnTo>
                    <a:pt x="5756" y="6567"/>
                  </a:lnTo>
                  <a:lnTo>
                    <a:pt x="7606" y="5496"/>
                  </a:lnTo>
                  <a:close/>
                  <a:moveTo>
                    <a:pt x="8255" y="5875"/>
                  </a:moveTo>
                  <a:lnTo>
                    <a:pt x="8883" y="6232"/>
                  </a:lnTo>
                  <a:lnTo>
                    <a:pt x="7033" y="7292"/>
                  </a:lnTo>
                  <a:lnTo>
                    <a:pt x="6405" y="6935"/>
                  </a:lnTo>
                  <a:lnTo>
                    <a:pt x="8255" y="5875"/>
                  </a:lnTo>
                  <a:close/>
                  <a:moveTo>
                    <a:pt x="8948" y="6264"/>
                  </a:moveTo>
                  <a:lnTo>
                    <a:pt x="9554" y="6621"/>
                  </a:lnTo>
                  <a:lnTo>
                    <a:pt x="7725" y="7692"/>
                  </a:lnTo>
                  <a:lnTo>
                    <a:pt x="7098" y="7324"/>
                  </a:lnTo>
                  <a:lnTo>
                    <a:pt x="8948" y="6264"/>
                  </a:lnTo>
                  <a:close/>
                  <a:moveTo>
                    <a:pt x="5724" y="6589"/>
                  </a:moveTo>
                  <a:lnTo>
                    <a:pt x="6330" y="6935"/>
                  </a:lnTo>
                  <a:lnTo>
                    <a:pt x="4480" y="7995"/>
                  </a:lnTo>
                  <a:lnTo>
                    <a:pt x="3885" y="7649"/>
                  </a:lnTo>
                  <a:lnTo>
                    <a:pt x="5724" y="6589"/>
                  </a:lnTo>
                  <a:close/>
                  <a:moveTo>
                    <a:pt x="6373" y="6957"/>
                  </a:moveTo>
                  <a:lnTo>
                    <a:pt x="7000" y="7324"/>
                  </a:lnTo>
                  <a:lnTo>
                    <a:pt x="5150" y="8385"/>
                  </a:lnTo>
                  <a:lnTo>
                    <a:pt x="4523" y="8028"/>
                  </a:lnTo>
                  <a:lnTo>
                    <a:pt x="6373" y="6957"/>
                  </a:lnTo>
                  <a:close/>
                  <a:moveTo>
                    <a:pt x="7044" y="7346"/>
                  </a:moveTo>
                  <a:lnTo>
                    <a:pt x="7671" y="7703"/>
                  </a:lnTo>
                  <a:lnTo>
                    <a:pt x="5821" y="8774"/>
                  </a:lnTo>
                  <a:lnTo>
                    <a:pt x="5205" y="8406"/>
                  </a:lnTo>
                  <a:lnTo>
                    <a:pt x="7044" y="7346"/>
                  </a:lnTo>
                  <a:close/>
                  <a:moveTo>
                    <a:pt x="3852" y="7681"/>
                  </a:moveTo>
                  <a:lnTo>
                    <a:pt x="4447" y="8028"/>
                  </a:lnTo>
                  <a:lnTo>
                    <a:pt x="2608" y="9088"/>
                  </a:lnTo>
                  <a:lnTo>
                    <a:pt x="2002" y="8742"/>
                  </a:lnTo>
                  <a:lnTo>
                    <a:pt x="3852" y="7681"/>
                  </a:lnTo>
                  <a:close/>
                  <a:moveTo>
                    <a:pt x="4501" y="8049"/>
                  </a:moveTo>
                  <a:lnTo>
                    <a:pt x="5129" y="8406"/>
                  </a:lnTo>
                  <a:lnTo>
                    <a:pt x="3279" y="9477"/>
                  </a:lnTo>
                  <a:lnTo>
                    <a:pt x="2651" y="9109"/>
                  </a:lnTo>
                  <a:lnTo>
                    <a:pt x="4501" y="8049"/>
                  </a:lnTo>
                  <a:close/>
                  <a:moveTo>
                    <a:pt x="5161" y="8439"/>
                  </a:moveTo>
                  <a:lnTo>
                    <a:pt x="5789" y="8796"/>
                  </a:lnTo>
                  <a:lnTo>
                    <a:pt x="3950" y="9856"/>
                  </a:lnTo>
                  <a:lnTo>
                    <a:pt x="3322" y="9499"/>
                  </a:lnTo>
                  <a:lnTo>
                    <a:pt x="5161" y="8439"/>
                  </a:lnTo>
                  <a:close/>
                  <a:moveTo>
                    <a:pt x="1970" y="8763"/>
                  </a:moveTo>
                  <a:lnTo>
                    <a:pt x="2565" y="9109"/>
                  </a:lnTo>
                  <a:lnTo>
                    <a:pt x="671" y="10202"/>
                  </a:lnTo>
                  <a:lnTo>
                    <a:pt x="76" y="9856"/>
                  </a:lnTo>
                  <a:lnTo>
                    <a:pt x="1970" y="8763"/>
                  </a:lnTo>
                  <a:close/>
                  <a:moveTo>
                    <a:pt x="2608" y="9142"/>
                  </a:moveTo>
                  <a:lnTo>
                    <a:pt x="3235" y="9499"/>
                  </a:lnTo>
                  <a:lnTo>
                    <a:pt x="1342" y="10592"/>
                  </a:lnTo>
                  <a:lnTo>
                    <a:pt x="715" y="10224"/>
                  </a:lnTo>
                  <a:lnTo>
                    <a:pt x="2608" y="9142"/>
                  </a:lnTo>
                  <a:close/>
                  <a:moveTo>
                    <a:pt x="3290" y="9521"/>
                  </a:moveTo>
                  <a:lnTo>
                    <a:pt x="3917" y="9888"/>
                  </a:lnTo>
                  <a:lnTo>
                    <a:pt x="2024" y="10981"/>
                  </a:lnTo>
                  <a:lnTo>
                    <a:pt x="1396" y="10613"/>
                  </a:lnTo>
                  <a:lnTo>
                    <a:pt x="3290" y="9521"/>
                  </a:lnTo>
                  <a:close/>
                  <a:moveTo>
                    <a:pt x="17062" y="0"/>
                  </a:moveTo>
                  <a:lnTo>
                    <a:pt x="1" y="9856"/>
                  </a:lnTo>
                  <a:lnTo>
                    <a:pt x="2024" y="11024"/>
                  </a:lnTo>
                  <a:lnTo>
                    <a:pt x="19085" y="1168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" name="Google Shape;6716;p89"/>
            <p:cNvSpPr/>
            <p:nvPr/>
          </p:nvSpPr>
          <p:spPr>
            <a:xfrm>
              <a:off x="5208050" y="3334826"/>
              <a:ext cx="526350" cy="410600"/>
            </a:xfrm>
            <a:custGeom>
              <a:rect l="l" t="t" r="r" b="b"/>
              <a:pathLst>
                <a:path w="21054" h="16424" extrusionOk="0">
                  <a:moveTo>
                    <a:pt x="21054" y="0"/>
                  </a:moveTo>
                  <a:lnTo>
                    <a:pt x="0" y="10776"/>
                  </a:lnTo>
                  <a:lnTo>
                    <a:pt x="476" y="11046"/>
                  </a:lnTo>
                  <a:lnTo>
                    <a:pt x="19009" y="16423"/>
                  </a:lnTo>
                  <a:lnTo>
                    <a:pt x="21054" y="0"/>
                  </a:ln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" name="Google Shape;6717;p89"/>
            <p:cNvSpPr/>
            <p:nvPr/>
          </p:nvSpPr>
          <p:spPr>
            <a:xfrm>
              <a:off x="5360050" y="3161900"/>
              <a:ext cx="669175" cy="512575"/>
            </a:xfrm>
            <a:custGeom>
              <a:rect l="l" t="t" r="r" b="b"/>
              <a:pathLst>
                <a:path w="26767" h="20503" extrusionOk="0">
                  <a:moveTo>
                    <a:pt x="26766" y="1"/>
                  </a:moveTo>
                  <a:lnTo>
                    <a:pt x="6070" y="11977"/>
                  </a:lnTo>
                  <a:lnTo>
                    <a:pt x="1" y="20502"/>
                  </a:lnTo>
                  <a:lnTo>
                    <a:pt x="20697" y="8526"/>
                  </a:lnTo>
                  <a:lnTo>
                    <a:pt x="26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" name="Google Shape;6718;p89"/>
            <p:cNvSpPr/>
            <p:nvPr/>
          </p:nvSpPr>
          <p:spPr>
            <a:xfrm>
              <a:off x="5547750" y="3175425"/>
              <a:ext cx="492025" cy="295375"/>
            </a:xfrm>
            <a:custGeom>
              <a:rect l="l" t="t" r="r" b="b"/>
              <a:pathLst>
                <a:path w="19681" h="11815" extrusionOk="0">
                  <a:moveTo>
                    <a:pt x="19496" y="1"/>
                  </a:moveTo>
                  <a:lnTo>
                    <a:pt x="19410" y="55"/>
                  </a:lnTo>
                  <a:lnTo>
                    <a:pt x="19550" y="422"/>
                  </a:lnTo>
                  <a:lnTo>
                    <a:pt x="19053" y="715"/>
                  </a:lnTo>
                  <a:lnTo>
                    <a:pt x="19096" y="812"/>
                  </a:lnTo>
                  <a:lnTo>
                    <a:pt x="19680" y="477"/>
                  </a:lnTo>
                  <a:lnTo>
                    <a:pt x="19496" y="1"/>
                  </a:lnTo>
                  <a:close/>
                  <a:moveTo>
                    <a:pt x="18144" y="790"/>
                  </a:moveTo>
                  <a:lnTo>
                    <a:pt x="18046" y="844"/>
                  </a:lnTo>
                  <a:lnTo>
                    <a:pt x="18187" y="1212"/>
                  </a:lnTo>
                  <a:lnTo>
                    <a:pt x="17689" y="1504"/>
                  </a:lnTo>
                  <a:lnTo>
                    <a:pt x="17733" y="1602"/>
                  </a:lnTo>
                  <a:lnTo>
                    <a:pt x="18328" y="1266"/>
                  </a:lnTo>
                  <a:lnTo>
                    <a:pt x="18144" y="790"/>
                  </a:lnTo>
                  <a:close/>
                  <a:moveTo>
                    <a:pt x="16781" y="1569"/>
                  </a:moveTo>
                  <a:lnTo>
                    <a:pt x="16683" y="1623"/>
                  </a:lnTo>
                  <a:lnTo>
                    <a:pt x="16835" y="2002"/>
                  </a:lnTo>
                  <a:lnTo>
                    <a:pt x="16326" y="2283"/>
                  </a:lnTo>
                  <a:lnTo>
                    <a:pt x="16370" y="2392"/>
                  </a:lnTo>
                  <a:lnTo>
                    <a:pt x="16965" y="2045"/>
                  </a:lnTo>
                  <a:lnTo>
                    <a:pt x="16781" y="1569"/>
                  </a:lnTo>
                  <a:close/>
                  <a:moveTo>
                    <a:pt x="15418" y="2359"/>
                  </a:moveTo>
                  <a:lnTo>
                    <a:pt x="15320" y="2413"/>
                  </a:lnTo>
                  <a:lnTo>
                    <a:pt x="15472" y="2792"/>
                  </a:lnTo>
                  <a:lnTo>
                    <a:pt x="14974" y="3073"/>
                  </a:lnTo>
                  <a:lnTo>
                    <a:pt x="15006" y="3170"/>
                  </a:lnTo>
                  <a:lnTo>
                    <a:pt x="15601" y="2835"/>
                  </a:lnTo>
                  <a:lnTo>
                    <a:pt x="15418" y="2359"/>
                  </a:lnTo>
                  <a:close/>
                  <a:moveTo>
                    <a:pt x="14054" y="3149"/>
                  </a:moveTo>
                  <a:lnTo>
                    <a:pt x="13968" y="3203"/>
                  </a:lnTo>
                  <a:lnTo>
                    <a:pt x="14108" y="3571"/>
                  </a:lnTo>
                  <a:lnTo>
                    <a:pt x="13611" y="3863"/>
                  </a:lnTo>
                  <a:lnTo>
                    <a:pt x="13654" y="3960"/>
                  </a:lnTo>
                  <a:lnTo>
                    <a:pt x="14238" y="3625"/>
                  </a:lnTo>
                  <a:lnTo>
                    <a:pt x="14054" y="3149"/>
                  </a:lnTo>
                  <a:close/>
                  <a:moveTo>
                    <a:pt x="12702" y="3928"/>
                  </a:moveTo>
                  <a:lnTo>
                    <a:pt x="12605" y="3982"/>
                  </a:lnTo>
                  <a:lnTo>
                    <a:pt x="12745" y="4361"/>
                  </a:lnTo>
                  <a:lnTo>
                    <a:pt x="12248" y="4653"/>
                  </a:lnTo>
                  <a:lnTo>
                    <a:pt x="12291" y="4750"/>
                  </a:lnTo>
                  <a:lnTo>
                    <a:pt x="12886" y="4404"/>
                  </a:lnTo>
                  <a:lnTo>
                    <a:pt x="12702" y="3928"/>
                  </a:lnTo>
                  <a:close/>
                  <a:moveTo>
                    <a:pt x="11339" y="4707"/>
                  </a:moveTo>
                  <a:lnTo>
                    <a:pt x="11241" y="4761"/>
                  </a:lnTo>
                  <a:lnTo>
                    <a:pt x="11382" y="5139"/>
                  </a:lnTo>
                  <a:lnTo>
                    <a:pt x="10884" y="5432"/>
                  </a:lnTo>
                  <a:lnTo>
                    <a:pt x="10928" y="5529"/>
                  </a:lnTo>
                  <a:lnTo>
                    <a:pt x="11523" y="5183"/>
                  </a:lnTo>
                  <a:lnTo>
                    <a:pt x="11339" y="4707"/>
                  </a:lnTo>
                  <a:close/>
                  <a:moveTo>
                    <a:pt x="9976" y="5507"/>
                  </a:moveTo>
                  <a:lnTo>
                    <a:pt x="9878" y="5561"/>
                  </a:lnTo>
                  <a:lnTo>
                    <a:pt x="10030" y="5929"/>
                  </a:lnTo>
                  <a:lnTo>
                    <a:pt x="9532" y="6221"/>
                  </a:lnTo>
                  <a:lnTo>
                    <a:pt x="9565" y="6319"/>
                  </a:lnTo>
                  <a:lnTo>
                    <a:pt x="10160" y="5973"/>
                  </a:lnTo>
                  <a:lnTo>
                    <a:pt x="9976" y="5507"/>
                  </a:lnTo>
                  <a:close/>
                  <a:moveTo>
                    <a:pt x="8613" y="6286"/>
                  </a:moveTo>
                  <a:lnTo>
                    <a:pt x="8526" y="6340"/>
                  </a:lnTo>
                  <a:lnTo>
                    <a:pt x="8667" y="6719"/>
                  </a:lnTo>
                  <a:lnTo>
                    <a:pt x="8169" y="7011"/>
                  </a:lnTo>
                  <a:lnTo>
                    <a:pt x="8201" y="7109"/>
                  </a:lnTo>
                  <a:lnTo>
                    <a:pt x="8796" y="6762"/>
                  </a:lnTo>
                  <a:lnTo>
                    <a:pt x="8613" y="6286"/>
                  </a:lnTo>
                  <a:close/>
                  <a:moveTo>
                    <a:pt x="7249" y="7076"/>
                  </a:moveTo>
                  <a:lnTo>
                    <a:pt x="7163" y="7130"/>
                  </a:lnTo>
                  <a:lnTo>
                    <a:pt x="7303" y="7509"/>
                  </a:lnTo>
                  <a:lnTo>
                    <a:pt x="6806" y="7790"/>
                  </a:lnTo>
                  <a:lnTo>
                    <a:pt x="6838" y="7887"/>
                  </a:lnTo>
                  <a:lnTo>
                    <a:pt x="7433" y="7552"/>
                  </a:lnTo>
                  <a:lnTo>
                    <a:pt x="7249" y="7076"/>
                  </a:lnTo>
                  <a:close/>
                  <a:moveTo>
                    <a:pt x="5897" y="7855"/>
                  </a:moveTo>
                  <a:lnTo>
                    <a:pt x="5800" y="7909"/>
                  </a:lnTo>
                  <a:lnTo>
                    <a:pt x="5940" y="8288"/>
                  </a:lnTo>
                  <a:lnTo>
                    <a:pt x="5443" y="8580"/>
                  </a:lnTo>
                  <a:lnTo>
                    <a:pt x="5486" y="8677"/>
                  </a:lnTo>
                  <a:lnTo>
                    <a:pt x="6081" y="8331"/>
                  </a:lnTo>
                  <a:lnTo>
                    <a:pt x="5897" y="7855"/>
                  </a:lnTo>
                  <a:close/>
                  <a:moveTo>
                    <a:pt x="4534" y="8645"/>
                  </a:moveTo>
                  <a:lnTo>
                    <a:pt x="4436" y="8688"/>
                  </a:lnTo>
                  <a:lnTo>
                    <a:pt x="4588" y="9067"/>
                  </a:lnTo>
                  <a:lnTo>
                    <a:pt x="4090" y="9359"/>
                  </a:lnTo>
                  <a:lnTo>
                    <a:pt x="4123" y="9456"/>
                  </a:lnTo>
                  <a:lnTo>
                    <a:pt x="4718" y="9110"/>
                  </a:lnTo>
                  <a:lnTo>
                    <a:pt x="4534" y="8645"/>
                  </a:lnTo>
                  <a:close/>
                  <a:moveTo>
                    <a:pt x="3171" y="9424"/>
                  </a:moveTo>
                  <a:lnTo>
                    <a:pt x="3073" y="9478"/>
                  </a:lnTo>
                  <a:lnTo>
                    <a:pt x="3225" y="9857"/>
                  </a:lnTo>
                  <a:lnTo>
                    <a:pt x="2727" y="10149"/>
                  </a:lnTo>
                  <a:lnTo>
                    <a:pt x="2760" y="10246"/>
                  </a:lnTo>
                  <a:lnTo>
                    <a:pt x="3355" y="9900"/>
                  </a:lnTo>
                  <a:lnTo>
                    <a:pt x="3171" y="9424"/>
                  </a:lnTo>
                  <a:close/>
                  <a:moveTo>
                    <a:pt x="1807" y="10214"/>
                  </a:moveTo>
                  <a:lnTo>
                    <a:pt x="1721" y="10268"/>
                  </a:lnTo>
                  <a:lnTo>
                    <a:pt x="1862" y="10635"/>
                  </a:lnTo>
                  <a:lnTo>
                    <a:pt x="1364" y="10928"/>
                  </a:lnTo>
                  <a:lnTo>
                    <a:pt x="1396" y="11025"/>
                  </a:lnTo>
                  <a:lnTo>
                    <a:pt x="1991" y="10690"/>
                  </a:lnTo>
                  <a:lnTo>
                    <a:pt x="1807" y="10214"/>
                  </a:lnTo>
                  <a:close/>
                  <a:moveTo>
                    <a:pt x="444" y="10992"/>
                  </a:moveTo>
                  <a:lnTo>
                    <a:pt x="358" y="11047"/>
                  </a:lnTo>
                  <a:lnTo>
                    <a:pt x="498" y="11425"/>
                  </a:lnTo>
                  <a:lnTo>
                    <a:pt x="1" y="11717"/>
                  </a:lnTo>
                  <a:lnTo>
                    <a:pt x="44" y="11815"/>
                  </a:lnTo>
                  <a:lnTo>
                    <a:pt x="628" y="11469"/>
                  </a:lnTo>
                  <a:lnTo>
                    <a:pt x="444" y="10992"/>
                  </a:lnTo>
                  <a:close/>
                </a:path>
              </a:pathLst>
            </a:custGeom>
            <a:solidFill>
              <a:srgbClr val="2D2B29">
                <a:alpha val="8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Google Shape;6719;p89"/>
            <p:cNvSpPr/>
            <p:nvPr/>
          </p:nvSpPr>
          <p:spPr>
            <a:xfrm>
              <a:off x="5527750" y="3159750"/>
              <a:ext cx="672950" cy="701350"/>
            </a:xfrm>
            <a:custGeom>
              <a:rect l="l" t="t" r="r" b="b"/>
              <a:pathLst>
                <a:path w="26917" h="28054" extrusionOk="0">
                  <a:moveTo>
                    <a:pt x="20296" y="628"/>
                  </a:moveTo>
                  <a:lnTo>
                    <a:pt x="20480" y="1104"/>
                  </a:lnTo>
                  <a:lnTo>
                    <a:pt x="19896" y="1450"/>
                  </a:lnTo>
                  <a:lnTo>
                    <a:pt x="19712" y="974"/>
                  </a:lnTo>
                  <a:lnTo>
                    <a:pt x="20296" y="628"/>
                  </a:lnTo>
                  <a:close/>
                  <a:moveTo>
                    <a:pt x="18944" y="1417"/>
                  </a:moveTo>
                  <a:lnTo>
                    <a:pt x="19128" y="1893"/>
                  </a:lnTo>
                  <a:lnTo>
                    <a:pt x="18533" y="2229"/>
                  </a:lnTo>
                  <a:lnTo>
                    <a:pt x="18349" y="1753"/>
                  </a:lnTo>
                  <a:lnTo>
                    <a:pt x="18944" y="1417"/>
                  </a:lnTo>
                  <a:close/>
                  <a:moveTo>
                    <a:pt x="17581" y="2196"/>
                  </a:moveTo>
                  <a:lnTo>
                    <a:pt x="17765" y="2672"/>
                  </a:lnTo>
                  <a:lnTo>
                    <a:pt x="17170" y="3019"/>
                  </a:lnTo>
                  <a:lnTo>
                    <a:pt x="16986" y="2542"/>
                  </a:lnTo>
                  <a:lnTo>
                    <a:pt x="17581" y="2196"/>
                  </a:lnTo>
                  <a:close/>
                  <a:moveTo>
                    <a:pt x="16218" y="2986"/>
                  </a:moveTo>
                  <a:lnTo>
                    <a:pt x="16401" y="3462"/>
                  </a:lnTo>
                  <a:lnTo>
                    <a:pt x="15806" y="3808"/>
                  </a:lnTo>
                  <a:lnTo>
                    <a:pt x="15622" y="3332"/>
                  </a:lnTo>
                  <a:lnTo>
                    <a:pt x="16218" y="2986"/>
                  </a:lnTo>
                  <a:close/>
                  <a:moveTo>
                    <a:pt x="14854" y="3776"/>
                  </a:moveTo>
                  <a:lnTo>
                    <a:pt x="15038" y="4252"/>
                  </a:lnTo>
                  <a:lnTo>
                    <a:pt x="14443" y="4587"/>
                  </a:lnTo>
                  <a:lnTo>
                    <a:pt x="14259" y="4111"/>
                  </a:lnTo>
                  <a:lnTo>
                    <a:pt x="14854" y="3776"/>
                  </a:lnTo>
                  <a:close/>
                  <a:moveTo>
                    <a:pt x="13491" y="4555"/>
                  </a:moveTo>
                  <a:lnTo>
                    <a:pt x="13675" y="5031"/>
                  </a:lnTo>
                  <a:lnTo>
                    <a:pt x="13091" y="5377"/>
                  </a:lnTo>
                  <a:lnTo>
                    <a:pt x="12907" y="4901"/>
                  </a:lnTo>
                  <a:lnTo>
                    <a:pt x="13491" y="4555"/>
                  </a:lnTo>
                  <a:close/>
                  <a:moveTo>
                    <a:pt x="12139" y="5345"/>
                  </a:moveTo>
                  <a:lnTo>
                    <a:pt x="12323" y="5821"/>
                  </a:lnTo>
                  <a:lnTo>
                    <a:pt x="11728" y="6156"/>
                  </a:lnTo>
                  <a:lnTo>
                    <a:pt x="11544" y="5691"/>
                  </a:lnTo>
                  <a:lnTo>
                    <a:pt x="12139" y="5345"/>
                  </a:lnTo>
                  <a:close/>
                  <a:moveTo>
                    <a:pt x="10776" y="6124"/>
                  </a:moveTo>
                  <a:lnTo>
                    <a:pt x="10960" y="6600"/>
                  </a:lnTo>
                  <a:lnTo>
                    <a:pt x="10365" y="6946"/>
                  </a:lnTo>
                  <a:lnTo>
                    <a:pt x="10181" y="6470"/>
                  </a:lnTo>
                  <a:lnTo>
                    <a:pt x="10776" y="6124"/>
                  </a:lnTo>
                  <a:close/>
                  <a:moveTo>
                    <a:pt x="9413" y="6913"/>
                  </a:moveTo>
                  <a:lnTo>
                    <a:pt x="9596" y="7389"/>
                  </a:lnTo>
                  <a:lnTo>
                    <a:pt x="9001" y="7736"/>
                  </a:lnTo>
                  <a:lnTo>
                    <a:pt x="8817" y="7259"/>
                  </a:lnTo>
                  <a:lnTo>
                    <a:pt x="9413" y="6913"/>
                  </a:lnTo>
                  <a:close/>
                  <a:moveTo>
                    <a:pt x="8049" y="7703"/>
                  </a:moveTo>
                  <a:lnTo>
                    <a:pt x="8233" y="8179"/>
                  </a:lnTo>
                  <a:lnTo>
                    <a:pt x="7649" y="8514"/>
                  </a:lnTo>
                  <a:lnTo>
                    <a:pt x="7465" y="8038"/>
                  </a:lnTo>
                  <a:lnTo>
                    <a:pt x="8049" y="7703"/>
                  </a:lnTo>
                  <a:close/>
                  <a:moveTo>
                    <a:pt x="6697" y="8482"/>
                  </a:moveTo>
                  <a:lnTo>
                    <a:pt x="6881" y="8958"/>
                  </a:lnTo>
                  <a:lnTo>
                    <a:pt x="6286" y="9304"/>
                  </a:lnTo>
                  <a:lnTo>
                    <a:pt x="6102" y="8828"/>
                  </a:lnTo>
                  <a:lnTo>
                    <a:pt x="6697" y="8482"/>
                  </a:lnTo>
                  <a:close/>
                  <a:moveTo>
                    <a:pt x="5334" y="9272"/>
                  </a:moveTo>
                  <a:lnTo>
                    <a:pt x="5518" y="9748"/>
                  </a:lnTo>
                  <a:lnTo>
                    <a:pt x="4923" y="10094"/>
                  </a:lnTo>
                  <a:lnTo>
                    <a:pt x="4739" y="9618"/>
                  </a:lnTo>
                  <a:lnTo>
                    <a:pt x="5334" y="9272"/>
                  </a:lnTo>
                  <a:close/>
                  <a:moveTo>
                    <a:pt x="3971" y="10062"/>
                  </a:moveTo>
                  <a:lnTo>
                    <a:pt x="4155" y="10527"/>
                  </a:lnTo>
                  <a:lnTo>
                    <a:pt x="3560" y="10873"/>
                  </a:lnTo>
                  <a:lnTo>
                    <a:pt x="3376" y="10397"/>
                  </a:lnTo>
                  <a:lnTo>
                    <a:pt x="3971" y="10062"/>
                  </a:lnTo>
                  <a:close/>
                  <a:moveTo>
                    <a:pt x="2607" y="10841"/>
                  </a:moveTo>
                  <a:lnTo>
                    <a:pt x="2791" y="11317"/>
                  </a:lnTo>
                  <a:lnTo>
                    <a:pt x="2196" y="11663"/>
                  </a:lnTo>
                  <a:lnTo>
                    <a:pt x="2012" y="11187"/>
                  </a:lnTo>
                  <a:lnTo>
                    <a:pt x="2607" y="10841"/>
                  </a:lnTo>
                  <a:close/>
                  <a:moveTo>
                    <a:pt x="1244" y="11630"/>
                  </a:moveTo>
                  <a:lnTo>
                    <a:pt x="1428" y="12106"/>
                  </a:lnTo>
                  <a:lnTo>
                    <a:pt x="844" y="12442"/>
                  </a:lnTo>
                  <a:lnTo>
                    <a:pt x="660" y="11977"/>
                  </a:lnTo>
                  <a:lnTo>
                    <a:pt x="1244" y="11630"/>
                  </a:lnTo>
                  <a:close/>
                  <a:moveTo>
                    <a:pt x="20697" y="0"/>
                  </a:moveTo>
                  <a:lnTo>
                    <a:pt x="0" y="11987"/>
                  </a:lnTo>
                  <a:lnTo>
                    <a:pt x="6221" y="28053"/>
                  </a:lnTo>
                  <a:lnTo>
                    <a:pt x="26917" y="16077"/>
                  </a:lnTo>
                  <a:lnTo>
                    <a:pt x="20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" name="Google Shape;6720;p89"/>
            <p:cNvSpPr/>
            <p:nvPr/>
          </p:nvSpPr>
          <p:spPr>
            <a:xfrm>
              <a:off x="5536400" y="3167575"/>
              <a:ext cx="639950" cy="643200"/>
            </a:xfrm>
            <a:custGeom>
              <a:rect l="l" t="t" r="r" b="b"/>
              <a:pathLst>
                <a:path w="25598" h="25728" extrusionOk="0">
                  <a:moveTo>
                    <a:pt x="19950" y="315"/>
                  </a:moveTo>
                  <a:lnTo>
                    <a:pt x="20134" y="791"/>
                  </a:lnTo>
                  <a:lnTo>
                    <a:pt x="19539" y="1137"/>
                  </a:lnTo>
                  <a:lnTo>
                    <a:pt x="19355" y="661"/>
                  </a:lnTo>
                  <a:lnTo>
                    <a:pt x="19950" y="315"/>
                  </a:lnTo>
                  <a:close/>
                  <a:moveTo>
                    <a:pt x="18587" y="1104"/>
                  </a:moveTo>
                  <a:lnTo>
                    <a:pt x="18771" y="1580"/>
                  </a:lnTo>
                  <a:lnTo>
                    <a:pt x="18176" y="1927"/>
                  </a:lnTo>
                  <a:lnTo>
                    <a:pt x="17992" y="1451"/>
                  </a:lnTo>
                  <a:lnTo>
                    <a:pt x="18587" y="1104"/>
                  </a:lnTo>
                  <a:close/>
                  <a:moveTo>
                    <a:pt x="17224" y="1883"/>
                  </a:moveTo>
                  <a:lnTo>
                    <a:pt x="17408" y="2359"/>
                  </a:lnTo>
                  <a:lnTo>
                    <a:pt x="16824" y="2706"/>
                  </a:lnTo>
                  <a:lnTo>
                    <a:pt x="16640" y="2229"/>
                  </a:lnTo>
                  <a:lnTo>
                    <a:pt x="17224" y="1883"/>
                  </a:lnTo>
                  <a:close/>
                  <a:moveTo>
                    <a:pt x="15872" y="2673"/>
                  </a:moveTo>
                  <a:lnTo>
                    <a:pt x="16055" y="3149"/>
                  </a:lnTo>
                  <a:lnTo>
                    <a:pt x="15460" y="3495"/>
                  </a:lnTo>
                  <a:lnTo>
                    <a:pt x="15276" y="3019"/>
                  </a:lnTo>
                  <a:lnTo>
                    <a:pt x="15872" y="2673"/>
                  </a:lnTo>
                  <a:close/>
                  <a:moveTo>
                    <a:pt x="14508" y="3463"/>
                  </a:moveTo>
                  <a:lnTo>
                    <a:pt x="14692" y="3939"/>
                  </a:lnTo>
                  <a:lnTo>
                    <a:pt x="14097" y="4274"/>
                  </a:lnTo>
                  <a:lnTo>
                    <a:pt x="13913" y="3798"/>
                  </a:lnTo>
                  <a:lnTo>
                    <a:pt x="14508" y="3463"/>
                  </a:lnTo>
                  <a:close/>
                  <a:moveTo>
                    <a:pt x="13145" y="4242"/>
                  </a:moveTo>
                  <a:lnTo>
                    <a:pt x="13329" y="4718"/>
                  </a:lnTo>
                  <a:lnTo>
                    <a:pt x="12734" y="5064"/>
                  </a:lnTo>
                  <a:lnTo>
                    <a:pt x="12550" y="4588"/>
                  </a:lnTo>
                  <a:lnTo>
                    <a:pt x="13145" y="4242"/>
                  </a:lnTo>
                  <a:close/>
                  <a:moveTo>
                    <a:pt x="11782" y="5032"/>
                  </a:moveTo>
                  <a:lnTo>
                    <a:pt x="11966" y="5508"/>
                  </a:lnTo>
                  <a:lnTo>
                    <a:pt x="11371" y="5854"/>
                  </a:lnTo>
                  <a:lnTo>
                    <a:pt x="11187" y="5378"/>
                  </a:lnTo>
                  <a:lnTo>
                    <a:pt x="11782" y="5032"/>
                  </a:lnTo>
                  <a:close/>
                  <a:moveTo>
                    <a:pt x="10419" y="5821"/>
                  </a:moveTo>
                  <a:lnTo>
                    <a:pt x="10603" y="6287"/>
                  </a:lnTo>
                  <a:lnTo>
                    <a:pt x="10019" y="6633"/>
                  </a:lnTo>
                  <a:lnTo>
                    <a:pt x="9835" y="6157"/>
                  </a:lnTo>
                  <a:lnTo>
                    <a:pt x="10419" y="5821"/>
                  </a:lnTo>
                  <a:close/>
                  <a:moveTo>
                    <a:pt x="9067" y="6600"/>
                  </a:moveTo>
                  <a:lnTo>
                    <a:pt x="9250" y="7076"/>
                  </a:lnTo>
                  <a:lnTo>
                    <a:pt x="8655" y="7423"/>
                  </a:lnTo>
                  <a:lnTo>
                    <a:pt x="8471" y="6946"/>
                  </a:lnTo>
                  <a:lnTo>
                    <a:pt x="9067" y="6600"/>
                  </a:lnTo>
                  <a:close/>
                  <a:moveTo>
                    <a:pt x="7703" y="7390"/>
                  </a:moveTo>
                  <a:lnTo>
                    <a:pt x="7887" y="7866"/>
                  </a:lnTo>
                  <a:lnTo>
                    <a:pt x="7292" y="8201"/>
                  </a:lnTo>
                  <a:lnTo>
                    <a:pt x="7108" y="7736"/>
                  </a:lnTo>
                  <a:lnTo>
                    <a:pt x="7703" y="7390"/>
                  </a:lnTo>
                  <a:close/>
                  <a:moveTo>
                    <a:pt x="6340" y="8169"/>
                  </a:moveTo>
                  <a:lnTo>
                    <a:pt x="6524" y="8645"/>
                  </a:lnTo>
                  <a:lnTo>
                    <a:pt x="5929" y="8991"/>
                  </a:lnTo>
                  <a:lnTo>
                    <a:pt x="5745" y="8515"/>
                  </a:lnTo>
                  <a:lnTo>
                    <a:pt x="6340" y="8169"/>
                  </a:lnTo>
                  <a:close/>
                  <a:moveTo>
                    <a:pt x="4977" y="8959"/>
                  </a:moveTo>
                  <a:lnTo>
                    <a:pt x="5161" y="9435"/>
                  </a:lnTo>
                  <a:lnTo>
                    <a:pt x="4577" y="9781"/>
                  </a:lnTo>
                  <a:lnTo>
                    <a:pt x="4393" y="9305"/>
                  </a:lnTo>
                  <a:lnTo>
                    <a:pt x="4977" y="8959"/>
                  </a:lnTo>
                  <a:close/>
                  <a:moveTo>
                    <a:pt x="3625" y="9749"/>
                  </a:moveTo>
                  <a:lnTo>
                    <a:pt x="3809" y="10225"/>
                  </a:lnTo>
                  <a:lnTo>
                    <a:pt x="3214" y="10560"/>
                  </a:lnTo>
                  <a:lnTo>
                    <a:pt x="3030" y="10084"/>
                  </a:lnTo>
                  <a:lnTo>
                    <a:pt x="3625" y="9749"/>
                  </a:lnTo>
                  <a:close/>
                  <a:moveTo>
                    <a:pt x="2261" y="10528"/>
                  </a:moveTo>
                  <a:lnTo>
                    <a:pt x="2445" y="11004"/>
                  </a:lnTo>
                  <a:lnTo>
                    <a:pt x="1850" y="11350"/>
                  </a:lnTo>
                  <a:lnTo>
                    <a:pt x="1666" y="10874"/>
                  </a:lnTo>
                  <a:lnTo>
                    <a:pt x="2261" y="10528"/>
                  </a:lnTo>
                  <a:close/>
                  <a:moveTo>
                    <a:pt x="898" y="11317"/>
                  </a:moveTo>
                  <a:lnTo>
                    <a:pt x="1082" y="11793"/>
                  </a:lnTo>
                  <a:lnTo>
                    <a:pt x="487" y="12140"/>
                  </a:lnTo>
                  <a:lnTo>
                    <a:pt x="303" y="11664"/>
                  </a:lnTo>
                  <a:lnTo>
                    <a:pt x="898" y="11317"/>
                  </a:lnTo>
                  <a:close/>
                  <a:moveTo>
                    <a:pt x="20102" y="1"/>
                  </a:moveTo>
                  <a:lnTo>
                    <a:pt x="0" y="11642"/>
                  </a:lnTo>
                  <a:lnTo>
                    <a:pt x="5507" y="25728"/>
                  </a:lnTo>
                  <a:lnTo>
                    <a:pt x="25598" y="14087"/>
                  </a:lnTo>
                  <a:lnTo>
                    <a:pt x="20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6721;p89"/>
            <p:cNvSpPr/>
            <p:nvPr/>
          </p:nvSpPr>
          <p:spPr>
            <a:xfrm>
              <a:off x="5587525" y="3450500"/>
              <a:ext cx="54100" cy="60600"/>
            </a:xfrm>
            <a:custGeom>
              <a:rect l="l" t="t" r="r" b="b"/>
              <a:pathLst>
                <a:path w="2164" h="2424" extrusionOk="0">
                  <a:moveTo>
                    <a:pt x="1569" y="0"/>
                  </a:moveTo>
                  <a:lnTo>
                    <a:pt x="0" y="898"/>
                  </a:lnTo>
                  <a:lnTo>
                    <a:pt x="606" y="2424"/>
                  </a:lnTo>
                  <a:lnTo>
                    <a:pt x="2164" y="1526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" name="Google Shape;6722;p89"/>
            <p:cNvSpPr/>
            <p:nvPr/>
          </p:nvSpPr>
          <p:spPr>
            <a:xfrm>
              <a:off x="5651875" y="3413700"/>
              <a:ext cx="54125" cy="60625"/>
            </a:xfrm>
            <a:custGeom>
              <a:rect l="l" t="t" r="r" b="b"/>
              <a:pathLst>
                <a:path w="2165" h="2425" extrusionOk="0">
                  <a:moveTo>
                    <a:pt x="1570" y="1"/>
                  </a:moveTo>
                  <a:lnTo>
                    <a:pt x="1" y="899"/>
                  </a:lnTo>
                  <a:lnTo>
                    <a:pt x="607" y="2424"/>
                  </a:lnTo>
                  <a:lnTo>
                    <a:pt x="2165" y="152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" name="Google Shape;6723;p89"/>
            <p:cNvSpPr/>
            <p:nvPr/>
          </p:nvSpPr>
          <p:spPr>
            <a:xfrm>
              <a:off x="5716525" y="3376925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13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6724;p89"/>
            <p:cNvSpPr/>
            <p:nvPr/>
          </p:nvSpPr>
          <p:spPr>
            <a:xfrm>
              <a:off x="5780900" y="334015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6725;p89"/>
            <p:cNvSpPr/>
            <p:nvPr/>
          </p:nvSpPr>
          <p:spPr>
            <a:xfrm>
              <a:off x="5845275" y="33033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8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6726;p89"/>
            <p:cNvSpPr/>
            <p:nvPr/>
          </p:nvSpPr>
          <p:spPr>
            <a:xfrm>
              <a:off x="5909650" y="3266575"/>
              <a:ext cx="53850" cy="60075"/>
            </a:xfrm>
            <a:custGeom>
              <a:rect l="l" t="t" r="r" b="b"/>
              <a:pathLst>
                <a:path w="2154" h="2403" extrusionOk="0">
                  <a:moveTo>
                    <a:pt x="1558" y="0"/>
                  </a:moveTo>
                  <a:lnTo>
                    <a:pt x="0" y="888"/>
                  </a:lnTo>
                  <a:lnTo>
                    <a:pt x="595" y="2402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6727;p89"/>
            <p:cNvSpPr/>
            <p:nvPr/>
          </p:nvSpPr>
          <p:spPr>
            <a:xfrm>
              <a:off x="5974025" y="3229800"/>
              <a:ext cx="53850" cy="60050"/>
            </a:xfrm>
            <a:custGeom>
              <a:rect l="l" t="t" r="r" b="b"/>
              <a:pathLst>
                <a:path w="2154" h="2402" extrusionOk="0">
                  <a:moveTo>
                    <a:pt x="1569" y="0"/>
                  </a:moveTo>
                  <a:lnTo>
                    <a:pt x="0" y="887"/>
                  </a:lnTo>
                  <a:lnTo>
                    <a:pt x="595" y="2402"/>
                  </a:lnTo>
                  <a:lnTo>
                    <a:pt x="2153" y="1504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6728;p89"/>
            <p:cNvSpPr/>
            <p:nvPr/>
          </p:nvSpPr>
          <p:spPr>
            <a:xfrm>
              <a:off x="5610775" y="3509725"/>
              <a:ext cx="54125" cy="60350"/>
            </a:xfrm>
            <a:custGeom>
              <a:rect l="l" t="t" r="r" b="b"/>
              <a:pathLst>
                <a:path w="2165" h="2414" extrusionOk="0">
                  <a:moveTo>
                    <a:pt x="1558" y="1"/>
                  </a:moveTo>
                  <a:lnTo>
                    <a:pt x="1" y="888"/>
                  </a:lnTo>
                  <a:lnTo>
                    <a:pt x="596" y="2413"/>
                  </a:lnTo>
                  <a:lnTo>
                    <a:pt x="2164" y="1526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6729;p89"/>
            <p:cNvSpPr/>
            <p:nvPr/>
          </p:nvSpPr>
          <p:spPr>
            <a:xfrm>
              <a:off x="5675150" y="3472675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24"/>
                  </a:lnTo>
                  <a:lnTo>
                    <a:pt x="2153" y="152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6730;p89"/>
            <p:cNvSpPr/>
            <p:nvPr/>
          </p:nvSpPr>
          <p:spPr>
            <a:xfrm>
              <a:off x="5739525" y="34359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2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6731;p89"/>
            <p:cNvSpPr/>
            <p:nvPr/>
          </p:nvSpPr>
          <p:spPr>
            <a:xfrm>
              <a:off x="5803900" y="339910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8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6732;p89"/>
            <p:cNvSpPr/>
            <p:nvPr/>
          </p:nvSpPr>
          <p:spPr>
            <a:xfrm>
              <a:off x="5868275" y="3362050"/>
              <a:ext cx="53825" cy="60350"/>
            </a:xfrm>
            <a:custGeom>
              <a:rect l="l" t="t" r="r" b="b"/>
              <a:pathLst>
                <a:path w="215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6733;p89"/>
            <p:cNvSpPr/>
            <p:nvPr/>
          </p:nvSpPr>
          <p:spPr>
            <a:xfrm>
              <a:off x="5932625" y="332527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6734;p89"/>
            <p:cNvSpPr/>
            <p:nvPr/>
          </p:nvSpPr>
          <p:spPr>
            <a:xfrm>
              <a:off x="5997000" y="328822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85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6735;p89"/>
            <p:cNvSpPr/>
            <p:nvPr/>
          </p:nvSpPr>
          <p:spPr>
            <a:xfrm>
              <a:off x="5634025" y="3568700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6736;p89"/>
            <p:cNvSpPr/>
            <p:nvPr/>
          </p:nvSpPr>
          <p:spPr>
            <a:xfrm>
              <a:off x="5698400" y="353162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6737;p89"/>
            <p:cNvSpPr/>
            <p:nvPr/>
          </p:nvSpPr>
          <p:spPr>
            <a:xfrm>
              <a:off x="5762500" y="3494850"/>
              <a:ext cx="54125" cy="60350"/>
            </a:xfrm>
            <a:custGeom>
              <a:rect l="l" t="t" r="r" b="b"/>
              <a:pathLst>
                <a:path w="2165" h="2414" extrusionOk="0">
                  <a:moveTo>
                    <a:pt x="1570" y="1"/>
                  </a:moveTo>
                  <a:lnTo>
                    <a:pt x="1" y="899"/>
                  </a:lnTo>
                  <a:lnTo>
                    <a:pt x="607" y="2413"/>
                  </a:lnTo>
                  <a:lnTo>
                    <a:pt x="2165" y="1515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6738;p89"/>
            <p:cNvSpPr/>
            <p:nvPr/>
          </p:nvSpPr>
          <p:spPr>
            <a:xfrm>
              <a:off x="5826875" y="34578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13"/>
                  </a:lnTo>
                  <a:lnTo>
                    <a:pt x="2154" y="1515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6739;p89"/>
            <p:cNvSpPr/>
            <p:nvPr/>
          </p:nvSpPr>
          <p:spPr>
            <a:xfrm>
              <a:off x="5891250" y="3420750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9" y="0"/>
                  </a:moveTo>
                  <a:lnTo>
                    <a:pt x="1" y="898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6740;p89"/>
            <p:cNvSpPr/>
            <p:nvPr/>
          </p:nvSpPr>
          <p:spPr>
            <a:xfrm>
              <a:off x="5955625" y="33839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6" y="2413"/>
                  </a:lnTo>
                  <a:lnTo>
                    <a:pt x="2153" y="1516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6741;p89"/>
            <p:cNvSpPr/>
            <p:nvPr/>
          </p:nvSpPr>
          <p:spPr>
            <a:xfrm>
              <a:off x="6020000" y="3346900"/>
              <a:ext cx="53575" cy="60350"/>
            </a:xfrm>
            <a:custGeom>
              <a:rect l="l" t="t" r="r" b="b"/>
              <a:pathLst>
                <a:path w="214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85" y="2413"/>
                  </a:lnTo>
                  <a:lnTo>
                    <a:pt x="2142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6742;p89"/>
            <p:cNvSpPr/>
            <p:nvPr/>
          </p:nvSpPr>
          <p:spPr>
            <a:xfrm>
              <a:off x="5657300" y="3627925"/>
              <a:ext cx="53850" cy="60600"/>
            </a:xfrm>
            <a:custGeom>
              <a:rect l="l" t="t" r="r" b="b"/>
              <a:pathLst>
                <a:path w="2154" h="2424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24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6743;p89"/>
            <p:cNvSpPr/>
            <p:nvPr/>
          </p:nvSpPr>
          <p:spPr>
            <a:xfrm>
              <a:off x="5721400" y="3590875"/>
              <a:ext cx="54125" cy="60325"/>
            </a:xfrm>
            <a:custGeom>
              <a:rect l="l" t="t" r="r" b="b"/>
              <a:pathLst>
                <a:path w="2165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606" y="2413"/>
                  </a:lnTo>
                  <a:lnTo>
                    <a:pt x="2164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6744;p89"/>
            <p:cNvSpPr/>
            <p:nvPr/>
          </p:nvSpPr>
          <p:spPr>
            <a:xfrm>
              <a:off x="5785775" y="3553825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6745;p89"/>
            <p:cNvSpPr/>
            <p:nvPr/>
          </p:nvSpPr>
          <p:spPr>
            <a:xfrm>
              <a:off x="5849875" y="351675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69" y="1"/>
                  </a:moveTo>
                  <a:lnTo>
                    <a:pt x="0" y="899"/>
                  </a:lnTo>
                  <a:lnTo>
                    <a:pt x="595" y="2414"/>
                  </a:lnTo>
                  <a:lnTo>
                    <a:pt x="2153" y="1516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6746;p89"/>
            <p:cNvSpPr/>
            <p:nvPr/>
          </p:nvSpPr>
          <p:spPr>
            <a:xfrm>
              <a:off x="5914250" y="3479700"/>
              <a:ext cx="53850" cy="60350"/>
            </a:xfrm>
            <a:custGeom>
              <a:rect l="l" t="t" r="r" b="b"/>
              <a:pathLst>
                <a:path w="2154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95" y="2413"/>
                  </a:lnTo>
                  <a:lnTo>
                    <a:pt x="2153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6747;p89"/>
            <p:cNvSpPr/>
            <p:nvPr/>
          </p:nvSpPr>
          <p:spPr>
            <a:xfrm>
              <a:off x="5978625" y="3442650"/>
              <a:ext cx="53575" cy="60350"/>
            </a:xfrm>
            <a:custGeom>
              <a:rect l="l" t="t" r="r" b="b"/>
              <a:pathLst>
                <a:path w="2143" h="2414" extrusionOk="0">
                  <a:moveTo>
                    <a:pt x="1558" y="1"/>
                  </a:moveTo>
                  <a:lnTo>
                    <a:pt x="0" y="899"/>
                  </a:lnTo>
                  <a:lnTo>
                    <a:pt x="584" y="2413"/>
                  </a:lnTo>
                  <a:lnTo>
                    <a:pt x="2142" y="151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6" name="Google Shape;6748;p89"/>
            <p:cNvSpPr/>
            <p:nvPr/>
          </p:nvSpPr>
          <p:spPr>
            <a:xfrm>
              <a:off x="6042725" y="3405600"/>
              <a:ext cx="53850" cy="60325"/>
            </a:xfrm>
            <a:custGeom>
              <a:rect l="l" t="t" r="r" b="b"/>
              <a:pathLst>
                <a:path w="2154" h="2413" extrusionOk="0">
                  <a:moveTo>
                    <a:pt x="1558" y="0"/>
                  </a:moveTo>
                  <a:lnTo>
                    <a:pt x="0" y="898"/>
                  </a:lnTo>
                  <a:lnTo>
                    <a:pt x="595" y="2413"/>
                  </a:lnTo>
                  <a:lnTo>
                    <a:pt x="2153" y="1504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7" name="Google Shape;6749;p89"/>
            <p:cNvSpPr/>
            <p:nvPr/>
          </p:nvSpPr>
          <p:spPr>
            <a:xfrm>
              <a:off x="5680550" y="368687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6750;p89"/>
            <p:cNvSpPr/>
            <p:nvPr/>
          </p:nvSpPr>
          <p:spPr>
            <a:xfrm>
              <a:off x="5744650" y="3649825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899"/>
                  </a:lnTo>
                  <a:lnTo>
                    <a:pt x="596" y="2424"/>
                  </a:lnTo>
                  <a:lnTo>
                    <a:pt x="2154" y="15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6751;p89"/>
            <p:cNvSpPr/>
            <p:nvPr/>
          </p:nvSpPr>
          <p:spPr>
            <a:xfrm>
              <a:off x="5808750" y="3612500"/>
              <a:ext cx="53850" cy="60625"/>
            </a:xfrm>
            <a:custGeom>
              <a:rect l="l" t="t" r="r" b="b"/>
              <a:pathLst>
                <a:path w="2154" h="2425" extrusionOk="0">
                  <a:moveTo>
                    <a:pt x="1559" y="1"/>
                  </a:moveTo>
                  <a:lnTo>
                    <a:pt x="1" y="910"/>
                  </a:lnTo>
                  <a:lnTo>
                    <a:pt x="596" y="2424"/>
                  </a:lnTo>
                  <a:lnTo>
                    <a:pt x="2154" y="1526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6752;p89"/>
            <p:cNvSpPr/>
            <p:nvPr/>
          </p:nvSpPr>
          <p:spPr>
            <a:xfrm>
              <a:off x="5873125" y="3464025"/>
              <a:ext cx="246425" cy="172050"/>
            </a:xfrm>
            <a:custGeom>
              <a:rect l="l" t="t" r="r" b="b"/>
              <a:pathLst>
                <a:path w="9857" h="6882" extrusionOk="0">
                  <a:moveTo>
                    <a:pt x="9262" y="0"/>
                  </a:moveTo>
                  <a:lnTo>
                    <a:pt x="7704" y="909"/>
                  </a:lnTo>
                  <a:lnTo>
                    <a:pt x="8299" y="2413"/>
                  </a:lnTo>
                  <a:lnTo>
                    <a:pt x="9857" y="1515"/>
                  </a:lnTo>
                  <a:lnTo>
                    <a:pt x="9262" y="0"/>
                  </a:lnTo>
                  <a:close/>
                  <a:moveTo>
                    <a:pt x="6698" y="1482"/>
                  </a:moveTo>
                  <a:lnTo>
                    <a:pt x="5140" y="2391"/>
                  </a:lnTo>
                  <a:lnTo>
                    <a:pt x="5724" y="3906"/>
                  </a:lnTo>
                  <a:lnTo>
                    <a:pt x="7282" y="3008"/>
                  </a:lnTo>
                  <a:lnTo>
                    <a:pt x="6698" y="1482"/>
                  </a:lnTo>
                  <a:close/>
                  <a:moveTo>
                    <a:pt x="4123" y="2975"/>
                  </a:moveTo>
                  <a:lnTo>
                    <a:pt x="2565" y="3873"/>
                  </a:lnTo>
                  <a:lnTo>
                    <a:pt x="3160" y="5388"/>
                  </a:lnTo>
                  <a:lnTo>
                    <a:pt x="4718" y="4490"/>
                  </a:lnTo>
                  <a:lnTo>
                    <a:pt x="4123" y="2975"/>
                  </a:lnTo>
                  <a:close/>
                  <a:moveTo>
                    <a:pt x="1548" y="4458"/>
                  </a:moveTo>
                  <a:lnTo>
                    <a:pt x="1" y="5356"/>
                  </a:lnTo>
                  <a:lnTo>
                    <a:pt x="596" y="6881"/>
                  </a:lnTo>
                  <a:lnTo>
                    <a:pt x="2154" y="5972"/>
                  </a:lnTo>
                  <a:lnTo>
                    <a:pt x="1548" y="4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6753;p89"/>
            <p:cNvSpPr/>
            <p:nvPr/>
          </p:nvSpPr>
          <p:spPr>
            <a:xfrm>
              <a:off x="5506375" y="3147300"/>
              <a:ext cx="538800" cy="312150"/>
            </a:xfrm>
            <a:custGeom>
              <a:rect l="l" t="t" r="r" b="b"/>
              <a:pathLst>
                <a:path w="21552" h="12486" extrusionOk="0">
                  <a:moveTo>
                    <a:pt x="20686" y="0"/>
                  </a:moveTo>
                  <a:lnTo>
                    <a:pt x="0" y="11988"/>
                  </a:lnTo>
                  <a:lnTo>
                    <a:pt x="855" y="12485"/>
                  </a:lnTo>
                  <a:lnTo>
                    <a:pt x="21552" y="498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6754;p89"/>
            <p:cNvSpPr/>
            <p:nvPr/>
          </p:nvSpPr>
          <p:spPr>
            <a:xfrm>
              <a:off x="5348950" y="3446975"/>
              <a:ext cx="334325" cy="414125"/>
            </a:xfrm>
            <a:custGeom>
              <a:rect l="l" t="t" r="r" b="b"/>
              <a:pathLst>
                <a:path w="13373" h="16565" extrusionOk="0">
                  <a:moveTo>
                    <a:pt x="6297" y="1"/>
                  </a:moveTo>
                  <a:lnTo>
                    <a:pt x="1" y="8840"/>
                  </a:lnTo>
                  <a:lnTo>
                    <a:pt x="445" y="9099"/>
                  </a:lnTo>
                  <a:lnTo>
                    <a:pt x="6514" y="574"/>
                  </a:lnTo>
                  <a:lnTo>
                    <a:pt x="6936" y="812"/>
                  </a:lnTo>
                  <a:lnTo>
                    <a:pt x="12929" y="16305"/>
                  </a:lnTo>
                  <a:lnTo>
                    <a:pt x="13373" y="16564"/>
                  </a:lnTo>
                  <a:lnTo>
                    <a:pt x="13373" y="16564"/>
                  </a:lnTo>
                  <a:lnTo>
                    <a:pt x="7152" y="498"/>
                  </a:lnTo>
                  <a:lnTo>
                    <a:pt x="6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6755;p89"/>
            <p:cNvSpPr/>
            <p:nvPr/>
          </p:nvSpPr>
          <p:spPr>
            <a:xfrm>
              <a:off x="5984025" y="3125375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0"/>
                  </a:moveTo>
                  <a:cubicBezTo>
                    <a:pt x="447" y="0"/>
                    <a:pt x="276" y="96"/>
                    <a:pt x="174" y="250"/>
                  </a:cubicBezTo>
                  <a:cubicBezTo>
                    <a:pt x="0" y="510"/>
                    <a:pt x="11" y="888"/>
                    <a:pt x="195" y="1299"/>
                  </a:cubicBezTo>
                  <a:cubicBezTo>
                    <a:pt x="238" y="1408"/>
                    <a:pt x="293" y="1505"/>
                    <a:pt x="347" y="1591"/>
                  </a:cubicBezTo>
                  <a:lnTo>
                    <a:pt x="563" y="1472"/>
                  </a:lnTo>
                  <a:cubicBezTo>
                    <a:pt x="509" y="1386"/>
                    <a:pt x="466" y="1299"/>
                    <a:pt x="422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39" y="291"/>
                    <a:pt x="534" y="238"/>
                    <a:pt x="641" y="238"/>
                  </a:cubicBezTo>
                  <a:cubicBezTo>
                    <a:pt x="651" y="238"/>
                    <a:pt x="661" y="238"/>
                    <a:pt x="671" y="239"/>
                  </a:cubicBezTo>
                  <a:cubicBezTo>
                    <a:pt x="1093" y="239"/>
                    <a:pt x="1656" y="726"/>
                    <a:pt x="1905" y="1299"/>
                  </a:cubicBezTo>
                  <a:cubicBezTo>
                    <a:pt x="2045" y="1624"/>
                    <a:pt x="2056" y="1938"/>
                    <a:pt x="1948" y="2122"/>
                  </a:cubicBezTo>
                  <a:cubicBezTo>
                    <a:pt x="1888" y="2211"/>
                    <a:pt x="1784" y="2264"/>
                    <a:pt x="1683" y="2264"/>
                  </a:cubicBezTo>
                  <a:cubicBezTo>
                    <a:pt x="1674" y="2264"/>
                    <a:pt x="1665" y="2263"/>
                    <a:pt x="1656" y="2262"/>
                  </a:cubicBezTo>
                  <a:lnTo>
                    <a:pt x="1612" y="2262"/>
                  </a:lnTo>
                  <a:lnTo>
                    <a:pt x="1461" y="2349"/>
                  </a:lnTo>
                  <a:lnTo>
                    <a:pt x="1515" y="2489"/>
                  </a:lnTo>
                  <a:cubicBezTo>
                    <a:pt x="1569" y="2500"/>
                    <a:pt x="1612" y="2500"/>
                    <a:pt x="1656" y="2500"/>
                  </a:cubicBezTo>
                  <a:cubicBezTo>
                    <a:pt x="1666" y="2501"/>
                    <a:pt x="1675" y="2501"/>
                    <a:pt x="1685" y="2501"/>
                  </a:cubicBezTo>
                  <a:cubicBezTo>
                    <a:pt x="1869" y="2501"/>
                    <a:pt x="2040" y="2405"/>
                    <a:pt x="2153" y="2251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1"/>
                    <a:pt x="1191" y="1"/>
                    <a:pt x="660" y="1"/>
                  </a:cubicBezTo>
                  <a:cubicBezTo>
                    <a:pt x="651" y="1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6756;p89"/>
            <p:cNvSpPr/>
            <p:nvPr/>
          </p:nvSpPr>
          <p:spPr>
            <a:xfrm>
              <a:off x="6026025" y="3141775"/>
              <a:ext cx="11750" cy="18550"/>
            </a:xfrm>
            <a:custGeom>
              <a:rect l="l" t="t" r="r" b="b"/>
              <a:pathLst>
                <a:path w="470" h="742" extrusionOk="0">
                  <a:moveTo>
                    <a:pt x="20" y="1"/>
                  </a:moveTo>
                  <a:cubicBezTo>
                    <a:pt x="10" y="1"/>
                    <a:pt x="0" y="11"/>
                    <a:pt x="8" y="27"/>
                  </a:cubicBezTo>
                  <a:cubicBezTo>
                    <a:pt x="181" y="275"/>
                    <a:pt x="279" y="459"/>
                    <a:pt x="441" y="730"/>
                  </a:cubicBezTo>
                  <a:cubicBezTo>
                    <a:pt x="441" y="738"/>
                    <a:pt x="446" y="742"/>
                    <a:pt x="451" y="742"/>
                  </a:cubicBezTo>
                  <a:cubicBezTo>
                    <a:pt x="459" y="742"/>
                    <a:pt x="469" y="732"/>
                    <a:pt x="463" y="719"/>
                  </a:cubicBezTo>
                  <a:cubicBezTo>
                    <a:pt x="387" y="449"/>
                    <a:pt x="235" y="200"/>
                    <a:pt x="30" y="5"/>
                  </a:cubicBezTo>
                  <a:cubicBezTo>
                    <a:pt x="27" y="2"/>
                    <a:pt x="23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6757;p89"/>
            <p:cNvSpPr/>
            <p:nvPr/>
          </p:nvSpPr>
          <p:spPr>
            <a:xfrm>
              <a:off x="5950225" y="3145125"/>
              <a:ext cx="57350" cy="62525"/>
            </a:xfrm>
            <a:custGeom>
              <a:rect l="l" t="t" r="r" b="b"/>
              <a:pathLst>
                <a:path w="2294" h="2501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77"/>
                    <a:pt x="184" y="1299"/>
                  </a:cubicBezTo>
                  <a:cubicBezTo>
                    <a:pt x="227" y="1396"/>
                    <a:pt x="281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44" y="1288"/>
                    <a:pt x="411" y="1202"/>
                  </a:cubicBezTo>
                  <a:cubicBezTo>
                    <a:pt x="260" y="866"/>
                    <a:pt x="249" y="553"/>
                    <a:pt x="357" y="379"/>
                  </a:cubicBezTo>
                  <a:cubicBezTo>
                    <a:pt x="417" y="290"/>
                    <a:pt x="521" y="237"/>
                    <a:pt x="630" y="237"/>
                  </a:cubicBezTo>
                  <a:cubicBezTo>
                    <a:pt x="640" y="237"/>
                    <a:pt x="650" y="238"/>
                    <a:pt x="660" y="239"/>
                  </a:cubicBezTo>
                  <a:cubicBezTo>
                    <a:pt x="1071" y="239"/>
                    <a:pt x="1634" y="715"/>
                    <a:pt x="1883" y="1288"/>
                  </a:cubicBezTo>
                  <a:cubicBezTo>
                    <a:pt x="2023" y="1624"/>
                    <a:pt x="2045" y="1937"/>
                    <a:pt x="1926" y="2111"/>
                  </a:cubicBezTo>
                  <a:cubicBezTo>
                    <a:pt x="1861" y="2208"/>
                    <a:pt x="1753" y="2262"/>
                    <a:pt x="1634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04" y="2489"/>
                  </a:lnTo>
                  <a:cubicBezTo>
                    <a:pt x="1547" y="2500"/>
                    <a:pt x="1590" y="2500"/>
                    <a:pt x="1634" y="2500"/>
                  </a:cubicBezTo>
                  <a:cubicBezTo>
                    <a:pt x="1644" y="2501"/>
                    <a:pt x="1654" y="2501"/>
                    <a:pt x="1665" y="2501"/>
                  </a:cubicBezTo>
                  <a:cubicBezTo>
                    <a:pt x="1858" y="2501"/>
                    <a:pt x="2029" y="2405"/>
                    <a:pt x="2131" y="2251"/>
                  </a:cubicBezTo>
                  <a:cubicBezTo>
                    <a:pt x="2294" y="2002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0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6758;p89"/>
            <p:cNvSpPr/>
            <p:nvPr/>
          </p:nvSpPr>
          <p:spPr>
            <a:xfrm>
              <a:off x="5992150" y="3161525"/>
              <a:ext cx="11650" cy="18550"/>
            </a:xfrm>
            <a:custGeom>
              <a:rect l="l" t="t" r="r" b="b"/>
              <a:pathLst>
                <a:path w="466" h="742" extrusionOk="0">
                  <a:moveTo>
                    <a:pt x="16" y="0"/>
                  </a:moveTo>
                  <a:cubicBezTo>
                    <a:pt x="5" y="0"/>
                    <a:pt x="0" y="8"/>
                    <a:pt x="0" y="16"/>
                  </a:cubicBezTo>
                  <a:cubicBezTo>
                    <a:pt x="173" y="275"/>
                    <a:pt x="270" y="448"/>
                    <a:pt x="433" y="730"/>
                  </a:cubicBezTo>
                  <a:cubicBezTo>
                    <a:pt x="437" y="738"/>
                    <a:pt x="443" y="741"/>
                    <a:pt x="448" y="741"/>
                  </a:cubicBezTo>
                  <a:cubicBezTo>
                    <a:pt x="457" y="741"/>
                    <a:pt x="465" y="732"/>
                    <a:pt x="465" y="719"/>
                  </a:cubicBezTo>
                  <a:cubicBezTo>
                    <a:pt x="379" y="448"/>
                    <a:pt x="238" y="200"/>
                    <a:pt x="32" y="5"/>
                  </a:cubicBezTo>
                  <a:cubicBezTo>
                    <a:pt x="26" y="2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6759;p89"/>
            <p:cNvSpPr/>
            <p:nvPr/>
          </p:nvSpPr>
          <p:spPr>
            <a:xfrm>
              <a:off x="5916125" y="3164600"/>
              <a:ext cx="57375" cy="62775"/>
            </a:xfrm>
            <a:custGeom>
              <a:rect l="l" t="t" r="r" b="b"/>
              <a:pathLst>
                <a:path w="2295" h="2511" extrusionOk="0">
                  <a:moveTo>
                    <a:pt x="661" y="1"/>
                  </a:moveTo>
                  <a:cubicBezTo>
                    <a:pt x="455" y="1"/>
                    <a:pt x="271" y="87"/>
                    <a:pt x="163" y="260"/>
                  </a:cubicBezTo>
                  <a:cubicBezTo>
                    <a:pt x="1" y="509"/>
                    <a:pt x="12" y="888"/>
                    <a:pt x="185" y="1299"/>
                  </a:cubicBezTo>
                  <a:cubicBezTo>
                    <a:pt x="239" y="1407"/>
                    <a:pt x="282" y="1505"/>
                    <a:pt x="347" y="1591"/>
                  </a:cubicBezTo>
                  <a:lnTo>
                    <a:pt x="553" y="1472"/>
                  </a:lnTo>
                  <a:cubicBezTo>
                    <a:pt x="499" y="1386"/>
                    <a:pt x="455" y="1299"/>
                    <a:pt x="423" y="1202"/>
                  </a:cubicBezTo>
                  <a:cubicBezTo>
                    <a:pt x="271" y="877"/>
                    <a:pt x="261" y="563"/>
                    <a:pt x="369" y="390"/>
                  </a:cubicBezTo>
                  <a:cubicBezTo>
                    <a:pt x="428" y="291"/>
                    <a:pt x="533" y="237"/>
                    <a:pt x="633" y="237"/>
                  </a:cubicBezTo>
                  <a:cubicBezTo>
                    <a:pt x="643" y="237"/>
                    <a:pt x="652" y="238"/>
                    <a:pt x="661" y="239"/>
                  </a:cubicBezTo>
                  <a:cubicBezTo>
                    <a:pt x="1083" y="239"/>
                    <a:pt x="1645" y="726"/>
                    <a:pt x="1894" y="1299"/>
                  </a:cubicBezTo>
                  <a:cubicBezTo>
                    <a:pt x="2035" y="1634"/>
                    <a:pt x="2057" y="1948"/>
                    <a:pt x="1938" y="2121"/>
                  </a:cubicBezTo>
                  <a:cubicBezTo>
                    <a:pt x="1878" y="2210"/>
                    <a:pt x="1782" y="2263"/>
                    <a:pt x="1675" y="2263"/>
                  </a:cubicBezTo>
                  <a:cubicBezTo>
                    <a:pt x="1665" y="2263"/>
                    <a:pt x="1655" y="2263"/>
                    <a:pt x="1645" y="2262"/>
                  </a:cubicBezTo>
                  <a:lnTo>
                    <a:pt x="1613" y="2262"/>
                  </a:lnTo>
                  <a:lnTo>
                    <a:pt x="1461" y="2348"/>
                  </a:lnTo>
                  <a:lnTo>
                    <a:pt x="1516" y="2489"/>
                  </a:lnTo>
                  <a:cubicBezTo>
                    <a:pt x="1559" y="2500"/>
                    <a:pt x="1602" y="2511"/>
                    <a:pt x="1645" y="2511"/>
                  </a:cubicBezTo>
                  <a:cubicBezTo>
                    <a:pt x="1851" y="2511"/>
                    <a:pt x="2035" y="2424"/>
                    <a:pt x="2143" y="2251"/>
                  </a:cubicBezTo>
                  <a:cubicBezTo>
                    <a:pt x="2295" y="2002"/>
                    <a:pt x="2295" y="1624"/>
                    <a:pt x="2111" y="1212"/>
                  </a:cubicBezTo>
                  <a:cubicBezTo>
                    <a:pt x="1818" y="531"/>
                    <a:pt x="1180" y="1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6760;p89"/>
            <p:cNvSpPr/>
            <p:nvPr/>
          </p:nvSpPr>
          <p:spPr>
            <a:xfrm>
              <a:off x="5958050" y="3181025"/>
              <a:ext cx="11675" cy="18600"/>
            </a:xfrm>
            <a:custGeom>
              <a:rect l="l" t="t" r="r" b="b"/>
              <a:pathLst>
                <a:path w="467" h="744" extrusionOk="0">
                  <a:moveTo>
                    <a:pt x="22" y="1"/>
                  </a:moveTo>
                  <a:cubicBezTo>
                    <a:pt x="8" y="1"/>
                    <a:pt x="1" y="17"/>
                    <a:pt x="1" y="25"/>
                  </a:cubicBezTo>
                  <a:cubicBezTo>
                    <a:pt x="174" y="274"/>
                    <a:pt x="271" y="458"/>
                    <a:pt x="434" y="739"/>
                  </a:cubicBezTo>
                  <a:cubicBezTo>
                    <a:pt x="437" y="743"/>
                    <a:pt x="441" y="744"/>
                    <a:pt x="445" y="744"/>
                  </a:cubicBezTo>
                  <a:cubicBezTo>
                    <a:pt x="455" y="744"/>
                    <a:pt x="466" y="736"/>
                    <a:pt x="466" y="729"/>
                  </a:cubicBezTo>
                  <a:cubicBezTo>
                    <a:pt x="390" y="447"/>
                    <a:pt x="239" y="198"/>
                    <a:pt x="33" y="4"/>
                  </a:cubicBezTo>
                  <a:cubicBezTo>
                    <a:pt x="29" y="2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6761;p89"/>
            <p:cNvSpPr/>
            <p:nvPr/>
          </p:nvSpPr>
          <p:spPr>
            <a:xfrm>
              <a:off x="5882050" y="3184325"/>
              <a:ext cx="57650" cy="62800"/>
            </a:xfrm>
            <a:custGeom>
              <a:rect l="l" t="t" r="r" b="b"/>
              <a:pathLst>
                <a:path w="2306" h="2512" extrusionOk="0">
                  <a:moveTo>
                    <a:pt x="631" y="1"/>
                  </a:moveTo>
                  <a:cubicBezTo>
                    <a:pt x="447" y="1"/>
                    <a:pt x="266" y="96"/>
                    <a:pt x="163" y="250"/>
                  </a:cubicBezTo>
                  <a:cubicBezTo>
                    <a:pt x="1" y="499"/>
                    <a:pt x="12" y="889"/>
                    <a:pt x="196" y="1300"/>
                  </a:cubicBezTo>
                  <a:cubicBezTo>
                    <a:pt x="239" y="1397"/>
                    <a:pt x="293" y="1495"/>
                    <a:pt x="347" y="1592"/>
                  </a:cubicBezTo>
                  <a:lnTo>
                    <a:pt x="553" y="1473"/>
                  </a:lnTo>
                  <a:cubicBezTo>
                    <a:pt x="498" y="1386"/>
                    <a:pt x="455" y="1300"/>
                    <a:pt x="423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29" y="291"/>
                    <a:pt x="533" y="238"/>
                    <a:pt x="641" y="238"/>
                  </a:cubicBezTo>
                  <a:cubicBezTo>
                    <a:pt x="651" y="238"/>
                    <a:pt x="661" y="239"/>
                    <a:pt x="672" y="240"/>
                  </a:cubicBezTo>
                  <a:cubicBezTo>
                    <a:pt x="1083" y="240"/>
                    <a:pt x="1645" y="726"/>
                    <a:pt x="1894" y="1300"/>
                  </a:cubicBezTo>
                  <a:cubicBezTo>
                    <a:pt x="2035" y="1624"/>
                    <a:pt x="2056" y="1938"/>
                    <a:pt x="1937" y="2111"/>
                  </a:cubicBezTo>
                  <a:cubicBezTo>
                    <a:pt x="1872" y="2209"/>
                    <a:pt x="1764" y="2263"/>
                    <a:pt x="1645" y="2263"/>
                  </a:cubicBezTo>
                  <a:lnTo>
                    <a:pt x="1613" y="2263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9" y="2501"/>
                    <a:pt x="1602" y="2501"/>
                    <a:pt x="1656" y="2512"/>
                  </a:cubicBezTo>
                  <a:cubicBezTo>
                    <a:pt x="1851" y="2512"/>
                    <a:pt x="2035" y="2414"/>
                    <a:pt x="2143" y="225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2"/>
                    <a:pt x="1180" y="2"/>
                    <a:pt x="661" y="2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6762;p89"/>
            <p:cNvSpPr/>
            <p:nvPr/>
          </p:nvSpPr>
          <p:spPr>
            <a:xfrm>
              <a:off x="5924050" y="3200750"/>
              <a:ext cx="11575" cy="18475"/>
            </a:xfrm>
            <a:custGeom>
              <a:rect l="l" t="t" r="r" b="b"/>
              <a:pathLst>
                <a:path w="462" h="739" extrusionOk="0">
                  <a:moveTo>
                    <a:pt x="20" y="0"/>
                  </a:moveTo>
                  <a:cubicBezTo>
                    <a:pt x="10" y="0"/>
                    <a:pt x="1" y="10"/>
                    <a:pt x="9" y="26"/>
                  </a:cubicBezTo>
                  <a:cubicBezTo>
                    <a:pt x="182" y="275"/>
                    <a:pt x="279" y="448"/>
                    <a:pt x="430" y="729"/>
                  </a:cubicBezTo>
                  <a:cubicBezTo>
                    <a:pt x="434" y="736"/>
                    <a:pt x="438" y="739"/>
                    <a:pt x="443" y="739"/>
                  </a:cubicBezTo>
                  <a:cubicBezTo>
                    <a:pt x="453" y="739"/>
                    <a:pt x="463" y="726"/>
                    <a:pt x="463" y="719"/>
                  </a:cubicBezTo>
                  <a:cubicBezTo>
                    <a:pt x="387" y="448"/>
                    <a:pt x="236" y="199"/>
                    <a:pt x="30" y="5"/>
                  </a:cubicBezTo>
                  <a:cubicBezTo>
                    <a:pt x="27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6763;p89"/>
            <p:cNvSpPr/>
            <p:nvPr/>
          </p:nvSpPr>
          <p:spPr>
            <a:xfrm>
              <a:off x="5847975" y="3204075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1"/>
                  </a:moveTo>
                  <a:cubicBezTo>
                    <a:pt x="447" y="1"/>
                    <a:pt x="276" y="96"/>
                    <a:pt x="163" y="250"/>
                  </a:cubicBezTo>
                  <a:cubicBezTo>
                    <a:pt x="1" y="499"/>
                    <a:pt x="11" y="878"/>
                    <a:pt x="195" y="1300"/>
                  </a:cubicBezTo>
                  <a:cubicBezTo>
                    <a:pt x="239" y="1397"/>
                    <a:pt x="293" y="1494"/>
                    <a:pt x="347" y="1592"/>
                  </a:cubicBezTo>
                  <a:lnTo>
                    <a:pt x="552" y="1473"/>
                  </a:lnTo>
                  <a:cubicBezTo>
                    <a:pt x="509" y="1386"/>
                    <a:pt x="455" y="1289"/>
                    <a:pt x="423" y="1202"/>
                  </a:cubicBezTo>
                  <a:cubicBezTo>
                    <a:pt x="282" y="867"/>
                    <a:pt x="260" y="553"/>
                    <a:pt x="379" y="380"/>
                  </a:cubicBezTo>
                  <a:cubicBezTo>
                    <a:pt x="444" y="283"/>
                    <a:pt x="552" y="229"/>
                    <a:pt x="671" y="229"/>
                  </a:cubicBezTo>
                  <a:cubicBezTo>
                    <a:pt x="1082" y="229"/>
                    <a:pt x="1645" y="715"/>
                    <a:pt x="1894" y="1289"/>
                  </a:cubicBezTo>
                  <a:cubicBezTo>
                    <a:pt x="2045" y="1624"/>
                    <a:pt x="2056" y="1938"/>
                    <a:pt x="1948" y="2111"/>
                  </a:cubicBezTo>
                  <a:cubicBezTo>
                    <a:pt x="1889" y="2200"/>
                    <a:pt x="1784" y="2253"/>
                    <a:pt x="1684" y="2253"/>
                  </a:cubicBezTo>
                  <a:cubicBezTo>
                    <a:pt x="1674" y="2253"/>
                    <a:pt x="1665" y="2253"/>
                    <a:pt x="1656" y="2252"/>
                  </a:cubicBezTo>
                  <a:lnTo>
                    <a:pt x="1613" y="2252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9" y="2500"/>
                    <a:pt x="1613" y="2500"/>
                    <a:pt x="1656" y="2500"/>
                  </a:cubicBezTo>
                  <a:cubicBezTo>
                    <a:pt x="1666" y="2501"/>
                    <a:pt x="1676" y="2501"/>
                    <a:pt x="1685" y="2501"/>
                  </a:cubicBezTo>
                  <a:cubicBezTo>
                    <a:pt x="1869" y="2501"/>
                    <a:pt x="2041" y="2406"/>
                    <a:pt x="2154" y="2252"/>
                  </a:cubicBezTo>
                  <a:cubicBezTo>
                    <a:pt x="2305" y="2003"/>
                    <a:pt x="2294" y="1613"/>
                    <a:pt x="2110" y="1202"/>
                  </a:cubicBezTo>
                  <a:cubicBezTo>
                    <a:pt x="1818" y="521"/>
                    <a:pt x="1180" y="1"/>
                    <a:pt x="661" y="1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6764;p89"/>
            <p:cNvSpPr/>
            <p:nvPr/>
          </p:nvSpPr>
          <p:spPr>
            <a:xfrm>
              <a:off x="5889900" y="3220325"/>
              <a:ext cx="11825" cy="18700"/>
            </a:xfrm>
            <a:custGeom>
              <a:rect l="l" t="t" r="r" b="b"/>
              <a:pathLst>
                <a:path w="472" h="748" extrusionOk="0">
                  <a:moveTo>
                    <a:pt x="33" y="0"/>
                  </a:moveTo>
                  <a:cubicBezTo>
                    <a:pt x="22" y="0"/>
                    <a:pt x="1" y="11"/>
                    <a:pt x="11" y="22"/>
                  </a:cubicBezTo>
                  <a:cubicBezTo>
                    <a:pt x="184" y="282"/>
                    <a:pt x="282" y="455"/>
                    <a:pt x="444" y="736"/>
                  </a:cubicBezTo>
                  <a:cubicBezTo>
                    <a:pt x="444" y="744"/>
                    <a:pt x="449" y="748"/>
                    <a:pt x="454" y="748"/>
                  </a:cubicBezTo>
                  <a:cubicBezTo>
                    <a:pt x="463" y="748"/>
                    <a:pt x="472" y="739"/>
                    <a:pt x="466" y="725"/>
                  </a:cubicBezTo>
                  <a:cubicBezTo>
                    <a:pt x="390" y="444"/>
                    <a:pt x="239" y="206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6765;p89"/>
            <p:cNvSpPr/>
            <p:nvPr/>
          </p:nvSpPr>
          <p:spPr>
            <a:xfrm>
              <a:off x="5814175" y="3223825"/>
              <a:ext cx="57350" cy="62550"/>
            </a:xfrm>
            <a:custGeom>
              <a:rect l="l" t="t" r="r" b="b"/>
              <a:pathLst>
                <a:path w="2294" h="2502" extrusionOk="0">
                  <a:moveTo>
                    <a:pt x="620" y="0"/>
                  </a:moveTo>
                  <a:cubicBezTo>
                    <a:pt x="436" y="0"/>
                    <a:pt x="265" y="96"/>
                    <a:pt x="163" y="250"/>
                  </a:cubicBezTo>
                  <a:cubicBezTo>
                    <a:pt x="0" y="499"/>
                    <a:pt x="0" y="877"/>
                    <a:pt x="184" y="1299"/>
                  </a:cubicBezTo>
                  <a:cubicBezTo>
                    <a:pt x="227" y="1397"/>
                    <a:pt x="282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44" y="1289"/>
                    <a:pt x="411" y="1202"/>
                  </a:cubicBezTo>
                  <a:cubicBezTo>
                    <a:pt x="260" y="867"/>
                    <a:pt x="249" y="553"/>
                    <a:pt x="357" y="380"/>
                  </a:cubicBezTo>
                  <a:cubicBezTo>
                    <a:pt x="417" y="291"/>
                    <a:pt x="521" y="238"/>
                    <a:pt x="622" y="238"/>
                  </a:cubicBezTo>
                  <a:cubicBezTo>
                    <a:pt x="631" y="238"/>
                    <a:pt x="640" y="238"/>
                    <a:pt x="649" y="239"/>
                  </a:cubicBezTo>
                  <a:cubicBezTo>
                    <a:pt x="1071" y="239"/>
                    <a:pt x="1634" y="715"/>
                    <a:pt x="1883" y="1289"/>
                  </a:cubicBezTo>
                  <a:cubicBezTo>
                    <a:pt x="2023" y="1624"/>
                    <a:pt x="2045" y="1938"/>
                    <a:pt x="1926" y="2111"/>
                  </a:cubicBezTo>
                  <a:cubicBezTo>
                    <a:pt x="1861" y="2208"/>
                    <a:pt x="1753" y="2262"/>
                    <a:pt x="1634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04" y="2489"/>
                  </a:lnTo>
                  <a:cubicBezTo>
                    <a:pt x="1547" y="2500"/>
                    <a:pt x="1591" y="2500"/>
                    <a:pt x="1634" y="2500"/>
                  </a:cubicBezTo>
                  <a:cubicBezTo>
                    <a:pt x="1644" y="2501"/>
                    <a:pt x="1655" y="2501"/>
                    <a:pt x="1665" y="2501"/>
                  </a:cubicBezTo>
                  <a:cubicBezTo>
                    <a:pt x="1858" y="2501"/>
                    <a:pt x="2029" y="2406"/>
                    <a:pt x="2132" y="2251"/>
                  </a:cubicBezTo>
                  <a:cubicBezTo>
                    <a:pt x="2294" y="1992"/>
                    <a:pt x="2283" y="1613"/>
                    <a:pt x="2099" y="1202"/>
                  </a:cubicBezTo>
                  <a:cubicBezTo>
                    <a:pt x="1807" y="531"/>
                    <a:pt x="1180" y="1"/>
                    <a:pt x="649" y="1"/>
                  </a:cubicBezTo>
                  <a:cubicBezTo>
                    <a:pt x="640" y="1"/>
                    <a:pt x="630" y="0"/>
                    <a:pt x="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6766;p89"/>
            <p:cNvSpPr/>
            <p:nvPr/>
          </p:nvSpPr>
          <p:spPr>
            <a:xfrm>
              <a:off x="5855875" y="3240000"/>
              <a:ext cx="11800" cy="18600"/>
            </a:xfrm>
            <a:custGeom>
              <a:rect l="l" t="t" r="r" b="b"/>
              <a:pathLst>
                <a:path w="472" h="744" extrusionOk="0">
                  <a:moveTo>
                    <a:pt x="24" y="0"/>
                  </a:moveTo>
                  <a:cubicBezTo>
                    <a:pt x="13" y="0"/>
                    <a:pt x="0" y="16"/>
                    <a:pt x="9" y="25"/>
                  </a:cubicBezTo>
                  <a:cubicBezTo>
                    <a:pt x="182" y="274"/>
                    <a:pt x="280" y="458"/>
                    <a:pt x="442" y="739"/>
                  </a:cubicBezTo>
                  <a:cubicBezTo>
                    <a:pt x="445" y="742"/>
                    <a:pt x="448" y="743"/>
                    <a:pt x="452" y="743"/>
                  </a:cubicBezTo>
                  <a:cubicBezTo>
                    <a:pt x="462" y="743"/>
                    <a:pt x="471" y="733"/>
                    <a:pt x="464" y="717"/>
                  </a:cubicBezTo>
                  <a:cubicBezTo>
                    <a:pt x="388" y="447"/>
                    <a:pt x="236" y="198"/>
                    <a:pt x="31" y="3"/>
                  </a:cubicBezTo>
                  <a:cubicBezTo>
                    <a:pt x="29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6767;p89"/>
            <p:cNvSpPr/>
            <p:nvPr/>
          </p:nvSpPr>
          <p:spPr>
            <a:xfrm>
              <a:off x="5780100" y="3243300"/>
              <a:ext cx="57350" cy="62525"/>
            </a:xfrm>
            <a:custGeom>
              <a:rect l="l" t="t" r="r" b="b"/>
              <a:pathLst>
                <a:path w="2294" h="2501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88"/>
                    <a:pt x="184" y="1299"/>
                  </a:cubicBezTo>
                  <a:cubicBezTo>
                    <a:pt x="227" y="1397"/>
                    <a:pt x="281" y="1494"/>
                    <a:pt x="346" y="1591"/>
                  </a:cubicBezTo>
                  <a:lnTo>
                    <a:pt x="552" y="1472"/>
                  </a:lnTo>
                  <a:cubicBezTo>
                    <a:pt x="498" y="1386"/>
                    <a:pt x="454" y="1289"/>
                    <a:pt x="411" y="1202"/>
                  </a:cubicBezTo>
                  <a:cubicBezTo>
                    <a:pt x="271" y="867"/>
                    <a:pt x="249" y="553"/>
                    <a:pt x="368" y="380"/>
                  </a:cubicBezTo>
                  <a:cubicBezTo>
                    <a:pt x="427" y="291"/>
                    <a:pt x="523" y="238"/>
                    <a:pt x="630" y="238"/>
                  </a:cubicBezTo>
                  <a:cubicBezTo>
                    <a:pt x="640" y="238"/>
                    <a:pt x="650" y="238"/>
                    <a:pt x="660" y="239"/>
                  </a:cubicBezTo>
                  <a:cubicBezTo>
                    <a:pt x="1082" y="239"/>
                    <a:pt x="1645" y="726"/>
                    <a:pt x="1893" y="1299"/>
                  </a:cubicBezTo>
                  <a:cubicBezTo>
                    <a:pt x="2023" y="1624"/>
                    <a:pt x="2056" y="1938"/>
                    <a:pt x="1937" y="2111"/>
                  </a:cubicBezTo>
                  <a:cubicBezTo>
                    <a:pt x="1872" y="2208"/>
                    <a:pt x="1764" y="2262"/>
                    <a:pt x="1645" y="2262"/>
                  </a:cubicBezTo>
                  <a:lnTo>
                    <a:pt x="1601" y="2262"/>
                  </a:lnTo>
                  <a:lnTo>
                    <a:pt x="1450" y="2349"/>
                  </a:lnTo>
                  <a:lnTo>
                    <a:pt x="1515" y="2479"/>
                  </a:lnTo>
                  <a:cubicBezTo>
                    <a:pt x="1558" y="2489"/>
                    <a:pt x="1601" y="2500"/>
                    <a:pt x="1645" y="2500"/>
                  </a:cubicBezTo>
                  <a:cubicBezTo>
                    <a:pt x="1839" y="2500"/>
                    <a:pt x="2034" y="2414"/>
                    <a:pt x="2142" y="2241"/>
                  </a:cubicBezTo>
                  <a:cubicBezTo>
                    <a:pt x="2294" y="2003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1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6768;p89"/>
            <p:cNvSpPr/>
            <p:nvPr/>
          </p:nvSpPr>
          <p:spPr>
            <a:xfrm>
              <a:off x="5822025" y="3259700"/>
              <a:ext cx="11650" cy="18375"/>
            </a:xfrm>
            <a:custGeom>
              <a:rect l="l" t="t" r="r" b="b"/>
              <a:pathLst>
                <a:path w="466" h="735" extrusionOk="0">
                  <a:moveTo>
                    <a:pt x="17" y="1"/>
                  </a:moveTo>
                  <a:cubicBezTo>
                    <a:pt x="6" y="1"/>
                    <a:pt x="0" y="11"/>
                    <a:pt x="0" y="27"/>
                  </a:cubicBezTo>
                  <a:cubicBezTo>
                    <a:pt x="173" y="275"/>
                    <a:pt x="270" y="449"/>
                    <a:pt x="433" y="730"/>
                  </a:cubicBezTo>
                  <a:cubicBezTo>
                    <a:pt x="436" y="733"/>
                    <a:pt x="440" y="734"/>
                    <a:pt x="444" y="734"/>
                  </a:cubicBezTo>
                  <a:cubicBezTo>
                    <a:pt x="454" y="734"/>
                    <a:pt x="465" y="727"/>
                    <a:pt x="465" y="719"/>
                  </a:cubicBezTo>
                  <a:cubicBezTo>
                    <a:pt x="379" y="449"/>
                    <a:pt x="238" y="200"/>
                    <a:pt x="32" y="5"/>
                  </a:cubicBezTo>
                  <a:cubicBezTo>
                    <a:pt x="27" y="2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6769;p89"/>
            <p:cNvSpPr/>
            <p:nvPr/>
          </p:nvSpPr>
          <p:spPr>
            <a:xfrm>
              <a:off x="5746000" y="3262800"/>
              <a:ext cx="57375" cy="62775"/>
            </a:xfrm>
            <a:custGeom>
              <a:rect l="l" t="t" r="r" b="b"/>
              <a:pathLst>
                <a:path w="2295" h="2511" extrusionOk="0">
                  <a:moveTo>
                    <a:pt x="661" y="0"/>
                  </a:moveTo>
                  <a:cubicBezTo>
                    <a:pt x="455" y="0"/>
                    <a:pt x="271" y="97"/>
                    <a:pt x="163" y="260"/>
                  </a:cubicBezTo>
                  <a:cubicBezTo>
                    <a:pt x="1" y="509"/>
                    <a:pt x="1" y="887"/>
                    <a:pt x="185" y="1309"/>
                  </a:cubicBezTo>
                  <a:cubicBezTo>
                    <a:pt x="228" y="1406"/>
                    <a:pt x="282" y="1504"/>
                    <a:pt x="347" y="1590"/>
                  </a:cubicBezTo>
                  <a:lnTo>
                    <a:pt x="553" y="1471"/>
                  </a:lnTo>
                  <a:cubicBezTo>
                    <a:pt x="499" y="1385"/>
                    <a:pt x="455" y="1298"/>
                    <a:pt x="412" y="1201"/>
                  </a:cubicBezTo>
                  <a:cubicBezTo>
                    <a:pt x="282" y="876"/>
                    <a:pt x="250" y="563"/>
                    <a:pt x="369" y="390"/>
                  </a:cubicBezTo>
                  <a:cubicBezTo>
                    <a:pt x="434" y="292"/>
                    <a:pt x="542" y="238"/>
                    <a:pt x="661" y="238"/>
                  </a:cubicBezTo>
                  <a:cubicBezTo>
                    <a:pt x="1083" y="238"/>
                    <a:pt x="1645" y="725"/>
                    <a:pt x="1894" y="1298"/>
                  </a:cubicBezTo>
                  <a:cubicBezTo>
                    <a:pt x="2035" y="1634"/>
                    <a:pt x="2056" y="1947"/>
                    <a:pt x="1937" y="2121"/>
                  </a:cubicBezTo>
                  <a:cubicBezTo>
                    <a:pt x="1878" y="2210"/>
                    <a:pt x="1782" y="2263"/>
                    <a:pt x="1675" y="2263"/>
                  </a:cubicBezTo>
                  <a:cubicBezTo>
                    <a:pt x="1665" y="2263"/>
                    <a:pt x="1655" y="2262"/>
                    <a:pt x="1645" y="2261"/>
                  </a:cubicBezTo>
                  <a:lnTo>
                    <a:pt x="1602" y="2261"/>
                  </a:lnTo>
                  <a:lnTo>
                    <a:pt x="1451" y="2348"/>
                  </a:lnTo>
                  <a:lnTo>
                    <a:pt x="1516" y="2499"/>
                  </a:lnTo>
                  <a:cubicBezTo>
                    <a:pt x="1559" y="2499"/>
                    <a:pt x="1602" y="2510"/>
                    <a:pt x="1645" y="2510"/>
                  </a:cubicBezTo>
                  <a:cubicBezTo>
                    <a:pt x="1655" y="2511"/>
                    <a:pt x="1665" y="2511"/>
                    <a:pt x="1675" y="2511"/>
                  </a:cubicBezTo>
                  <a:cubicBezTo>
                    <a:pt x="1860" y="2511"/>
                    <a:pt x="2040" y="2415"/>
                    <a:pt x="2143" y="2261"/>
                  </a:cubicBezTo>
                  <a:cubicBezTo>
                    <a:pt x="2295" y="2012"/>
                    <a:pt x="2295" y="1623"/>
                    <a:pt x="2111" y="1212"/>
                  </a:cubicBezTo>
                  <a:cubicBezTo>
                    <a:pt x="1818" y="530"/>
                    <a:pt x="1180" y="0"/>
                    <a:pt x="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6770;p89"/>
            <p:cNvSpPr/>
            <p:nvPr/>
          </p:nvSpPr>
          <p:spPr>
            <a:xfrm>
              <a:off x="5787975" y="3279225"/>
              <a:ext cx="11625" cy="18600"/>
            </a:xfrm>
            <a:custGeom>
              <a:rect l="l" t="t" r="r" b="b"/>
              <a:pathLst>
                <a:path w="465" h="744" extrusionOk="0">
                  <a:moveTo>
                    <a:pt x="20" y="0"/>
                  </a:moveTo>
                  <a:cubicBezTo>
                    <a:pt x="6" y="0"/>
                    <a:pt x="1" y="16"/>
                    <a:pt x="10" y="25"/>
                  </a:cubicBezTo>
                  <a:cubicBezTo>
                    <a:pt x="183" y="284"/>
                    <a:pt x="280" y="457"/>
                    <a:pt x="432" y="739"/>
                  </a:cubicBezTo>
                  <a:cubicBezTo>
                    <a:pt x="435" y="742"/>
                    <a:pt x="439" y="743"/>
                    <a:pt x="443" y="743"/>
                  </a:cubicBezTo>
                  <a:cubicBezTo>
                    <a:pt x="453" y="743"/>
                    <a:pt x="464" y="735"/>
                    <a:pt x="464" y="728"/>
                  </a:cubicBezTo>
                  <a:cubicBezTo>
                    <a:pt x="388" y="447"/>
                    <a:pt x="237" y="198"/>
                    <a:pt x="31" y="3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6771;p89"/>
            <p:cNvSpPr/>
            <p:nvPr/>
          </p:nvSpPr>
          <p:spPr>
            <a:xfrm>
              <a:off x="5712200" y="3282500"/>
              <a:ext cx="57375" cy="62800"/>
            </a:xfrm>
            <a:custGeom>
              <a:rect l="l" t="t" r="r" b="b"/>
              <a:pathLst>
                <a:path w="2295" h="2512" extrusionOk="0">
                  <a:moveTo>
                    <a:pt x="630" y="1"/>
                  </a:moveTo>
                  <a:cubicBezTo>
                    <a:pt x="437" y="1"/>
                    <a:pt x="266" y="97"/>
                    <a:pt x="163" y="251"/>
                  </a:cubicBezTo>
                  <a:cubicBezTo>
                    <a:pt x="1" y="499"/>
                    <a:pt x="1" y="889"/>
                    <a:pt x="184" y="1300"/>
                  </a:cubicBezTo>
                  <a:cubicBezTo>
                    <a:pt x="228" y="1397"/>
                    <a:pt x="282" y="1495"/>
                    <a:pt x="347" y="1592"/>
                  </a:cubicBezTo>
                  <a:lnTo>
                    <a:pt x="552" y="1473"/>
                  </a:lnTo>
                  <a:cubicBezTo>
                    <a:pt x="498" y="1387"/>
                    <a:pt x="455" y="1300"/>
                    <a:pt x="412" y="1203"/>
                  </a:cubicBezTo>
                  <a:cubicBezTo>
                    <a:pt x="271" y="878"/>
                    <a:pt x="249" y="564"/>
                    <a:pt x="368" y="391"/>
                  </a:cubicBezTo>
                  <a:cubicBezTo>
                    <a:pt x="428" y="302"/>
                    <a:pt x="524" y="249"/>
                    <a:pt x="631" y="249"/>
                  </a:cubicBezTo>
                  <a:cubicBezTo>
                    <a:pt x="640" y="249"/>
                    <a:pt x="650" y="250"/>
                    <a:pt x="661" y="251"/>
                  </a:cubicBezTo>
                  <a:cubicBezTo>
                    <a:pt x="1082" y="251"/>
                    <a:pt x="1645" y="737"/>
                    <a:pt x="1894" y="1311"/>
                  </a:cubicBezTo>
                  <a:cubicBezTo>
                    <a:pt x="2035" y="1635"/>
                    <a:pt x="2056" y="1949"/>
                    <a:pt x="1937" y="2122"/>
                  </a:cubicBezTo>
                  <a:cubicBezTo>
                    <a:pt x="1872" y="2220"/>
                    <a:pt x="1764" y="2274"/>
                    <a:pt x="1645" y="2274"/>
                  </a:cubicBezTo>
                  <a:lnTo>
                    <a:pt x="1602" y="2274"/>
                  </a:lnTo>
                  <a:lnTo>
                    <a:pt x="1450" y="2360"/>
                  </a:lnTo>
                  <a:lnTo>
                    <a:pt x="1504" y="2490"/>
                  </a:lnTo>
                  <a:cubicBezTo>
                    <a:pt x="1548" y="2501"/>
                    <a:pt x="1602" y="2512"/>
                    <a:pt x="1645" y="2512"/>
                  </a:cubicBezTo>
                  <a:cubicBezTo>
                    <a:pt x="1840" y="2512"/>
                    <a:pt x="2024" y="2425"/>
                    <a:pt x="2143" y="2252"/>
                  </a:cubicBezTo>
                  <a:cubicBezTo>
                    <a:pt x="2294" y="2003"/>
                    <a:pt x="2283" y="1625"/>
                    <a:pt x="2110" y="1203"/>
                  </a:cubicBezTo>
                  <a:cubicBezTo>
                    <a:pt x="1807" y="532"/>
                    <a:pt x="1180" y="2"/>
                    <a:pt x="661" y="2"/>
                  </a:cubicBezTo>
                  <a:cubicBezTo>
                    <a:pt x="650" y="1"/>
                    <a:pt x="640" y="1"/>
                    <a:pt x="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772;p89"/>
            <p:cNvSpPr/>
            <p:nvPr/>
          </p:nvSpPr>
          <p:spPr>
            <a:xfrm>
              <a:off x="5753900" y="3298950"/>
              <a:ext cx="11600" cy="18400"/>
            </a:xfrm>
            <a:custGeom>
              <a:rect l="l" t="t" r="r" b="b"/>
              <a:pathLst>
                <a:path w="463" h="736" extrusionOk="0">
                  <a:moveTo>
                    <a:pt x="24" y="1"/>
                  </a:moveTo>
                  <a:cubicBezTo>
                    <a:pt x="13" y="1"/>
                    <a:pt x="1" y="17"/>
                    <a:pt x="9" y="25"/>
                  </a:cubicBezTo>
                  <a:cubicBezTo>
                    <a:pt x="183" y="274"/>
                    <a:pt x="280" y="458"/>
                    <a:pt x="431" y="729"/>
                  </a:cubicBezTo>
                  <a:cubicBezTo>
                    <a:pt x="436" y="733"/>
                    <a:pt x="442" y="736"/>
                    <a:pt x="448" y="736"/>
                  </a:cubicBezTo>
                  <a:cubicBezTo>
                    <a:pt x="456" y="736"/>
                    <a:pt x="464" y="730"/>
                    <a:pt x="464" y="718"/>
                  </a:cubicBezTo>
                  <a:cubicBezTo>
                    <a:pt x="388" y="447"/>
                    <a:pt x="237" y="198"/>
                    <a:pt x="31" y="4"/>
                  </a:cubicBezTo>
                  <a:cubicBezTo>
                    <a:pt x="29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773;p89"/>
            <p:cNvSpPr/>
            <p:nvPr/>
          </p:nvSpPr>
          <p:spPr>
            <a:xfrm>
              <a:off x="5677850" y="3302250"/>
              <a:ext cx="57625" cy="62550"/>
            </a:xfrm>
            <a:custGeom>
              <a:rect l="l" t="t" r="r" b="b"/>
              <a:pathLst>
                <a:path w="2305" h="2502" extrusionOk="0">
                  <a:moveTo>
                    <a:pt x="631" y="1"/>
                  </a:moveTo>
                  <a:cubicBezTo>
                    <a:pt x="447" y="1"/>
                    <a:pt x="276" y="96"/>
                    <a:pt x="174" y="250"/>
                  </a:cubicBezTo>
                  <a:cubicBezTo>
                    <a:pt x="1" y="499"/>
                    <a:pt x="11" y="878"/>
                    <a:pt x="195" y="1300"/>
                  </a:cubicBezTo>
                  <a:cubicBezTo>
                    <a:pt x="239" y="1397"/>
                    <a:pt x="293" y="1495"/>
                    <a:pt x="347" y="1592"/>
                  </a:cubicBezTo>
                  <a:lnTo>
                    <a:pt x="563" y="1473"/>
                  </a:lnTo>
                  <a:cubicBezTo>
                    <a:pt x="498" y="1386"/>
                    <a:pt x="455" y="1289"/>
                    <a:pt x="412" y="1202"/>
                  </a:cubicBezTo>
                  <a:cubicBezTo>
                    <a:pt x="271" y="867"/>
                    <a:pt x="260" y="553"/>
                    <a:pt x="368" y="380"/>
                  </a:cubicBezTo>
                  <a:cubicBezTo>
                    <a:pt x="428" y="291"/>
                    <a:pt x="524" y="238"/>
                    <a:pt x="631" y="238"/>
                  </a:cubicBezTo>
                  <a:cubicBezTo>
                    <a:pt x="640" y="238"/>
                    <a:pt x="650" y="239"/>
                    <a:pt x="661" y="240"/>
                  </a:cubicBezTo>
                  <a:cubicBezTo>
                    <a:pt x="1082" y="240"/>
                    <a:pt x="1645" y="726"/>
                    <a:pt x="1894" y="1300"/>
                  </a:cubicBezTo>
                  <a:cubicBezTo>
                    <a:pt x="2035" y="1624"/>
                    <a:pt x="2056" y="1938"/>
                    <a:pt x="1937" y="2111"/>
                  </a:cubicBezTo>
                  <a:cubicBezTo>
                    <a:pt x="1872" y="2209"/>
                    <a:pt x="1764" y="2263"/>
                    <a:pt x="1645" y="2263"/>
                  </a:cubicBezTo>
                  <a:lnTo>
                    <a:pt x="1613" y="2263"/>
                  </a:lnTo>
                  <a:lnTo>
                    <a:pt x="1461" y="2349"/>
                  </a:lnTo>
                  <a:lnTo>
                    <a:pt x="1515" y="2490"/>
                  </a:lnTo>
                  <a:cubicBezTo>
                    <a:pt x="1558" y="2501"/>
                    <a:pt x="1602" y="2501"/>
                    <a:pt x="1645" y="2501"/>
                  </a:cubicBezTo>
                  <a:cubicBezTo>
                    <a:pt x="1655" y="2501"/>
                    <a:pt x="1665" y="2502"/>
                    <a:pt x="1675" y="2502"/>
                  </a:cubicBezTo>
                  <a:cubicBezTo>
                    <a:pt x="1859" y="2502"/>
                    <a:pt x="2040" y="2406"/>
                    <a:pt x="2143" y="225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21"/>
                    <a:pt x="1180" y="2"/>
                    <a:pt x="661" y="2"/>
                  </a:cubicBezTo>
                  <a:cubicBezTo>
                    <a:pt x="651" y="1"/>
                    <a:pt x="641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774;p89"/>
            <p:cNvSpPr/>
            <p:nvPr/>
          </p:nvSpPr>
          <p:spPr>
            <a:xfrm>
              <a:off x="5719850" y="3318675"/>
              <a:ext cx="11750" cy="18550"/>
            </a:xfrm>
            <a:custGeom>
              <a:rect l="l" t="t" r="r" b="b"/>
              <a:pathLst>
                <a:path w="470" h="742" extrusionOk="0">
                  <a:moveTo>
                    <a:pt x="19" y="0"/>
                  </a:moveTo>
                  <a:cubicBezTo>
                    <a:pt x="9" y="0"/>
                    <a:pt x="1" y="8"/>
                    <a:pt x="8" y="15"/>
                  </a:cubicBezTo>
                  <a:cubicBezTo>
                    <a:pt x="181" y="275"/>
                    <a:pt x="279" y="448"/>
                    <a:pt x="441" y="729"/>
                  </a:cubicBezTo>
                  <a:cubicBezTo>
                    <a:pt x="441" y="738"/>
                    <a:pt x="446" y="741"/>
                    <a:pt x="451" y="741"/>
                  </a:cubicBezTo>
                  <a:cubicBezTo>
                    <a:pt x="460" y="741"/>
                    <a:pt x="469" y="732"/>
                    <a:pt x="463" y="719"/>
                  </a:cubicBezTo>
                  <a:cubicBezTo>
                    <a:pt x="387" y="448"/>
                    <a:pt x="236" y="199"/>
                    <a:pt x="30" y="5"/>
                  </a:cubicBezTo>
                  <a:cubicBezTo>
                    <a:pt x="27" y="1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775;p89"/>
            <p:cNvSpPr/>
            <p:nvPr/>
          </p:nvSpPr>
          <p:spPr>
            <a:xfrm>
              <a:off x="5644050" y="3321750"/>
              <a:ext cx="57350" cy="62800"/>
            </a:xfrm>
            <a:custGeom>
              <a:rect l="l" t="t" r="r" b="b"/>
              <a:pathLst>
                <a:path w="2294" h="2512" extrusionOk="0">
                  <a:moveTo>
                    <a:pt x="660" y="1"/>
                  </a:moveTo>
                  <a:cubicBezTo>
                    <a:pt x="455" y="1"/>
                    <a:pt x="271" y="87"/>
                    <a:pt x="163" y="260"/>
                  </a:cubicBezTo>
                  <a:cubicBezTo>
                    <a:pt x="0" y="509"/>
                    <a:pt x="0" y="888"/>
                    <a:pt x="184" y="1299"/>
                  </a:cubicBezTo>
                  <a:cubicBezTo>
                    <a:pt x="227" y="1407"/>
                    <a:pt x="282" y="1504"/>
                    <a:pt x="346" y="1591"/>
                  </a:cubicBezTo>
                  <a:lnTo>
                    <a:pt x="552" y="1472"/>
                  </a:lnTo>
                  <a:cubicBezTo>
                    <a:pt x="498" y="1385"/>
                    <a:pt x="455" y="1299"/>
                    <a:pt x="411" y="1201"/>
                  </a:cubicBezTo>
                  <a:cubicBezTo>
                    <a:pt x="282" y="877"/>
                    <a:pt x="249" y="563"/>
                    <a:pt x="368" y="390"/>
                  </a:cubicBezTo>
                  <a:cubicBezTo>
                    <a:pt x="428" y="301"/>
                    <a:pt x="523" y="248"/>
                    <a:pt x="630" y="248"/>
                  </a:cubicBezTo>
                  <a:cubicBezTo>
                    <a:pt x="640" y="248"/>
                    <a:pt x="650" y="248"/>
                    <a:pt x="660" y="249"/>
                  </a:cubicBezTo>
                  <a:cubicBezTo>
                    <a:pt x="1082" y="249"/>
                    <a:pt x="1645" y="736"/>
                    <a:pt x="1894" y="1310"/>
                  </a:cubicBezTo>
                  <a:cubicBezTo>
                    <a:pt x="2023" y="1634"/>
                    <a:pt x="2056" y="1948"/>
                    <a:pt x="1937" y="2132"/>
                  </a:cubicBezTo>
                  <a:cubicBezTo>
                    <a:pt x="1877" y="2221"/>
                    <a:pt x="1782" y="2274"/>
                    <a:pt x="1675" y="2274"/>
                  </a:cubicBezTo>
                  <a:cubicBezTo>
                    <a:pt x="1665" y="2274"/>
                    <a:pt x="1655" y="2273"/>
                    <a:pt x="1645" y="2272"/>
                  </a:cubicBezTo>
                  <a:lnTo>
                    <a:pt x="1601" y="2272"/>
                  </a:lnTo>
                  <a:lnTo>
                    <a:pt x="1450" y="2359"/>
                  </a:lnTo>
                  <a:lnTo>
                    <a:pt x="1515" y="2500"/>
                  </a:lnTo>
                  <a:cubicBezTo>
                    <a:pt x="1558" y="2500"/>
                    <a:pt x="1601" y="2511"/>
                    <a:pt x="1645" y="2511"/>
                  </a:cubicBezTo>
                  <a:cubicBezTo>
                    <a:pt x="1655" y="2511"/>
                    <a:pt x="1664" y="2511"/>
                    <a:pt x="1674" y="2511"/>
                  </a:cubicBezTo>
                  <a:cubicBezTo>
                    <a:pt x="1859" y="2511"/>
                    <a:pt x="2040" y="2416"/>
                    <a:pt x="2142" y="2262"/>
                  </a:cubicBezTo>
                  <a:cubicBezTo>
                    <a:pt x="2294" y="2002"/>
                    <a:pt x="2283" y="1623"/>
                    <a:pt x="2110" y="1212"/>
                  </a:cubicBezTo>
                  <a:cubicBezTo>
                    <a:pt x="1807" y="531"/>
                    <a:pt x="1179" y="1"/>
                    <a:pt x="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776;p89"/>
            <p:cNvSpPr/>
            <p:nvPr/>
          </p:nvSpPr>
          <p:spPr>
            <a:xfrm>
              <a:off x="5685775" y="3338300"/>
              <a:ext cx="11775" cy="18475"/>
            </a:xfrm>
            <a:custGeom>
              <a:rect l="l" t="t" r="r" b="b"/>
              <a:pathLst>
                <a:path w="471" h="739" extrusionOk="0">
                  <a:moveTo>
                    <a:pt x="18" y="0"/>
                  </a:moveTo>
                  <a:cubicBezTo>
                    <a:pt x="9" y="0"/>
                    <a:pt x="1" y="13"/>
                    <a:pt x="8" y="20"/>
                  </a:cubicBezTo>
                  <a:cubicBezTo>
                    <a:pt x="181" y="280"/>
                    <a:pt x="279" y="453"/>
                    <a:pt x="441" y="734"/>
                  </a:cubicBezTo>
                  <a:cubicBezTo>
                    <a:pt x="444" y="737"/>
                    <a:pt x="448" y="739"/>
                    <a:pt x="452" y="739"/>
                  </a:cubicBezTo>
                  <a:cubicBezTo>
                    <a:pt x="462" y="739"/>
                    <a:pt x="470" y="731"/>
                    <a:pt x="463" y="723"/>
                  </a:cubicBezTo>
                  <a:cubicBezTo>
                    <a:pt x="387" y="453"/>
                    <a:pt x="235" y="204"/>
                    <a:pt x="30" y="9"/>
                  </a:cubicBezTo>
                  <a:cubicBezTo>
                    <a:pt x="26" y="3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777;p89"/>
            <p:cNvSpPr/>
            <p:nvPr/>
          </p:nvSpPr>
          <p:spPr>
            <a:xfrm>
              <a:off x="5609975" y="3341475"/>
              <a:ext cx="57350" cy="62800"/>
            </a:xfrm>
            <a:custGeom>
              <a:rect l="l" t="t" r="r" b="b"/>
              <a:pathLst>
                <a:path w="2294" h="2512" extrusionOk="0">
                  <a:moveTo>
                    <a:pt x="629" y="0"/>
                  </a:moveTo>
                  <a:cubicBezTo>
                    <a:pt x="436" y="0"/>
                    <a:pt x="265" y="96"/>
                    <a:pt x="162" y="250"/>
                  </a:cubicBezTo>
                  <a:cubicBezTo>
                    <a:pt x="0" y="499"/>
                    <a:pt x="11" y="888"/>
                    <a:pt x="184" y="1300"/>
                  </a:cubicBezTo>
                  <a:cubicBezTo>
                    <a:pt x="227" y="1397"/>
                    <a:pt x="281" y="1494"/>
                    <a:pt x="346" y="1592"/>
                  </a:cubicBezTo>
                  <a:lnTo>
                    <a:pt x="552" y="1473"/>
                  </a:lnTo>
                  <a:cubicBezTo>
                    <a:pt x="498" y="1386"/>
                    <a:pt x="454" y="1300"/>
                    <a:pt x="411" y="1202"/>
                  </a:cubicBezTo>
                  <a:cubicBezTo>
                    <a:pt x="271" y="867"/>
                    <a:pt x="260" y="553"/>
                    <a:pt x="368" y="391"/>
                  </a:cubicBezTo>
                  <a:cubicBezTo>
                    <a:pt x="433" y="293"/>
                    <a:pt x="552" y="239"/>
                    <a:pt x="660" y="239"/>
                  </a:cubicBezTo>
                  <a:cubicBezTo>
                    <a:pt x="1082" y="239"/>
                    <a:pt x="1645" y="726"/>
                    <a:pt x="1893" y="1300"/>
                  </a:cubicBezTo>
                  <a:cubicBezTo>
                    <a:pt x="2034" y="1635"/>
                    <a:pt x="2056" y="1949"/>
                    <a:pt x="1937" y="2122"/>
                  </a:cubicBezTo>
                  <a:cubicBezTo>
                    <a:pt x="1872" y="2219"/>
                    <a:pt x="1764" y="2273"/>
                    <a:pt x="1645" y="2273"/>
                  </a:cubicBezTo>
                  <a:lnTo>
                    <a:pt x="1612" y="2273"/>
                  </a:lnTo>
                  <a:lnTo>
                    <a:pt x="1461" y="2360"/>
                  </a:lnTo>
                  <a:lnTo>
                    <a:pt x="1515" y="2490"/>
                  </a:lnTo>
                  <a:cubicBezTo>
                    <a:pt x="1558" y="2500"/>
                    <a:pt x="1601" y="2511"/>
                    <a:pt x="1645" y="2511"/>
                  </a:cubicBezTo>
                  <a:cubicBezTo>
                    <a:pt x="1850" y="2511"/>
                    <a:pt x="2034" y="2414"/>
                    <a:pt x="2142" y="2252"/>
                  </a:cubicBezTo>
                  <a:cubicBezTo>
                    <a:pt x="2294" y="2003"/>
                    <a:pt x="2283" y="1624"/>
                    <a:pt x="2110" y="1202"/>
                  </a:cubicBezTo>
                  <a:cubicBezTo>
                    <a:pt x="1818" y="531"/>
                    <a:pt x="1179" y="1"/>
                    <a:pt x="660" y="1"/>
                  </a:cubicBezTo>
                  <a:cubicBezTo>
                    <a:pt x="650" y="1"/>
                    <a:pt x="639" y="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778;p89"/>
            <p:cNvSpPr/>
            <p:nvPr/>
          </p:nvSpPr>
          <p:spPr>
            <a:xfrm>
              <a:off x="5651775" y="3357775"/>
              <a:ext cx="11775" cy="18550"/>
            </a:xfrm>
            <a:custGeom>
              <a:rect l="l" t="t" r="r" b="b"/>
              <a:pathLst>
                <a:path w="471" h="742" extrusionOk="0">
                  <a:moveTo>
                    <a:pt x="20" y="0"/>
                  </a:moveTo>
                  <a:cubicBezTo>
                    <a:pt x="7" y="0"/>
                    <a:pt x="0" y="16"/>
                    <a:pt x="16" y="31"/>
                  </a:cubicBezTo>
                  <a:cubicBezTo>
                    <a:pt x="178" y="280"/>
                    <a:pt x="286" y="453"/>
                    <a:pt x="438" y="734"/>
                  </a:cubicBezTo>
                  <a:cubicBezTo>
                    <a:pt x="442" y="739"/>
                    <a:pt x="449" y="741"/>
                    <a:pt x="454" y="741"/>
                  </a:cubicBezTo>
                  <a:cubicBezTo>
                    <a:pt x="463" y="741"/>
                    <a:pt x="470" y="736"/>
                    <a:pt x="470" y="723"/>
                  </a:cubicBezTo>
                  <a:cubicBezTo>
                    <a:pt x="394" y="453"/>
                    <a:pt x="243" y="204"/>
                    <a:pt x="37" y="9"/>
                  </a:cubicBezTo>
                  <a:cubicBezTo>
                    <a:pt x="31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779;p89"/>
            <p:cNvSpPr/>
            <p:nvPr/>
          </p:nvSpPr>
          <p:spPr>
            <a:xfrm>
              <a:off x="5575875" y="3361225"/>
              <a:ext cx="57650" cy="62550"/>
            </a:xfrm>
            <a:custGeom>
              <a:rect l="l" t="t" r="r" b="b"/>
              <a:pathLst>
                <a:path w="2306" h="2502" extrusionOk="0">
                  <a:moveTo>
                    <a:pt x="631" y="0"/>
                  </a:moveTo>
                  <a:cubicBezTo>
                    <a:pt x="447" y="0"/>
                    <a:pt x="266" y="96"/>
                    <a:pt x="163" y="250"/>
                  </a:cubicBezTo>
                  <a:cubicBezTo>
                    <a:pt x="1" y="499"/>
                    <a:pt x="12" y="877"/>
                    <a:pt x="196" y="1299"/>
                  </a:cubicBezTo>
                  <a:cubicBezTo>
                    <a:pt x="239" y="1397"/>
                    <a:pt x="293" y="1494"/>
                    <a:pt x="347" y="1591"/>
                  </a:cubicBezTo>
                  <a:lnTo>
                    <a:pt x="553" y="1472"/>
                  </a:lnTo>
                  <a:cubicBezTo>
                    <a:pt x="499" y="1386"/>
                    <a:pt x="455" y="1289"/>
                    <a:pt x="423" y="1202"/>
                  </a:cubicBezTo>
                  <a:cubicBezTo>
                    <a:pt x="271" y="867"/>
                    <a:pt x="261" y="553"/>
                    <a:pt x="369" y="391"/>
                  </a:cubicBezTo>
                  <a:cubicBezTo>
                    <a:pt x="429" y="300"/>
                    <a:pt x="536" y="238"/>
                    <a:pt x="646" y="238"/>
                  </a:cubicBezTo>
                  <a:cubicBezTo>
                    <a:pt x="654" y="238"/>
                    <a:pt x="663" y="238"/>
                    <a:pt x="672" y="239"/>
                  </a:cubicBezTo>
                  <a:cubicBezTo>
                    <a:pt x="1083" y="239"/>
                    <a:pt x="1645" y="726"/>
                    <a:pt x="1894" y="1299"/>
                  </a:cubicBezTo>
                  <a:cubicBezTo>
                    <a:pt x="2035" y="1635"/>
                    <a:pt x="2056" y="1948"/>
                    <a:pt x="1937" y="2122"/>
                  </a:cubicBezTo>
                  <a:cubicBezTo>
                    <a:pt x="1878" y="2211"/>
                    <a:pt x="1782" y="2264"/>
                    <a:pt x="1675" y="2264"/>
                  </a:cubicBezTo>
                  <a:cubicBezTo>
                    <a:pt x="1665" y="2264"/>
                    <a:pt x="1655" y="2263"/>
                    <a:pt x="1645" y="2262"/>
                  </a:cubicBezTo>
                  <a:lnTo>
                    <a:pt x="1613" y="2262"/>
                  </a:lnTo>
                  <a:lnTo>
                    <a:pt x="1461" y="2349"/>
                  </a:lnTo>
                  <a:lnTo>
                    <a:pt x="1516" y="2489"/>
                  </a:lnTo>
                  <a:cubicBezTo>
                    <a:pt x="1559" y="2500"/>
                    <a:pt x="1602" y="2500"/>
                    <a:pt x="1645" y="2500"/>
                  </a:cubicBezTo>
                  <a:cubicBezTo>
                    <a:pt x="1656" y="2501"/>
                    <a:pt x="1666" y="2501"/>
                    <a:pt x="1676" y="2501"/>
                  </a:cubicBezTo>
                  <a:cubicBezTo>
                    <a:pt x="1869" y="2501"/>
                    <a:pt x="2040" y="2405"/>
                    <a:pt x="2143" y="2251"/>
                  </a:cubicBezTo>
                  <a:cubicBezTo>
                    <a:pt x="2305" y="2003"/>
                    <a:pt x="2294" y="1613"/>
                    <a:pt x="2111" y="1202"/>
                  </a:cubicBezTo>
                  <a:cubicBezTo>
                    <a:pt x="1818" y="520"/>
                    <a:pt x="1180" y="1"/>
                    <a:pt x="661" y="1"/>
                  </a:cubicBezTo>
                  <a:cubicBezTo>
                    <a:pt x="651" y="1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780;p89"/>
            <p:cNvSpPr/>
            <p:nvPr/>
          </p:nvSpPr>
          <p:spPr>
            <a:xfrm>
              <a:off x="5617850" y="3377400"/>
              <a:ext cx="11625" cy="18600"/>
            </a:xfrm>
            <a:custGeom>
              <a:rect l="l" t="t" r="r" b="b"/>
              <a:pathLst>
                <a:path w="465" h="744" extrusionOk="0">
                  <a:moveTo>
                    <a:pt x="20" y="0"/>
                  </a:moveTo>
                  <a:cubicBezTo>
                    <a:pt x="6" y="0"/>
                    <a:pt x="1" y="16"/>
                    <a:pt x="10" y="25"/>
                  </a:cubicBezTo>
                  <a:cubicBezTo>
                    <a:pt x="183" y="285"/>
                    <a:pt x="280" y="458"/>
                    <a:pt x="432" y="739"/>
                  </a:cubicBezTo>
                  <a:cubicBezTo>
                    <a:pt x="435" y="742"/>
                    <a:pt x="439" y="743"/>
                    <a:pt x="443" y="743"/>
                  </a:cubicBezTo>
                  <a:cubicBezTo>
                    <a:pt x="453" y="743"/>
                    <a:pt x="464" y="736"/>
                    <a:pt x="464" y="728"/>
                  </a:cubicBezTo>
                  <a:cubicBezTo>
                    <a:pt x="388" y="447"/>
                    <a:pt x="237" y="198"/>
                    <a:pt x="31" y="3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781;p89"/>
            <p:cNvSpPr/>
            <p:nvPr/>
          </p:nvSpPr>
          <p:spPr>
            <a:xfrm>
              <a:off x="5541800" y="3380700"/>
              <a:ext cx="57650" cy="62800"/>
            </a:xfrm>
            <a:custGeom>
              <a:rect l="l" t="t" r="r" b="b"/>
              <a:pathLst>
                <a:path w="2306" h="2512" extrusionOk="0">
                  <a:moveTo>
                    <a:pt x="631" y="0"/>
                  </a:moveTo>
                  <a:cubicBezTo>
                    <a:pt x="448" y="0"/>
                    <a:pt x="276" y="96"/>
                    <a:pt x="163" y="261"/>
                  </a:cubicBezTo>
                  <a:cubicBezTo>
                    <a:pt x="1" y="510"/>
                    <a:pt x="12" y="888"/>
                    <a:pt x="195" y="1299"/>
                  </a:cubicBezTo>
                  <a:cubicBezTo>
                    <a:pt x="239" y="1407"/>
                    <a:pt x="293" y="1505"/>
                    <a:pt x="347" y="1591"/>
                  </a:cubicBezTo>
                  <a:lnTo>
                    <a:pt x="552" y="1472"/>
                  </a:lnTo>
                  <a:cubicBezTo>
                    <a:pt x="498" y="1386"/>
                    <a:pt x="455" y="1299"/>
                    <a:pt x="412" y="1202"/>
                  </a:cubicBezTo>
                  <a:cubicBezTo>
                    <a:pt x="271" y="877"/>
                    <a:pt x="250" y="564"/>
                    <a:pt x="369" y="391"/>
                  </a:cubicBezTo>
                  <a:cubicBezTo>
                    <a:pt x="428" y="301"/>
                    <a:pt x="524" y="249"/>
                    <a:pt x="631" y="249"/>
                  </a:cubicBezTo>
                  <a:cubicBezTo>
                    <a:pt x="641" y="249"/>
                    <a:pt x="651" y="249"/>
                    <a:pt x="661" y="250"/>
                  </a:cubicBezTo>
                  <a:cubicBezTo>
                    <a:pt x="1083" y="250"/>
                    <a:pt x="1645" y="737"/>
                    <a:pt x="1894" y="1310"/>
                  </a:cubicBezTo>
                  <a:cubicBezTo>
                    <a:pt x="2024" y="1635"/>
                    <a:pt x="2056" y="1948"/>
                    <a:pt x="1937" y="2122"/>
                  </a:cubicBezTo>
                  <a:cubicBezTo>
                    <a:pt x="1872" y="2219"/>
                    <a:pt x="1764" y="2273"/>
                    <a:pt x="1645" y="2273"/>
                  </a:cubicBezTo>
                  <a:lnTo>
                    <a:pt x="1602" y="2273"/>
                  </a:lnTo>
                  <a:lnTo>
                    <a:pt x="1450" y="2360"/>
                  </a:lnTo>
                  <a:lnTo>
                    <a:pt x="1515" y="2489"/>
                  </a:lnTo>
                  <a:cubicBezTo>
                    <a:pt x="1559" y="2500"/>
                    <a:pt x="1602" y="2511"/>
                    <a:pt x="1645" y="2511"/>
                  </a:cubicBezTo>
                  <a:cubicBezTo>
                    <a:pt x="1655" y="2512"/>
                    <a:pt x="1665" y="2512"/>
                    <a:pt x="1675" y="2512"/>
                  </a:cubicBezTo>
                  <a:cubicBezTo>
                    <a:pt x="1859" y="2512"/>
                    <a:pt x="2040" y="2416"/>
                    <a:pt x="2143" y="2262"/>
                  </a:cubicBezTo>
                  <a:cubicBezTo>
                    <a:pt x="2305" y="2003"/>
                    <a:pt x="2294" y="1624"/>
                    <a:pt x="2110" y="1202"/>
                  </a:cubicBezTo>
                  <a:cubicBezTo>
                    <a:pt x="1818" y="531"/>
                    <a:pt x="1180" y="1"/>
                    <a:pt x="661" y="1"/>
                  </a:cubicBezTo>
                  <a:cubicBezTo>
                    <a:pt x="651" y="0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782;p89"/>
            <p:cNvSpPr/>
            <p:nvPr/>
          </p:nvSpPr>
          <p:spPr>
            <a:xfrm>
              <a:off x="5583800" y="3397100"/>
              <a:ext cx="11575" cy="18625"/>
            </a:xfrm>
            <a:custGeom>
              <a:rect l="l" t="t" r="r" b="b"/>
              <a:pathLst>
                <a:path w="462" h="745" extrusionOk="0">
                  <a:moveTo>
                    <a:pt x="20" y="1"/>
                  </a:moveTo>
                  <a:cubicBezTo>
                    <a:pt x="10" y="1"/>
                    <a:pt x="1" y="11"/>
                    <a:pt x="8" y="27"/>
                  </a:cubicBezTo>
                  <a:cubicBezTo>
                    <a:pt x="182" y="275"/>
                    <a:pt x="279" y="459"/>
                    <a:pt x="430" y="741"/>
                  </a:cubicBezTo>
                  <a:cubicBezTo>
                    <a:pt x="433" y="744"/>
                    <a:pt x="437" y="745"/>
                    <a:pt x="441" y="745"/>
                  </a:cubicBezTo>
                  <a:cubicBezTo>
                    <a:pt x="451" y="745"/>
                    <a:pt x="463" y="735"/>
                    <a:pt x="463" y="719"/>
                  </a:cubicBezTo>
                  <a:cubicBezTo>
                    <a:pt x="387" y="449"/>
                    <a:pt x="236" y="200"/>
                    <a:pt x="30" y="5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783;p89"/>
            <p:cNvSpPr/>
            <p:nvPr/>
          </p:nvSpPr>
          <p:spPr>
            <a:xfrm>
              <a:off x="5507725" y="3400450"/>
              <a:ext cx="57625" cy="62775"/>
            </a:xfrm>
            <a:custGeom>
              <a:rect l="l" t="t" r="r" b="b"/>
              <a:pathLst>
                <a:path w="2305" h="2511" extrusionOk="0">
                  <a:moveTo>
                    <a:pt x="631" y="0"/>
                  </a:moveTo>
                  <a:cubicBezTo>
                    <a:pt x="447" y="0"/>
                    <a:pt x="276" y="96"/>
                    <a:pt x="174" y="250"/>
                  </a:cubicBezTo>
                  <a:cubicBezTo>
                    <a:pt x="1" y="498"/>
                    <a:pt x="11" y="877"/>
                    <a:pt x="195" y="1299"/>
                  </a:cubicBezTo>
                  <a:cubicBezTo>
                    <a:pt x="239" y="1396"/>
                    <a:pt x="293" y="1494"/>
                    <a:pt x="358" y="1591"/>
                  </a:cubicBezTo>
                  <a:lnTo>
                    <a:pt x="563" y="1472"/>
                  </a:lnTo>
                  <a:cubicBezTo>
                    <a:pt x="509" y="1386"/>
                    <a:pt x="466" y="1288"/>
                    <a:pt x="422" y="1202"/>
                  </a:cubicBezTo>
                  <a:cubicBezTo>
                    <a:pt x="293" y="866"/>
                    <a:pt x="260" y="553"/>
                    <a:pt x="379" y="390"/>
                  </a:cubicBezTo>
                  <a:cubicBezTo>
                    <a:pt x="444" y="293"/>
                    <a:pt x="552" y="239"/>
                    <a:pt x="671" y="239"/>
                  </a:cubicBezTo>
                  <a:cubicBezTo>
                    <a:pt x="1093" y="239"/>
                    <a:pt x="1656" y="726"/>
                    <a:pt x="1905" y="1299"/>
                  </a:cubicBezTo>
                  <a:cubicBezTo>
                    <a:pt x="2034" y="1634"/>
                    <a:pt x="2056" y="1948"/>
                    <a:pt x="1948" y="2121"/>
                  </a:cubicBezTo>
                  <a:cubicBezTo>
                    <a:pt x="1889" y="2210"/>
                    <a:pt x="1784" y="2263"/>
                    <a:pt x="1683" y="2263"/>
                  </a:cubicBezTo>
                  <a:cubicBezTo>
                    <a:pt x="1674" y="2263"/>
                    <a:pt x="1665" y="2263"/>
                    <a:pt x="1656" y="2262"/>
                  </a:cubicBezTo>
                  <a:lnTo>
                    <a:pt x="1613" y="2262"/>
                  </a:lnTo>
                  <a:lnTo>
                    <a:pt x="1461" y="2359"/>
                  </a:lnTo>
                  <a:lnTo>
                    <a:pt x="1515" y="2489"/>
                  </a:lnTo>
                  <a:cubicBezTo>
                    <a:pt x="1558" y="2500"/>
                    <a:pt x="1613" y="2500"/>
                    <a:pt x="1656" y="2511"/>
                  </a:cubicBezTo>
                  <a:cubicBezTo>
                    <a:pt x="1851" y="2511"/>
                    <a:pt x="2034" y="2413"/>
                    <a:pt x="2154" y="2251"/>
                  </a:cubicBezTo>
                  <a:cubicBezTo>
                    <a:pt x="2305" y="2002"/>
                    <a:pt x="2294" y="1624"/>
                    <a:pt x="2110" y="1202"/>
                  </a:cubicBezTo>
                  <a:cubicBezTo>
                    <a:pt x="1818" y="531"/>
                    <a:pt x="1191" y="1"/>
                    <a:pt x="661" y="1"/>
                  </a:cubicBezTo>
                  <a:cubicBezTo>
                    <a:pt x="651" y="0"/>
                    <a:pt x="64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784;p89"/>
            <p:cNvSpPr/>
            <p:nvPr/>
          </p:nvSpPr>
          <p:spPr>
            <a:xfrm>
              <a:off x="5549725" y="3416725"/>
              <a:ext cx="11575" cy="18500"/>
            </a:xfrm>
            <a:custGeom>
              <a:rect l="l" t="t" r="r" b="b"/>
              <a:pathLst>
                <a:path w="462" h="740" extrusionOk="0">
                  <a:moveTo>
                    <a:pt x="19" y="1"/>
                  </a:moveTo>
                  <a:cubicBezTo>
                    <a:pt x="9" y="1"/>
                    <a:pt x="1" y="16"/>
                    <a:pt x="8" y="31"/>
                  </a:cubicBezTo>
                  <a:cubicBezTo>
                    <a:pt x="181" y="280"/>
                    <a:pt x="279" y="453"/>
                    <a:pt x="441" y="735"/>
                  </a:cubicBezTo>
                  <a:cubicBezTo>
                    <a:pt x="444" y="738"/>
                    <a:pt x="447" y="739"/>
                    <a:pt x="450" y="739"/>
                  </a:cubicBezTo>
                  <a:cubicBezTo>
                    <a:pt x="457" y="739"/>
                    <a:pt x="463" y="731"/>
                    <a:pt x="463" y="724"/>
                  </a:cubicBezTo>
                  <a:cubicBezTo>
                    <a:pt x="387" y="453"/>
                    <a:pt x="235" y="205"/>
                    <a:pt x="30" y="10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785;p89"/>
            <p:cNvSpPr/>
            <p:nvPr/>
          </p:nvSpPr>
          <p:spPr>
            <a:xfrm>
              <a:off x="5849325" y="3795050"/>
              <a:ext cx="351900" cy="195475"/>
            </a:xfrm>
            <a:custGeom>
              <a:rect l="l" t="t" r="r" b="b"/>
              <a:pathLst>
                <a:path w="14076" h="7819" extrusionOk="0">
                  <a:moveTo>
                    <a:pt x="727" y="0"/>
                  </a:moveTo>
                  <a:cubicBezTo>
                    <a:pt x="389" y="0"/>
                    <a:pt x="198" y="61"/>
                    <a:pt x="141" y="110"/>
                  </a:cubicBezTo>
                  <a:cubicBezTo>
                    <a:pt x="1" y="196"/>
                    <a:pt x="131" y="294"/>
                    <a:pt x="239" y="369"/>
                  </a:cubicBezTo>
                  <a:lnTo>
                    <a:pt x="6946" y="4253"/>
                  </a:lnTo>
                  <a:cubicBezTo>
                    <a:pt x="6979" y="4275"/>
                    <a:pt x="7022" y="4286"/>
                    <a:pt x="7055" y="4297"/>
                  </a:cubicBezTo>
                  <a:lnTo>
                    <a:pt x="7379" y="4416"/>
                  </a:lnTo>
                  <a:lnTo>
                    <a:pt x="11934" y="7055"/>
                  </a:lnTo>
                  <a:cubicBezTo>
                    <a:pt x="11955" y="7066"/>
                    <a:pt x="11977" y="7077"/>
                    <a:pt x="12010" y="7088"/>
                  </a:cubicBezTo>
                  <a:lnTo>
                    <a:pt x="13513" y="7661"/>
                  </a:lnTo>
                  <a:cubicBezTo>
                    <a:pt x="13557" y="7672"/>
                    <a:pt x="13589" y="7672"/>
                    <a:pt x="13622" y="7683"/>
                  </a:cubicBezTo>
                  <a:cubicBezTo>
                    <a:pt x="13665" y="7705"/>
                    <a:pt x="13697" y="7715"/>
                    <a:pt x="13697" y="7715"/>
                  </a:cubicBezTo>
                  <a:cubicBezTo>
                    <a:pt x="13765" y="7757"/>
                    <a:pt x="13936" y="7819"/>
                    <a:pt x="14020" y="7819"/>
                  </a:cubicBezTo>
                  <a:cubicBezTo>
                    <a:pt x="14044" y="7819"/>
                    <a:pt x="14060" y="7814"/>
                    <a:pt x="14065" y="7802"/>
                  </a:cubicBezTo>
                  <a:cubicBezTo>
                    <a:pt x="14076" y="7780"/>
                    <a:pt x="14054" y="7737"/>
                    <a:pt x="14000" y="7705"/>
                  </a:cubicBezTo>
                  <a:lnTo>
                    <a:pt x="13914" y="7661"/>
                  </a:lnTo>
                  <a:cubicBezTo>
                    <a:pt x="13935" y="7650"/>
                    <a:pt x="13935" y="7640"/>
                    <a:pt x="13924" y="7629"/>
                  </a:cubicBezTo>
                  <a:cubicBezTo>
                    <a:pt x="13914" y="7618"/>
                    <a:pt x="13351" y="6990"/>
                    <a:pt x="13351" y="6990"/>
                  </a:cubicBezTo>
                  <a:cubicBezTo>
                    <a:pt x="13329" y="6969"/>
                    <a:pt x="13319" y="6958"/>
                    <a:pt x="13297" y="6947"/>
                  </a:cubicBezTo>
                  <a:lnTo>
                    <a:pt x="8753" y="4318"/>
                  </a:lnTo>
                  <a:lnTo>
                    <a:pt x="8634" y="4178"/>
                  </a:lnTo>
                  <a:cubicBezTo>
                    <a:pt x="8612" y="4167"/>
                    <a:pt x="8591" y="4145"/>
                    <a:pt x="8569" y="4134"/>
                  </a:cubicBezTo>
                  <a:lnTo>
                    <a:pt x="1862" y="250"/>
                  </a:lnTo>
                  <a:cubicBezTo>
                    <a:pt x="1634" y="121"/>
                    <a:pt x="1375" y="56"/>
                    <a:pt x="1115" y="23"/>
                  </a:cubicBezTo>
                  <a:cubicBezTo>
                    <a:pt x="969" y="7"/>
                    <a:pt x="840" y="0"/>
                    <a:pt x="727" y="0"/>
                  </a:cubicBezTo>
                  <a:close/>
                </a:path>
              </a:pathLst>
            </a:custGeom>
            <a:solidFill>
              <a:srgbClr val="2D2B29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786;p89"/>
            <p:cNvSpPr/>
            <p:nvPr/>
          </p:nvSpPr>
          <p:spPr>
            <a:xfrm>
              <a:off x="5870150" y="3768600"/>
              <a:ext cx="26000" cy="35150"/>
            </a:xfrm>
            <a:custGeom>
              <a:rect l="l" t="t" r="r" b="b"/>
              <a:pathLst>
                <a:path w="1040" h="1406" extrusionOk="0">
                  <a:moveTo>
                    <a:pt x="765" y="0"/>
                  </a:moveTo>
                  <a:cubicBezTo>
                    <a:pt x="656" y="0"/>
                    <a:pt x="548" y="33"/>
                    <a:pt x="455" y="97"/>
                  </a:cubicBezTo>
                  <a:cubicBezTo>
                    <a:pt x="185" y="281"/>
                    <a:pt x="12" y="583"/>
                    <a:pt x="1" y="908"/>
                  </a:cubicBezTo>
                  <a:cubicBezTo>
                    <a:pt x="1" y="1114"/>
                    <a:pt x="98" y="1298"/>
                    <a:pt x="271" y="1406"/>
                  </a:cubicBezTo>
                  <a:lnTo>
                    <a:pt x="1039" y="75"/>
                  </a:lnTo>
                  <a:cubicBezTo>
                    <a:pt x="954" y="25"/>
                    <a:pt x="859" y="0"/>
                    <a:pt x="765" y="0"/>
                  </a:cubicBezTo>
                  <a:close/>
                </a:path>
              </a:pathLst>
            </a:custGeom>
            <a:solidFill>
              <a:srgbClr val="30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787;p89"/>
            <p:cNvSpPr/>
            <p:nvPr/>
          </p:nvSpPr>
          <p:spPr>
            <a:xfrm>
              <a:off x="5872600" y="3768850"/>
              <a:ext cx="192850" cy="132825"/>
            </a:xfrm>
            <a:custGeom>
              <a:rect l="l" t="t" r="r" b="b"/>
              <a:pathLst>
                <a:path w="7714" h="5313" extrusionOk="0">
                  <a:moveTo>
                    <a:pt x="7714" y="3981"/>
                  </a:moveTo>
                  <a:lnTo>
                    <a:pt x="6957" y="5312"/>
                  </a:lnTo>
                  <a:lnTo>
                    <a:pt x="173" y="1385"/>
                  </a:lnTo>
                  <a:cubicBezTo>
                    <a:pt x="65" y="1309"/>
                    <a:pt x="0" y="1179"/>
                    <a:pt x="22" y="1049"/>
                  </a:cubicBezTo>
                  <a:cubicBezTo>
                    <a:pt x="33" y="671"/>
                    <a:pt x="227" y="314"/>
                    <a:pt x="552" y="97"/>
                  </a:cubicBezTo>
                  <a:cubicBezTo>
                    <a:pt x="660" y="22"/>
                    <a:pt x="812" y="0"/>
                    <a:pt x="941" y="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6788;p89"/>
            <p:cNvSpPr/>
            <p:nvPr/>
          </p:nvSpPr>
          <p:spPr>
            <a:xfrm>
              <a:off x="6042450" y="3866475"/>
              <a:ext cx="30050" cy="37075"/>
            </a:xfrm>
            <a:custGeom>
              <a:rect l="l" t="t" r="r" b="b"/>
              <a:pathLst>
                <a:path w="1202" h="1483" extrusionOk="0">
                  <a:moveTo>
                    <a:pt x="996" y="141"/>
                  </a:moveTo>
                  <a:lnTo>
                    <a:pt x="1201" y="390"/>
                  </a:lnTo>
                  <a:lnTo>
                    <a:pt x="574" y="1483"/>
                  </a:lnTo>
                  <a:lnTo>
                    <a:pt x="260" y="1440"/>
                  </a:lnTo>
                  <a:cubicBezTo>
                    <a:pt x="109" y="1418"/>
                    <a:pt x="0" y="1288"/>
                    <a:pt x="0" y="1061"/>
                  </a:cubicBezTo>
                  <a:cubicBezTo>
                    <a:pt x="11" y="682"/>
                    <a:pt x="217" y="325"/>
                    <a:pt x="530" y="120"/>
                  </a:cubicBezTo>
                  <a:cubicBezTo>
                    <a:pt x="725" y="1"/>
                    <a:pt x="898" y="22"/>
                    <a:pt x="996" y="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6789;p89"/>
            <p:cNvSpPr/>
            <p:nvPr/>
          </p:nvSpPr>
          <p:spPr>
            <a:xfrm>
              <a:off x="6052450" y="3867550"/>
              <a:ext cx="18700" cy="16275"/>
            </a:xfrm>
            <a:custGeom>
              <a:rect l="l" t="t" r="r" b="b"/>
              <a:pathLst>
                <a:path w="748" h="651" extrusionOk="0">
                  <a:moveTo>
                    <a:pt x="130" y="77"/>
                  </a:moveTo>
                  <a:cubicBezTo>
                    <a:pt x="87" y="109"/>
                    <a:pt x="33" y="142"/>
                    <a:pt x="1" y="174"/>
                  </a:cubicBezTo>
                  <a:lnTo>
                    <a:pt x="628" y="650"/>
                  </a:lnTo>
                  <a:lnTo>
                    <a:pt x="747" y="445"/>
                  </a:lnTo>
                  <a:lnTo>
                    <a:pt x="368" y="1"/>
                  </a:lnTo>
                  <a:cubicBezTo>
                    <a:pt x="282" y="12"/>
                    <a:pt x="206" y="33"/>
                    <a:pt x="130" y="77"/>
                  </a:cubicBezTo>
                  <a:close/>
                </a:path>
              </a:pathLst>
            </a:custGeom>
            <a:solidFill>
              <a:srgbClr val="2D2B29">
                <a:alpha val="9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6790;p89"/>
            <p:cNvSpPr/>
            <p:nvPr/>
          </p:nvSpPr>
          <p:spPr>
            <a:xfrm>
              <a:off x="6051100" y="3873775"/>
              <a:ext cx="135525" cy="96050"/>
            </a:xfrm>
            <a:custGeom>
              <a:rect l="l" t="t" r="r" b="b"/>
              <a:pathLst>
                <a:path w="5421" h="3842" extrusionOk="0">
                  <a:moveTo>
                    <a:pt x="4782" y="3841"/>
                  </a:moveTo>
                  <a:lnTo>
                    <a:pt x="141" y="1169"/>
                  </a:lnTo>
                  <a:cubicBezTo>
                    <a:pt x="55" y="1104"/>
                    <a:pt x="1" y="996"/>
                    <a:pt x="11" y="877"/>
                  </a:cubicBezTo>
                  <a:cubicBezTo>
                    <a:pt x="22" y="563"/>
                    <a:pt x="184" y="260"/>
                    <a:pt x="455" y="87"/>
                  </a:cubicBezTo>
                  <a:cubicBezTo>
                    <a:pt x="552" y="12"/>
                    <a:pt x="682" y="1"/>
                    <a:pt x="790" y="55"/>
                  </a:cubicBezTo>
                  <a:lnTo>
                    <a:pt x="5421" y="27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6791;p89"/>
            <p:cNvSpPr/>
            <p:nvPr/>
          </p:nvSpPr>
          <p:spPr>
            <a:xfrm>
              <a:off x="6167125" y="3940325"/>
              <a:ext cx="41675" cy="35725"/>
            </a:xfrm>
            <a:custGeom>
              <a:rect l="l" t="t" r="r" b="b"/>
              <a:pathLst>
                <a:path w="1667" h="1429" extrusionOk="0">
                  <a:moveTo>
                    <a:pt x="834" y="108"/>
                  </a:moveTo>
                  <a:lnTo>
                    <a:pt x="1667" y="1093"/>
                  </a:lnTo>
                  <a:lnTo>
                    <a:pt x="1483" y="1428"/>
                  </a:lnTo>
                  <a:lnTo>
                    <a:pt x="206" y="1201"/>
                  </a:lnTo>
                  <a:cubicBezTo>
                    <a:pt x="87" y="1179"/>
                    <a:pt x="1" y="1071"/>
                    <a:pt x="1" y="887"/>
                  </a:cubicBezTo>
                  <a:cubicBezTo>
                    <a:pt x="12" y="563"/>
                    <a:pt x="185" y="271"/>
                    <a:pt x="455" y="98"/>
                  </a:cubicBezTo>
                  <a:cubicBezTo>
                    <a:pt x="607" y="0"/>
                    <a:pt x="758" y="11"/>
                    <a:pt x="834" y="1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792;p89"/>
            <p:cNvSpPr/>
            <p:nvPr/>
          </p:nvSpPr>
          <p:spPr>
            <a:xfrm>
              <a:off x="6174175" y="3941125"/>
              <a:ext cx="33825" cy="29775"/>
            </a:xfrm>
            <a:custGeom>
              <a:rect l="l" t="t" r="r" b="b"/>
              <a:pathLst>
                <a:path w="1353" h="1191" extrusionOk="0">
                  <a:moveTo>
                    <a:pt x="1342" y="1104"/>
                  </a:moveTo>
                  <a:lnTo>
                    <a:pt x="346" y="1"/>
                  </a:lnTo>
                  <a:cubicBezTo>
                    <a:pt x="281" y="11"/>
                    <a:pt x="227" y="33"/>
                    <a:pt x="173" y="66"/>
                  </a:cubicBezTo>
                  <a:cubicBezTo>
                    <a:pt x="108" y="98"/>
                    <a:pt x="54" y="141"/>
                    <a:pt x="0" y="195"/>
                  </a:cubicBezTo>
                  <a:lnTo>
                    <a:pt x="1320" y="1191"/>
                  </a:lnTo>
                  <a:lnTo>
                    <a:pt x="1352" y="1126"/>
                  </a:lnTo>
                  <a:close/>
                </a:path>
              </a:pathLst>
            </a:custGeom>
            <a:solidFill>
              <a:srgbClr val="2D2B29">
                <a:alpha val="9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793;p89"/>
            <p:cNvSpPr/>
            <p:nvPr/>
          </p:nvSpPr>
          <p:spPr>
            <a:xfrm>
              <a:off x="6202575" y="3966275"/>
              <a:ext cx="6775" cy="10300"/>
            </a:xfrm>
            <a:custGeom>
              <a:rect l="l" t="t" r="r" b="b"/>
              <a:pathLst>
                <a:path w="271" h="412" extrusionOk="0">
                  <a:moveTo>
                    <a:pt x="271" y="131"/>
                  </a:moveTo>
                  <a:cubicBezTo>
                    <a:pt x="271" y="228"/>
                    <a:pt x="216" y="315"/>
                    <a:pt x="141" y="369"/>
                  </a:cubicBezTo>
                  <a:cubicBezTo>
                    <a:pt x="65" y="412"/>
                    <a:pt x="0" y="379"/>
                    <a:pt x="0" y="293"/>
                  </a:cubicBezTo>
                  <a:cubicBezTo>
                    <a:pt x="11" y="196"/>
                    <a:pt x="54" y="98"/>
                    <a:pt x="141" y="44"/>
                  </a:cubicBezTo>
                  <a:cubicBezTo>
                    <a:pt x="206" y="1"/>
                    <a:pt x="271" y="44"/>
                    <a:pt x="271" y="131"/>
                  </a:cubicBezTo>
                  <a:close/>
                </a:path>
              </a:pathLst>
            </a:custGeom>
            <a:solidFill>
              <a:srgbClr val="3F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6794;p89"/>
            <p:cNvSpPr/>
            <p:nvPr/>
          </p:nvSpPr>
          <p:spPr>
            <a:xfrm>
              <a:off x="6203650" y="3968525"/>
              <a:ext cx="11275" cy="8850"/>
            </a:xfrm>
            <a:custGeom>
              <a:rect l="l" t="t" r="r" b="b"/>
              <a:pathLst>
                <a:path w="451" h="354" extrusionOk="0">
                  <a:moveTo>
                    <a:pt x="125" y="0"/>
                  </a:moveTo>
                  <a:cubicBezTo>
                    <a:pt x="111" y="0"/>
                    <a:pt x="98" y="3"/>
                    <a:pt x="87" y="8"/>
                  </a:cubicBezTo>
                  <a:cubicBezTo>
                    <a:pt x="33" y="51"/>
                    <a:pt x="0" y="106"/>
                    <a:pt x="0" y="170"/>
                  </a:cubicBezTo>
                  <a:cubicBezTo>
                    <a:pt x="0" y="192"/>
                    <a:pt x="11" y="214"/>
                    <a:pt x="33" y="235"/>
                  </a:cubicBezTo>
                  <a:lnTo>
                    <a:pt x="163" y="311"/>
                  </a:lnTo>
                  <a:cubicBezTo>
                    <a:pt x="207" y="336"/>
                    <a:pt x="273" y="354"/>
                    <a:pt x="330" y="354"/>
                  </a:cubicBezTo>
                  <a:cubicBezTo>
                    <a:pt x="398" y="354"/>
                    <a:pt x="451" y="328"/>
                    <a:pt x="433" y="257"/>
                  </a:cubicBezTo>
                  <a:cubicBezTo>
                    <a:pt x="411" y="192"/>
                    <a:pt x="368" y="138"/>
                    <a:pt x="314" y="106"/>
                  </a:cubicBezTo>
                  <a:lnTo>
                    <a:pt x="163" y="8"/>
                  </a:lnTo>
                  <a:cubicBezTo>
                    <a:pt x="152" y="3"/>
                    <a:pt x="13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6795;p89"/>
            <p:cNvSpPr/>
            <p:nvPr/>
          </p:nvSpPr>
          <p:spPr>
            <a:xfrm>
              <a:off x="5907200" y="3781000"/>
              <a:ext cx="10575" cy="9775"/>
            </a:xfrm>
            <a:custGeom>
              <a:rect l="l" t="t" r="r" b="b"/>
              <a:pathLst>
                <a:path w="422" h="391" extrusionOk="0">
                  <a:moveTo>
                    <a:pt x="109" y="1"/>
                  </a:moveTo>
                  <a:lnTo>
                    <a:pt x="1" y="131"/>
                  </a:lnTo>
                  <a:lnTo>
                    <a:pt x="77" y="390"/>
                  </a:lnTo>
                  <a:lnTo>
                    <a:pt x="423" y="206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89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4" name="Google Shape;6796;p89"/>
            <p:cNvSpPr/>
            <p:nvPr/>
          </p:nvSpPr>
          <p:spPr>
            <a:xfrm>
              <a:off x="5887200" y="3772625"/>
              <a:ext cx="22750" cy="5700"/>
            </a:xfrm>
            <a:custGeom>
              <a:rect l="l" t="t" r="r" b="b"/>
              <a:pathLst>
                <a:path w="910" h="228" extrusionOk="0">
                  <a:moveTo>
                    <a:pt x="909" y="1"/>
                  </a:moveTo>
                  <a:lnTo>
                    <a:pt x="336" y="33"/>
                  </a:lnTo>
                  <a:lnTo>
                    <a:pt x="0" y="228"/>
                  </a:lnTo>
                  <a:lnTo>
                    <a:pt x="509" y="228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Google Shape;6797;p89"/>
            <p:cNvSpPr/>
            <p:nvPr/>
          </p:nvSpPr>
          <p:spPr>
            <a:xfrm>
              <a:off x="6002150" y="3830500"/>
              <a:ext cx="8125" cy="7325"/>
            </a:xfrm>
            <a:custGeom>
              <a:rect l="l" t="t" r="r" b="b"/>
              <a:pathLst>
                <a:path w="325" h="293" extrusionOk="0">
                  <a:moveTo>
                    <a:pt x="325" y="1"/>
                  </a:moveTo>
                  <a:lnTo>
                    <a:pt x="0" y="196"/>
                  </a:lnTo>
                  <a:lnTo>
                    <a:pt x="0" y="293"/>
                  </a:lnTo>
                  <a:lnTo>
                    <a:pt x="325" y="98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C4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798;p89"/>
            <p:cNvSpPr/>
            <p:nvPr/>
          </p:nvSpPr>
          <p:spPr>
            <a:xfrm>
              <a:off x="5899900" y="3772625"/>
              <a:ext cx="110375" cy="62775"/>
            </a:xfrm>
            <a:custGeom>
              <a:rect l="l" t="t" r="r" b="b"/>
              <a:pathLst>
                <a:path w="4415" h="2511" extrusionOk="0">
                  <a:moveTo>
                    <a:pt x="401" y="1"/>
                  </a:moveTo>
                  <a:lnTo>
                    <a:pt x="1" y="228"/>
                  </a:lnTo>
                  <a:lnTo>
                    <a:pt x="4090" y="2511"/>
                  </a:lnTo>
                  <a:lnTo>
                    <a:pt x="4415" y="231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799;p89"/>
            <p:cNvSpPr/>
            <p:nvPr/>
          </p:nvSpPr>
          <p:spPr>
            <a:xfrm>
              <a:off x="5887200" y="3777500"/>
              <a:ext cx="114975" cy="60325"/>
            </a:xfrm>
            <a:custGeom>
              <a:rect l="l" t="t" r="r" b="b"/>
              <a:pathLst>
                <a:path w="4599" h="2413" extrusionOk="0">
                  <a:moveTo>
                    <a:pt x="574" y="0"/>
                  </a:moveTo>
                  <a:lnTo>
                    <a:pt x="0" y="33"/>
                  </a:lnTo>
                  <a:lnTo>
                    <a:pt x="877" y="530"/>
                  </a:lnTo>
                  <a:lnTo>
                    <a:pt x="887" y="271"/>
                  </a:lnTo>
                  <a:lnTo>
                    <a:pt x="4598" y="2413"/>
                  </a:lnTo>
                  <a:lnTo>
                    <a:pt x="4598" y="2316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28" name="Folded Corner 627"/>
          <p:cNvSpPr/>
          <p:nvPr/>
        </p:nvSpPr>
        <p:spPr>
          <a:xfrm>
            <a:off x="3840699" y="915566"/>
            <a:ext cx="1275873" cy="1078615"/>
          </a:xfrm>
          <a:prstGeom prst="folded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9" name="Google Shape;1725;p42"/>
          <p:cNvSpPr txBox="1">
            <a:spLocks noGrp="1"/>
          </p:cNvSpPr>
          <p:nvPr>
            <p:ph type="title" idx="2"/>
          </p:nvPr>
        </p:nvSpPr>
        <p:spPr>
          <a:xfrm>
            <a:off x="3893472" y="808944"/>
            <a:ext cx="1223100" cy="12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mtClean="0">
                <a:solidFill>
                  <a:schemeClr val="bg1"/>
                </a:solidFill>
              </a:rPr>
              <a:t>03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30" name="Rectangle 629"/>
          <p:cNvSpPr/>
          <p:nvPr/>
        </p:nvSpPr>
        <p:spPr>
          <a:xfrm>
            <a:off x="3074265" y="3720864"/>
            <a:ext cx="3485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SPRO &amp; how it resolves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rgbClr val="2D2B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business problem ? 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2D2B29"/>
              </a:solidFill>
              <a:effectLst/>
              <a:uLnTx/>
              <a:uFillTx/>
              <a:latin typeface="Asap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12246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</a:xfrm>
      </p:grpSpPr>
      <p:grpSp>
        <p:nvGrpSpPr>
          <p:cNvPr id="108" name="Google Shape;13813;p107"/>
          <p:cNvGrpSpPr/>
          <p:nvPr/>
        </p:nvGrpSpPr>
        <p:grpSpPr>
          <a:xfrm>
            <a:off x="1681977" y="2464620"/>
            <a:ext cx="537133" cy="472150"/>
            <a:chOff x="-3030525" y="3973150"/>
            <a:chExt cx="293025" cy="257575"/>
          </a:xfrm>
          <a:solidFill>
            <a:srgbClr val="F7607F"/>
          </a:solidFill>
        </p:grpSpPr>
        <p:sp>
          <p:nvSpPr>
            <p:cNvPr id="109" name="Google Shape;13814;p107"/>
            <p:cNvSpPr/>
            <p:nvPr/>
          </p:nvSpPr>
          <p:spPr>
            <a:xfrm>
              <a:off x="-3029750" y="3973150"/>
              <a:ext cx="292250" cy="68550"/>
            </a:xfrm>
            <a:custGeom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0" name="Google Shape;13815;p107"/>
            <p:cNvSpPr/>
            <p:nvPr/>
          </p:nvSpPr>
          <p:spPr>
            <a:xfrm>
              <a:off x="-3030525" y="4059000"/>
              <a:ext cx="292225" cy="171725"/>
            </a:xfrm>
            <a:custGeom>
              <a:rect l="l" t="t" r="r" b="b"/>
              <a:pathLst>
                <a:path w="11689" h="6868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24" name="Google Shape;2524;p49"/>
          <p:cNvSpPr txBox="1">
            <a:spLocks noGrp="1"/>
          </p:cNvSpPr>
          <p:nvPr>
            <p:ph type="title" idx="6"/>
          </p:nvPr>
        </p:nvSpPr>
        <p:spPr>
          <a:xfrm>
            <a:off x="6012160" y="3069745"/>
            <a:ext cx="2354229" cy="842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0">
                <a:latin typeface="Slack-Lato"/>
              </a:rPr>
              <a:t>Scalable and deployable for large &amp; small scale businesses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7644" y="86032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1D1C1D"/>
                </a:solidFill>
                <a:latin typeface="Slack-Lato"/>
              </a:rPr>
              <a:t>SPRO is a web &amp; mobile-based software solution that completely automates a service-based business with live business updates.</a:t>
            </a:r>
            <a:endParaRPr lang="en-IN" sz="1400"/>
          </a:p>
        </p:txBody>
      </p:sp>
      <p:sp>
        <p:nvSpPr>
          <p:cNvPr id="44" name="Google Shape;2524;p49"/>
          <p:cNvSpPr txBox="1">
            <a:spLocks noGrp="1"/>
          </p:cNvSpPr>
          <p:nvPr>
            <p:ph type="title" idx="6"/>
          </p:nvPr>
        </p:nvSpPr>
        <p:spPr>
          <a:xfrm>
            <a:off x="828012" y="663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4000">
                <a:solidFill>
                  <a:schemeClr val="bg2"/>
                </a:solidFill>
                <a:latin typeface="Asap Black"/>
              </a:rPr>
              <a:t>What </a:t>
            </a:r>
            <a:r>
              <a:rPr lang="en-IN" sz="4000" smtClean="0">
                <a:solidFill>
                  <a:schemeClr val="bg2"/>
                </a:solidFill>
                <a:latin typeface="Asap Black"/>
              </a:rPr>
              <a:t>is </a:t>
            </a:r>
            <a:r>
              <a:rPr lang="en-IN" sz="4000">
                <a:solidFill>
                  <a:schemeClr val="bg2"/>
                </a:solidFill>
                <a:latin typeface="Asap Black"/>
              </a:rPr>
              <a:t>SPRO?</a:t>
            </a:r>
            <a:endParaRPr sz="4000">
              <a:solidFill>
                <a:schemeClr val="bg2"/>
              </a:solidFill>
              <a:latin typeface="Asap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5589" y="3075806"/>
            <a:ext cx="21822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1D1C1D"/>
                </a:solidFill>
                <a:latin typeface="Slack-Lato"/>
              </a:rPr>
              <a:t>Live dashboard reporting current business scenario</a:t>
            </a:r>
            <a:endParaRPr lang="en-US" sz="1400" b="0" i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3075806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1D1C1D"/>
                </a:solidFill>
                <a:latin typeface="Slack-Lato"/>
              </a:rPr>
              <a:t>Saves valuable hours of management for task tracking &amp; billing.</a:t>
            </a:r>
            <a:endParaRPr lang="en-US" sz="1400" b="0" i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2908" y="4533341"/>
            <a:ext cx="1769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>
                <a:solidFill>
                  <a:srgbClr val="1D1C1D"/>
                </a:solidFill>
                <a:latin typeface="Slack-Lato"/>
              </a:rPr>
              <a:t>Budget-friendly solution</a:t>
            </a:r>
            <a:endParaRPr lang="en-IN" sz="1400" b="0" i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0196" y="4584807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1D1C1D"/>
                </a:solidFill>
                <a:latin typeface="Slack-Lato"/>
              </a:rPr>
              <a:t>Easy to use &amp; User-friendly interface</a:t>
            </a:r>
            <a:endParaRPr lang="en-US" sz="1400" b="0" i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1423685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000" b="1">
                <a:solidFill>
                  <a:srgbClr val="F7607F"/>
                </a:solidFill>
              </a:rPr>
              <a:t>Why SPRO?</a:t>
            </a:r>
          </a:p>
        </p:txBody>
      </p:sp>
      <p:grpSp>
        <p:nvGrpSpPr>
          <p:cNvPr id="105" name="Google Shape;13881;p107"/>
          <p:cNvGrpSpPr/>
          <p:nvPr/>
        </p:nvGrpSpPr>
        <p:grpSpPr>
          <a:xfrm>
            <a:off x="2015071" y="2394050"/>
            <a:ext cx="458865" cy="456392"/>
            <a:chOff x="-4118225" y="3253275"/>
            <a:chExt cx="292225" cy="290650"/>
          </a:xfrm>
        </p:grpSpPr>
        <p:sp>
          <p:nvSpPr>
            <p:cNvPr id="106" name="Google Shape;13882;p107"/>
            <p:cNvSpPr/>
            <p:nvPr/>
          </p:nvSpPr>
          <p:spPr>
            <a:xfrm>
              <a:off x="-4118225" y="3287125"/>
              <a:ext cx="256725" cy="256800"/>
            </a:xfrm>
            <a:custGeom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7" name="Google Shape;13883;p107"/>
            <p:cNvSpPr/>
            <p:nvPr/>
          </p:nvSpPr>
          <p:spPr>
            <a:xfrm>
              <a:off x="-3963850" y="3253275"/>
              <a:ext cx="137850" cy="137850"/>
            </a:xfrm>
            <a:custGeom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1857;p103"/>
          <p:cNvGrpSpPr/>
          <p:nvPr/>
        </p:nvGrpSpPr>
        <p:grpSpPr>
          <a:xfrm>
            <a:off x="4460853" y="2394050"/>
            <a:ext cx="438317" cy="609077"/>
            <a:chOff x="-64001303" y="4093650"/>
            <a:chExt cx="228450" cy="317450"/>
          </a:xfrm>
        </p:grpSpPr>
        <p:sp>
          <p:nvSpPr>
            <p:cNvPr id="140" name="Google Shape;11858;p103"/>
            <p:cNvSpPr/>
            <p:nvPr/>
          </p:nvSpPr>
          <p:spPr>
            <a:xfrm>
              <a:off x="-63933549" y="4328375"/>
              <a:ext cx="93750" cy="40975"/>
            </a:xfrm>
            <a:custGeom>
              <a:rect l="l" t="t" r="r" b="b"/>
              <a:pathLst>
                <a:path w="3749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" name="Google Shape;11859;p103"/>
            <p:cNvSpPr/>
            <p:nvPr/>
          </p:nvSpPr>
          <p:spPr>
            <a:xfrm>
              <a:off x="-63980027" y="4135400"/>
              <a:ext cx="185900" cy="234725"/>
            </a:xfrm>
            <a:custGeom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" name="Google Shape;11860;p103"/>
            <p:cNvSpPr/>
            <p:nvPr/>
          </p:nvSpPr>
          <p:spPr>
            <a:xfrm>
              <a:off x="-64001303" y="4389800"/>
              <a:ext cx="228450" cy="21300"/>
            </a:xfrm>
            <a:custGeom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" name="Google Shape;11861;p103"/>
            <p:cNvSpPr/>
            <p:nvPr/>
          </p:nvSpPr>
          <p:spPr>
            <a:xfrm>
              <a:off x="-64001303" y="4093650"/>
              <a:ext cx="226875" cy="20500"/>
            </a:xfrm>
            <a:custGeom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32" y="2401055"/>
            <a:ext cx="639687" cy="639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86222"/>
            <a:ext cx="605866" cy="60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50" y="3863399"/>
            <a:ext cx="1373168" cy="7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76122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-11507" y="483518"/>
            <a:ext cx="9144000" cy="6275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2A61CF"/>
                </a:solidFill>
                <a:latin typeface="Asap Black"/>
              </a:rPr>
              <a:t>KEY FEATURES</a:t>
            </a:r>
            <a:endParaRPr lang="en-IN" sz="2800" b="1">
              <a:solidFill>
                <a:srgbClr val="2A61CF"/>
              </a:solidFill>
              <a:latin typeface="Asap Black"/>
            </a:endParaRPr>
          </a:p>
        </p:txBody>
      </p:sp>
      <p:sp>
        <p:nvSpPr>
          <p:cNvPr id="23" name="Google Shape;2389;p45"/>
          <p:cNvSpPr txBox="1">
            <a:spLocks noGrp="1"/>
          </p:cNvSpPr>
          <p:nvPr>
            <p:ph type="title"/>
          </p:nvPr>
        </p:nvSpPr>
        <p:spPr>
          <a:xfrm>
            <a:off x="-36512" y="1784466"/>
            <a:ext cx="2878500" cy="633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N" sz="2000" b="1"/>
              <a:t>Task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726" y="2384317"/>
            <a:ext cx="25480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400"/>
              <a:t>Processes can be streamlined with an efficient auto allocation and reporting. </a:t>
            </a:r>
          </a:p>
        </p:txBody>
      </p:sp>
      <p:sp>
        <p:nvSpPr>
          <p:cNvPr id="46" name="Google Shape;2389;p45"/>
          <p:cNvSpPr txBox="1"/>
          <p:nvPr/>
        </p:nvSpPr>
        <p:spPr>
          <a:xfrm>
            <a:off x="35496" y="3627268"/>
            <a:ext cx="2878500" cy="6333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1"/>
              <a:t>Document Management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7504" y="4251952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400"/>
              <a:t>Paperless office concept to efficiently store and access documents.</a:t>
            </a:r>
            <a:r>
              <a:rPr lang="en-US"/>
              <a:t>     </a:t>
            </a:r>
            <a:endParaRPr lang="en-US" sz="1600"/>
          </a:p>
        </p:txBody>
      </p:sp>
      <p:sp>
        <p:nvSpPr>
          <p:cNvPr id="54" name="Google Shape;2389;p45"/>
          <p:cNvSpPr txBox="1"/>
          <p:nvPr/>
        </p:nvSpPr>
        <p:spPr>
          <a:xfrm>
            <a:off x="2917636" y="1784466"/>
            <a:ext cx="2878500" cy="6333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1"/>
              <a:t>Client Management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105874" y="2384317"/>
            <a:ext cx="25480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400"/>
              <a:t>System for managing and tracking information for each client.</a:t>
            </a:r>
          </a:p>
        </p:txBody>
      </p:sp>
      <p:sp>
        <p:nvSpPr>
          <p:cNvPr id="62" name="Google Shape;2389;p45"/>
          <p:cNvSpPr txBox="1"/>
          <p:nvPr/>
        </p:nvSpPr>
        <p:spPr>
          <a:xfrm>
            <a:off x="2915816" y="3612591"/>
            <a:ext cx="2878500" cy="6333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1"/>
              <a:t>Account Management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104054" y="4251952"/>
            <a:ext cx="2548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400"/>
              <a:t>a billing system with advanced account management.</a:t>
            </a:r>
          </a:p>
        </p:txBody>
      </p:sp>
      <p:sp>
        <p:nvSpPr>
          <p:cNvPr id="70" name="Google Shape;2389;p45"/>
          <p:cNvSpPr txBox="1"/>
          <p:nvPr/>
        </p:nvSpPr>
        <p:spPr>
          <a:xfrm>
            <a:off x="5941972" y="3627268"/>
            <a:ext cx="2878500" cy="6333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1"/>
              <a:t>Appointment Booking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130210" y="4251952"/>
            <a:ext cx="2548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400"/>
              <a:t>a billing system with advanced account management.</a:t>
            </a:r>
          </a:p>
        </p:txBody>
      </p:sp>
      <p:sp>
        <p:nvSpPr>
          <p:cNvPr id="78" name="Google Shape;2389;p45"/>
          <p:cNvSpPr txBox="1"/>
          <p:nvPr/>
        </p:nvSpPr>
        <p:spPr>
          <a:xfrm>
            <a:off x="5941972" y="1784466"/>
            <a:ext cx="2878500" cy="6333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1"/>
              <a:t>Employee Management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130210" y="2409150"/>
            <a:ext cx="25480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400"/>
              <a:t>Manage your employees' work assignments and reports with ease.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2684"/>
            <a:ext cx="758670" cy="758670"/>
          </a:xfrm>
          <a:prstGeom prst="rect">
            <a:avLst/>
          </a:prstGeom>
        </p:spPr>
      </p:pic>
      <p:pic>
        <p:nvPicPr>
          <p:cNvPr id="1026" name="Picture 2" descr="http://spro.pearlinfo.in/wp-content/uploads/2023/04/team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770" y="1428448"/>
            <a:ext cx="557364" cy="5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ro.pearlinfo.in/wp-content/uploads/2023/04/presen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19" y="1392580"/>
            <a:ext cx="509274" cy="5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pro.pearlinfo.in/wp-content/uploads/2023/04/gro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3150" y="1481757"/>
            <a:ext cx="482866" cy="48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pro.pearlinfo.in/wp-content/uploads/2023/04/archiv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936" y="3291830"/>
            <a:ext cx="464776" cy="4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pro.pearlinfo.in/wp-content/uploads/2023/04/repo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9134" y="3219822"/>
            <a:ext cx="494155" cy="4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lend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0499" y="3306385"/>
            <a:ext cx="489501" cy="4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39" y="520394"/>
            <a:ext cx="1688465" cy="5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87781"/>
      </p:ext>
    </p:extLst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VAT and Tributes Consulting by Slidesgo">
  <a:themeElements>
    <a:clrScheme name="Simple Light">
      <a:dk1>
        <a:srgbClr val="2D2B29"/>
      </a:dk1>
      <a:lt1>
        <a:srgbClr val="FFFFFF"/>
      </a:lt1>
      <a:dk2>
        <a:srgbClr val="788EFF"/>
      </a:dk2>
      <a:lt2>
        <a:srgbClr val="F7607F"/>
      </a:lt2>
      <a:accent1>
        <a:srgbClr val="F9963D"/>
      </a:accent1>
      <a:accent2>
        <a:srgbClr val="FFB32C"/>
      </a:accent2>
      <a:accent3>
        <a:srgbClr val="FFDC4A"/>
      </a:accent3>
      <a:accent4>
        <a:srgbClr val="97CC66"/>
      </a:accent4>
      <a:accent5>
        <a:srgbClr val="708A4F"/>
      </a:accent5>
      <a:accent6>
        <a:srgbClr val="B6B5B3"/>
      </a:accent6>
      <a:hlink>
        <a:srgbClr val="2D2B29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80</Paragraphs>
  <Slides>14</Slides>
  <Notes>11</Notes>
  <TotalTime>2864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6">
      <vt:lpstr>Arial</vt:lpstr>
      <vt:lpstr>Calibri</vt:lpstr>
      <vt:lpstr>Asap</vt:lpstr>
      <vt:lpstr>Anybody</vt:lpstr>
      <vt:lpstr>Asap Black</vt:lpstr>
      <vt:lpstr>Cabin</vt:lpstr>
      <vt:lpstr>Didact Gothic</vt:lpstr>
      <vt:lpstr>Open Sans</vt:lpstr>
      <vt:lpstr>Calibri Light</vt:lpstr>
      <vt:lpstr>Calibri (Body)</vt:lpstr>
      <vt:lpstr>Slack-Lato</vt:lpstr>
      <vt:lpstr>Office Theme</vt:lpstr>
      <vt:lpstr>PowerPoint Presentation</vt:lpstr>
      <vt:lpstr>PowerPoint Presentation</vt:lpstr>
      <vt:lpstr>COMPANY INTRODUCTION</vt:lpstr>
      <vt:lpstr>PowerPoint Presentation</vt:lpstr>
      <vt:lpstr>SPROBusiness Problem</vt:lpstr>
      <vt:lpstr>Business Gap in Existing  </vt:lpstr>
      <vt:lpstr>SPROBusiness Solution</vt:lpstr>
      <vt:lpstr>Scalable and deployable for large &amp; small scale businesses</vt:lpstr>
      <vt:lpstr>Task Management</vt:lpstr>
      <vt:lpstr>PowerPoint Presentation</vt:lpstr>
      <vt:lpstr>Pearlinfo Softwares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cp:revision>283</cp:revision>
  <dcterms:created xsi:type="dcterms:W3CDTF">2023-05-02T17:03:20Z</dcterms:created>
  <dcterms:modified xsi:type="dcterms:W3CDTF">2023-10-27T11:14:27Z</dcterms:modified>
</cp:coreProperties>
</file>